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77C8D-B34B-46CF-82D9-7024C8E70561}" v="478" dt="2023-07-21T13:52:2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A3E77C8D-B34B-46CF-82D9-7024C8E70561}"/>
    <pc:docChg chg="undo custSel addSld delSld modSld sldOrd">
      <pc:chgData name="France Defoy" userId="86b106f1-4887-4cd5-8eb2-b340f2d7597d" providerId="ADAL" clId="{A3E77C8D-B34B-46CF-82D9-7024C8E70561}" dt="2023-07-21T13:52:22.280" v="489" actId="20577"/>
      <pc:docMkLst>
        <pc:docMk/>
      </pc:docMkLst>
      <pc:sldChg chg="addSp delSp modSp del mod setBg">
        <pc:chgData name="France Defoy" userId="86b106f1-4887-4cd5-8eb2-b340f2d7597d" providerId="ADAL" clId="{A3E77C8D-B34B-46CF-82D9-7024C8E70561}" dt="2023-07-11T16:34:58.819" v="450" actId="2696"/>
        <pc:sldMkLst>
          <pc:docMk/>
          <pc:sldMk cId="2724337936" sldId="257"/>
        </pc:sldMkLst>
        <pc:spChg chg="del mod">
          <ac:chgData name="France Defoy" userId="86b106f1-4887-4cd5-8eb2-b340f2d7597d" providerId="ADAL" clId="{A3E77C8D-B34B-46CF-82D9-7024C8E70561}" dt="2023-07-11T16:19:17.456" v="2" actId="26606"/>
          <ac:spMkLst>
            <pc:docMk/>
            <pc:sldMk cId="2724337936" sldId="257"/>
            <ac:spMk id="3" creationId="{613F8C40-13D6-0529-0BFD-A7EDA9CCF502}"/>
          </ac:spMkLst>
        </pc:spChg>
        <pc:spChg chg="add del">
          <ac:chgData name="France Defoy" userId="86b106f1-4887-4cd5-8eb2-b340f2d7597d" providerId="ADAL" clId="{A3E77C8D-B34B-46CF-82D9-7024C8E70561}" dt="2023-07-11T16:19:17.456" v="2" actId="26606"/>
          <ac:spMkLst>
            <pc:docMk/>
            <pc:sldMk cId="2724337936" sldId="257"/>
            <ac:spMk id="8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19:17.456" v="2" actId="26606"/>
          <ac:spMkLst>
            <pc:docMk/>
            <pc:sldMk cId="2724337936" sldId="257"/>
            <ac:spMk id="10" creationId="{EADD72DC-CC5F-44D6-97D3-79407D4FF823}"/>
          </ac:spMkLst>
        </pc:spChg>
        <pc:spChg chg="add del">
          <ac:chgData name="France Defoy" userId="86b106f1-4887-4cd5-8eb2-b340f2d7597d" providerId="ADAL" clId="{A3E77C8D-B34B-46CF-82D9-7024C8E70561}" dt="2023-07-11T16:19:17.456" v="2" actId="26606"/>
          <ac:spMkLst>
            <pc:docMk/>
            <pc:sldMk cId="2724337936" sldId="257"/>
            <ac:spMk id="12" creationId="{B083E179-CF1F-4694-AEAB-6931C9B31F53}"/>
          </ac:spMkLst>
        </pc:spChg>
        <pc:spChg chg="add del">
          <ac:chgData name="France Defoy" userId="86b106f1-4887-4cd5-8eb2-b340f2d7597d" providerId="ADAL" clId="{A3E77C8D-B34B-46CF-82D9-7024C8E70561}" dt="2023-07-11T16:19:17.456" v="2" actId="26606"/>
          <ac:spMkLst>
            <pc:docMk/>
            <pc:sldMk cId="2724337936" sldId="257"/>
            <ac:spMk id="24" creationId="{8AD7D35B-560E-435E-B0FD-0F84A2E6C4E0}"/>
          </ac:spMkLst>
        </pc:spChg>
        <pc:spChg chg="add del">
          <ac:chgData name="France Defoy" userId="86b106f1-4887-4cd5-8eb2-b340f2d7597d" providerId="ADAL" clId="{A3E77C8D-B34B-46CF-82D9-7024C8E70561}" dt="2023-07-11T16:19:17.456" v="2" actId="26606"/>
          <ac:spMkLst>
            <pc:docMk/>
            <pc:sldMk cId="2724337936" sldId="257"/>
            <ac:spMk id="44" creationId="{A7F45189-997F-4E6B-800E-D17FF116E94F}"/>
          </ac:spMkLst>
        </pc:spChg>
        <pc:spChg chg="add del">
          <ac:chgData name="France Defoy" userId="86b106f1-4887-4cd5-8eb2-b340f2d7597d" providerId="ADAL" clId="{A3E77C8D-B34B-46CF-82D9-7024C8E70561}" dt="2023-07-11T16:20:59.336" v="10" actId="26606"/>
          <ac:spMkLst>
            <pc:docMk/>
            <pc:sldMk cId="2724337936" sldId="257"/>
            <ac:spMk id="80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20:24.620" v="7" actId="26606"/>
          <ac:spMkLst>
            <pc:docMk/>
            <pc:sldMk cId="2724337936" sldId="257"/>
            <ac:spMk id="87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20:59.184" v="9" actId="26606"/>
          <ac:spMkLst>
            <pc:docMk/>
            <pc:sldMk cId="2724337936" sldId="257"/>
            <ac:spMk id="91" creationId="{EEE96A74-B62B-4642-AB22-7776A5F48CE7}"/>
          </ac:spMkLst>
        </pc:spChg>
        <pc:spChg chg="add del">
          <ac:chgData name="France Defoy" userId="86b106f1-4887-4cd5-8eb2-b340f2d7597d" providerId="ADAL" clId="{A3E77C8D-B34B-46CF-82D9-7024C8E70561}" dt="2023-07-11T16:20:59.184" v="9" actId="26606"/>
          <ac:spMkLst>
            <pc:docMk/>
            <pc:sldMk cId="2724337936" sldId="257"/>
            <ac:spMk id="92" creationId="{8576A6EA-4B09-480F-BB03-9616027234E4}"/>
          </ac:spMkLst>
        </pc:spChg>
        <pc:spChg chg="add del">
          <ac:chgData name="France Defoy" userId="86b106f1-4887-4cd5-8eb2-b340f2d7597d" providerId="ADAL" clId="{A3E77C8D-B34B-46CF-82D9-7024C8E70561}" dt="2023-07-11T16:22:46.193" v="12" actId="26606"/>
          <ac:spMkLst>
            <pc:docMk/>
            <pc:sldMk cId="2724337936" sldId="257"/>
            <ac:spMk id="94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22:46.193" v="12" actId="26606"/>
          <ac:spMkLst>
            <pc:docMk/>
            <pc:sldMk cId="2724337936" sldId="257"/>
            <ac:spMk id="95" creationId="{F883A8D1-ED1B-47A1-AA44-289C080EDDB9}"/>
          </ac:spMkLst>
        </pc:spChg>
        <pc:spChg chg="add del">
          <ac:chgData name="France Defoy" userId="86b106f1-4887-4cd5-8eb2-b340f2d7597d" providerId="ADAL" clId="{A3E77C8D-B34B-46CF-82D9-7024C8E70561}" dt="2023-07-11T16:25:19.520" v="52" actId="26606"/>
          <ac:spMkLst>
            <pc:docMk/>
            <pc:sldMk cId="2724337936" sldId="257"/>
            <ac:spMk id="100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25:19.520" v="52" actId="26606"/>
          <ac:spMkLst>
            <pc:docMk/>
            <pc:sldMk cId="2724337936" sldId="257"/>
            <ac:spMk id="102" creationId="{F883A8D1-ED1B-47A1-AA44-289C080EDDB9}"/>
          </ac:spMkLst>
        </pc:spChg>
        <pc:spChg chg="add del">
          <ac:chgData name="France Defoy" userId="86b106f1-4887-4cd5-8eb2-b340f2d7597d" providerId="ADAL" clId="{A3E77C8D-B34B-46CF-82D9-7024C8E70561}" dt="2023-07-11T16:25:43.279" v="54" actId="26606"/>
          <ac:spMkLst>
            <pc:docMk/>
            <pc:sldMk cId="2724337936" sldId="257"/>
            <ac:spMk id="107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25:43.279" v="54" actId="26606"/>
          <ac:spMkLst>
            <pc:docMk/>
            <pc:sldMk cId="2724337936" sldId="257"/>
            <ac:spMk id="109" creationId="{F883A8D1-ED1B-47A1-AA44-289C080EDDB9}"/>
          </ac:spMkLst>
        </pc:spChg>
        <pc:spChg chg="add">
          <ac:chgData name="France Defoy" userId="86b106f1-4887-4cd5-8eb2-b340f2d7597d" providerId="ADAL" clId="{A3E77C8D-B34B-46CF-82D9-7024C8E70561}" dt="2023-07-11T16:25:43.279" v="54" actId="26606"/>
          <ac:spMkLst>
            <pc:docMk/>
            <pc:sldMk cId="2724337936" sldId="257"/>
            <ac:spMk id="114" creationId="{EEE96A74-B62B-4642-AB22-7776A5F48CE7}"/>
          </ac:spMkLst>
        </pc:spChg>
        <pc:spChg chg="add">
          <ac:chgData name="France Defoy" userId="86b106f1-4887-4cd5-8eb2-b340f2d7597d" providerId="ADAL" clId="{A3E77C8D-B34B-46CF-82D9-7024C8E70561}" dt="2023-07-11T16:25:43.279" v="54" actId="26606"/>
          <ac:spMkLst>
            <pc:docMk/>
            <pc:sldMk cId="2724337936" sldId="257"/>
            <ac:spMk id="116" creationId="{8576A6EA-4B09-480F-BB03-9616027234E4}"/>
          </ac:spMkLst>
        </pc:s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14" creationId="{EE6257A7-D071-42C9-8560-75A6EAE2771E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26" creationId="{AC46C823-4AEE-4D15-A7B7-556599F86465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30" creationId="{766CF5CA-BCE0-446B-990C-62FB772ABEFA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37" creationId="{BC174C2C-9AC5-4D2F-B12B-8AD9BE8773C9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46" creationId="{BC214B40-3523-42BE-856A-2B90472652BE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58" creationId="{69D14CB3-B46C-4D52-91C7-9020767C01F1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62" creationId="{695E1464-F8FF-467B-BC7A-2DB63FD7340E}"/>
          </ac:grpSpMkLst>
        </pc:grpChg>
        <pc:grpChg chg="add del">
          <ac:chgData name="France Defoy" userId="86b106f1-4887-4cd5-8eb2-b340f2d7597d" providerId="ADAL" clId="{A3E77C8D-B34B-46CF-82D9-7024C8E70561}" dt="2023-07-11T16:19:17.456" v="2" actId="26606"/>
          <ac:grpSpMkLst>
            <pc:docMk/>
            <pc:sldMk cId="2724337936" sldId="257"/>
            <ac:grpSpMk id="69" creationId="{D9F93B70-A436-473C-A7CE-540999A5963E}"/>
          </ac:grpSpMkLst>
        </pc:grpChg>
        <pc:graphicFrameChg chg="add mod modGraphic">
          <ac:chgData name="France Defoy" userId="86b106f1-4887-4cd5-8eb2-b340f2d7597d" providerId="ADAL" clId="{A3E77C8D-B34B-46CF-82D9-7024C8E70561}" dt="2023-07-11T16:29:24.344" v="113" actId="14100"/>
          <ac:graphicFrameMkLst>
            <pc:docMk/>
            <pc:sldMk cId="2724337936" sldId="257"/>
            <ac:graphicFrameMk id="76" creationId="{C221DEBE-6EA9-5EA9-7AC2-08136AF28EDA}"/>
          </ac:graphicFrameMkLst>
        </pc:graphicFrameChg>
        <pc:cxnChg chg="add del">
          <ac:chgData name="France Defoy" userId="86b106f1-4887-4cd5-8eb2-b340f2d7597d" providerId="ADAL" clId="{A3E77C8D-B34B-46CF-82D9-7024C8E70561}" dt="2023-07-11T16:19:17.456" v="2" actId="26606"/>
          <ac:cxnSpMkLst>
            <pc:docMk/>
            <pc:sldMk cId="2724337936" sldId="257"/>
            <ac:cxnSpMk id="56" creationId="{77C6DF49-CBE3-4038-AC78-35DE4FD7CE8E}"/>
          </ac:cxnSpMkLst>
        </pc:cxnChg>
        <pc:cxnChg chg="add del">
          <ac:chgData name="France Defoy" userId="86b106f1-4887-4cd5-8eb2-b340f2d7597d" providerId="ADAL" clId="{A3E77C8D-B34B-46CF-82D9-7024C8E70561}" dt="2023-07-11T16:20:59.336" v="10" actId="26606"/>
          <ac:cxnSpMkLst>
            <pc:docMk/>
            <pc:sldMk cId="2724337936" sldId="257"/>
            <ac:cxnSpMk id="82" creationId="{D9BF9BF3-7E9D-458B-A5D2-E730C5FFD0CD}"/>
          </ac:cxnSpMkLst>
        </pc:cxnChg>
        <pc:cxnChg chg="add del">
          <ac:chgData name="France Defoy" userId="86b106f1-4887-4cd5-8eb2-b340f2d7597d" providerId="ADAL" clId="{A3E77C8D-B34B-46CF-82D9-7024C8E70561}" dt="2023-07-11T16:20:24.620" v="7" actId="26606"/>
          <ac:cxnSpMkLst>
            <pc:docMk/>
            <pc:sldMk cId="2724337936" sldId="257"/>
            <ac:cxnSpMk id="89" creationId="{D9BF9BF3-7E9D-458B-A5D2-E730C5FFD0CD}"/>
          </ac:cxnSpMkLst>
        </pc:cxnChg>
      </pc:sldChg>
      <pc:sldChg chg="addSp delSp modSp mod setBg">
        <pc:chgData name="France Defoy" userId="86b106f1-4887-4cd5-8eb2-b340f2d7597d" providerId="ADAL" clId="{A3E77C8D-B34B-46CF-82D9-7024C8E70561}" dt="2023-07-21T13:52:22.280" v="489" actId="20577"/>
        <pc:sldMkLst>
          <pc:docMk/>
          <pc:sldMk cId="326624531" sldId="258"/>
        </pc:sldMkLst>
        <pc:spChg chg="add del">
          <ac:chgData name="France Defoy" userId="86b106f1-4887-4cd5-8eb2-b340f2d7597d" providerId="ADAL" clId="{A3E77C8D-B34B-46CF-82D9-7024C8E70561}" dt="2023-07-11T16:19:49.667" v="5" actId="26606"/>
          <ac:spMkLst>
            <pc:docMk/>
            <pc:sldMk cId="326624531" sldId="258"/>
            <ac:spMk id="3" creationId="{16BE0373-B464-F8BC-7195-33D048408E97}"/>
          </ac:spMkLst>
        </pc:spChg>
        <pc:spChg chg="add del">
          <ac:chgData name="France Defoy" userId="86b106f1-4887-4cd5-8eb2-b340f2d7597d" providerId="ADAL" clId="{A3E77C8D-B34B-46CF-82D9-7024C8E70561}" dt="2023-07-11T16:19:49.636" v="4" actId="26606"/>
          <ac:spMkLst>
            <pc:docMk/>
            <pc:sldMk cId="326624531" sldId="258"/>
            <ac:spMk id="9" creationId="{DB66C9CD-6BF4-44CA-8078-0BB819080761}"/>
          </ac:spMkLst>
        </pc:spChg>
        <pc:spChg chg="add del">
          <ac:chgData name="France Defoy" userId="86b106f1-4887-4cd5-8eb2-b340f2d7597d" providerId="ADAL" clId="{A3E77C8D-B34B-46CF-82D9-7024C8E70561}" dt="2023-07-11T16:36:11.903" v="459" actId="26606"/>
          <ac:spMkLst>
            <pc:docMk/>
            <pc:sldMk cId="326624531" sldId="258"/>
            <ac:spMk id="13" creationId="{DB66C9CD-6BF4-44CA-8078-0BB819080761}"/>
          </ac:spMkLst>
        </pc:spChg>
        <pc:spChg chg="add">
          <ac:chgData name="France Defoy" userId="86b106f1-4887-4cd5-8eb2-b340f2d7597d" providerId="ADAL" clId="{A3E77C8D-B34B-46CF-82D9-7024C8E70561}" dt="2023-07-11T16:36:11.903" v="459" actId="26606"/>
          <ac:spMkLst>
            <pc:docMk/>
            <pc:sldMk cId="326624531" sldId="258"/>
            <ac:spMk id="20" creationId="{DB66C9CD-6BF4-44CA-8078-0BB819080761}"/>
          </ac:spMkLst>
        </pc:spChg>
        <pc:graphicFrameChg chg="add del">
          <ac:chgData name="France Defoy" userId="86b106f1-4887-4cd5-8eb2-b340f2d7597d" providerId="ADAL" clId="{A3E77C8D-B34B-46CF-82D9-7024C8E70561}" dt="2023-07-11T16:19:49.636" v="4" actId="26606"/>
          <ac:graphicFrameMkLst>
            <pc:docMk/>
            <pc:sldMk cId="326624531" sldId="258"/>
            <ac:graphicFrameMk id="5" creationId="{9EDB01DB-697F-420B-B39A-971DF2630CDD}"/>
          </ac:graphicFrameMkLst>
        </pc:graphicFrameChg>
        <pc:graphicFrameChg chg="add mod modGraphic">
          <ac:chgData name="France Defoy" userId="86b106f1-4887-4cd5-8eb2-b340f2d7597d" providerId="ADAL" clId="{A3E77C8D-B34B-46CF-82D9-7024C8E70561}" dt="2023-07-21T13:52:22.280" v="489" actId="20577"/>
          <ac:graphicFrameMkLst>
            <pc:docMk/>
            <pc:sldMk cId="326624531" sldId="258"/>
            <ac:graphicFrameMk id="15" creationId="{5FB0A497-41BF-778E-E9C4-FFB7FDABDA2C}"/>
          </ac:graphicFrameMkLst>
        </pc:graphicFrameChg>
        <pc:cxnChg chg="add del">
          <ac:chgData name="France Defoy" userId="86b106f1-4887-4cd5-8eb2-b340f2d7597d" providerId="ADAL" clId="{A3E77C8D-B34B-46CF-82D9-7024C8E70561}" dt="2023-07-11T16:19:49.636" v="4" actId="26606"/>
          <ac:cxnSpMkLst>
            <pc:docMk/>
            <pc:sldMk cId="326624531" sldId="258"/>
            <ac:cxnSpMk id="11" creationId="{D9BF9BF3-7E9D-458B-A5D2-E730C5FFD0CD}"/>
          </ac:cxnSpMkLst>
        </pc:cxnChg>
        <pc:cxnChg chg="add del">
          <ac:chgData name="France Defoy" userId="86b106f1-4887-4cd5-8eb2-b340f2d7597d" providerId="ADAL" clId="{A3E77C8D-B34B-46CF-82D9-7024C8E70561}" dt="2023-07-11T16:36:11.903" v="459" actId="26606"/>
          <ac:cxnSpMkLst>
            <pc:docMk/>
            <pc:sldMk cId="326624531" sldId="258"/>
            <ac:cxnSpMk id="14" creationId="{D9BF9BF3-7E9D-458B-A5D2-E730C5FFD0CD}"/>
          </ac:cxnSpMkLst>
        </pc:cxnChg>
        <pc:cxnChg chg="add">
          <ac:chgData name="France Defoy" userId="86b106f1-4887-4cd5-8eb2-b340f2d7597d" providerId="ADAL" clId="{A3E77C8D-B34B-46CF-82D9-7024C8E70561}" dt="2023-07-11T16:36:11.903" v="459" actId="26606"/>
          <ac:cxnSpMkLst>
            <pc:docMk/>
            <pc:sldMk cId="326624531" sldId="258"/>
            <ac:cxnSpMk id="22" creationId="{D9BF9BF3-7E9D-458B-A5D2-E730C5FFD0CD}"/>
          </ac:cxnSpMkLst>
        </pc:cxnChg>
      </pc:sldChg>
      <pc:sldChg chg="modSp add mod ord">
        <pc:chgData name="France Defoy" userId="86b106f1-4887-4cd5-8eb2-b340f2d7597d" providerId="ADAL" clId="{A3E77C8D-B34B-46CF-82D9-7024C8E70561}" dt="2023-07-11T16:39:55.995" v="484"/>
        <pc:sldMkLst>
          <pc:docMk/>
          <pc:sldMk cId="1642178699" sldId="259"/>
        </pc:sldMkLst>
        <pc:graphicFrameChg chg="mod modGraphic">
          <ac:chgData name="France Defoy" userId="86b106f1-4887-4cd5-8eb2-b340f2d7597d" providerId="ADAL" clId="{A3E77C8D-B34B-46CF-82D9-7024C8E70561}" dt="2023-07-11T16:39:55.995" v="484"/>
          <ac:graphicFrameMkLst>
            <pc:docMk/>
            <pc:sldMk cId="1642178699" sldId="259"/>
            <ac:graphicFrameMk id="15" creationId="{5FB0A497-41BF-778E-E9C4-FFB7FDABDA2C}"/>
          </ac:graphicFrameMkLst>
        </pc:graphicFrameChg>
      </pc:sldChg>
    </pc:docChg>
  </pc:docChgLst>
  <pc:docChgLst>
    <pc:chgData name="France Defoy" userId="86b106f1-4887-4cd5-8eb2-b340f2d7597d" providerId="ADAL" clId="{7DACF941-8686-4DCC-8036-4105BC972E1B}"/>
    <pc:docChg chg="custSel delSld modSld">
      <pc:chgData name="France Defoy" userId="86b106f1-4887-4cd5-8eb2-b340f2d7597d" providerId="ADAL" clId="{7DACF941-8686-4DCC-8036-4105BC972E1B}" dt="2023-06-19T18:53:45.236" v="477" actId="47"/>
      <pc:docMkLst>
        <pc:docMk/>
      </pc:docMkLst>
      <pc:sldChg chg="modSp mod">
        <pc:chgData name="France Defoy" userId="86b106f1-4887-4cd5-8eb2-b340f2d7597d" providerId="ADAL" clId="{7DACF941-8686-4DCC-8036-4105BC972E1B}" dt="2023-06-19T18:37:14.416" v="40" actId="6549"/>
        <pc:sldMkLst>
          <pc:docMk/>
          <pc:sldMk cId="159513965" sldId="256"/>
        </pc:sldMkLst>
        <pc:spChg chg="mod">
          <ac:chgData name="France Defoy" userId="86b106f1-4887-4cd5-8eb2-b340f2d7597d" providerId="ADAL" clId="{7DACF941-8686-4DCC-8036-4105BC972E1B}" dt="2023-06-19T18:37:14.416" v="40" actId="6549"/>
          <ac:spMkLst>
            <pc:docMk/>
            <pc:sldMk cId="159513965" sldId="256"/>
            <ac:spMk id="3" creationId="{3217F4BA-5667-1D7C-A8A4-21DEB0EE07BD}"/>
          </ac:spMkLst>
        </pc:spChg>
      </pc:sldChg>
      <pc:sldChg chg="modSp mod">
        <pc:chgData name="France Defoy" userId="86b106f1-4887-4cd5-8eb2-b340f2d7597d" providerId="ADAL" clId="{7DACF941-8686-4DCC-8036-4105BC972E1B}" dt="2023-06-19T18:53:36.961" v="476" actId="255"/>
        <pc:sldMkLst>
          <pc:docMk/>
          <pc:sldMk cId="2724337936" sldId="257"/>
        </pc:sldMkLst>
        <pc:spChg chg="mod">
          <ac:chgData name="France Defoy" userId="86b106f1-4887-4cd5-8eb2-b340f2d7597d" providerId="ADAL" clId="{7DACF941-8686-4DCC-8036-4105BC972E1B}" dt="2023-06-19T18:53:36.961" v="476" actId="255"/>
          <ac:spMkLst>
            <pc:docMk/>
            <pc:sldMk cId="2724337936" sldId="257"/>
            <ac:spMk id="3" creationId="{613F8C40-13D6-0529-0BFD-A7EDA9CCF502}"/>
          </ac:spMkLst>
        </pc:spChg>
      </pc:sldChg>
      <pc:sldChg chg="modSp mod">
        <pc:chgData name="France Defoy" userId="86b106f1-4887-4cd5-8eb2-b340f2d7597d" providerId="ADAL" clId="{7DACF941-8686-4DCC-8036-4105BC972E1B}" dt="2023-06-19T18:51:34.460" v="455" actId="20577"/>
        <pc:sldMkLst>
          <pc:docMk/>
          <pc:sldMk cId="326624531" sldId="258"/>
        </pc:sldMkLst>
        <pc:spChg chg="mod">
          <ac:chgData name="France Defoy" userId="86b106f1-4887-4cd5-8eb2-b340f2d7597d" providerId="ADAL" clId="{7DACF941-8686-4DCC-8036-4105BC972E1B}" dt="2023-06-19T18:51:34.460" v="455" actId="20577"/>
          <ac:spMkLst>
            <pc:docMk/>
            <pc:sldMk cId="326624531" sldId="258"/>
            <ac:spMk id="3" creationId="{16BE0373-B464-F8BC-7195-33D048408E97}"/>
          </ac:spMkLst>
        </pc:spChg>
      </pc:sldChg>
      <pc:sldChg chg="del">
        <pc:chgData name="France Defoy" userId="86b106f1-4887-4cd5-8eb2-b340f2d7597d" providerId="ADAL" clId="{7DACF941-8686-4DCC-8036-4105BC972E1B}" dt="2023-06-19T18:53:45.236" v="477" actId="47"/>
        <pc:sldMkLst>
          <pc:docMk/>
          <pc:sldMk cId="4134589399" sldId="259"/>
        </pc:sldMkLst>
      </pc:sldChg>
    </pc:docChg>
  </pc:docChgLst>
  <pc:docChgLst>
    <pc:chgData name="Chantal Defoy" userId="9a7a593b-f38b-4192-8b16-6594e080b835" providerId="ADAL" clId="{9790B8AC-563C-A445-BA31-D2ECDFE4454C}"/>
    <pc:docChg chg="custSel modSld">
      <pc:chgData name="Chantal Defoy" userId="9a7a593b-f38b-4192-8b16-6594e080b835" providerId="ADAL" clId="{9790B8AC-563C-A445-BA31-D2ECDFE4454C}" dt="2023-07-11T17:59:26.289" v="11" actId="255"/>
      <pc:docMkLst>
        <pc:docMk/>
      </pc:docMkLst>
      <pc:sldChg chg="addSp delSp modSp mod">
        <pc:chgData name="Chantal Defoy" userId="9a7a593b-f38b-4192-8b16-6594e080b835" providerId="ADAL" clId="{9790B8AC-563C-A445-BA31-D2ECDFE4454C}" dt="2023-07-11T17:59:26.289" v="11" actId="255"/>
        <pc:sldMkLst>
          <pc:docMk/>
          <pc:sldMk cId="326624531" sldId="258"/>
        </pc:sldMkLst>
        <pc:spChg chg="del">
          <ac:chgData name="Chantal Defoy" userId="9a7a593b-f38b-4192-8b16-6594e080b835" providerId="ADAL" clId="{9790B8AC-563C-A445-BA31-D2ECDFE4454C}" dt="2023-07-11T17:58:33.871" v="1" actId="26606"/>
          <ac:spMkLst>
            <pc:docMk/>
            <pc:sldMk cId="326624531" sldId="258"/>
            <ac:spMk id="20" creationId="{DB66C9CD-6BF4-44CA-8078-0BB819080761}"/>
          </ac:spMkLst>
        </pc:spChg>
        <pc:spChg chg="add">
          <ac:chgData name="Chantal Defoy" userId="9a7a593b-f38b-4192-8b16-6594e080b835" providerId="ADAL" clId="{9790B8AC-563C-A445-BA31-D2ECDFE4454C}" dt="2023-07-11T17:58:33.871" v="1" actId="26606"/>
          <ac:spMkLst>
            <pc:docMk/>
            <pc:sldMk cId="326624531" sldId="258"/>
            <ac:spMk id="27" creationId="{DB66C9CD-6BF4-44CA-8078-0BB819080761}"/>
          </ac:spMkLst>
        </pc:spChg>
        <pc:graphicFrameChg chg="mod modGraphic">
          <ac:chgData name="Chantal Defoy" userId="9a7a593b-f38b-4192-8b16-6594e080b835" providerId="ADAL" clId="{9790B8AC-563C-A445-BA31-D2ECDFE4454C}" dt="2023-07-11T17:59:26.289" v="11" actId="255"/>
          <ac:graphicFrameMkLst>
            <pc:docMk/>
            <pc:sldMk cId="326624531" sldId="258"/>
            <ac:graphicFrameMk id="15" creationId="{5FB0A497-41BF-778E-E9C4-FFB7FDABDA2C}"/>
          </ac:graphicFrameMkLst>
        </pc:graphicFrameChg>
        <pc:cxnChg chg="del">
          <ac:chgData name="Chantal Defoy" userId="9a7a593b-f38b-4192-8b16-6594e080b835" providerId="ADAL" clId="{9790B8AC-563C-A445-BA31-D2ECDFE4454C}" dt="2023-07-11T17:58:33.871" v="1" actId="26606"/>
          <ac:cxnSpMkLst>
            <pc:docMk/>
            <pc:sldMk cId="326624531" sldId="258"/>
            <ac:cxnSpMk id="22" creationId="{D9BF9BF3-7E9D-458B-A5D2-E730C5FFD0CD}"/>
          </ac:cxnSpMkLst>
        </pc:cxnChg>
        <pc:cxnChg chg="add">
          <ac:chgData name="Chantal Defoy" userId="9a7a593b-f38b-4192-8b16-6594e080b835" providerId="ADAL" clId="{9790B8AC-563C-A445-BA31-D2ECDFE4454C}" dt="2023-07-11T17:58:33.871" v="1" actId="26606"/>
          <ac:cxnSpMkLst>
            <pc:docMk/>
            <pc:sldMk cId="326624531" sldId="258"/>
            <ac:cxnSpMk id="29" creationId="{D9BF9BF3-7E9D-458B-A5D2-E730C5FFD0CD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4C105-C29A-42F7-BB2B-390E5B7022D0}" type="doc">
      <dgm:prSet loTypeId="urn:microsoft.com/office/officeart/2018/2/layout/IconLabelDescriptionList" loCatId="icon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C277C5-AD07-484C-8754-75E196D597D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A" sz="2400" b="1"/>
            <a:t>Les besoins physiques ou physiologiques</a:t>
          </a:r>
        </a:p>
        <a:p>
          <a:pPr>
            <a:lnSpc>
              <a:spcPct val="100000"/>
            </a:lnSpc>
            <a:defRPr b="1"/>
          </a:pPr>
          <a:endParaRPr lang="en-US" sz="1500"/>
        </a:p>
      </dgm:t>
    </dgm:pt>
    <dgm:pt modelId="{8568C807-9B53-4DDA-B305-A7D36B24D8CA}" type="parTrans" cxnId="{62034D30-354D-48C8-AEDA-7DCDAC4B814A}">
      <dgm:prSet/>
      <dgm:spPr/>
      <dgm:t>
        <a:bodyPr/>
        <a:lstStyle/>
        <a:p>
          <a:endParaRPr lang="en-US"/>
        </a:p>
      </dgm:t>
    </dgm:pt>
    <dgm:pt modelId="{9CF4F000-EB1D-459D-8DEB-64B8A12077B8}" type="sibTrans" cxnId="{62034D30-354D-48C8-AEDA-7DCDAC4B814A}">
      <dgm:prSet/>
      <dgm:spPr/>
      <dgm:t>
        <a:bodyPr/>
        <a:lstStyle/>
        <a:p>
          <a:endParaRPr lang="en-US"/>
        </a:p>
      </dgm:t>
    </dgm:pt>
    <dgm:pt modelId="{BA1DA5F6-2705-4C47-B567-0C88D0F27A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/>
            <a:t>Besoins de se nourrir, de se laver, d’être </a:t>
          </a:r>
          <a:r>
            <a:rPr lang="fr-CA" sz="2000" err="1"/>
            <a:t>touché.e</a:t>
          </a:r>
          <a:r>
            <a:rPr lang="fr-CA" sz="2000"/>
            <a:t> (contacts humains), d’être en santé, d’être </a:t>
          </a:r>
          <a:r>
            <a:rPr lang="fr-CA" sz="2000" err="1"/>
            <a:t>soigné.e</a:t>
          </a:r>
          <a:r>
            <a:rPr lang="fr-CA" sz="2000"/>
            <a:t>…</a:t>
          </a:r>
          <a:endParaRPr lang="en-US" sz="2000"/>
        </a:p>
      </dgm:t>
    </dgm:pt>
    <dgm:pt modelId="{B08979CF-B388-45BE-81FC-574D1F110545}" type="parTrans" cxnId="{06087265-34C3-4791-BD7B-199AD96F93EC}">
      <dgm:prSet/>
      <dgm:spPr/>
      <dgm:t>
        <a:bodyPr/>
        <a:lstStyle/>
        <a:p>
          <a:endParaRPr lang="en-US"/>
        </a:p>
      </dgm:t>
    </dgm:pt>
    <dgm:pt modelId="{561F841F-E8F1-47BD-8E10-3C58FB51D139}" type="sibTrans" cxnId="{06087265-34C3-4791-BD7B-199AD96F93EC}">
      <dgm:prSet/>
      <dgm:spPr/>
      <dgm:t>
        <a:bodyPr/>
        <a:lstStyle/>
        <a:p>
          <a:endParaRPr lang="en-US"/>
        </a:p>
      </dgm:t>
    </dgm:pt>
    <dgm:pt modelId="{776A395F-8661-49FD-A12F-DADFA96748E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A" sz="2400" b="1"/>
            <a:t>Les besoins sociaux</a:t>
          </a:r>
          <a:endParaRPr lang="en-US" sz="2400"/>
        </a:p>
      </dgm:t>
    </dgm:pt>
    <dgm:pt modelId="{DFB7BB92-46E9-4970-814C-5AC10C4F5C00}" type="parTrans" cxnId="{E2A88F54-DD7E-4A42-9827-CCE4DC9992F5}">
      <dgm:prSet/>
      <dgm:spPr/>
      <dgm:t>
        <a:bodyPr/>
        <a:lstStyle/>
        <a:p>
          <a:endParaRPr lang="en-US"/>
        </a:p>
      </dgm:t>
    </dgm:pt>
    <dgm:pt modelId="{F32A4305-E4E6-48D9-8286-E0C02A472FD9}" type="sibTrans" cxnId="{E2A88F54-DD7E-4A42-9827-CCE4DC9992F5}">
      <dgm:prSet/>
      <dgm:spPr/>
      <dgm:t>
        <a:bodyPr/>
        <a:lstStyle/>
        <a:p>
          <a:endParaRPr lang="en-US"/>
        </a:p>
      </dgm:t>
    </dgm:pt>
    <dgm:pt modelId="{9C02B263-BC2A-41FC-AE10-627E4DF06B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/>
            <a:t>Besoins d’établir des liens avec les autres pour combler nos besoins affectifs, pour le plaisir, la détente…</a:t>
          </a:r>
          <a:endParaRPr lang="en-US" sz="2000"/>
        </a:p>
      </dgm:t>
    </dgm:pt>
    <dgm:pt modelId="{07BDE69D-14B6-4182-9862-BD8DA3F2B7BA}" type="parTrans" cxnId="{48DCF4D8-3812-49CD-A775-584B14CB6D34}">
      <dgm:prSet/>
      <dgm:spPr/>
      <dgm:t>
        <a:bodyPr/>
        <a:lstStyle/>
        <a:p>
          <a:endParaRPr lang="en-US"/>
        </a:p>
      </dgm:t>
    </dgm:pt>
    <dgm:pt modelId="{03A7DA88-FCF7-491B-9F2F-E65E72E5D0CF}" type="sibTrans" cxnId="{48DCF4D8-3812-49CD-A775-584B14CB6D34}">
      <dgm:prSet/>
      <dgm:spPr/>
      <dgm:t>
        <a:bodyPr/>
        <a:lstStyle/>
        <a:p>
          <a:endParaRPr lang="en-US"/>
        </a:p>
      </dgm:t>
    </dgm:pt>
    <dgm:pt modelId="{E3DAB6FC-BA12-4C79-9A61-090BF3489BD5}" type="pres">
      <dgm:prSet presAssocID="{8D74C105-C29A-42F7-BB2B-390E5B7022D0}" presName="root" presStyleCnt="0">
        <dgm:presLayoutVars>
          <dgm:dir/>
          <dgm:resizeHandles val="exact"/>
        </dgm:presLayoutVars>
      </dgm:prSet>
      <dgm:spPr/>
    </dgm:pt>
    <dgm:pt modelId="{EFE09A8C-679D-4BA8-B824-C7E7937C750B}" type="pres">
      <dgm:prSet presAssocID="{F3C277C5-AD07-484C-8754-75E196D597DB}" presName="compNode" presStyleCnt="0"/>
      <dgm:spPr/>
    </dgm:pt>
    <dgm:pt modelId="{1D018219-2691-4705-8516-F1DBBD8CB8EC}" type="pres">
      <dgm:prSet presAssocID="{F3C277C5-AD07-484C-8754-75E196D597DB}" presName="iconRect" presStyleLbl="node1" presStyleIdx="0" presStyleCnt="2" custLinFactNeighborX="72269" custLinFactNeighborY="530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Évier"/>
        </a:ext>
      </dgm:extLst>
    </dgm:pt>
    <dgm:pt modelId="{A2E6FF11-1826-4CDD-9110-F45C44B7C1E1}" type="pres">
      <dgm:prSet presAssocID="{F3C277C5-AD07-484C-8754-75E196D597DB}" presName="iconSpace" presStyleCnt="0"/>
      <dgm:spPr/>
    </dgm:pt>
    <dgm:pt modelId="{E6B8E27F-AD17-429D-9C3D-B3D14E1CCCC0}" type="pres">
      <dgm:prSet presAssocID="{F3C277C5-AD07-484C-8754-75E196D597DB}" presName="parTx" presStyleLbl="revTx" presStyleIdx="0" presStyleCnt="4" custScaleX="93296" custScaleY="99387">
        <dgm:presLayoutVars>
          <dgm:chMax val="0"/>
          <dgm:chPref val="0"/>
        </dgm:presLayoutVars>
      </dgm:prSet>
      <dgm:spPr/>
    </dgm:pt>
    <dgm:pt modelId="{7337829C-52AD-4E3D-B9AA-0F2B1DF2277C}" type="pres">
      <dgm:prSet presAssocID="{F3C277C5-AD07-484C-8754-75E196D597DB}" presName="txSpace" presStyleCnt="0"/>
      <dgm:spPr/>
    </dgm:pt>
    <dgm:pt modelId="{56852C5D-C054-4922-92B5-12C9D52F6DCA}" type="pres">
      <dgm:prSet presAssocID="{F3C277C5-AD07-484C-8754-75E196D597DB}" presName="desTx" presStyleLbl="revTx" presStyleIdx="1" presStyleCnt="4">
        <dgm:presLayoutVars/>
      </dgm:prSet>
      <dgm:spPr/>
    </dgm:pt>
    <dgm:pt modelId="{9BE21FBD-9C34-4EFD-809E-D281FFEAF484}" type="pres">
      <dgm:prSet presAssocID="{9CF4F000-EB1D-459D-8DEB-64B8A12077B8}" presName="sibTrans" presStyleCnt="0"/>
      <dgm:spPr/>
    </dgm:pt>
    <dgm:pt modelId="{08DD655E-7702-45D8-9D4D-0E6B7DBEE416}" type="pres">
      <dgm:prSet presAssocID="{776A395F-8661-49FD-A12F-DADFA96748ED}" presName="compNode" presStyleCnt="0"/>
      <dgm:spPr/>
    </dgm:pt>
    <dgm:pt modelId="{A643E6EE-9731-4CCB-A159-D37D30CF270B}" type="pres">
      <dgm:prSet presAssocID="{776A395F-8661-49FD-A12F-DADFA96748ED}" presName="iconRect" presStyleLbl="node1" presStyleIdx="1" presStyleCnt="2" custLinFactNeighborX="75330" custLinFactNeighborY="318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e"/>
        </a:ext>
      </dgm:extLst>
    </dgm:pt>
    <dgm:pt modelId="{F05950BF-D1FF-4363-8E5C-9EA6E3731FFE}" type="pres">
      <dgm:prSet presAssocID="{776A395F-8661-49FD-A12F-DADFA96748ED}" presName="iconSpace" presStyleCnt="0"/>
      <dgm:spPr/>
    </dgm:pt>
    <dgm:pt modelId="{5D3E5B71-A7F3-4EB1-9477-4FFE4FB4120D}" type="pres">
      <dgm:prSet presAssocID="{776A395F-8661-49FD-A12F-DADFA96748ED}" presName="parTx" presStyleLbl="revTx" presStyleIdx="2" presStyleCnt="4">
        <dgm:presLayoutVars>
          <dgm:chMax val="0"/>
          <dgm:chPref val="0"/>
        </dgm:presLayoutVars>
      </dgm:prSet>
      <dgm:spPr/>
    </dgm:pt>
    <dgm:pt modelId="{CBAD85DB-2191-4194-AD35-707FF96248C0}" type="pres">
      <dgm:prSet presAssocID="{776A395F-8661-49FD-A12F-DADFA96748ED}" presName="txSpace" presStyleCnt="0"/>
      <dgm:spPr/>
    </dgm:pt>
    <dgm:pt modelId="{F4F59BAF-F8A0-4D57-A89B-A8AE43CC2367}" type="pres">
      <dgm:prSet presAssocID="{776A395F-8661-49FD-A12F-DADFA96748ED}" presName="desTx" presStyleLbl="revTx" presStyleIdx="3" presStyleCnt="4">
        <dgm:presLayoutVars/>
      </dgm:prSet>
      <dgm:spPr/>
    </dgm:pt>
  </dgm:ptLst>
  <dgm:cxnLst>
    <dgm:cxn modelId="{53E0E701-1A44-4E0A-83F7-DB8C0A580572}" type="presOf" srcId="{9C02B263-BC2A-41FC-AE10-627E4DF06B9F}" destId="{F4F59BAF-F8A0-4D57-A89B-A8AE43CC2367}" srcOrd="0" destOrd="0" presId="urn:microsoft.com/office/officeart/2018/2/layout/IconLabelDescriptionList"/>
    <dgm:cxn modelId="{62034D30-354D-48C8-AEDA-7DCDAC4B814A}" srcId="{8D74C105-C29A-42F7-BB2B-390E5B7022D0}" destId="{F3C277C5-AD07-484C-8754-75E196D597DB}" srcOrd="0" destOrd="0" parTransId="{8568C807-9B53-4DDA-B305-A7D36B24D8CA}" sibTransId="{9CF4F000-EB1D-459D-8DEB-64B8A12077B8}"/>
    <dgm:cxn modelId="{06087265-34C3-4791-BD7B-199AD96F93EC}" srcId="{F3C277C5-AD07-484C-8754-75E196D597DB}" destId="{BA1DA5F6-2705-4C47-B567-0C88D0F27A18}" srcOrd="0" destOrd="0" parTransId="{B08979CF-B388-45BE-81FC-574D1F110545}" sibTransId="{561F841F-E8F1-47BD-8E10-3C58FB51D139}"/>
    <dgm:cxn modelId="{55C7EC67-86FF-46B2-8152-3B579F842DB6}" type="presOf" srcId="{BA1DA5F6-2705-4C47-B567-0C88D0F27A18}" destId="{56852C5D-C054-4922-92B5-12C9D52F6DCA}" srcOrd="0" destOrd="0" presId="urn:microsoft.com/office/officeart/2018/2/layout/IconLabelDescriptionList"/>
    <dgm:cxn modelId="{68F7824B-DC76-4CA6-B1BF-19D783B3B8FB}" type="presOf" srcId="{F3C277C5-AD07-484C-8754-75E196D597DB}" destId="{E6B8E27F-AD17-429D-9C3D-B3D14E1CCCC0}" srcOrd="0" destOrd="0" presId="urn:microsoft.com/office/officeart/2018/2/layout/IconLabelDescriptionList"/>
    <dgm:cxn modelId="{99AE0E53-C832-42B1-A0C9-6A30007C2B20}" type="presOf" srcId="{8D74C105-C29A-42F7-BB2B-390E5B7022D0}" destId="{E3DAB6FC-BA12-4C79-9A61-090BF3489BD5}" srcOrd="0" destOrd="0" presId="urn:microsoft.com/office/officeart/2018/2/layout/IconLabelDescriptionList"/>
    <dgm:cxn modelId="{E2A88F54-DD7E-4A42-9827-CCE4DC9992F5}" srcId="{8D74C105-C29A-42F7-BB2B-390E5B7022D0}" destId="{776A395F-8661-49FD-A12F-DADFA96748ED}" srcOrd="1" destOrd="0" parTransId="{DFB7BB92-46E9-4970-814C-5AC10C4F5C00}" sibTransId="{F32A4305-E4E6-48D9-8286-E0C02A472FD9}"/>
    <dgm:cxn modelId="{ACEB30B3-7B55-4C73-8775-B20A1F4353AD}" type="presOf" srcId="{776A395F-8661-49FD-A12F-DADFA96748ED}" destId="{5D3E5B71-A7F3-4EB1-9477-4FFE4FB4120D}" srcOrd="0" destOrd="0" presId="urn:microsoft.com/office/officeart/2018/2/layout/IconLabelDescriptionList"/>
    <dgm:cxn modelId="{48DCF4D8-3812-49CD-A775-584B14CB6D34}" srcId="{776A395F-8661-49FD-A12F-DADFA96748ED}" destId="{9C02B263-BC2A-41FC-AE10-627E4DF06B9F}" srcOrd="0" destOrd="0" parTransId="{07BDE69D-14B6-4182-9862-BD8DA3F2B7BA}" sibTransId="{03A7DA88-FCF7-491B-9F2F-E65E72E5D0CF}"/>
    <dgm:cxn modelId="{9219C6AE-1464-49A8-9CA0-E2DACD567FA7}" type="presParOf" srcId="{E3DAB6FC-BA12-4C79-9A61-090BF3489BD5}" destId="{EFE09A8C-679D-4BA8-B824-C7E7937C750B}" srcOrd="0" destOrd="0" presId="urn:microsoft.com/office/officeart/2018/2/layout/IconLabelDescriptionList"/>
    <dgm:cxn modelId="{6002E50D-5716-4CB4-909F-D4D86B9D52A7}" type="presParOf" srcId="{EFE09A8C-679D-4BA8-B824-C7E7937C750B}" destId="{1D018219-2691-4705-8516-F1DBBD8CB8EC}" srcOrd="0" destOrd="0" presId="urn:microsoft.com/office/officeart/2018/2/layout/IconLabelDescriptionList"/>
    <dgm:cxn modelId="{0BB5AB13-5CA8-49AD-92A9-24EAB69BF277}" type="presParOf" srcId="{EFE09A8C-679D-4BA8-B824-C7E7937C750B}" destId="{A2E6FF11-1826-4CDD-9110-F45C44B7C1E1}" srcOrd="1" destOrd="0" presId="urn:microsoft.com/office/officeart/2018/2/layout/IconLabelDescriptionList"/>
    <dgm:cxn modelId="{1826CFD6-FF48-49C8-9ECD-D3AE201B40E9}" type="presParOf" srcId="{EFE09A8C-679D-4BA8-B824-C7E7937C750B}" destId="{E6B8E27F-AD17-429D-9C3D-B3D14E1CCCC0}" srcOrd="2" destOrd="0" presId="urn:microsoft.com/office/officeart/2018/2/layout/IconLabelDescriptionList"/>
    <dgm:cxn modelId="{52BED772-4F71-4173-9CD1-E43BEA498784}" type="presParOf" srcId="{EFE09A8C-679D-4BA8-B824-C7E7937C750B}" destId="{7337829C-52AD-4E3D-B9AA-0F2B1DF2277C}" srcOrd="3" destOrd="0" presId="urn:microsoft.com/office/officeart/2018/2/layout/IconLabelDescriptionList"/>
    <dgm:cxn modelId="{78707D22-B275-4853-8EA4-C1E25A6F9A9D}" type="presParOf" srcId="{EFE09A8C-679D-4BA8-B824-C7E7937C750B}" destId="{56852C5D-C054-4922-92B5-12C9D52F6DCA}" srcOrd="4" destOrd="0" presId="urn:microsoft.com/office/officeart/2018/2/layout/IconLabelDescriptionList"/>
    <dgm:cxn modelId="{5BC4411C-75E2-4C6A-9FC7-B32F6E5A5595}" type="presParOf" srcId="{E3DAB6FC-BA12-4C79-9A61-090BF3489BD5}" destId="{9BE21FBD-9C34-4EFD-809E-D281FFEAF484}" srcOrd="1" destOrd="0" presId="urn:microsoft.com/office/officeart/2018/2/layout/IconLabelDescriptionList"/>
    <dgm:cxn modelId="{0AF7E639-2226-4FD3-95F1-E9F565C65367}" type="presParOf" srcId="{E3DAB6FC-BA12-4C79-9A61-090BF3489BD5}" destId="{08DD655E-7702-45D8-9D4D-0E6B7DBEE416}" srcOrd="2" destOrd="0" presId="urn:microsoft.com/office/officeart/2018/2/layout/IconLabelDescriptionList"/>
    <dgm:cxn modelId="{51A87DA0-3F14-437C-9589-DA7CEB72EAA3}" type="presParOf" srcId="{08DD655E-7702-45D8-9D4D-0E6B7DBEE416}" destId="{A643E6EE-9731-4CCB-A159-D37D30CF270B}" srcOrd="0" destOrd="0" presId="urn:microsoft.com/office/officeart/2018/2/layout/IconLabelDescriptionList"/>
    <dgm:cxn modelId="{E629015B-1ED9-4DF5-9462-E2CCA055FF38}" type="presParOf" srcId="{08DD655E-7702-45D8-9D4D-0E6B7DBEE416}" destId="{F05950BF-D1FF-4363-8E5C-9EA6E3731FFE}" srcOrd="1" destOrd="0" presId="urn:microsoft.com/office/officeart/2018/2/layout/IconLabelDescriptionList"/>
    <dgm:cxn modelId="{AE5C5681-20FA-48F6-9D19-3DEAB74D1706}" type="presParOf" srcId="{08DD655E-7702-45D8-9D4D-0E6B7DBEE416}" destId="{5D3E5B71-A7F3-4EB1-9477-4FFE4FB4120D}" srcOrd="2" destOrd="0" presId="urn:microsoft.com/office/officeart/2018/2/layout/IconLabelDescriptionList"/>
    <dgm:cxn modelId="{AE26E7AB-BAB5-4B44-A39C-5560D1808C96}" type="presParOf" srcId="{08DD655E-7702-45D8-9D4D-0E6B7DBEE416}" destId="{CBAD85DB-2191-4194-AD35-707FF96248C0}" srcOrd="3" destOrd="0" presId="urn:microsoft.com/office/officeart/2018/2/layout/IconLabelDescriptionList"/>
    <dgm:cxn modelId="{6A7852E9-6952-437B-816E-D308CAE74FA0}" type="presParOf" srcId="{08DD655E-7702-45D8-9D4D-0E6B7DBEE416}" destId="{F4F59BAF-F8A0-4D57-A89B-A8AE43CC236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74C105-C29A-42F7-BB2B-390E5B7022D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F3C277C5-AD07-484C-8754-75E196D597D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A" b="1"/>
            <a:t>Les besoins relatifs à l’identité</a:t>
          </a:r>
          <a:endParaRPr lang="en-US"/>
        </a:p>
      </dgm:t>
    </dgm:pt>
    <dgm:pt modelId="{8568C807-9B53-4DDA-B305-A7D36B24D8CA}" type="parTrans" cxnId="{62034D30-354D-48C8-AEDA-7DCDAC4B814A}">
      <dgm:prSet/>
      <dgm:spPr/>
      <dgm:t>
        <a:bodyPr/>
        <a:lstStyle/>
        <a:p>
          <a:endParaRPr lang="en-US"/>
        </a:p>
      </dgm:t>
    </dgm:pt>
    <dgm:pt modelId="{9CF4F000-EB1D-459D-8DEB-64B8A12077B8}" type="sibTrans" cxnId="{62034D30-354D-48C8-AEDA-7DCDAC4B814A}">
      <dgm:prSet/>
      <dgm:spPr/>
      <dgm:t>
        <a:bodyPr/>
        <a:lstStyle/>
        <a:p>
          <a:endParaRPr lang="en-US"/>
        </a:p>
      </dgm:t>
    </dgm:pt>
    <dgm:pt modelId="{BA1DA5F6-2705-4C47-B567-0C88D0F27A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/>
            <a:t>Besoin de réaliser un projet; l’accomplissement de quelque chose. Vivre des réussites et être </a:t>
          </a:r>
          <a:r>
            <a:rPr lang="fr-CA" sz="2000" dirty="0" err="1"/>
            <a:t>fier.e</a:t>
          </a:r>
          <a:r>
            <a:rPr lang="fr-CA" sz="2000" dirty="0"/>
            <a:t> de soi.</a:t>
          </a:r>
          <a:endParaRPr lang="en-US" sz="2000" dirty="0"/>
        </a:p>
      </dgm:t>
    </dgm:pt>
    <dgm:pt modelId="{B08979CF-B388-45BE-81FC-574D1F110545}" type="parTrans" cxnId="{06087265-34C3-4791-BD7B-199AD96F93EC}">
      <dgm:prSet/>
      <dgm:spPr/>
      <dgm:t>
        <a:bodyPr/>
        <a:lstStyle/>
        <a:p>
          <a:endParaRPr lang="en-US"/>
        </a:p>
      </dgm:t>
    </dgm:pt>
    <dgm:pt modelId="{561F841F-E8F1-47BD-8E10-3C58FB51D139}" type="sibTrans" cxnId="{06087265-34C3-4791-BD7B-199AD96F93EC}">
      <dgm:prSet/>
      <dgm:spPr/>
      <dgm:t>
        <a:bodyPr/>
        <a:lstStyle/>
        <a:p>
          <a:endParaRPr lang="en-US"/>
        </a:p>
      </dgm:t>
    </dgm:pt>
    <dgm:pt modelId="{776A395F-8661-49FD-A12F-DADFA96748E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CA" b="1"/>
            <a:t>Les besoins (buts) pratiques</a:t>
          </a:r>
          <a:endParaRPr lang="en-US"/>
        </a:p>
      </dgm:t>
    </dgm:pt>
    <dgm:pt modelId="{DFB7BB92-46E9-4970-814C-5AC10C4F5C00}" type="parTrans" cxnId="{E2A88F54-DD7E-4A42-9827-CCE4DC9992F5}">
      <dgm:prSet/>
      <dgm:spPr/>
      <dgm:t>
        <a:bodyPr/>
        <a:lstStyle/>
        <a:p>
          <a:endParaRPr lang="en-US"/>
        </a:p>
      </dgm:t>
    </dgm:pt>
    <dgm:pt modelId="{F32A4305-E4E6-48D9-8286-E0C02A472FD9}" type="sibTrans" cxnId="{E2A88F54-DD7E-4A42-9827-CCE4DC9992F5}">
      <dgm:prSet/>
      <dgm:spPr/>
      <dgm:t>
        <a:bodyPr/>
        <a:lstStyle/>
        <a:p>
          <a:endParaRPr lang="en-US"/>
        </a:p>
      </dgm:t>
    </dgm:pt>
    <dgm:pt modelId="{9C02B263-BC2A-41FC-AE10-627E4DF06B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/>
            <a:t>Besoins non-relationnels, ni physiques. </a:t>
          </a:r>
          <a:r>
            <a:rPr lang="fr-CA" sz="2000"/>
            <a:t>Exemple : Transactions, achats, poser une question pratico-pratique.</a:t>
          </a:r>
          <a:endParaRPr lang="en-US" sz="2000" dirty="0"/>
        </a:p>
      </dgm:t>
    </dgm:pt>
    <dgm:pt modelId="{07BDE69D-14B6-4182-9862-BD8DA3F2B7BA}" type="parTrans" cxnId="{48DCF4D8-3812-49CD-A775-584B14CB6D34}">
      <dgm:prSet/>
      <dgm:spPr/>
      <dgm:t>
        <a:bodyPr/>
        <a:lstStyle/>
        <a:p>
          <a:endParaRPr lang="en-US"/>
        </a:p>
      </dgm:t>
    </dgm:pt>
    <dgm:pt modelId="{03A7DA88-FCF7-491B-9F2F-E65E72E5D0CF}" type="sibTrans" cxnId="{48DCF4D8-3812-49CD-A775-584B14CB6D34}">
      <dgm:prSet/>
      <dgm:spPr/>
      <dgm:t>
        <a:bodyPr/>
        <a:lstStyle/>
        <a:p>
          <a:endParaRPr lang="en-US"/>
        </a:p>
      </dgm:t>
    </dgm:pt>
    <dgm:pt modelId="{33AA5823-41F3-4DEC-A554-F577FD09668C}" type="pres">
      <dgm:prSet presAssocID="{8D74C105-C29A-42F7-BB2B-390E5B7022D0}" presName="root" presStyleCnt="0">
        <dgm:presLayoutVars>
          <dgm:dir/>
          <dgm:resizeHandles val="exact"/>
        </dgm:presLayoutVars>
      </dgm:prSet>
      <dgm:spPr/>
    </dgm:pt>
    <dgm:pt modelId="{5A19DE3F-5580-4689-BF2A-22CD1103C1D1}" type="pres">
      <dgm:prSet presAssocID="{F3C277C5-AD07-484C-8754-75E196D597DB}" presName="compNode" presStyleCnt="0"/>
      <dgm:spPr/>
    </dgm:pt>
    <dgm:pt modelId="{1620DDEB-0678-4BA2-8D6A-CADC17776F31}" type="pres">
      <dgm:prSet presAssocID="{F3C277C5-AD07-484C-8754-75E196D597D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ée"/>
        </a:ext>
      </dgm:extLst>
    </dgm:pt>
    <dgm:pt modelId="{62EE75A0-6165-45A2-BCC6-F77825E2EFA8}" type="pres">
      <dgm:prSet presAssocID="{F3C277C5-AD07-484C-8754-75E196D597DB}" presName="iconSpace" presStyleCnt="0"/>
      <dgm:spPr/>
    </dgm:pt>
    <dgm:pt modelId="{97A5710A-2DAC-40AB-B7AB-D1661142D985}" type="pres">
      <dgm:prSet presAssocID="{F3C277C5-AD07-484C-8754-75E196D597DB}" presName="parTx" presStyleLbl="revTx" presStyleIdx="0" presStyleCnt="4">
        <dgm:presLayoutVars>
          <dgm:chMax val="0"/>
          <dgm:chPref val="0"/>
        </dgm:presLayoutVars>
      </dgm:prSet>
      <dgm:spPr/>
    </dgm:pt>
    <dgm:pt modelId="{7BDA8D76-B569-4702-AFF7-757645D8C813}" type="pres">
      <dgm:prSet presAssocID="{F3C277C5-AD07-484C-8754-75E196D597DB}" presName="txSpace" presStyleCnt="0"/>
      <dgm:spPr/>
    </dgm:pt>
    <dgm:pt modelId="{40C1FC7E-76BC-4103-B6E3-DEA3F724A4B8}" type="pres">
      <dgm:prSet presAssocID="{F3C277C5-AD07-484C-8754-75E196D597DB}" presName="desTx" presStyleLbl="revTx" presStyleIdx="1" presStyleCnt="4">
        <dgm:presLayoutVars/>
      </dgm:prSet>
      <dgm:spPr/>
    </dgm:pt>
    <dgm:pt modelId="{71ABB167-DC17-4DEA-BF33-49BA189391A4}" type="pres">
      <dgm:prSet presAssocID="{9CF4F000-EB1D-459D-8DEB-64B8A12077B8}" presName="sibTrans" presStyleCnt="0"/>
      <dgm:spPr/>
    </dgm:pt>
    <dgm:pt modelId="{3C7299AB-3F71-4CE7-A237-635CCDEA97F6}" type="pres">
      <dgm:prSet presAssocID="{776A395F-8661-49FD-A12F-DADFA96748ED}" presName="compNode" presStyleCnt="0"/>
      <dgm:spPr/>
    </dgm:pt>
    <dgm:pt modelId="{EAD67C39-C60A-4C42-9458-32FDB817B30B}" type="pres">
      <dgm:prSet presAssocID="{776A395F-8661-49FD-A12F-DADFA96748E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d"/>
        </a:ext>
      </dgm:extLst>
    </dgm:pt>
    <dgm:pt modelId="{80C5C3FD-A2AC-4A88-B721-EA1DCE450B66}" type="pres">
      <dgm:prSet presAssocID="{776A395F-8661-49FD-A12F-DADFA96748ED}" presName="iconSpace" presStyleCnt="0"/>
      <dgm:spPr/>
    </dgm:pt>
    <dgm:pt modelId="{BB0044F6-3D11-4C10-9230-AF377DD8BEDF}" type="pres">
      <dgm:prSet presAssocID="{776A395F-8661-49FD-A12F-DADFA96748ED}" presName="parTx" presStyleLbl="revTx" presStyleIdx="2" presStyleCnt="4">
        <dgm:presLayoutVars>
          <dgm:chMax val="0"/>
          <dgm:chPref val="0"/>
        </dgm:presLayoutVars>
      </dgm:prSet>
      <dgm:spPr/>
    </dgm:pt>
    <dgm:pt modelId="{9728FA0C-BBEF-4E65-B1C3-8F2016FA4418}" type="pres">
      <dgm:prSet presAssocID="{776A395F-8661-49FD-A12F-DADFA96748ED}" presName="txSpace" presStyleCnt="0"/>
      <dgm:spPr/>
    </dgm:pt>
    <dgm:pt modelId="{E6346523-0A24-4B91-BB78-B810F8A0EDFE}" type="pres">
      <dgm:prSet presAssocID="{776A395F-8661-49FD-A12F-DADFA96748ED}" presName="desTx" presStyleLbl="revTx" presStyleIdx="3" presStyleCnt="4">
        <dgm:presLayoutVars/>
      </dgm:prSet>
      <dgm:spPr/>
    </dgm:pt>
  </dgm:ptLst>
  <dgm:cxnLst>
    <dgm:cxn modelId="{B74CC507-9E2E-4B79-80BE-9B4819330D83}" type="presOf" srcId="{F3C277C5-AD07-484C-8754-75E196D597DB}" destId="{97A5710A-2DAC-40AB-B7AB-D1661142D985}" srcOrd="0" destOrd="0" presId="urn:microsoft.com/office/officeart/2018/5/layout/CenteredIconLabelDescriptionList"/>
    <dgm:cxn modelId="{7F63B511-9EBA-4173-9219-BFA562FB5AA2}" type="presOf" srcId="{776A395F-8661-49FD-A12F-DADFA96748ED}" destId="{BB0044F6-3D11-4C10-9230-AF377DD8BEDF}" srcOrd="0" destOrd="0" presId="urn:microsoft.com/office/officeart/2018/5/layout/CenteredIconLabelDescriptionList"/>
    <dgm:cxn modelId="{62034D30-354D-48C8-AEDA-7DCDAC4B814A}" srcId="{8D74C105-C29A-42F7-BB2B-390E5B7022D0}" destId="{F3C277C5-AD07-484C-8754-75E196D597DB}" srcOrd="0" destOrd="0" parTransId="{8568C807-9B53-4DDA-B305-A7D36B24D8CA}" sibTransId="{9CF4F000-EB1D-459D-8DEB-64B8A12077B8}"/>
    <dgm:cxn modelId="{06087265-34C3-4791-BD7B-199AD96F93EC}" srcId="{F3C277C5-AD07-484C-8754-75E196D597DB}" destId="{BA1DA5F6-2705-4C47-B567-0C88D0F27A18}" srcOrd="0" destOrd="0" parTransId="{B08979CF-B388-45BE-81FC-574D1F110545}" sibTransId="{561F841F-E8F1-47BD-8E10-3C58FB51D139}"/>
    <dgm:cxn modelId="{E2A88F54-DD7E-4A42-9827-CCE4DC9992F5}" srcId="{8D74C105-C29A-42F7-BB2B-390E5B7022D0}" destId="{776A395F-8661-49FD-A12F-DADFA96748ED}" srcOrd="1" destOrd="0" parTransId="{DFB7BB92-46E9-4970-814C-5AC10C4F5C00}" sibTransId="{F32A4305-E4E6-48D9-8286-E0C02A472FD9}"/>
    <dgm:cxn modelId="{A749218A-1616-4AF4-AF8B-92DE531302BC}" type="presOf" srcId="{9C02B263-BC2A-41FC-AE10-627E4DF06B9F}" destId="{E6346523-0A24-4B91-BB78-B810F8A0EDFE}" srcOrd="0" destOrd="0" presId="urn:microsoft.com/office/officeart/2018/5/layout/CenteredIconLabelDescriptionList"/>
    <dgm:cxn modelId="{6219ACD3-835D-45FC-A44F-244EAEF81FE5}" type="presOf" srcId="{BA1DA5F6-2705-4C47-B567-0C88D0F27A18}" destId="{40C1FC7E-76BC-4103-B6E3-DEA3F724A4B8}" srcOrd="0" destOrd="0" presId="urn:microsoft.com/office/officeart/2018/5/layout/CenteredIconLabelDescriptionList"/>
    <dgm:cxn modelId="{48DCF4D8-3812-49CD-A775-584B14CB6D34}" srcId="{776A395F-8661-49FD-A12F-DADFA96748ED}" destId="{9C02B263-BC2A-41FC-AE10-627E4DF06B9F}" srcOrd="0" destOrd="0" parTransId="{07BDE69D-14B6-4182-9862-BD8DA3F2B7BA}" sibTransId="{03A7DA88-FCF7-491B-9F2F-E65E72E5D0CF}"/>
    <dgm:cxn modelId="{7551CFFD-DA69-41C3-8DF5-7BF2081FDF84}" type="presOf" srcId="{8D74C105-C29A-42F7-BB2B-390E5B7022D0}" destId="{33AA5823-41F3-4DEC-A554-F577FD09668C}" srcOrd="0" destOrd="0" presId="urn:microsoft.com/office/officeart/2018/5/layout/CenteredIconLabelDescriptionList"/>
    <dgm:cxn modelId="{C1FE7CF2-B5E6-4FF1-BF11-771F9770BEE2}" type="presParOf" srcId="{33AA5823-41F3-4DEC-A554-F577FD09668C}" destId="{5A19DE3F-5580-4689-BF2A-22CD1103C1D1}" srcOrd="0" destOrd="0" presId="urn:microsoft.com/office/officeart/2018/5/layout/CenteredIconLabelDescriptionList"/>
    <dgm:cxn modelId="{B277A073-6D01-4AFA-A6C6-679D3C36DAD3}" type="presParOf" srcId="{5A19DE3F-5580-4689-BF2A-22CD1103C1D1}" destId="{1620DDEB-0678-4BA2-8D6A-CADC17776F31}" srcOrd="0" destOrd="0" presId="urn:microsoft.com/office/officeart/2018/5/layout/CenteredIconLabelDescriptionList"/>
    <dgm:cxn modelId="{ABEF0265-C65A-4236-800A-BDE197857AD0}" type="presParOf" srcId="{5A19DE3F-5580-4689-BF2A-22CD1103C1D1}" destId="{62EE75A0-6165-45A2-BCC6-F77825E2EFA8}" srcOrd="1" destOrd="0" presId="urn:microsoft.com/office/officeart/2018/5/layout/CenteredIconLabelDescriptionList"/>
    <dgm:cxn modelId="{873DE0A5-2359-475E-8952-DA188FE1C645}" type="presParOf" srcId="{5A19DE3F-5580-4689-BF2A-22CD1103C1D1}" destId="{97A5710A-2DAC-40AB-B7AB-D1661142D985}" srcOrd="2" destOrd="0" presId="urn:microsoft.com/office/officeart/2018/5/layout/CenteredIconLabelDescriptionList"/>
    <dgm:cxn modelId="{BEB069F2-DBA8-4531-829D-2A7E782DE0F2}" type="presParOf" srcId="{5A19DE3F-5580-4689-BF2A-22CD1103C1D1}" destId="{7BDA8D76-B569-4702-AFF7-757645D8C813}" srcOrd="3" destOrd="0" presId="urn:microsoft.com/office/officeart/2018/5/layout/CenteredIconLabelDescriptionList"/>
    <dgm:cxn modelId="{4A063A57-26B3-4091-B281-015CFF71C9FD}" type="presParOf" srcId="{5A19DE3F-5580-4689-BF2A-22CD1103C1D1}" destId="{40C1FC7E-76BC-4103-B6E3-DEA3F724A4B8}" srcOrd="4" destOrd="0" presId="urn:microsoft.com/office/officeart/2018/5/layout/CenteredIconLabelDescriptionList"/>
    <dgm:cxn modelId="{BCFF178C-EFDD-4B71-98C8-FC6B1242293C}" type="presParOf" srcId="{33AA5823-41F3-4DEC-A554-F577FD09668C}" destId="{71ABB167-DC17-4DEA-BF33-49BA189391A4}" srcOrd="1" destOrd="0" presId="urn:microsoft.com/office/officeart/2018/5/layout/CenteredIconLabelDescriptionList"/>
    <dgm:cxn modelId="{022B1354-3676-4186-9576-0879B1BD717C}" type="presParOf" srcId="{33AA5823-41F3-4DEC-A554-F577FD09668C}" destId="{3C7299AB-3F71-4CE7-A237-635CCDEA97F6}" srcOrd="2" destOrd="0" presId="urn:microsoft.com/office/officeart/2018/5/layout/CenteredIconLabelDescriptionList"/>
    <dgm:cxn modelId="{7B415A86-FE0A-4EB5-8A96-DB4F8C5497CE}" type="presParOf" srcId="{3C7299AB-3F71-4CE7-A237-635CCDEA97F6}" destId="{EAD67C39-C60A-4C42-9458-32FDB817B30B}" srcOrd="0" destOrd="0" presId="urn:microsoft.com/office/officeart/2018/5/layout/CenteredIconLabelDescriptionList"/>
    <dgm:cxn modelId="{8D4616EE-8E7A-4045-86C2-C0DCDC0E6D61}" type="presParOf" srcId="{3C7299AB-3F71-4CE7-A237-635CCDEA97F6}" destId="{80C5C3FD-A2AC-4A88-B721-EA1DCE450B66}" srcOrd="1" destOrd="0" presId="urn:microsoft.com/office/officeart/2018/5/layout/CenteredIconLabelDescriptionList"/>
    <dgm:cxn modelId="{A58557FD-1CA3-46F2-81AC-AF17563457EF}" type="presParOf" srcId="{3C7299AB-3F71-4CE7-A237-635CCDEA97F6}" destId="{BB0044F6-3D11-4C10-9230-AF377DD8BEDF}" srcOrd="2" destOrd="0" presId="urn:microsoft.com/office/officeart/2018/5/layout/CenteredIconLabelDescriptionList"/>
    <dgm:cxn modelId="{EB2D8C32-0407-40E2-8255-B4EC0CE7C775}" type="presParOf" srcId="{3C7299AB-3F71-4CE7-A237-635CCDEA97F6}" destId="{9728FA0C-BBEF-4E65-B1C3-8F2016FA4418}" srcOrd="3" destOrd="0" presId="urn:microsoft.com/office/officeart/2018/5/layout/CenteredIconLabelDescriptionList"/>
    <dgm:cxn modelId="{69583621-975F-4D87-BC54-2DFD83A8DB6C}" type="presParOf" srcId="{3C7299AB-3F71-4CE7-A237-635CCDEA97F6}" destId="{E6346523-0A24-4B91-BB78-B810F8A0EDF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18219-2691-4705-8516-F1DBBD8CB8EC}">
      <dsp:nvSpPr>
        <dsp:cNvPr id="0" name=""/>
        <dsp:cNvSpPr/>
      </dsp:nvSpPr>
      <dsp:spPr>
        <a:xfrm>
          <a:off x="1411307" y="61484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B8E27F-AD17-429D-9C3D-B3D14E1CCCC0}">
      <dsp:nvSpPr>
        <dsp:cNvPr id="0" name=""/>
        <dsp:cNvSpPr/>
      </dsp:nvSpPr>
      <dsp:spPr>
        <a:xfrm>
          <a:off x="453698" y="2213080"/>
          <a:ext cx="3760190" cy="11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A" sz="2400" b="1" kern="1200"/>
            <a:t>Les besoins physiques ou physiologiques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500" kern="1200"/>
        </a:p>
      </dsp:txBody>
      <dsp:txXfrm>
        <a:off x="453698" y="2213080"/>
        <a:ext cx="3760190" cy="1100137"/>
      </dsp:txXfrm>
    </dsp:sp>
    <dsp:sp modelId="{56852C5D-C054-4922-92B5-12C9D52F6DCA}">
      <dsp:nvSpPr>
        <dsp:cNvPr id="0" name=""/>
        <dsp:cNvSpPr/>
      </dsp:nvSpPr>
      <dsp:spPr>
        <a:xfrm>
          <a:off x="318599" y="3392448"/>
          <a:ext cx="4320000" cy="93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Besoins de se nourrir, de se laver, d’être </a:t>
          </a:r>
          <a:r>
            <a:rPr lang="fr-CA" sz="2000" kern="1200" err="1"/>
            <a:t>touché.e</a:t>
          </a:r>
          <a:r>
            <a:rPr lang="fr-CA" sz="2000" kern="1200"/>
            <a:t> (contacts humains), d’être en santé, d’être </a:t>
          </a:r>
          <a:r>
            <a:rPr lang="fr-CA" sz="2000" kern="1200" err="1"/>
            <a:t>soigné.e</a:t>
          </a:r>
          <a:r>
            <a:rPr lang="fr-CA" sz="2000" kern="1200"/>
            <a:t>…</a:t>
          </a:r>
          <a:endParaRPr lang="en-US" sz="2000" kern="1200"/>
        </a:p>
      </dsp:txBody>
      <dsp:txXfrm>
        <a:off x="318599" y="3392448"/>
        <a:ext cx="4320000" cy="933671"/>
      </dsp:txXfrm>
    </dsp:sp>
    <dsp:sp modelId="{A643E6EE-9731-4CCB-A159-D37D30CF270B}">
      <dsp:nvSpPr>
        <dsp:cNvPr id="0" name=""/>
        <dsp:cNvSpPr/>
      </dsp:nvSpPr>
      <dsp:spPr>
        <a:xfrm>
          <a:off x="6533589" y="582763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E5B71-A7F3-4EB1-9477-4FFE4FB4120D}">
      <dsp:nvSpPr>
        <dsp:cNvPr id="0" name=""/>
        <dsp:cNvSpPr/>
      </dsp:nvSpPr>
      <dsp:spPr>
        <a:xfrm>
          <a:off x="5394600" y="2209688"/>
          <a:ext cx="4320000" cy="1106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A" sz="2400" b="1" kern="1200"/>
            <a:t>Les besoins sociaux</a:t>
          </a:r>
          <a:endParaRPr lang="en-US" sz="2400" kern="1200"/>
        </a:p>
      </dsp:txBody>
      <dsp:txXfrm>
        <a:off x="5394600" y="2209688"/>
        <a:ext cx="4320000" cy="1106922"/>
      </dsp:txXfrm>
    </dsp:sp>
    <dsp:sp modelId="{F4F59BAF-F8A0-4D57-A89B-A8AE43CC2367}">
      <dsp:nvSpPr>
        <dsp:cNvPr id="0" name=""/>
        <dsp:cNvSpPr/>
      </dsp:nvSpPr>
      <dsp:spPr>
        <a:xfrm>
          <a:off x="5394600" y="3392448"/>
          <a:ext cx="4320000" cy="933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Besoins d’établir des liens avec les autres pour combler nos besoins affectifs, pour le plaisir, la détente…</a:t>
          </a:r>
          <a:endParaRPr lang="en-US" sz="2000" kern="1200"/>
        </a:p>
      </dsp:txBody>
      <dsp:txXfrm>
        <a:off x="5394600" y="3392448"/>
        <a:ext cx="4320000" cy="933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0DDEB-0678-4BA2-8D6A-CADC17776F31}">
      <dsp:nvSpPr>
        <dsp:cNvPr id="0" name=""/>
        <dsp:cNvSpPr/>
      </dsp:nvSpPr>
      <dsp:spPr>
        <a:xfrm>
          <a:off x="2192400" y="15085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5710A-2DAC-40AB-B7AB-D1661142D985}">
      <dsp:nvSpPr>
        <dsp:cNvPr id="0" name=""/>
        <dsp:cNvSpPr/>
      </dsp:nvSpPr>
      <dsp:spPr>
        <a:xfrm>
          <a:off x="788400" y="181997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A" sz="2500" b="1" kern="1200"/>
            <a:t>Les besoins relatifs à l’identité</a:t>
          </a:r>
          <a:endParaRPr lang="en-US" sz="2500" kern="1200"/>
        </a:p>
      </dsp:txBody>
      <dsp:txXfrm>
        <a:off x="788400" y="1819977"/>
        <a:ext cx="4320000" cy="648000"/>
      </dsp:txXfrm>
    </dsp:sp>
    <dsp:sp modelId="{40C1FC7E-76BC-4103-B6E3-DEA3F724A4B8}">
      <dsp:nvSpPr>
        <dsp:cNvPr id="0" name=""/>
        <dsp:cNvSpPr/>
      </dsp:nvSpPr>
      <dsp:spPr>
        <a:xfrm>
          <a:off x="788400" y="2541058"/>
          <a:ext cx="4320000" cy="126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Besoin de réaliser un projet; l’accomplissement de quelque chose. Vivre des réussites et être </a:t>
          </a:r>
          <a:r>
            <a:rPr lang="fr-CA" sz="2000" kern="1200" dirty="0" err="1"/>
            <a:t>fier.e</a:t>
          </a:r>
          <a:r>
            <a:rPr lang="fr-CA" sz="2000" kern="1200" dirty="0"/>
            <a:t> de soi.</a:t>
          </a:r>
          <a:endParaRPr lang="en-US" sz="2000" kern="1200" dirty="0"/>
        </a:p>
      </dsp:txBody>
      <dsp:txXfrm>
        <a:off x="788400" y="2541058"/>
        <a:ext cx="4320000" cy="1263857"/>
      </dsp:txXfrm>
    </dsp:sp>
    <dsp:sp modelId="{EAD67C39-C60A-4C42-9458-32FDB817B30B}">
      <dsp:nvSpPr>
        <dsp:cNvPr id="0" name=""/>
        <dsp:cNvSpPr/>
      </dsp:nvSpPr>
      <dsp:spPr>
        <a:xfrm>
          <a:off x="7268400" y="15085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044F6-3D11-4C10-9230-AF377DD8BEDF}">
      <dsp:nvSpPr>
        <dsp:cNvPr id="0" name=""/>
        <dsp:cNvSpPr/>
      </dsp:nvSpPr>
      <dsp:spPr>
        <a:xfrm>
          <a:off x="5864400" y="181997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CA" sz="2500" b="1" kern="1200"/>
            <a:t>Les besoins (buts) pratiques</a:t>
          </a:r>
          <a:endParaRPr lang="en-US" sz="2500" kern="1200"/>
        </a:p>
      </dsp:txBody>
      <dsp:txXfrm>
        <a:off x="5864400" y="1819977"/>
        <a:ext cx="4320000" cy="648000"/>
      </dsp:txXfrm>
    </dsp:sp>
    <dsp:sp modelId="{E6346523-0A24-4B91-BB78-B810F8A0EDFE}">
      <dsp:nvSpPr>
        <dsp:cNvPr id="0" name=""/>
        <dsp:cNvSpPr/>
      </dsp:nvSpPr>
      <dsp:spPr>
        <a:xfrm>
          <a:off x="5864400" y="2541058"/>
          <a:ext cx="4320000" cy="126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Besoins non-relationnels, ni physiques. </a:t>
          </a:r>
          <a:r>
            <a:rPr lang="fr-CA" sz="2000" kern="1200"/>
            <a:t>Exemple : Transactions, achats, poser une question pratico-pratique.</a:t>
          </a:r>
          <a:endParaRPr lang="en-US" sz="2000" kern="1200" dirty="0"/>
        </a:p>
      </dsp:txBody>
      <dsp:txXfrm>
        <a:off x="5864400" y="2541058"/>
        <a:ext cx="4320000" cy="1263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9080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4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2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7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0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4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6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6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10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BBF80CD-42FC-9803-F9BD-ED508A62D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51" y="1089025"/>
            <a:ext cx="4451349" cy="1532951"/>
          </a:xfrm>
        </p:spPr>
        <p:txBody>
          <a:bodyPr>
            <a:normAutofit/>
          </a:bodyPr>
          <a:lstStyle/>
          <a:p>
            <a:r>
              <a:rPr lang="fr-FR"/>
              <a:t>Les fonctions de la communication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17F4BA-5667-1D7C-A8A4-21DEB0EE0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5112" y="6133496"/>
            <a:ext cx="4451349" cy="369072"/>
          </a:xfrm>
        </p:spPr>
        <p:txBody>
          <a:bodyPr>
            <a:normAutofit fontScale="92500" lnSpcReduction="10000"/>
          </a:bodyPr>
          <a:lstStyle/>
          <a:p>
            <a:endParaRPr lang="fr-FR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036B80B-269D-4F02-9EF9-A6A4E917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4" name="Picture 3" descr="Final jigsaw puzzle piece fitting to complete the puzzle">
            <a:extLst>
              <a:ext uri="{FF2B5EF4-FFF2-40B4-BE49-F238E27FC236}">
                <a16:creationId xmlns:a16="http://schemas.microsoft.com/office/drawing/2014/main" id="{78FF0331-476C-1604-527A-D431F9EDA9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638" r="8753" b="-1"/>
          <a:stretch/>
        </p:blipFill>
        <p:spPr>
          <a:xfrm>
            <a:off x="7797203" y="540032"/>
            <a:ext cx="3255470" cy="5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Espace réservé du contenu 2">
            <a:extLst>
              <a:ext uri="{FF2B5EF4-FFF2-40B4-BE49-F238E27FC236}">
                <a16:creationId xmlns:a16="http://schemas.microsoft.com/office/drawing/2014/main" id="{5FB0A497-41BF-778E-E9C4-FFB7FDABD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385285"/>
              </p:ext>
            </p:extLst>
          </p:nvPr>
        </p:nvGraphicFramePr>
        <p:xfrm>
          <a:off x="1079400" y="721896"/>
          <a:ext cx="10033200" cy="4860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17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Espace réservé du contenu 2">
            <a:extLst>
              <a:ext uri="{FF2B5EF4-FFF2-40B4-BE49-F238E27FC236}">
                <a16:creationId xmlns:a16="http://schemas.microsoft.com/office/drawing/2014/main" id="{5FB0A497-41BF-778E-E9C4-FFB7FDABD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228311"/>
              </p:ext>
            </p:extLst>
          </p:nvPr>
        </p:nvGraphicFramePr>
        <p:xfrm>
          <a:off x="576470" y="2246246"/>
          <a:ext cx="10972800" cy="395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624531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8E7E2"/>
      </a:lt2>
      <a:accent1>
        <a:srgbClr val="969EC6"/>
      </a:accent1>
      <a:accent2>
        <a:srgbClr val="7FA1BA"/>
      </a:accent2>
      <a:accent3>
        <a:srgbClr val="82ACAC"/>
      </a:accent3>
      <a:accent4>
        <a:srgbClr val="76AD97"/>
      </a:accent4>
      <a:accent5>
        <a:srgbClr val="84AE8B"/>
      </a:accent5>
      <a:accent6>
        <a:srgbClr val="86B078"/>
      </a:accent6>
      <a:hlink>
        <a:srgbClr val="8C8355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Grand écran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Avenir Next LT Pro Light</vt:lpstr>
      <vt:lpstr>Rockwell Nova Light</vt:lpstr>
      <vt:lpstr>Wingdings</vt:lpstr>
      <vt:lpstr>LeafVTI</vt:lpstr>
      <vt:lpstr>Les fonctions de la communication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fonctions de la communication</dc:title>
  <dc:creator>Chantal Defoy</dc:creator>
  <cp:lastModifiedBy>France Defoy</cp:lastModifiedBy>
  <cp:revision>1</cp:revision>
  <dcterms:created xsi:type="dcterms:W3CDTF">2022-06-02T16:05:40Z</dcterms:created>
  <dcterms:modified xsi:type="dcterms:W3CDTF">2023-07-21T13:52:27Z</dcterms:modified>
</cp:coreProperties>
</file>