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79" d="100"/>
          <a:sy n="79" d="100"/>
        </p:scale>
        <p:origin x="102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44ECF-A0A4-41DE-BEFD-8AAB5AFFDB2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1D3D8-D907-4CC5-9F48-BBE7E573A1AA}">
      <dgm:prSet/>
      <dgm:spPr>
        <a:noFill/>
        <a:ln>
          <a:noFill/>
        </a:ln>
      </dgm:spPr>
      <dgm:t>
        <a:bodyPr/>
        <a:lstStyle/>
        <a:p>
          <a:r>
            <a:rPr lang="fr-FR" dirty="0"/>
            <a:t>L’apparence corporelle</a:t>
          </a:r>
          <a:endParaRPr lang="en-US" dirty="0"/>
        </a:p>
      </dgm:t>
    </dgm:pt>
    <dgm:pt modelId="{8149E585-1D8B-49BF-BA2D-1276DB35C6AA}" type="parTrans" cxnId="{6144512B-F50A-46A8-9CCA-B6D644302955}">
      <dgm:prSet/>
      <dgm:spPr/>
      <dgm:t>
        <a:bodyPr/>
        <a:lstStyle/>
        <a:p>
          <a:endParaRPr lang="en-US"/>
        </a:p>
      </dgm:t>
    </dgm:pt>
    <dgm:pt modelId="{B4FAFD4B-AA45-4DA7-A00A-7E41215B2336}" type="sibTrans" cxnId="{6144512B-F50A-46A8-9CCA-B6D644302955}">
      <dgm:prSet/>
      <dgm:spPr/>
      <dgm:t>
        <a:bodyPr/>
        <a:lstStyle/>
        <a:p>
          <a:endParaRPr lang="en-US"/>
        </a:p>
      </dgm:t>
    </dgm:pt>
    <dgm:pt modelId="{01562FFD-5092-4280-8143-417EC4072D72}">
      <dgm:prSet/>
      <dgm:spPr/>
      <dgm:t>
        <a:bodyPr/>
        <a:lstStyle/>
        <a:p>
          <a:r>
            <a:rPr lang="fr-FR" dirty="0"/>
            <a:t>La posture</a:t>
          </a:r>
          <a:endParaRPr lang="en-US" dirty="0"/>
        </a:p>
      </dgm:t>
    </dgm:pt>
    <dgm:pt modelId="{6277F78A-6F3D-44AC-A058-B1AA47F641B8}" type="parTrans" cxnId="{6B067012-8E1A-4F55-8A3E-B391902BEAEB}">
      <dgm:prSet/>
      <dgm:spPr/>
      <dgm:t>
        <a:bodyPr/>
        <a:lstStyle/>
        <a:p>
          <a:endParaRPr lang="en-US"/>
        </a:p>
      </dgm:t>
    </dgm:pt>
    <dgm:pt modelId="{1106CC34-0A7C-4555-A2F9-D688A5E39205}" type="sibTrans" cxnId="{6B067012-8E1A-4F55-8A3E-B391902BEAEB}">
      <dgm:prSet/>
      <dgm:spPr/>
      <dgm:t>
        <a:bodyPr/>
        <a:lstStyle/>
        <a:p>
          <a:endParaRPr lang="en-US"/>
        </a:p>
      </dgm:t>
    </dgm:pt>
    <dgm:pt modelId="{F0D806CF-5EB6-4DC9-86C2-F951B36FFEE7}">
      <dgm:prSet/>
      <dgm:spPr/>
      <dgm:t>
        <a:bodyPr/>
        <a:lstStyle/>
        <a:p>
          <a:r>
            <a:rPr lang="fr-FR"/>
            <a:t>Les gestes</a:t>
          </a:r>
          <a:endParaRPr lang="en-US"/>
        </a:p>
      </dgm:t>
    </dgm:pt>
    <dgm:pt modelId="{89E77DD5-294F-4A1B-AF7F-BFDEB2963FD0}" type="parTrans" cxnId="{9F9BFF5B-5129-40F8-A266-C984A81B2C36}">
      <dgm:prSet/>
      <dgm:spPr/>
      <dgm:t>
        <a:bodyPr/>
        <a:lstStyle/>
        <a:p>
          <a:endParaRPr lang="en-US"/>
        </a:p>
      </dgm:t>
    </dgm:pt>
    <dgm:pt modelId="{E453EF2E-2E41-4D10-8B6E-799DBCEBEEDE}" type="sibTrans" cxnId="{9F9BFF5B-5129-40F8-A266-C984A81B2C36}">
      <dgm:prSet/>
      <dgm:spPr/>
      <dgm:t>
        <a:bodyPr/>
        <a:lstStyle/>
        <a:p>
          <a:endParaRPr lang="en-US"/>
        </a:p>
      </dgm:t>
    </dgm:pt>
    <dgm:pt modelId="{E3202612-D85B-4CCE-A5C0-BAA4CC23088F}">
      <dgm:prSet/>
      <dgm:spPr/>
      <dgm:t>
        <a:bodyPr/>
        <a:lstStyle/>
        <a:p>
          <a:r>
            <a:rPr lang="fr-FR"/>
            <a:t>Le visage</a:t>
          </a:r>
          <a:endParaRPr lang="en-US"/>
        </a:p>
      </dgm:t>
    </dgm:pt>
    <dgm:pt modelId="{EEB73E04-8907-4ED5-8DD5-C85D786E3C87}" type="parTrans" cxnId="{1676E9B2-BBCD-46F3-8FC4-2DCF05AAFE39}">
      <dgm:prSet/>
      <dgm:spPr/>
      <dgm:t>
        <a:bodyPr/>
        <a:lstStyle/>
        <a:p>
          <a:endParaRPr lang="en-US"/>
        </a:p>
      </dgm:t>
    </dgm:pt>
    <dgm:pt modelId="{3CCA47D7-274F-4171-815A-6F72431D1311}" type="sibTrans" cxnId="{1676E9B2-BBCD-46F3-8FC4-2DCF05AAFE39}">
      <dgm:prSet/>
      <dgm:spPr/>
      <dgm:t>
        <a:bodyPr/>
        <a:lstStyle/>
        <a:p>
          <a:endParaRPr lang="en-US"/>
        </a:p>
      </dgm:t>
    </dgm:pt>
    <dgm:pt modelId="{DDA4D780-8EF0-42A2-830E-BDCB2041D167}">
      <dgm:prSet/>
      <dgm:spPr/>
      <dgm:t>
        <a:bodyPr/>
        <a:lstStyle/>
        <a:p>
          <a:r>
            <a:rPr lang="fr-FR" dirty="0"/>
            <a:t>Le regard</a:t>
          </a:r>
          <a:endParaRPr lang="en-US" dirty="0"/>
        </a:p>
      </dgm:t>
    </dgm:pt>
    <dgm:pt modelId="{4A0A5660-A303-4C5F-8C35-64C6FE374A18}" type="parTrans" cxnId="{22DC4BBC-CA89-43F2-91FD-43767F38A4DC}">
      <dgm:prSet/>
      <dgm:spPr/>
      <dgm:t>
        <a:bodyPr/>
        <a:lstStyle/>
        <a:p>
          <a:endParaRPr lang="en-US"/>
        </a:p>
      </dgm:t>
    </dgm:pt>
    <dgm:pt modelId="{06DCC134-2EE2-48D0-B4EB-60348FB5DE65}" type="sibTrans" cxnId="{22DC4BBC-CA89-43F2-91FD-43767F38A4DC}">
      <dgm:prSet/>
      <dgm:spPr/>
      <dgm:t>
        <a:bodyPr/>
        <a:lstStyle/>
        <a:p>
          <a:endParaRPr lang="en-US"/>
        </a:p>
      </dgm:t>
    </dgm:pt>
    <dgm:pt modelId="{C564560D-4271-4234-96CB-95E48186F37E}">
      <dgm:prSet/>
      <dgm:spPr/>
      <dgm:t>
        <a:bodyPr/>
        <a:lstStyle/>
        <a:p>
          <a:r>
            <a:rPr lang="fr-FR" dirty="0"/>
            <a:t>Le toucher</a:t>
          </a:r>
          <a:endParaRPr lang="en-US" dirty="0"/>
        </a:p>
      </dgm:t>
    </dgm:pt>
    <dgm:pt modelId="{BDB32857-3546-4FDC-9400-DBE3CFCFBE18}" type="parTrans" cxnId="{A380AEC9-0C41-4639-90A7-A6F37B8A6429}">
      <dgm:prSet/>
      <dgm:spPr/>
      <dgm:t>
        <a:bodyPr/>
        <a:lstStyle/>
        <a:p>
          <a:endParaRPr lang="en-US"/>
        </a:p>
      </dgm:t>
    </dgm:pt>
    <dgm:pt modelId="{2D799FB4-16DB-42B3-922C-550DCD6B666F}" type="sibTrans" cxnId="{A380AEC9-0C41-4639-90A7-A6F37B8A6429}">
      <dgm:prSet/>
      <dgm:spPr/>
      <dgm:t>
        <a:bodyPr/>
        <a:lstStyle/>
        <a:p>
          <a:endParaRPr lang="en-US"/>
        </a:p>
      </dgm:t>
    </dgm:pt>
    <dgm:pt modelId="{DFF6A8E6-E849-4EB3-81A4-DB0722CB0387}">
      <dgm:prSet/>
      <dgm:spPr/>
      <dgm:t>
        <a:bodyPr/>
        <a:lstStyle/>
        <a:p>
          <a:r>
            <a:rPr lang="fr-FR"/>
            <a:t>Le paralangage</a:t>
          </a:r>
          <a:endParaRPr lang="en-US"/>
        </a:p>
      </dgm:t>
    </dgm:pt>
    <dgm:pt modelId="{4533059F-F6ED-4403-872C-EAD2D794F784}" type="parTrans" cxnId="{DF7FACDE-09B1-4824-A4FB-90EC3B17DA17}">
      <dgm:prSet/>
      <dgm:spPr/>
      <dgm:t>
        <a:bodyPr/>
        <a:lstStyle/>
        <a:p>
          <a:endParaRPr lang="en-US"/>
        </a:p>
      </dgm:t>
    </dgm:pt>
    <dgm:pt modelId="{0D5CBE85-1452-4893-BA95-5F06FE2AF0BD}" type="sibTrans" cxnId="{DF7FACDE-09B1-4824-A4FB-90EC3B17DA17}">
      <dgm:prSet/>
      <dgm:spPr/>
      <dgm:t>
        <a:bodyPr/>
        <a:lstStyle/>
        <a:p>
          <a:endParaRPr lang="en-US"/>
        </a:p>
      </dgm:t>
    </dgm:pt>
    <dgm:pt modelId="{0A93E0B0-2FE1-47F4-8721-57F1A9B7462E}">
      <dgm:prSet/>
      <dgm:spPr/>
      <dgm:t>
        <a:bodyPr/>
        <a:lstStyle/>
        <a:p>
          <a:r>
            <a:rPr lang="fr-FR" dirty="0"/>
            <a:t>Les silences</a:t>
          </a:r>
          <a:endParaRPr lang="en-US" dirty="0"/>
        </a:p>
      </dgm:t>
    </dgm:pt>
    <dgm:pt modelId="{943B0E06-D6C7-4DCC-B5D3-D5E4D05E4F29}" type="parTrans" cxnId="{DA0450AE-9FD5-404A-AFB2-0AAB092F9488}">
      <dgm:prSet/>
      <dgm:spPr/>
      <dgm:t>
        <a:bodyPr/>
        <a:lstStyle/>
        <a:p>
          <a:endParaRPr lang="en-US"/>
        </a:p>
      </dgm:t>
    </dgm:pt>
    <dgm:pt modelId="{6F80AF57-AEA8-4B08-9A03-C619F6A3F754}" type="sibTrans" cxnId="{DA0450AE-9FD5-404A-AFB2-0AAB092F9488}">
      <dgm:prSet/>
      <dgm:spPr/>
      <dgm:t>
        <a:bodyPr/>
        <a:lstStyle/>
        <a:p>
          <a:endParaRPr lang="en-US"/>
        </a:p>
      </dgm:t>
    </dgm:pt>
    <dgm:pt modelId="{BC18495F-9A8F-4833-8A2B-AA97F2D0E57A}">
      <dgm:prSet/>
      <dgm:spPr/>
      <dgm:t>
        <a:bodyPr/>
        <a:lstStyle/>
        <a:p>
          <a:r>
            <a:rPr lang="fr-FR"/>
            <a:t>L’utilisation d’objet</a:t>
          </a:r>
          <a:endParaRPr lang="en-US"/>
        </a:p>
      </dgm:t>
    </dgm:pt>
    <dgm:pt modelId="{0913C3F7-1CBD-4129-9920-8CABBE3C1716}" type="parTrans" cxnId="{F5FC5018-6DEE-489E-A48A-9D1DB7A5030B}">
      <dgm:prSet/>
      <dgm:spPr/>
      <dgm:t>
        <a:bodyPr/>
        <a:lstStyle/>
        <a:p>
          <a:endParaRPr lang="en-US"/>
        </a:p>
      </dgm:t>
    </dgm:pt>
    <dgm:pt modelId="{E05D1184-CCC8-4A55-9CA2-E4AEAE231A2D}" type="sibTrans" cxnId="{F5FC5018-6DEE-489E-A48A-9D1DB7A5030B}">
      <dgm:prSet/>
      <dgm:spPr/>
      <dgm:t>
        <a:bodyPr/>
        <a:lstStyle/>
        <a:p>
          <a:endParaRPr lang="en-US"/>
        </a:p>
      </dgm:t>
    </dgm:pt>
    <dgm:pt modelId="{4A8630F7-F5E0-43A9-8F93-795708BD515F}">
      <dgm:prSet/>
      <dgm:spPr/>
      <dgm:t>
        <a:bodyPr/>
        <a:lstStyle/>
        <a:p>
          <a:r>
            <a:rPr lang="fr-FR"/>
            <a:t>L’utilisation d’espace</a:t>
          </a:r>
          <a:endParaRPr lang="en-US"/>
        </a:p>
      </dgm:t>
    </dgm:pt>
    <dgm:pt modelId="{E7259BBD-1485-4195-A7EA-66C8F8E653CE}" type="parTrans" cxnId="{C6ABD756-387A-4BB2-BD8D-CEFD69227CFE}">
      <dgm:prSet/>
      <dgm:spPr/>
      <dgm:t>
        <a:bodyPr/>
        <a:lstStyle/>
        <a:p>
          <a:endParaRPr lang="en-US"/>
        </a:p>
      </dgm:t>
    </dgm:pt>
    <dgm:pt modelId="{7B29B8B3-C7C0-46D8-8403-D5C7583D3CF2}" type="sibTrans" cxnId="{C6ABD756-387A-4BB2-BD8D-CEFD69227CFE}">
      <dgm:prSet/>
      <dgm:spPr/>
      <dgm:t>
        <a:bodyPr/>
        <a:lstStyle/>
        <a:p>
          <a:endParaRPr lang="en-US"/>
        </a:p>
      </dgm:t>
    </dgm:pt>
    <dgm:pt modelId="{01E7E239-83B3-4816-898F-6BA2A1FCD904}">
      <dgm:prSet/>
      <dgm:spPr/>
      <dgm:t>
        <a:bodyPr/>
        <a:lstStyle/>
        <a:p>
          <a:r>
            <a:rPr lang="fr-FR"/>
            <a:t>L’utilisation de temps</a:t>
          </a:r>
          <a:endParaRPr lang="en-US"/>
        </a:p>
      </dgm:t>
    </dgm:pt>
    <dgm:pt modelId="{00F350DC-3751-45B7-8AC2-0FBBDA3F8C0C}" type="parTrans" cxnId="{9C917770-177D-497F-AE53-CCD28B11F562}">
      <dgm:prSet/>
      <dgm:spPr/>
      <dgm:t>
        <a:bodyPr/>
        <a:lstStyle/>
        <a:p>
          <a:endParaRPr lang="en-US"/>
        </a:p>
      </dgm:t>
    </dgm:pt>
    <dgm:pt modelId="{E57D02BE-B1FE-4EC2-B331-0B773161E02C}" type="sibTrans" cxnId="{9C917770-177D-497F-AE53-CCD28B11F562}">
      <dgm:prSet/>
      <dgm:spPr/>
      <dgm:t>
        <a:bodyPr/>
        <a:lstStyle/>
        <a:p>
          <a:endParaRPr lang="en-US"/>
        </a:p>
      </dgm:t>
    </dgm:pt>
    <dgm:pt modelId="{B64B3597-582A-BF44-9EFD-35536A57CB16}" type="pres">
      <dgm:prSet presAssocID="{8DD44ECF-A0A4-41DE-BEFD-8AAB5AFFDB2E}" presName="vert0" presStyleCnt="0">
        <dgm:presLayoutVars>
          <dgm:dir/>
          <dgm:animOne val="branch"/>
          <dgm:animLvl val="lvl"/>
        </dgm:presLayoutVars>
      </dgm:prSet>
      <dgm:spPr/>
    </dgm:pt>
    <dgm:pt modelId="{22D6AACD-E3D2-DD46-8CD9-BCF1A0FB45F8}" type="pres">
      <dgm:prSet presAssocID="{2D81D3D8-D907-4CC5-9F48-BBE7E573A1AA}" presName="thickLine" presStyleLbl="alignNode1" presStyleIdx="0" presStyleCnt="11"/>
      <dgm:spPr/>
    </dgm:pt>
    <dgm:pt modelId="{B3AFBDF5-81EA-1047-87EE-3EB71FFFFD15}" type="pres">
      <dgm:prSet presAssocID="{2D81D3D8-D907-4CC5-9F48-BBE7E573A1AA}" presName="horz1" presStyleCnt="0"/>
      <dgm:spPr/>
    </dgm:pt>
    <dgm:pt modelId="{7C8D3E9C-DD85-2A40-B518-E2A0D57195AD}" type="pres">
      <dgm:prSet presAssocID="{2D81D3D8-D907-4CC5-9F48-BBE7E573A1AA}" presName="tx1" presStyleLbl="revTx" presStyleIdx="0" presStyleCnt="11"/>
      <dgm:spPr/>
    </dgm:pt>
    <dgm:pt modelId="{844357CA-67D2-4C4C-9222-69691C795F25}" type="pres">
      <dgm:prSet presAssocID="{2D81D3D8-D907-4CC5-9F48-BBE7E573A1AA}" presName="vert1" presStyleCnt="0"/>
      <dgm:spPr/>
    </dgm:pt>
    <dgm:pt modelId="{5EB91C60-3058-6C4B-AB5E-F2FD215DC9DE}" type="pres">
      <dgm:prSet presAssocID="{01562FFD-5092-4280-8143-417EC4072D72}" presName="thickLine" presStyleLbl="alignNode1" presStyleIdx="1" presStyleCnt="11"/>
      <dgm:spPr/>
    </dgm:pt>
    <dgm:pt modelId="{D93626FD-C824-E24F-8735-6DFFA4AA73B1}" type="pres">
      <dgm:prSet presAssocID="{01562FFD-5092-4280-8143-417EC4072D72}" presName="horz1" presStyleCnt="0"/>
      <dgm:spPr/>
    </dgm:pt>
    <dgm:pt modelId="{E2C3316A-482D-8E48-A917-E8DDB3C37997}" type="pres">
      <dgm:prSet presAssocID="{01562FFD-5092-4280-8143-417EC4072D72}" presName="tx1" presStyleLbl="revTx" presStyleIdx="1" presStyleCnt="11"/>
      <dgm:spPr/>
    </dgm:pt>
    <dgm:pt modelId="{0E0A8509-8DE7-BF41-9268-8FB0D4112D41}" type="pres">
      <dgm:prSet presAssocID="{01562FFD-5092-4280-8143-417EC4072D72}" presName="vert1" presStyleCnt="0"/>
      <dgm:spPr/>
    </dgm:pt>
    <dgm:pt modelId="{D40DAA33-ABB7-984B-B20D-2F9CDB821E04}" type="pres">
      <dgm:prSet presAssocID="{F0D806CF-5EB6-4DC9-86C2-F951B36FFEE7}" presName="thickLine" presStyleLbl="alignNode1" presStyleIdx="2" presStyleCnt="11"/>
      <dgm:spPr/>
    </dgm:pt>
    <dgm:pt modelId="{8DADC0B9-739F-D341-930F-B820AD1EAF2B}" type="pres">
      <dgm:prSet presAssocID="{F0D806CF-5EB6-4DC9-86C2-F951B36FFEE7}" presName="horz1" presStyleCnt="0"/>
      <dgm:spPr/>
    </dgm:pt>
    <dgm:pt modelId="{72EFCF58-6E3B-304B-8EC8-595DC62B4BAE}" type="pres">
      <dgm:prSet presAssocID="{F0D806CF-5EB6-4DC9-86C2-F951B36FFEE7}" presName="tx1" presStyleLbl="revTx" presStyleIdx="2" presStyleCnt="11"/>
      <dgm:spPr/>
    </dgm:pt>
    <dgm:pt modelId="{6C05E79B-0C67-614A-82A5-C110CB8D4B7A}" type="pres">
      <dgm:prSet presAssocID="{F0D806CF-5EB6-4DC9-86C2-F951B36FFEE7}" presName="vert1" presStyleCnt="0"/>
      <dgm:spPr/>
    </dgm:pt>
    <dgm:pt modelId="{48A37EE9-3AA8-794C-870B-42450C62EA95}" type="pres">
      <dgm:prSet presAssocID="{E3202612-D85B-4CCE-A5C0-BAA4CC23088F}" presName="thickLine" presStyleLbl="alignNode1" presStyleIdx="3" presStyleCnt="11"/>
      <dgm:spPr/>
    </dgm:pt>
    <dgm:pt modelId="{B2CFF318-97E9-0346-AB3B-DA1589E53E28}" type="pres">
      <dgm:prSet presAssocID="{E3202612-D85B-4CCE-A5C0-BAA4CC23088F}" presName="horz1" presStyleCnt="0"/>
      <dgm:spPr/>
    </dgm:pt>
    <dgm:pt modelId="{7D69B40A-C6DF-A949-8A2B-2C2E477F7E2B}" type="pres">
      <dgm:prSet presAssocID="{E3202612-D85B-4CCE-A5C0-BAA4CC23088F}" presName="tx1" presStyleLbl="revTx" presStyleIdx="3" presStyleCnt="11"/>
      <dgm:spPr/>
    </dgm:pt>
    <dgm:pt modelId="{9BDC6288-A609-4949-8257-126A44CEA6C4}" type="pres">
      <dgm:prSet presAssocID="{E3202612-D85B-4CCE-A5C0-BAA4CC23088F}" presName="vert1" presStyleCnt="0"/>
      <dgm:spPr/>
    </dgm:pt>
    <dgm:pt modelId="{A96D421A-C5A4-F64C-9CC7-E83CD0086731}" type="pres">
      <dgm:prSet presAssocID="{DDA4D780-8EF0-42A2-830E-BDCB2041D167}" presName="thickLine" presStyleLbl="alignNode1" presStyleIdx="4" presStyleCnt="11"/>
      <dgm:spPr/>
    </dgm:pt>
    <dgm:pt modelId="{2AA65942-475B-A445-8A29-654095913D63}" type="pres">
      <dgm:prSet presAssocID="{DDA4D780-8EF0-42A2-830E-BDCB2041D167}" presName="horz1" presStyleCnt="0"/>
      <dgm:spPr/>
    </dgm:pt>
    <dgm:pt modelId="{86FB8539-A089-5343-B754-CBEA5805C8AA}" type="pres">
      <dgm:prSet presAssocID="{DDA4D780-8EF0-42A2-830E-BDCB2041D167}" presName="tx1" presStyleLbl="revTx" presStyleIdx="4" presStyleCnt="11"/>
      <dgm:spPr/>
    </dgm:pt>
    <dgm:pt modelId="{C0AB9AA2-358B-9543-BFE1-4339A11B0594}" type="pres">
      <dgm:prSet presAssocID="{DDA4D780-8EF0-42A2-830E-BDCB2041D167}" presName="vert1" presStyleCnt="0"/>
      <dgm:spPr/>
    </dgm:pt>
    <dgm:pt modelId="{6C70E231-5D31-C54A-9C00-80A249811492}" type="pres">
      <dgm:prSet presAssocID="{C564560D-4271-4234-96CB-95E48186F37E}" presName="thickLine" presStyleLbl="alignNode1" presStyleIdx="5" presStyleCnt="11"/>
      <dgm:spPr/>
    </dgm:pt>
    <dgm:pt modelId="{4E281982-4BFC-BB4A-98DE-82D7F6A287D6}" type="pres">
      <dgm:prSet presAssocID="{C564560D-4271-4234-96CB-95E48186F37E}" presName="horz1" presStyleCnt="0"/>
      <dgm:spPr/>
    </dgm:pt>
    <dgm:pt modelId="{8E0C1198-FE4C-0A4D-917C-E44226E2A3AD}" type="pres">
      <dgm:prSet presAssocID="{C564560D-4271-4234-96CB-95E48186F37E}" presName="tx1" presStyleLbl="revTx" presStyleIdx="5" presStyleCnt="11"/>
      <dgm:spPr/>
    </dgm:pt>
    <dgm:pt modelId="{E3905141-8D61-AB4A-8342-FFE0BC46B125}" type="pres">
      <dgm:prSet presAssocID="{C564560D-4271-4234-96CB-95E48186F37E}" presName="vert1" presStyleCnt="0"/>
      <dgm:spPr/>
    </dgm:pt>
    <dgm:pt modelId="{911D99F4-2BA3-1142-833F-2764E75F5202}" type="pres">
      <dgm:prSet presAssocID="{DFF6A8E6-E849-4EB3-81A4-DB0722CB0387}" presName="thickLine" presStyleLbl="alignNode1" presStyleIdx="6" presStyleCnt="11"/>
      <dgm:spPr/>
    </dgm:pt>
    <dgm:pt modelId="{11A8A9CC-ED3C-834C-88C1-7723D696F381}" type="pres">
      <dgm:prSet presAssocID="{DFF6A8E6-E849-4EB3-81A4-DB0722CB0387}" presName="horz1" presStyleCnt="0"/>
      <dgm:spPr/>
    </dgm:pt>
    <dgm:pt modelId="{90942183-766A-1F4D-90C0-D075A5163A4E}" type="pres">
      <dgm:prSet presAssocID="{DFF6A8E6-E849-4EB3-81A4-DB0722CB0387}" presName="tx1" presStyleLbl="revTx" presStyleIdx="6" presStyleCnt="11"/>
      <dgm:spPr/>
    </dgm:pt>
    <dgm:pt modelId="{997564E5-2EE4-134C-8D29-680181FED11E}" type="pres">
      <dgm:prSet presAssocID="{DFF6A8E6-E849-4EB3-81A4-DB0722CB0387}" presName="vert1" presStyleCnt="0"/>
      <dgm:spPr/>
    </dgm:pt>
    <dgm:pt modelId="{89E06564-EEBC-4143-BA35-847106D05B17}" type="pres">
      <dgm:prSet presAssocID="{0A93E0B0-2FE1-47F4-8721-57F1A9B7462E}" presName="thickLine" presStyleLbl="alignNode1" presStyleIdx="7" presStyleCnt="11"/>
      <dgm:spPr/>
    </dgm:pt>
    <dgm:pt modelId="{B1AD6E16-5AF9-3D4D-8F5E-87CB5D76B045}" type="pres">
      <dgm:prSet presAssocID="{0A93E0B0-2FE1-47F4-8721-57F1A9B7462E}" presName="horz1" presStyleCnt="0"/>
      <dgm:spPr/>
    </dgm:pt>
    <dgm:pt modelId="{D4BF8DD5-2CF5-3D49-AE75-76DF72106019}" type="pres">
      <dgm:prSet presAssocID="{0A93E0B0-2FE1-47F4-8721-57F1A9B7462E}" presName="tx1" presStyleLbl="revTx" presStyleIdx="7" presStyleCnt="11"/>
      <dgm:spPr/>
    </dgm:pt>
    <dgm:pt modelId="{538C36C5-28A0-EC4F-BA7F-2D432B6F06B8}" type="pres">
      <dgm:prSet presAssocID="{0A93E0B0-2FE1-47F4-8721-57F1A9B7462E}" presName="vert1" presStyleCnt="0"/>
      <dgm:spPr/>
    </dgm:pt>
    <dgm:pt modelId="{4498DC3F-6A82-374F-9470-74952A07F921}" type="pres">
      <dgm:prSet presAssocID="{BC18495F-9A8F-4833-8A2B-AA97F2D0E57A}" presName="thickLine" presStyleLbl="alignNode1" presStyleIdx="8" presStyleCnt="11"/>
      <dgm:spPr/>
    </dgm:pt>
    <dgm:pt modelId="{1D6308C2-B4FC-0C4B-8E51-80BA0F26786D}" type="pres">
      <dgm:prSet presAssocID="{BC18495F-9A8F-4833-8A2B-AA97F2D0E57A}" presName="horz1" presStyleCnt="0"/>
      <dgm:spPr/>
    </dgm:pt>
    <dgm:pt modelId="{65E637D1-593E-DD4F-A9EE-48DA3AA0AEEB}" type="pres">
      <dgm:prSet presAssocID="{BC18495F-9A8F-4833-8A2B-AA97F2D0E57A}" presName="tx1" presStyleLbl="revTx" presStyleIdx="8" presStyleCnt="11"/>
      <dgm:spPr/>
    </dgm:pt>
    <dgm:pt modelId="{502A3243-82C8-FC46-80F4-FD308461BB5F}" type="pres">
      <dgm:prSet presAssocID="{BC18495F-9A8F-4833-8A2B-AA97F2D0E57A}" presName="vert1" presStyleCnt="0"/>
      <dgm:spPr/>
    </dgm:pt>
    <dgm:pt modelId="{173FDD39-D647-674A-A73C-732EA019A560}" type="pres">
      <dgm:prSet presAssocID="{4A8630F7-F5E0-43A9-8F93-795708BD515F}" presName="thickLine" presStyleLbl="alignNode1" presStyleIdx="9" presStyleCnt="11"/>
      <dgm:spPr/>
    </dgm:pt>
    <dgm:pt modelId="{7B296F1D-57E8-1A4C-BAD4-85EFBBFAC119}" type="pres">
      <dgm:prSet presAssocID="{4A8630F7-F5E0-43A9-8F93-795708BD515F}" presName="horz1" presStyleCnt="0"/>
      <dgm:spPr/>
    </dgm:pt>
    <dgm:pt modelId="{CCB4A014-FE6E-B749-9814-1A4BA7DAEC30}" type="pres">
      <dgm:prSet presAssocID="{4A8630F7-F5E0-43A9-8F93-795708BD515F}" presName="tx1" presStyleLbl="revTx" presStyleIdx="9" presStyleCnt="11"/>
      <dgm:spPr/>
    </dgm:pt>
    <dgm:pt modelId="{6132B003-F736-1D4D-A394-8C70A4695E6F}" type="pres">
      <dgm:prSet presAssocID="{4A8630F7-F5E0-43A9-8F93-795708BD515F}" presName="vert1" presStyleCnt="0"/>
      <dgm:spPr/>
    </dgm:pt>
    <dgm:pt modelId="{66ADE17E-A482-144F-BE3C-D1CBB6A438F8}" type="pres">
      <dgm:prSet presAssocID="{01E7E239-83B3-4816-898F-6BA2A1FCD904}" presName="thickLine" presStyleLbl="alignNode1" presStyleIdx="10" presStyleCnt="11"/>
      <dgm:spPr/>
    </dgm:pt>
    <dgm:pt modelId="{45E759A7-ACD5-144A-BC2A-73DECDD4FDAC}" type="pres">
      <dgm:prSet presAssocID="{01E7E239-83B3-4816-898F-6BA2A1FCD904}" presName="horz1" presStyleCnt="0"/>
      <dgm:spPr/>
    </dgm:pt>
    <dgm:pt modelId="{7BE4A039-BDF4-AA4A-A101-BF7CAF7A6588}" type="pres">
      <dgm:prSet presAssocID="{01E7E239-83B3-4816-898F-6BA2A1FCD904}" presName="tx1" presStyleLbl="revTx" presStyleIdx="10" presStyleCnt="11"/>
      <dgm:spPr/>
    </dgm:pt>
    <dgm:pt modelId="{3CEA89B5-7B72-CE42-8345-FC2A1AF4B9C3}" type="pres">
      <dgm:prSet presAssocID="{01E7E239-83B3-4816-898F-6BA2A1FCD904}" presName="vert1" presStyleCnt="0"/>
      <dgm:spPr/>
    </dgm:pt>
  </dgm:ptLst>
  <dgm:cxnLst>
    <dgm:cxn modelId="{3CD15F05-D657-CC4A-A56E-920DD2A0A6F6}" type="presOf" srcId="{2D81D3D8-D907-4CC5-9F48-BBE7E573A1AA}" destId="{7C8D3E9C-DD85-2A40-B518-E2A0D57195AD}" srcOrd="0" destOrd="0" presId="urn:microsoft.com/office/officeart/2008/layout/LinedList"/>
    <dgm:cxn modelId="{6B067012-8E1A-4F55-8A3E-B391902BEAEB}" srcId="{8DD44ECF-A0A4-41DE-BEFD-8AAB5AFFDB2E}" destId="{01562FFD-5092-4280-8143-417EC4072D72}" srcOrd="1" destOrd="0" parTransId="{6277F78A-6F3D-44AC-A058-B1AA47F641B8}" sibTransId="{1106CC34-0A7C-4555-A2F9-D688A5E39205}"/>
    <dgm:cxn modelId="{F5FC5018-6DEE-489E-A48A-9D1DB7A5030B}" srcId="{8DD44ECF-A0A4-41DE-BEFD-8AAB5AFFDB2E}" destId="{BC18495F-9A8F-4833-8A2B-AA97F2D0E57A}" srcOrd="8" destOrd="0" parTransId="{0913C3F7-1CBD-4129-9920-8CABBE3C1716}" sibTransId="{E05D1184-CCC8-4A55-9CA2-E4AEAE231A2D}"/>
    <dgm:cxn modelId="{4E2CE31C-BBF6-3640-B37B-3AC53AC7E8E5}" type="presOf" srcId="{01E7E239-83B3-4816-898F-6BA2A1FCD904}" destId="{7BE4A039-BDF4-AA4A-A101-BF7CAF7A6588}" srcOrd="0" destOrd="0" presId="urn:microsoft.com/office/officeart/2008/layout/LinedList"/>
    <dgm:cxn modelId="{2F72DE1E-181B-8C43-AA62-69D262F3C144}" type="presOf" srcId="{8DD44ECF-A0A4-41DE-BEFD-8AAB5AFFDB2E}" destId="{B64B3597-582A-BF44-9EFD-35536A57CB16}" srcOrd="0" destOrd="0" presId="urn:microsoft.com/office/officeart/2008/layout/LinedList"/>
    <dgm:cxn modelId="{6144512B-F50A-46A8-9CCA-B6D644302955}" srcId="{8DD44ECF-A0A4-41DE-BEFD-8AAB5AFFDB2E}" destId="{2D81D3D8-D907-4CC5-9F48-BBE7E573A1AA}" srcOrd="0" destOrd="0" parTransId="{8149E585-1D8B-49BF-BA2D-1276DB35C6AA}" sibTransId="{B4FAFD4B-AA45-4DA7-A00A-7E41215B2336}"/>
    <dgm:cxn modelId="{9F9BFF5B-5129-40F8-A266-C984A81B2C36}" srcId="{8DD44ECF-A0A4-41DE-BEFD-8AAB5AFFDB2E}" destId="{F0D806CF-5EB6-4DC9-86C2-F951B36FFEE7}" srcOrd="2" destOrd="0" parTransId="{89E77DD5-294F-4A1B-AF7F-BFDEB2963FD0}" sibTransId="{E453EF2E-2E41-4D10-8B6E-799DBCEBEEDE}"/>
    <dgm:cxn modelId="{9C917770-177D-497F-AE53-CCD28B11F562}" srcId="{8DD44ECF-A0A4-41DE-BEFD-8AAB5AFFDB2E}" destId="{01E7E239-83B3-4816-898F-6BA2A1FCD904}" srcOrd="10" destOrd="0" parTransId="{00F350DC-3751-45B7-8AC2-0FBBDA3F8C0C}" sibTransId="{E57D02BE-B1FE-4EC2-B331-0B773161E02C}"/>
    <dgm:cxn modelId="{C6ABD756-387A-4BB2-BD8D-CEFD69227CFE}" srcId="{8DD44ECF-A0A4-41DE-BEFD-8AAB5AFFDB2E}" destId="{4A8630F7-F5E0-43A9-8F93-795708BD515F}" srcOrd="9" destOrd="0" parTransId="{E7259BBD-1485-4195-A7EA-66C8F8E653CE}" sibTransId="{7B29B8B3-C7C0-46D8-8403-D5C7583D3CF2}"/>
    <dgm:cxn modelId="{97751E79-03B5-A84F-A100-D4423D8F4F9F}" type="presOf" srcId="{C564560D-4271-4234-96CB-95E48186F37E}" destId="{8E0C1198-FE4C-0A4D-917C-E44226E2A3AD}" srcOrd="0" destOrd="0" presId="urn:microsoft.com/office/officeart/2008/layout/LinedList"/>
    <dgm:cxn modelId="{BB1FB27E-2D9F-5F4D-A4A5-48371DFFE6E0}" type="presOf" srcId="{0A93E0B0-2FE1-47F4-8721-57F1A9B7462E}" destId="{D4BF8DD5-2CF5-3D49-AE75-76DF72106019}" srcOrd="0" destOrd="0" presId="urn:microsoft.com/office/officeart/2008/layout/LinedList"/>
    <dgm:cxn modelId="{63080196-2FAE-B444-9265-4B04FC4E4EF7}" type="presOf" srcId="{DDA4D780-8EF0-42A2-830E-BDCB2041D167}" destId="{86FB8539-A089-5343-B754-CBEA5805C8AA}" srcOrd="0" destOrd="0" presId="urn:microsoft.com/office/officeart/2008/layout/LinedList"/>
    <dgm:cxn modelId="{DA0450AE-9FD5-404A-AFB2-0AAB092F9488}" srcId="{8DD44ECF-A0A4-41DE-BEFD-8AAB5AFFDB2E}" destId="{0A93E0B0-2FE1-47F4-8721-57F1A9B7462E}" srcOrd="7" destOrd="0" parTransId="{943B0E06-D6C7-4DCC-B5D3-D5E4D05E4F29}" sibTransId="{6F80AF57-AEA8-4B08-9A03-C619F6A3F754}"/>
    <dgm:cxn modelId="{9AE9FAAE-767D-F241-88CB-CFF6F347CB85}" type="presOf" srcId="{01562FFD-5092-4280-8143-417EC4072D72}" destId="{E2C3316A-482D-8E48-A917-E8DDB3C37997}" srcOrd="0" destOrd="0" presId="urn:microsoft.com/office/officeart/2008/layout/LinedList"/>
    <dgm:cxn modelId="{366BEAB0-DA6C-A945-8942-F56EC4E5AB03}" type="presOf" srcId="{BC18495F-9A8F-4833-8A2B-AA97F2D0E57A}" destId="{65E637D1-593E-DD4F-A9EE-48DA3AA0AEEB}" srcOrd="0" destOrd="0" presId="urn:microsoft.com/office/officeart/2008/layout/LinedList"/>
    <dgm:cxn modelId="{1676E9B2-BBCD-46F3-8FC4-2DCF05AAFE39}" srcId="{8DD44ECF-A0A4-41DE-BEFD-8AAB5AFFDB2E}" destId="{E3202612-D85B-4CCE-A5C0-BAA4CC23088F}" srcOrd="3" destOrd="0" parTransId="{EEB73E04-8907-4ED5-8DD5-C85D786E3C87}" sibTransId="{3CCA47D7-274F-4171-815A-6F72431D1311}"/>
    <dgm:cxn modelId="{22DC4BBC-CA89-43F2-91FD-43767F38A4DC}" srcId="{8DD44ECF-A0A4-41DE-BEFD-8AAB5AFFDB2E}" destId="{DDA4D780-8EF0-42A2-830E-BDCB2041D167}" srcOrd="4" destOrd="0" parTransId="{4A0A5660-A303-4C5F-8C35-64C6FE374A18}" sibTransId="{06DCC134-2EE2-48D0-B4EB-60348FB5DE65}"/>
    <dgm:cxn modelId="{A380AEC9-0C41-4639-90A7-A6F37B8A6429}" srcId="{8DD44ECF-A0A4-41DE-BEFD-8AAB5AFFDB2E}" destId="{C564560D-4271-4234-96CB-95E48186F37E}" srcOrd="5" destOrd="0" parTransId="{BDB32857-3546-4FDC-9400-DBE3CFCFBE18}" sibTransId="{2D799FB4-16DB-42B3-922C-550DCD6B666F}"/>
    <dgm:cxn modelId="{8CE726D0-58FB-7848-B5F7-2E06BD9FF11B}" type="presOf" srcId="{4A8630F7-F5E0-43A9-8F93-795708BD515F}" destId="{CCB4A014-FE6E-B749-9814-1A4BA7DAEC30}" srcOrd="0" destOrd="0" presId="urn:microsoft.com/office/officeart/2008/layout/LinedList"/>
    <dgm:cxn modelId="{6DA143D3-D84C-7B43-B169-7D7AF43E74CC}" type="presOf" srcId="{E3202612-D85B-4CCE-A5C0-BAA4CC23088F}" destId="{7D69B40A-C6DF-A949-8A2B-2C2E477F7E2B}" srcOrd="0" destOrd="0" presId="urn:microsoft.com/office/officeart/2008/layout/LinedList"/>
    <dgm:cxn modelId="{D22B77DC-37BC-CB46-9FEC-DEA64667D76C}" type="presOf" srcId="{DFF6A8E6-E849-4EB3-81A4-DB0722CB0387}" destId="{90942183-766A-1F4D-90C0-D075A5163A4E}" srcOrd="0" destOrd="0" presId="urn:microsoft.com/office/officeart/2008/layout/LinedList"/>
    <dgm:cxn modelId="{DF7FACDE-09B1-4824-A4FB-90EC3B17DA17}" srcId="{8DD44ECF-A0A4-41DE-BEFD-8AAB5AFFDB2E}" destId="{DFF6A8E6-E849-4EB3-81A4-DB0722CB0387}" srcOrd="6" destOrd="0" parTransId="{4533059F-F6ED-4403-872C-EAD2D794F784}" sibTransId="{0D5CBE85-1452-4893-BA95-5F06FE2AF0BD}"/>
    <dgm:cxn modelId="{330079EC-D6DC-5449-81DE-FE3D0D653B22}" type="presOf" srcId="{F0D806CF-5EB6-4DC9-86C2-F951B36FFEE7}" destId="{72EFCF58-6E3B-304B-8EC8-595DC62B4BAE}" srcOrd="0" destOrd="0" presId="urn:microsoft.com/office/officeart/2008/layout/LinedList"/>
    <dgm:cxn modelId="{E2475AEB-7E80-FA45-9BD4-5D85D0A07193}" type="presParOf" srcId="{B64B3597-582A-BF44-9EFD-35536A57CB16}" destId="{22D6AACD-E3D2-DD46-8CD9-BCF1A0FB45F8}" srcOrd="0" destOrd="0" presId="urn:microsoft.com/office/officeart/2008/layout/LinedList"/>
    <dgm:cxn modelId="{A4059F6D-8499-874F-9C06-55431CD76E8C}" type="presParOf" srcId="{B64B3597-582A-BF44-9EFD-35536A57CB16}" destId="{B3AFBDF5-81EA-1047-87EE-3EB71FFFFD15}" srcOrd="1" destOrd="0" presId="urn:microsoft.com/office/officeart/2008/layout/LinedList"/>
    <dgm:cxn modelId="{064F4595-6EBF-1541-BEAA-0A9E3B08FC2A}" type="presParOf" srcId="{B3AFBDF5-81EA-1047-87EE-3EB71FFFFD15}" destId="{7C8D3E9C-DD85-2A40-B518-E2A0D57195AD}" srcOrd="0" destOrd="0" presId="urn:microsoft.com/office/officeart/2008/layout/LinedList"/>
    <dgm:cxn modelId="{AEDEF18A-6DAA-8F4E-8E3C-FEF226A56CA2}" type="presParOf" srcId="{B3AFBDF5-81EA-1047-87EE-3EB71FFFFD15}" destId="{844357CA-67D2-4C4C-9222-69691C795F25}" srcOrd="1" destOrd="0" presId="urn:microsoft.com/office/officeart/2008/layout/LinedList"/>
    <dgm:cxn modelId="{77516189-FDCE-5A46-BFE0-875BFC2C4693}" type="presParOf" srcId="{B64B3597-582A-BF44-9EFD-35536A57CB16}" destId="{5EB91C60-3058-6C4B-AB5E-F2FD215DC9DE}" srcOrd="2" destOrd="0" presId="urn:microsoft.com/office/officeart/2008/layout/LinedList"/>
    <dgm:cxn modelId="{9D6ED414-A844-4E47-A201-B63A8C6BB6E7}" type="presParOf" srcId="{B64B3597-582A-BF44-9EFD-35536A57CB16}" destId="{D93626FD-C824-E24F-8735-6DFFA4AA73B1}" srcOrd="3" destOrd="0" presId="urn:microsoft.com/office/officeart/2008/layout/LinedList"/>
    <dgm:cxn modelId="{1A94808D-79FD-5E49-B7EC-9ED66FF6AAAF}" type="presParOf" srcId="{D93626FD-C824-E24F-8735-6DFFA4AA73B1}" destId="{E2C3316A-482D-8E48-A917-E8DDB3C37997}" srcOrd="0" destOrd="0" presId="urn:microsoft.com/office/officeart/2008/layout/LinedList"/>
    <dgm:cxn modelId="{05A0B0E3-0232-DC42-B1D4-19EF2AF08B89}" type="presParOf" srcId="{D93626FD-C824-E24F-8735-6DFFA4AA73B1}" destId="{0E0A8509-8DE7-BF41-9268-8FB0D4112D41}" srcOrd="1" destOrd="0" presId="urn:microsoft.com/office/officeart/2008/layout/LinedList"/>
    <dgm:cxn modelId="{B4D26251-9E5F-214A-8CE3-E94D03ACAD8F}" type="presParOf" srcId="{B64B3597-582A-BF44-9EFD-35536A57CB16}" destId="{D40DAA33-ABB7-984B-B20D-2F9CDB821E04}" srcOrd="4" destOrd="0" presId="urn:microsoft.com/office/officeart/2008/layout/LinedList"/>
    <dgm:cxn modelId="{7CE6ECB1-6F14-4D43-8C22-D320CB32E478}" type="presParOf" srcId="{B64B3597-582A-BF44-9EFD-35536A57CB16}" destId="{8DADC0B9-739F-D341-930F-B820AD1EAF2B}" srcOrd="5" destOrd="0" presId="urn:microsoft.com/office/officeart/2008/layout/LinedList"/>
    <dgm:cxn modelId="{97879A4D-EF59-6F47-ABE5-16938543BEE6}" type="presParOf" srcId="{8DADC0B9-739F-D341-930F-B820AD1EAF2B}" destId="{72EFCF58-6E3B-304B-8EC8-595DC62B4BAE}" srcOrd="0" destOrd="0" presId="urn:microsoft.com/office/officeart/2008/layout/LinedList"/>
    <dgm:cxn modelId="{B622B4B2-CE51-A94E-8714-7090F650BA73}" type="presParOf" srcId="{8DADC0B9-739F-D341-930F-B820AD1EAF2B}" destId="{6C05E79B-0C67-614A-82A5-C110CB8D4B7A}" srcOrd="1" destOrd="0" presId="urn:microsoft.com/office/officeart/2008/layout/LinedList"/>
    <dgm:cxn modelId="{60121FB5-2D1A-2249-B828-1E032BC9B221}" type="presParOf" srcId="{B64B3597-582A-BF44-9EFD-35536A57CB16}" destId="{48A37EE9-3AA8-794C-870B-42450C62EA95}" srcOrd="6" destOrd="0" presId="urn:microsoft.com/office/officeart/2008/layout/LinedList"/>
    <dgm:cxn modelId="{991CCA76-2973-3944-B369-73B2ED9E52A8}" type="presParOf" srcId="{B64B3597-582A-BF44-9EFD-35536A57CB16}" destId="{B2CFF318-97E9-0346-AB3B-DA1589E53E28}" srcOrd="7" destOrd="0" presId="urn:microsoft.com/office/officeart/2008/layout/LinedList"/>
    <dgm:cxn modelId="{854E96EB-E607-E74E-A804-5FA6F12919AE}" type="presParOf" srcId="{B2CFF318-97E9-0346-AB3B-DA1589E53E28}" destId="{7D69B40A-C6DF-A949-8A2B-2C2E477F7E2B}" srcOrd="0" destOrd="0" presId="urn:microsoft.com/office/officeart/2008/layout/LinedList"/>
    <dgm:cxn modelId="{E313BA3F-2E69-F34C-A56D-997F529D39D8}" type="presParOf" srcId="{B2CFF318-97E9-0346-AB3B-DA1589E53E28}" destId="{9BDC6288-A609-4949-8257-126A44CEA6C4}" srcOrd="1" destOrd="0" presId="urn:microsoft.com/office/officeart/2008/layout/LinedList"/>
    <dgm:cxn modelId="{A40EA4BB-76CA-0C4C-A6A2-83F81B628FB7}" type="presParOf" srcId="{B64B3597-582A-BF44-9EFD-35536A57CB16}" destId="{A96D421A-C5A4-F64C-9CC7-E83CD0086731}" srcOrd="8" destOrd="0" presId="urn:microsoft.com/office/officeart/2008/layout/LinedList"/>
    <dgm:cxn modelId="{79F9E0F9-469D-C54C-883E-6CDDD6238C89}" type="presParOf" srcId="{B64B3597-582A-BF44-9EFD-35536A57CB16}" destId="{2AA65942-475B-A445-8A29-654095913D63}" srcOrd="9" destOrd="0" presId="urn:microsoft.com/office/officeart/2008/layout/LinedList"/>
    <dgm:cxn modelId="{D18036BC-305B-384A-95C2-86A072953D6C}" type="presParOf" srcId="{2AA65942-475B-A445-8A29-654095913D63}" destId="{86FB8539-A089-5343-B754-CBEA5805C8AA}" srcOrd="0" destOrd="0" presId="urn:microsoft.com/office/officeart/2008/layout/LinedList"/>
    <dgm:cxn modelId="{BC1A6469-0A4D-B14E-AD16-21FD212721B6}" type="presParOf" srcId="{2AA65942-475B-A445-8A29-654095913D63}" destId="{C0AB9AA2-358B-9543-BFE1-4339A11B0594}" srcOrd="1" destOrd="0" presId="urn:microsoft.com/office/officeart/2008/layout/LinedList"/>
    <dgm:cxn modelId="{2606AA16-F277-8E4B-98EF-FE438319ED0A}" type="presParOf" srcId="{B64B3597-582A-BF44-9EFD-35536A57CB16}" destId="{6C70E231-5D31-C54A-9C00-80A249811492}" srcOrd="10" destOrd="0" presId="urn:microsoft.com/office/officeart/2008/layout/LinedList"/>
    <dgm:cxn modelId="{3F506AF2-40FB-B14D-A1C8-83F36F76A819}" type="presParOf" srcId="{B64B3597-582A-BF44-9EFD-35536A57CB16}" destId="{4E281982-4BFC-BB4A-98DE-82D7F6A287D6}" srcOrd="11" destOrd="0" presId="urn:microsoft.com/office/officeart/2008/layout/LinedList"/>
    <dgm:cxn modelId="{FD9BA195-943B-6646-9137-6A8DB8D57AB7}" type="presParOf" srcId="{4E281982-4BFC-BB4A-98DE-82D7F6A287D6}" destId="{8E0C1198-FE4C-0A4D-917C-E44226E2A3AD}" srcOrd="0" destOrd="0" presId="urn:microsoft.com/office/officeart/2008/layout/LinedList"/>
    <dgm:cxn modelId="{E4CE23E7-DD40-8D43-9320-CA592C95382A}" type="presParOf" srcId="{4E281982-4BFC-BB4A-98DE-82D7F6A287D6}" destId="{E3905141-8D61-AB4A-8342-FFE0BC46B125}" srcOrd="1" destOrd="0" presId="urn:microsoft.com/office/officeart/2008/layout/LinedList"/>
    <dgm:cxn modelId="{CAA0790C-757E-114F-8364-2252DEB3ECD0}" type="presParOf" srcId="{B64B3597-582A-BF44-9EFD-35536A57CB16}" destId="{911D99F4-2BA3-1142-833F-2764E75F5202}" srcOrd="12" destOrd="0" presId="urn:microsoft.com/office/officeart/2008/layout/LinedList"/>
    <dgm:cxn modelId="{AF610C03-3B68-6C40-991C-286907C26A48}" type="presParOf" srcId="{B64B3597-582A-BF44-9EFD-35536A57CB16}" destId="{11A8A9CC-ED3C-834C-88C1-7723D696F381}" srcOrd="13" destOrd="0" presId="urn:microsoft.com/office/officeart/2008/layout/LinedList"/>
    <dgm:cxn modelId="{0D0634BA-6252-B64B-B5FD-93A180D32DDA}" type="presParOf" srcId="{11A8A9CC-ED3C-834C-88C1-7723D696F381}" destId="{90942183-766A-1F4D-90C0-D075A5163A4E}" srcOrd="0" destOrd="0" presId="urn:microsoft.com/office/officeart/2008/layout/LinedList"/>
    <dgm:cxn modelId="{58F06172-0BAF-DB46-95D6-A8756C33D2EC}" type="presParOf" srcId="{11A8A9CC-ED3C-834C-88C1-7723D696F381}" destId="{997564E5-2EE4-134C-8D29-680181FED11E}" srcOrd="1" destOrd="0" presId="urn:microsoft.com/office/officeart/2008/layout/LinedList"/>
    <dgm:cxn modelId="{724921CB-FF2F-A040-AFD6-DDBF283ABCC3}" type="presParOf" srcId="{B64B3597-582A-BF44-9EFD-35536A57CB16}" destId="{89E06564-EEBC-4143-BA35-847106D05B17}" srcOrd="14" destOrd="0" presId="urn:microsoft.com/office/officeart/2008/layout/LinedList"/>
    <dgm:cxn modelId="{0B9007AC-8CB0-C84B-9B73-E6CB968EA1CA}" type="presParOf" srcId="{B64B3597-582A-BF44-9EFD-35536A57CB16}" destId="{B1AD6E16-5AF9-3D4D-8F5E-87CB5D76B045}" srcOrd="15" destOrd="0" presId="urn:microsoft.com/office/officeart/2008/layout/LinedList"/>
    <dgm:cxn modelId="{88EB82B8-6A80-0E49-B42C-FC77F5BD8A2C}" type="presParOf" srcId="{B1AD6E16-5AF9-3D4D-8F5E-87CB5D76B045}" destId="{D4BF8DD5-2CF5-3D49-AE75-76DF72106019}" srcOrd="0" destOrd="0" presId="urn:microsoft.com/office/officeart/2008/layout/LinedList"/>
    <dgm:cxn modelId="{245ABD93-46A8-F345-9271-AA4A6E99C15A}" type="presParOf" srcId="{B1AD6E16-5AF9-3D4D-8F5E-87CB5D76B045}" destId="{538C36C5-28A0-EC4F-BA7F-2D432B6F06B8}" srcOrd="1" destOrd="0" presId="urn:microsoft.com/office/officeart/2008/layout/LinedList"/>
    <dgm:cxn modelId="{D1EC30B0-E44C-354C-A309-1B02B0A27AB7}" type="presParOf" srcId="{B64B3597-582A-BF44-9EFD-35536A57CB16}" destId="{4498DC3F-6A82-374F-9470-74952A07F921}" srcOrd="16" destOrd="0" presId="urn:microsoft.com/office/officeart/2008/layout/LinedList"/>
    <dgm:cxn modelId="{E740C486-235D-3848-BF97-E5D5B22C0E70}" type="presParOf" srcId="{B64B3597-582A-BF44-9EFD-35536A57CB16}" destId="{1D6308C2-B4FC-0C4B-8E51-80BA0F26786D}" srcOrd="17" destOrd="0" presId="urn:microsoft.com/office/officeart/2008/layout/LinedList"/>
    <dgm:cxn modelId="{F88D396B-C31D-E549-9EB6-C4F624BD65D2}" type="presParOf" srcId="{1D6308C2-B4FC-0C4B-8E51-80BA0F26786D}" destId="{65E637D1-593E-DD4F-A9EE-48DA3AA0AEEB}" srcOrd="0" destOrd="0" presId="urn:microsoft.com/office/officeart/2008/layout/LinedList"/>
    <dgm:cxn modelId="{1F927A25-7C65-7E42-94CD-EBCD6F1201A7}" type="presParOf" srcId="{1D6308C2-B4FC-0C4B-8E51-80BA0F26786D}" destId="{502A3243-82C8-FC46-80F4-FD308461BB5F}" srcOrd="1" destOrd="0" presId="urn:microsoft.com/office/officeart/2008/layout/LinedList"/>
    <dgm:cxn modelId="{0AA1BEC8-54FD-6F4F-8E7F-1AF4913A194A}" type="presParOf" srcId="{B64B3597-582A-BF44-9EFD-35536A57CB16}" destId="{173FDD39-D647-674A-A73C-732EA019A560}" srcOrd="18" destOrd="0" presId="urn:microsoft.com/office/officeart/2008/layout/LinedList"/>
    <dgm:cxn modelId="{C4DD29EF-E61D-F249-97B2-3F5AE5E5E82E}" type="presParOf" srcId="{B64B3597-582A-BF44-9EFD-35536A57CB16}" destId="{7B296F1D-57E8-1A4C-BAD4-85EFBBFAC119}" srcOrd="19" destOrd="0" presId="urn:microsoft.com/office/officeart/2008/layout/LinedList"/>
    <dgm:cxn modelId="{E9183362-0F94-EE44-B120-C9B05ECB462B}" type="presParOf" srcId="{7B296F1D-57E8-1A4C-BAD4-85EFBBFAC119}" destId="{CCB4A014-FE6E-B749-9814-1A4BA7DAEC30}" srcOrd="0" destOrd="0" presId="urn:microsoft.com/office/officeart/2008/layout/LinedList"/>
    <dgm:cxn modelId="{065EA454-5D96-1449-BE55-F6326A613A82}" type="presParOf" srcId="{7B296F1D-57E8-1A4C-BAD4-85EFBBFAC119}" destId="{6132B003-F736-1D4D-A394-8C70A4695E6F}" srcOrd="1" destOrd="0" presId="urn:microsoft.com/office/officeart/2008/layout/LinedList"/>
    <dgm:cxn modelId="{D9FF623B-0E39-AF49-A72F-EB38AADD1C21}" type="presParOf" srcId="{B64B3597-582A-BF44-9EFD-35536A57CB16}" destId="{66ADE17E-A482-144F-BE3C-D1CBB6A438F8}" srcOrd="20" destOrd="0" presId="urn:microsoft.com/office/officeart/2008/layout/LinedList"/>
    <dgm:cxn modelId="{DC5A7ECB-6154-634B-86E8-64419D1AD8B1}" type="presParOf" srcId="{B64B3597-582A-BF44-9EFD-35536A57CB16}" destId="{45E759A7-ACD5-144A-BC2A-73DECDD4FDAC}" srcOrd="21" destOrd="0" presId="urn:microsoft.com/office/officeart/2008/layout/LinedList"/>
    <dgm:cxn modelId="{AD084FCF-58CA-DC48-B193-CA7AB17CF446}" type="presParOf" srcId="{45E759A7-ACD5-144A-BC2A-73DECDD4FDAC}" destId="{7BE4A039-BDF4-AA4A-A101-BF7CAF7A6588}" srcOrd="0" destOrd="0" presId="urn:microsoft.com/office/officeart/2008/layout/LinedList"/>
    <dgm:cxn modelId="{C2B5850B-A15F-C447-8B4F-A45AF8B8F65B}" type="presParOf" srcId="{45E759A7-ACD5-144A-BC2A-73DECDD4FDAC}" destId="{3CEA89B5-7B72-CE42-8345-FC2A1AF4B9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D40BC-9AAA-4B9E-B9FC-64A2D413025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4278CB6-91BC-4ADF-9957-1A0EBC8A1E6E}">
      <dgm:prSet/>
      <dgm:spPr/>
      <dgm:t>
        <a:bodyPr/>
        <a:lstStyle/>
        <a:p>
          <a:r>
            <a:rPr lang="fr-FR" dirty="0"/>
            <a:t>L’accentuation</a:t>
          </a:r>
          <a:endParaRPr lang="en-US" dirty="0"/>
        </a:p>
      </dgm:t>
    </dgm:pt>
    <dgm:pt modelId="{647B8EBE-2BB9-4F3A-A3E9-2ED9C1CEAC66}" type="parTrans" cxnId="{DBF5EA80-0C69-42DD-BCC2-E9182B96651C}">
      <dgm:prSet/>
      <dgm:spPr/>
      <dgm:t>
        <a:bodyPr/>
        <a:lstStyle/>
        <a:p>
          <a:endParaRPr lang="en-US"/>
        </a:p>
      </dgm:t>
    </dgm:pt>
    <dgm:pt modelId="{EA1193B6-7480-457F-B56E-51E8F39FCCAE}" type="sibTrans" cxnId="{DBF5EA80-0C69-42DD-BCC2-E9182B96651C}">
      <dgm:prSet/>
      <dgm:spPr/>
      <dgm:t>
        <a:bodyPr/>
        <a:lstStyle/>
        <a:p>
          <a:endParaRPr lang="en-US"/>
        </a:p>
      </dgm:t>
    </dgm:pt>
    <dgm:pt modelId="{F3F4A33E-EA29-4D6C-82F2-9BF9AF760E20}">
      <dgm:prSet/>
      <dgm:spPr/>
      <dgm:t>
        <a:bodyPr/>
        <a:lstStyle/>
        <a:p>
          <a:r>
            <a:rPr lang="fr-FR"/>
            <a:t>La complémentarité</a:t>
          </a:r>
          <a:endParaRPr lang="en-US"/>
        </a:p>
      </dgm:t>
    </dgm:pt>
    <dgm:pt modelId="{6E375F70-AE4F-4567-A9E4-170D8FB9A4F2}" type="parTrans" cxnId="{47BDFB3B-A057-43F1-842A-AF67F504F2DE}">
      <dgm:prSet/>
      <dgm:spPr/>
      <dgm:t>
        <a:bodyPr/>
        <a:lstStyle/>
        <a:p>
          <a:endParaRPr lang="en-US"/>
        </a:p>
      </dgm:t>
    </dgm:pt>
    <dgm:pt modelId="{40FEAB28-E614-4235-94FA-F78ACE72F270}" type="sibTrans" cxnId="{47BDFB3B-A057-43F1-842A-AF67F504F2DE}">
      <dgm:prSet/>
      <dgm:spPr/>
      <dgm:t>
        <a:bodyPr/>
        <a:lstStyle/>
        <a:p>
          <a:endParaRPr lang="en-US"/>
        </a:p>
      </dgm:t>
    </dgm:pt>
    <dgm:pt modelId="{0E6A0A70-CB01-4DD9-9D43-589916817F69}">
      <dgm:prSet/>
      <dgm:spPr/>
      <dgm:t>
        <a:bodyPr/>
        <a:lstStyle/>
        <a:p>
          <a:r>
            <a:rPr lang="fr-FR"/>
            <a:t>La répétition</a:t>
          </a:r>
          <a:endParaRPr lang="en-US"/>
        </a:p>
      </dgm:t>
    </dgm:pt>
    <dgm:pt modelId="{4F7E4DC0-C770-482B-A439-644F25AF2ACC}" type="parTrans" cxnId="{D1E619A3-6E4B-4CA0-8BB0-CE335EFAA2C1}">
      <dgm:prSet/>
      <dgm:spPr/>
      <dgm:t>
        <a:bodyPr/>
        <a:lstStyle/>
        <a:p>
          <a:endParaRPr lang="en-US"/>
        </a:p>
      </dgm:t>
    </dgm:pt>
    <dgm:pt modelId="{04463450-41A8-4A97-B6A2-8B7B44080DE5}" type="sibTrans" cxnId="{D1E619A3-6E4B-4CA0-8BB0-CE335EFAA2C1}">
      <dgm:prSet/>
      <dgm:spPr/>
      <dgm:t>
        <a:bodyPr/>
        <a:lstStyle/>
        <a:p>
          <a:endParaRPr lang="en-US"/>
        </a:p>
      </dgm:t>
    </dgm:pt>
    <dgm:pt modelId="{613F13AF-1A03-4F90-9843-9AA342A63973}">
      <dgm:prSet/>
      <dgm:spPr/>
      <dgm:t>
        <a:bodyPr/>
        <a:lstStyle/>
        <a:p>
          <a:r>
            <a:rPr lang="fr-FR"/>
            <a:t>La régulation</a:t>
          </a:r>
          <a:endParaRPr lang="en-US"/>
        </a:p>
      </dgm:t>
    </dgm:pt>
    <dgm:pt modelId="{A6BCD8C7-BAED-4363-A006-18FB16009074}" type="parTrans" cxnId="{D989E02E-8B36-4F34-B42A-A7BF85CC0CBC}">
      <dgm:prSet/>
      <dgm:spPr/>
      <dgm:t>
        <a:bodyPr/>
        <a:lstStyle/>
        <a:p>
          <a:endParaRPr lang="en-US"/>
        </a:p>
      </dgm:t>
    </dgm:pt>
    <dgm:pt modelId="{02EA8B68-ED92-4577-BE51-4EB331B1FC08}" type="sibTrans" cxnId="{D989E02E-8B36-4F34-B42A-A7BF85CC0CBC}">
      <dgm:prSet/>
      <dgm:spPr/>
      <dgm:t>
        <a:bodyPr/>
        <a:lstStyle/>
        <a:p>
          <a:endParaRPr lang="en-US"/>
        </a:p>
      </dgm:t>
    </dgm:pt>
    <dgm:pt modelId="{E75DE825-0F1A-4FBF-A56A-D0C42F1EB2D5}">
      <dgm:prSet/>
      <dgm:spPr/>
      <dgm:t>
        <a:bodyPr/>
        <a:lstStyle/>
        <a:p>
          <a:r>
            <a:rPr lang="fr-FR"/>
            <a:t>La contradiction</a:t>
          </a:r>
          <a:endParaRPr lang="en-US"/>
        </a:p>
      </dgm:t>
    </dgm:pt>
    <dgm:pt modelId="{60028865-01F1-4533-A76B-610BF3B8D4B4}" type="parTrans" cxnId="{3BBD5642-EE49-4955-AF44-B54DF4F8879D}">
      <dgm:prSet/>
      <dgm:spPr/>
      <dgm:t>
        <a:bodyPr/>
        <a:lstStyle/>
        <a:p>
          <a:endParaRPr lang="en-US"/>
        </a:p>
      </dgm:t>
    </dgm:pt>
    <dgm:pt modelId="{0CC4AED2-2CF0-4E44-8B52-AA3280D7EE62}" type="sibTrans" cxnId="{3BBD5642-EE49-4955-AF44-B54DF4F8879D}">
      <dgm:prSet/>
      <dgm:spPr/>
      <dgm:t>
        <a:bodyPr/>
        <a:lstStyle/>
        <a:p>
          <a:endParaRPr lang="en-US"/>
        </a:p>
      </dgm:t>
    </dgm:pt>
    <dgm:pt modelId="{C48E3AA8-ACF0-F044-9B7C-96E965E51135}" type="pres">
      <dgm:prSet presAssocID="{4C7D40BC-9AAA-4B9E-B9FC-64A2D4130258}" presName="vert0" presStyleCnt="0">
        <dgm:presLayoutVars>
          <dgm:dir/>
          <dgm:animOne val="branch"/>
          <dgm:animLvl val="lvl"/>
        </dgm:presLayoutVars>
      </dgm:prSet>
      <dgm:spPr/>
    </dgm:pt>
    <dgm:pt modelId="{58E6082D-1C8A-704B-8007-B2CCCB984189}" type="pres">
      <dgm:prSet presAssocID="{F4278CB6-91BC-4ADF-9957-1A0EBC8A1E6E}" presName="thickLine" presStyleLbl="alignNode1" presStyleIdx="0" presStyleCnt="5"/>
      <dgm:spPr/>
    </dgm:pt>
    <dgm:pt modelId="{F73D9E74-9A84-D64A-9C83-2B48CE8B5C20}" type="pres">
      <dgm:prSet presAssocID="{F4278CB6-91BC-4ADF-9957-1A0EBC8A1E6E}" presName="horz1" presStyleCnt="0"/>
      <dgm:spPr/>
    </dgm:pt>
    <dgm:pt modelId="{30723FBA-054D-7B4F-B813-C5A5B6BEF522}" type="pres">
      <dgm:prSet presAssocID="{F4278CB6-91BC-4ADF-9957-1A0EBC8A1E6E}" presName="tx1" presStyleLbl="revTx" presStyleIdx="0" presStyleCnt="5"/>
      <dgm:spPr/>
    </dgm:pt>
    <dgm:pt modelId="{6AA48C10-79C7-5B46-A8D8-DF37F4132A3F}" type="pres">
      <dgm:prSet presAssocID="{F4278CB6-91BC-4ADF-9957-1A0EBC8A1E6E}" presName="vert1" presStyleCnt="0"/>
      <dgm:spPr/>
    </dgm:pt>
    <dgm:pt modelId="{2A778B05-186E-F245-9C70-6B8842DF328E}" type="pres">
      <dgm:prSet presAssocID="{F3F4A33E-EA29-4D6C-82F2-9BF9AF760E20}" presName="thickLine" presStyleLbl="alignNode1" presStyleIdx="1" presStyleCnt="5"/>
      <dgm:spPr/>
    </dgm:pt>
    <dgm:pt modelId="{287A7820-CE47-FD41-AB7A-CA246356B618}" type="pres">
      <dgm:prSet presAssocID="{F3F4A33E-EA29-4D6C-82F2-9BF9AF760E20}" presName="horz1" presStyleCnt="0"/>
      <dgm:spPr/>
    </dgm:pt>
    <dgm:pt modelId="{B49D9CB7-27AA-DD4F-BF69-2F1C4E3B7310}" type="pres">
      <dgm:prSet presAssocID="{F3F4A33E-EA29-4D6C-82F2-9BF9AF760E20}" presName="tx1" presStyleLbl="revTx" presStyleIdx="1" presStyleCnt="5"/>
      <dgm:spPr/>
    </dgm:pt>
    <dgm:pt modelId="{3AE96CDD-76DC-0240-A4D7-2205937E375B}" type="pres">
      <dgm:prSet presAssocID="{F3F4A33E-EA29-4D6C-82F2-9BF9AF760E20}" presName="vert1" presStyleCnt="0"/>
      <dgm:spPr/>
    </dgm:pt>
    <dgm:pt modelId="{414BF77D-F348-B34D-8642-57EBFE432430}" type="pres">
      <dgm:prSet presAssocID="{0E6A0A70-CB01-4DD9-9D43-589916817F69}" presName="thickLine" presStyleLbl="alignNode1" presStyleIdx="2" presStyleCnt="5"/>
      <dgm:spPr/>
    </dgm:pt>
    <dgm:pt modelId="{87A20CFF-B100-7249-8544-01E9A1716E69}" type="pres">
      <dgm:prSet presAssocID="{0E6A0A70-CB01-4DD9-9D43-589916817F69}" presName="horz1" presStyleCnt="0"/>
      <dgm:spPr/>
    </dgm:pt>
    <dgm:pt modelId="{69943C5A-D0A0-3D4F-9BFE-03F61EF86ED1}" type="pres">
      <dgm:prSet presAssocID="{0E6A0A70-CB01-4DD9-9D43-589916817F69}" presName="tx1" presStyleLbl="revTx" presStyleIdx="2" presStyleCnt="5"/>
      <dgm:spPr/>
    </dgm:pt>
    <dgm:pt modelId="{5466F027-A452-D346-891D-97BCC488435C}" type="pres">
      <dgm:prSet presAssocID="{0E6A0A70-CB01-4DD9-9D43-589916817F69}" presName="vert1" presStyleCnt="0"/>
      <dgm:spPr/>
    </dgm:pt>
    <dgm:pt modelId="{CC45E2BD-8E13-AF41-8008-48CE3C5B65A1}" type="pres">
      <dgm:prSet presAssocID="{613F13AF-1A03-4F90-9843-9AA342A63973}" presName="thickLine" presStyleLbl="alignNode1" presStyleIdx="3" presStyleCnt="5"/>
      <dgm:spPr/>
    </dgm:pt>
    <dgm:pt modelId="{07FF75CA-9F98-534D-8D68-4B505F69A8DC}" type="pres">
      <dgm:prSet presAssocID="{613F13AF-1A03-4F90-9843-9AA342A63973}" presName="horz1" presStyleCnt="0"/>
      <dgm:spPr/>
    </dgm:pt>
    <dgm:pt modelId="{B7B9243F-E567-0944-9931-AC617A68D32F}" type="pres">
      <dgm:prSet presAssocID="{613F13AF-1A03-4F90-9843-9AA342A63973}" presName="tx1" presStyleLbl="revTx" presStyleIdx="3" presStyleCnt="5"/>
      <dgm:spPr/>
    </dgm:pt>
    <dgm:pt modelId="{23A823A7-E686-2E4C-8F7F-9023D044CE62}" type="pres">
      <dgm:prSet presAssocID="{613F13AF-1A03-4F90-9843-9AA342A63973}" presName="vert1" presStyleCnt="0"/>
      <dgm:spPr/>
    </dgm:pt>
    <dgm:pt modelId="{91FBF22F-641B-0E4F-A1FE-C790BE42B74A}" type="pres">
      <dgm:prSet presAssocID="{E75DE825-0F1A-4FBF-A56A-D0C42F1EB2D5}" presName="thickLine" presStyleLbl="alignNode1" presStyleIdx="4" presStyleCnt="5"/>
      <dgm:spPr/>
    </dgm:pt>
    <dgm:pt modelId="{A5B0AC1E-BE5F-7D45-855B-1030CE76A778}" type="pres">
      <dgm:prSet presAssocID="{E75DE825-0F1A-4FBF-A56A-D0C42F1EB2D5}" presName="horz1" presStyleCnt="0"/>
      <dgm:spPr/>
    </dgm:pt>
    <dgm:pt modelId="{19BD1DF1-C2C6-464E-AAEF-942A97A8C7CC}" type="pres">
      <dgm:prSet presAssocID="{E75DE825-0F1A-4FBF-A56A-D0C42F1EB2D5}" presName="tx1" presStyleLbl="revTx" presStyleIdx="4" presStyleCnt="5"/>
      <dgm:spPr/>
    </dgm:pt>
    <dgm:pt modelId="{6AEBD871-34A6-CF4F-BC4C-763AB1A62EAD}" type="pres">
      <dgm:prSet presAssocID="{E75DE825-0F1A-4FBF-A56A-D0C42F1EB2D5}" presName="vert1" presStyleCnt="0"/>
      <dgm:spPr/>
    </dgm:pt>
  </dgm:ptLst>
  <dgm:cxnLst>
    <dgm:cxn modelId="{D989E02E-8B36-4F34-B42A-A7BF85CC0CBC}" srcId="{4C7D40BC-9AAA-4B9E-B9FC-64A2D4130258}" destId="{613F13AF-1A03-4F90-9843-9AA342A63973}" srcOrd="3" destOrd="0" parTransId="{A6BCD8C7-BAED-4363-A006-18FB16009074}" sibTransId="{02EA8B68-ED92-4577-BE51-4EB331B1FC08}"/>
    <dgm:cxn modelId="{47BDFB3B-A057-43F1-842A-AF67F504F2DE}" srcId="{4C7D40BC-9AAA-4B9E-B9FC-64A2D4130258}" destId="{F3F4A33E-EA29-4D6C-82F2-9BF9AF760E20}" srcOrd="1" destOrd="0" parTransId="{6E375F70-AE4F-4567-A9E4-170D8FB9A4F2}" sibTransId="{40FEAB28-E614-4235-94FA-F78ACE72F270}"/>
    <dgm:cxn modelId="{3BBD5642-EE49-4955-AF44-B54DF4F8879D}" srcId="{4C7D40BC-9AAA-4B9E-B9FC-64A2D4130258}" destId="{E75DE825-0F1A-4FBF-A56A-D0C42F1EB2D5}" srcOrd="4" destOrd="0" parTransId="{60028865-01F1-4533-A76B-610BF3B8D4B4}" sibTransId="{0CC4AED2-2CF0-4E44-8B52-AA3280D7EE62}"/>
    <dgm:cxn modelId="{98024D48-F549-B644-9694-F1B5D82EE457}" type="presOf" srcId="{4C7D40BC-9AAA-4B9E-B9FC-64A2D4130258}" destId="{C48E3AA8-ACF0-F044-9B7C-96E965E51135}" srcOrd="0" destOrd="0" presId="urn:microsoft.com/office/officeart/2008/layout/LinedList"/>
    <dgm:cxn modelId="{89A1EC70-941C-1E41-AE34-0084F00A9B5E}" type="presOf" srcId="{0E6A0A70-CB01-4DD9-9D43-589916817F69}" destId="{69943C5A-D0A0-3D4F-9BFE-03F61EF86ED1}" srcOrd="0" destOrd="0" presId="urn:microsoft.com/office/officeart/2008/layout/LinedList"/>
    <dgm:cxn modelId="{DBF5EA80-0C69-42DD-BCC2-E9182B96651C}" srcId="{4C7D40BC-9AAA-4B9E-B9FC-64A2D4130258}" destId="{F4278CB6-91BC-4ADF-9957-1A0EBC8A1E6E}" srcOrd="0" destOrd="0" parTransId="{647B8EBE-2BB9-4F3A-A3E9-2ED9C1CEAC66}" sibTransId="{EA1193B6-7480-457F-B56E-51E8F39FCCAE}"/>
    <dgm:cxn modelId="{8A806D9E-8165-3045-B8E1-E9CB9E43254B}" type="presOf" srcId="{E75DE825-0F1A-4FBF-A56A-D0C42F1EB2D5}" destId="{19BD1DF1-C2C6-464E-AAEF-942A97A8C7CC}" srcOrd="0" destOrd="0" presId="urn:microsoft.com/office/officeart/2008/layout/LinedList"/>
    <dgm:cxn modelId="{D1E619A3-6E4B-4CA0-8BB0-CE335EFAA2C1}" srcId="{4C7D40BC-9AAA-4B9E-B9FC-64A2D4130258}" destId="{0E6A0A70-CB01-4DD9-9D43-589916817F69}" srcOrd="2" destOrd="0" parTransId="{4F7E4DC0-C770-482B-A439-644F25AF2ACC}" sibTransId="{04463450-41A8-4A97-B6A2-8B7B44080DE5}"/>
    <dgm:cxn modelId="{B8583FA3-542B-0A43-B571-F41F370E43F4}" type="presOf" srcId="{F3F4A33E-EA29-4D6C-82F2-9BF9AF760E20}" destId="{B49D9CB7-27AA-DD4F-BF69-2F1C4E3B7310}" srcOrd="0" destOrd="0" presId="urn:microsoft.com/office/officeart/2008/layout/LinedList"/>
    <dgm:cxn modelId="{371EC0AE-C4B3-5F40-BDFB-04E4F2D97FD9}" type="presOf" srcId="{F4278CB6-91BC-4ADF-9957-1A0EBC8A1E6E}" destId="{30723FBA-054D-7B4F-B813-C5A5B6BEF522}" srcOrd="0" destOrd="0" presId="urn:microsoft.com/office/officeart/2008/layout/LinedList"/>
    <dgm:cxn modelId="{8E09ECF5-A6BF-4F4B-96F6-31D23A00E13B}" type="presOf" srcId="{613F13AF-1A03-4F90-9843-9AA342A63973}" destId="{B7B9243F-E567-0944-9931-AC617A68D32F}" srcOrd="0" destOrd="0" presId="urn:microsoft.com/office/officeart/2008/layout/LinedList"/>
    <dgm:cxn modelId="{C1DFF32C-C3B2-3F46-9E80-F1CC82168B1E}" type="presParOf" srcId="{C48E3AA8-ACF0-F044-9B7C-96E965E51135}" destId="{58E6082D-1C8A-704B-8007-B2CCCB984189}" srcOrd="0" destOrd="0" presId="urn:microsoft.com/office/officeart/2008/layout/LinedList"/>
    <dgm:cxn modelId="{BF26DB84-EDE9-3741-A0FE-FD1DE1EBD684}" type="presParOf" srcId="{C48E3AA8-ACF0-F044-9B7C-96E965E51135}" destId="{F73D9E74-9A84-D64A-9C83-2B48CE8B5C20}" srcOrd="1" destOrd="0" presId="urn:microsoft.com/office/officeart/2008/layout/LinedList"/>
    <dgm:cxn modelId="{61E89131-2A17-0442-AE35-226E16A34776}" type="presParOf" srcId="{F73D9E74-9A84-D64A-9C83-2B48CE8B5C20}" destId="{30723FBA-054D-7B4F-B813-C5A5B6BEF522}" srcOrd="0" destOrd="0" presId="urn:microsoft.com/office/officeart/2008/layout/LinedList"/>
    <dgm:cxn modelId="{C608A09F-8073-394D-9DDD-B582C18EEF4E}" type="presParOf" srcId="{F73D9E74-9A84-D64A-9C83-2B48CE8B5C20}" destId="{6AA48C10-79C7-5B46-A8D8-DF37F4132A3F}" srcOrd="1" destOrd="0" presId="urn:microsoft.com/office/officeart/2008/layout/LinedList"/>
    <dgm:cxn modelId="{9BBB1761-5034-7C40-86C1-28A95963693A}" type="presParOf" srcId="{C48E3AA8-ACF0-F044-9B7C-96E965E51135}" destId="{2A778B05-186E-F245-9C70-6B8842DF328E}" srcOrd="2" destOrd="0" presId="urn:microsoft.com/office/officeart/2008/layout/LinedList"/>
    <dgm:cxn modelId="{A6DA8BCF-BC55-1946-824C-09873E69E482}" type="presParOf" srcId="{C48E3AA8-ACF0-F044-9B7C-96E965E51135}" destId="{287A7820-CE47-FD41-AB7A-CA246356B618}" srcOrd="3" destOrd="0" presId="urn:microsoft.com/office/officeart/2008/layout/LinedList"/>
    <dgm:cxn modelId="{DE67DBB1-9492-2940-B985-DA9671962634}" type="presParOf" srcId="{287A7820-CE47-FD41-AB7A-CA246356B618}" destId="{B49D9CB7-27AA-DD4F-BF69-2F1C4E3B7310}" srcOrd="0" destOrd="0" presId="urn:microsoft.com/office/officeart/2008/layout/LinedList"/>
    <dgm:cxn modelId="{CEF77E37-7483-224A-B04A-96A2F37654D1}" type="presParOf" srcId="{287A7820-CE47-FD41-AB7A-CA246356B618}" destId="{3AE96CDD-76DC-0240-A4D7-2205937E375B}" srcOrd="1" destOrd="0" presId="urn:microsoft.com/office/officeart/2008/layout/LinedList"/>
    <dgm:cxn modelId="{99613E78-922E-9E46-941F-1354698784AE}" type="presParOf" srcId="{C48E3AA8-ACF0-F044-9B7C-96E965E51135}" destId="{414BF77D-F348-B34D-8642-57EBFE432430}" srcOrd="4" destOrd="0" presId="urn:microsoft.com/office/officeart/2008/layout/LinedList"/>
    <dgm:cxn modelId="{C271BECF-2B5A-FD47-8BAB-C3CF0419E186}" type="presParOf" srcId="{C48E3AA8-ACF0-F044-9B7C-96E965E51135}" destId="{87A20CFF-B100-7249-8544-01E9A1716E69}" srcOrd="5" destOrd="0" presId="urn:microsoft.com/office/officeart/2008/layout/LinedList"/>
    <dgm:cxn modelId="{BECEDAB8-4972-AF42-80B0-3CBC6387FB26}" type="presParOf" srcId="{87A20CFF-B100-7249-8544-01E9A1716E69}" destId="{69943C5A-D0A0-3D4F-9BFE-03F61EF86ED1}" srcOrd="0" destOrd="0" presId="urn:microsoft.com/office/officeart/2008/layout/LinedList"/>
    <dgm:cxn modelId="{CBF37CC4-8DB2-D24A-B670-79D234FED8E1}" type="presParOf" srcId="{87A20CFF-B100-7249-8544-01E9A1716E69}" destId="{5466F027-A452-D346-891D-97BCC488435C}" srcOrd="1" destOrd="0" presId="urn:microsoft.com/office/officeart/2008/layout/LinedList"/>
    <dgm:cxn modelId="{6718CD9B-6A5B-0444-9195-D6FD874E75B1}" type="presParOf" srcId="{C48E3AA8-ACF0-F044-9B7C-96E965E51135}" destId="{CC45E2BD-8E13-AF41-8008-48CE3C5B65A1}" srcOrd="6" destOrd="0" presId="urn:microsoft.com/office/officeart/2008/layout/LinedList"/>
    <dgm:cxn modelId="{D1339914-169E-B047-8275-79D0B84DA1F6}" type="presParOf" srcId="{C48E3AA8-ACF0-F044-9B7C-96E965E51135}" destId="{07FF75CA-9F98-534D-8D68-4B505F69A8DC}" srcOrd="7" destOrd="0" presId="urn:microsoft.com/office/officeart/2008/layout/LinedList"/>
    <dgm:cxn modelId="{61ED4638-6B9A-F346-B48F-0CB09FF60472}" type="presParOf" srcId="{07FF75CA-9F98-534D-8D68-4B505F69A8DC}" destId="{B7B9243F-E567-0944-9931-AC617A68D32F}" srcOrd="0" destOrd="0" presId="urn:microsoft.com/office/officeart/2008/layout/LinedList"/>
    <dgm:cxn modelId="{0DE92360-DEF5-3F44-A746-8A6D47854E3D}" type="presParOf" srcId="{07FF75CA-9F98-534D-8D68-4B505F69A8DC}" destId="{23A823A7-E686-2E4C-8F7F-9023D044CE62}" srcOrd="1" destOrd="0" presId="urn:microsoft.com/office/officeart/2008/layout/LinedList"/>
    <dgm:cxn modelId="{16445C2E-6689-B54C-98F0-5B2444DB1438}" type="presParOf" srcId="{C48E3AA8-ACF0-F044-9B7C-96E965E51135}" destId="{91FBF22F-641B-0E4F-A1FE-C790BE42B74A}" srcOrd="8" destOrd="0" presId="urn:microsoft.com/office/officeart/2008/layout/LinedList"/>
    <dgm:cxn modelId="{634DB04B-F325-744F-8C3F-51D67C417450}" type="presParOf" srcId="{C48E3AA8-ACF0-F044-9B7C-96E965E51135}" destId="{A5B0AC1E-BE5F-7D45-855B-1030CE76A778}" srcOrd="9" destOrd="0" presId="urn:microsoft.com/office/officeart/2008/layout/LinedList"/>
    <dgm:cxn modelId="{91EE8162-036D-B849-ADC3-31E91E2364D8}" type="presParOf" srcId="{A5B0AC1E-BE5F-7D45-855B-1030CE76A778}" destId="{19BD1DF1-C2C6-464E-AAEF-942A97A8C7CC}" srcOrd="0" destOrd="0" presId="urn:microsoft.com/office/officeart/2008/layout/LinedList"/>
    <dgm:cxn modelId="{4E6B609B-BBD3-E045-8077-40C4BEE88234}" type="presParOf" srcId="{A5B0AC1E-BE5F-7D45-855B-1030CE76A778}" destId="{6AEBD871-34A6-CF4F-BC4C-763AB1A62EA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6AACD-E3D2-DD46-8CD9-BCF1A0FB45F8}">
      <dsp:nvSpPr>
        <dsp:cNvPr id="0" name=""/>
        <dsp:cNvSpPr/>
      </dsp:nvSpPr>
      <dsp:spPr>
        <a:xfrm>
          <a:off x="0" y="3167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D3E9C-DD85-2A40-B518-E2A0D57195AD}">
      <dsp:nvSpPr>
        <dsp:cNvPr id="0" name=""/>
        <dsp:cNvSpPr/>
      </dsp:nvSpPr>
      <dsp:spPr>
        <a:xfrm>
          <a:off x="0" y="3167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L’apparence corporelle</a:t>
          </a:r>
          <a:endParaRPr lang="en-US" sz="2700" kern="1200" dirty="0"/>
        </a:p>
      </dsp:txBody>
      <dsp:txXfrm>
        <a:off x="0" y="3167"/>
        <a:ext cx="6190735" cy="589178"/>
      </dsp:txXfrm>
    </dsp:sp>
    <dsp:sp modelId="{5EB91C60-3058-6C4B-AB5E-F2FD215DC9DE}">
      <dsp:nvSpPr>
        <dsp:cNvPr id="0" name=""/>
        <dsp:cNvSpPr/>
      </dsp:nvSpPr>
      <dsp:spPr>
        <a:xfrm>
          <a:off x="0" y="592345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3316A-482D-8E48-A917-E8DDB3C37997}">
      <dsp:nvSpPr>
        <dsp:cNvPr id="0" name=""/>
        <dsp:cNvSpPr/>
      </dsp:nvSpPr>
      <dsp:spPr>
        <a:xfrm>
          <a:off x="0" y="592345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La posture</a:t>
          </a:r>
          <a:endParaRPr lang="en-US" sz="2700" kern="1200" dirty="0"/>
        </a:p>
      </dsp:txBody>
      <dsp:txXfrm>
        <a:off x="0" y="592345"/>
        <a:ext cx="6190735" cy="589178"/>
      </dsp:txXfrm>
    </dsp:sp>
    <dsp:sp modelId="{D40DAA33-ABB7-984B-B20D-2F9CDB821E04}">
      <dsp:nvSpPr>
        <dsp:cNvPr id="0" name=""/>
        <dsp:cNvSpPr/>
      </dsp:nvSpPr>
      <dsp:spPr>
        <a:xfrm>
          <a:off x="0" y="1181524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FCF58-6E3B-304B-8EC8-595DC62B4BAE}">
      <dsp:nvSpPr>
        <dsp:cNvPr id="0" name=""/>
        <dsp:cNvSpPr/>
      </dsp:nvSpPr>
      <dsp:spPr>
        <a:xfrm>
          <a:off x="0" y="1181524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Les gestes</a:t>
          </a:r>
          <a:endParaRPr lang="en-US" sz="2700" kern="1200"/>
        </a:p>
      </dsp:txBody>
      <dsp:txXfrm>
        <a:off x="0" y="1181524"/>
        <a:ext cx="6190735" cy="589178"/>
      </dsp:txXfrm>
    </dsp:sp>
    <dsp:sp modelId="{48A37EE9-3AA8-794C-870B-42450C62EA95}">
      <dsp:nvSpPr>
        <dsp:cNvPr id="0" name=""/>
        <dsp:cNvSpPr/>
      </dsp:nvSpPr>
      <dsp:spPr>
        <a:xfrm>
          <a:off x="0" y="1770702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9B40A-C6DF-A949-8A2B-2C2E477F7E2B}">
      <dsp:nvSpPr>
        <dsp:cNvPr id="0" name=""/>
        <dsp:cNvSpPr/>
      </dsp:nvSpPr>
      <dsp:spPr>
        <a:xfrm>
          <a:off x="0" y="1770702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Le visage</a:t>
          </a:r>
          <a:endParaRPr lang="en-US" sz="2700" kern="1200"/>
        </a:p>
      </dsp:txBody>
      <dsp:txXfrm>
        <a:off x="0" y="1770702"/>
        <a:ext cx="6190735" cy="589178"/>
      </dsp:txXfrm>
    </dsp:sp>
    <dsp:sp modelId="{A96D421A-C5A4-F64C-9CC7-E83CD0086731}">
      <dsp:nvSpPr>
        <dsp:cNvPr id="0" name=""/>
        <dsp:cNvSpPr/>
      </dsp:nvSpPr>
      <dsp:spPr>
        <a:xfrm>
          <a:off x="0" y="2359880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B8539-A089-5343-B754-CBEA5805C8AA}">
      <dsp:nvSpPr>
        <dsp:cNvPr id="0" name=""/>
        <dsp:cNvSpPr/>
      </dsp:nvSpPr>
      <dsp:spPr>
        <a:xfrm>
          <a:off x="0" y="2359880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Le regard</a:t>
          </a:r>
          <a:endParaRPr lang="en-US" sz="2700" kern="1200" dirty="0"/>
        </a:p>
      </dsp:txBody>
      <dsp:txXfrm>
        <a:off x="0" y="2359880"/>
        <a:ext cx="6190735" cy="589178"/>
      </dsp:txXfrm>
    </dsp:sp>
    <dsp:sp modelId="{6C70E231-5D31-C54A-9C00-80A249811492}">
      <dsp:nvSpPr>
        <dsp:cNvPr id="0" name=""/>
        <dsp:cNvSpPr/>
      </dsp:nvSpPr>
      <dsp:spPr>
        <a:xfrm>
          <a:off x="0" y="2949059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C1198-FE4C-0A4D-917C-E44226E2A3AD}">
      <dsp:nvSpPr>
        <dsp:cNvPr id="0" name=""/>
        <dsp:cNvSpPr/>
      </dsp:nvSpPr>
      <dsp:spPr>
        <a:xfrm>
          <a:off x="0" y="2949059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Le toucher</a:t>
          </a:r>
          <a:endParaRPr lang="en-US" sz="2700" kern="1200" dirty="0"/>
        </a:p>
      </dsp:txBody>
      <dsp:txXfrm>
        <a:off x="0" y="2949059"/>
        <a:ext cx="6190735" cy="589178"/>
      </dsp:txXfrm>
    </dsp:sp>
    <dsp:sp modelId="{911D99F4-2BA3-1142-833F-2764E75F5202}">
      <dsp:nvSpPr>
        <dsp:cNvPr id="0" name=""/>
        <dsp:cNvSpPr/>
      </dsp:nvSpPr>
      <dsp:spPr>
        <a:xfrm>
          <a:off x="0" y="3538237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42183-766A-1F4D-90C0-D075A5163A4E}">
      <dsp:nvSpPr>
        <dsp:cNvPr id="0" name=""/>
        <dsp:cNvSpPr/>
      </dsp:nvSpPr>
      <dsp:spPr>
        <a:xfrm>
          <a:off x="0" y="3538237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Le paralangage</a:t>
          </a:r>
          <a:endParaRPr lang="en-US" sz="2700" kern="1200"/>
        </a:p>
      </dsp:txBody>
      <dsp:txXfrm>
        <a:off x="0" y="3538237"/>
        <a:ext cx="6190735" cy="589178"/>
      </dsp:txXfrm>
    </dsp:sp>
    <dsp:sp modelId="{89E06564-EEBC-4143-BA35-847106D05B17}">
      <dsp:nvSpPr>
        <dsp:cNvPr id="0" name=""/>
        <dsp:cNvSpPr/>
      </dsp:nvSpPr>
      <dsp:spPr>
        <a:xfrm>
          <a:off x="0" y="4127416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F8DD5-2CF5-3D49-AE75-76DF72106019}">
      <dsp:nvSpPr>
        <dsp:cNvPr id="0" name=""/>
        <dsp:cNvSpPr/>
      </dsp:nvSpPr>
      <dsp:spPr>
        <a:xfrm>
          <a:off x="0" y="4127416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Les silences</a:t>
          </a:r>
          <a:endParaRPr lang="en-US" sz="2700" kern="1200" dirty="0"/>
        </a:p>
      </dsp:txBody>
      <dsp:txXfrm>
        <a:off x="0" y="4127416"/>
        <a:ext cx="6190735" cy="589178"/>
      </dsp:txXfrm>
    </dsp:sp>
    <dsp:sp modelId="{4498DC3F-6A82-374F-9470-74952A07F921}">
      <dsp:nvSpPr>
        <dsp:cNvPr id="0" name=""/>
        <dsp:cNvSpPr/>
      </dsp:nvSpPr>
      <dsp:spPr>
        <a:xfrm>
          <a:off x="0" y="4716594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637D1-593E-DD4F-A9EE-48DA3AA0AEEB}">
      <dsp:nvSpPr>
        <dsp:cNvPr id="0" name=""/>
        <dsp:cNvSpPr/>
      </dsp:nvSpPr>
      <dsp:spPr>
        <a:xfrm>
          <a:off x="0" y="4716594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L’utilisation d’objet</a:t>
          </a:r>
          <a:endParaRPr lang="en-US" sz="2700" kern="1200"/>
        </a:p>
      </dsp:txBody>
      <dsp:txXfrm>
        <a:off x="0" y="4716594"/>
        <a:ext cx="6190735" cy="589178"/>
      </dsp:txXfrm>
    </dsp:sp>
    <dsp:sp modelId="{173FDD39-D647-674A-A73C-732EA019A560}">
      <dsp:nvSpPr>
        <dsp:cNvPr id="0" name=""/>
        <dsp:cNvSpPr/>
      </dsp:nvSpPr>
      <dsp:spPr>
        <a:xfrm>
          <a:off x="0" y="5305772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4A014-FE6E-B749-9814-1A4BA7DAEC30}">
      <dsp:nvSpPr>
        <dsp:cNvPr id="0" name=""/>
        <dsp:cNvSpPr/>
      </dsp:nvSpPr>
      <dsp:spPr>
        <a:xfrm>
          <a:off x="0" y="5305772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L’utilisation d’espace</a:t>
          </a:r>
          <a:endParaRPr lang="en-US" sz="2700" kern="1200"/>
        </a:p>
      </dsp:txBody>
      <dsp:txXfrm>
        <a:off x="0" y="5305772"/>
        <a:ext cx="6190735" cy="589178"/>
      </dsp:txXfrm>
    </dsp:sp>
    <dsp:sp modelId="{66ADE17E-A482-144F-BE3C-D1CBB6A438F8}">
      <dsp:nvSpPr>
        <dsp:cNvPr id="0" name=""/>
        <dsp:cNvSpPr/>
      </dsp:nvSpPr>
      <dsp:spPr>
        <a:xfrm>
          <a:off x="0" y="5894951"/>
          <a:ext cx="61907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4A039-BDF4-AA4A-A101-BF7CAF7A6588}">
      <dsp:nvSpPr>
        <dsp:cNvPr id="0" name=""/>
        <dsp:cNvSpPr/>
      </dsp:nvSpPr>
      <dsp:spPr>
        <a:xfrm>
          <a:off x="0" y="5894951"/>
          <a:ext cx="6190735" cy="58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L’utilisation de temps</a:t>
          </a:r>
          <a:endParaRPr lang="en-US" sz="2700" kern="1200"/>
        </a:p>
      </dsp:txBody>
      <dsp:txXfrm>
        <a:off x="0" y="5894951"/>
        <a:ext cx="6190735" cy="589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6082D-1C8A-704B-8007-B2CCCB984189}">
      <dsp:nvSpPr>
        <dsp:cNvPr id="0" name=""/>
        <dsp:cNvSpPr/>
      </dsp:nvSpPr>
      <dsp:spPr>
        <a:xfrm>
          <a:off x="0" y="594"/>
          <a:ext cx="50211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23FBA-054D-7B4F-B813-C5A5B6BEF522}">
      <dsp:nvSpPr>
        <dsp:cNvPr id="0" name=""/>
        <dsp:cNvSpPr/>
      </dsp:nvSpPr>
      <dsp:spPr>
        <a:xfrm>
          <a:off x="0" y="594"/>
          <a:ext cx="5021182" cy="973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 dirty="0"/>
            <a:t>L’accentuation</a:t>
          </a:r>
          <a:endParaRPr lang="en-US" sz="4200" kern="1200" dirty="0"/>
        </a:p>
      </dsp:txBody>
      <dsp:txXfrm>
        <a:off x="0" y="594"/>
        <a:ext cx="5021182" cy="973853"/>
      </dsp:txXfrm>
    </dsp:sp>
    <dsp:sp modelId="{2A778B05-186E-F245-9C70-6B8842DF328E}">
      <dsp:nvSpPr>
        <dsp:cNvPr id="0" name=""/>
        <dsp:cNvSpPr/>
      </dsp:nvSpPr>
      <dsp:spPr>
        <a:xfrm>
          <a:off x="0" y="974448"/>
          <a:ext cx="50211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D9CB7-27AA-DD4F-BF69-2F1C4E3B7310}">
      <dsp:nvSpPr>
        <dsp:cNvPr id="0" name=""/>
        <dsp:cNvSpPr/>
      </dsp:nvSpPr>
      <dsp:spPr>
        <a:xfrm>
          <a:off x="0" y="974448"/>
          <a:ext cx="5021182" cy="973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/>
            <a:t>La complémentarité</a:t>
          </a:r>
          <a:endParaRPr lang="en-US" sz="4200" kern="1200"/>
        </a:p>
      </dsp:txBody>
      <dsp:txXfrm>
        <a:off x="0" y="974448"/>
        <a:ext cx="5021182" cy="973853"/>
      </dsp:txXfrm>
    </dsp:sp>
    <dsp:sp modelId="{414BF77D-F348-B34D-8642-57EBFE432430}">
      <dsp:nvSpPr>
        <dsp:cNvPr id="0" name=""/>
        <dsp:cNvSpPr/>
      </dsp:nvSpPr>
      <dsp:spPr>
        <a:xfrm>
          <a:off x="0" y="1948301"/>
          <a:ext cx="50211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43C5A-D0A0-3D4F-9BFE-03F61EF86ED1}">
      <dsp:nvSpPr>
        <dsp:cNvPr id="0" name=""/>
        <dsp:cNvSpPr/>
      </dsp:nvSpPr>
      <dsp:spPr>
        <a:xfrm>
          <a:off x="0" y="1948301"/>
          <a:ext cx="5021182" cy="973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/>
            <a:t>La répétition</a:t>
          </a:r>
          <a:endParaRPr lang="en-US" sz="4200" kern="1200"/>
        </a:p>
      </dsp:txBody>
      <dsp:txXfrm>
        <a:off x="0" y="1948301"/>
        <a:ext cx="5021182" cy="973853"/>
      </dsp:txXfrm>
    </dsp:sp>
    <dsp:sp modelId="{CC45E2BD-8E13-AF41-8008-48CE3C5B65A1}">
      <dsp:nvSpPr>
        <dsp:cNvPr id="0" name=""/>
        <dsp:cNvSpPr/>
      </dsp:nvSpPr>
      <dsp:spPr>
        <a:xfrm>
          <a:off x="0" y="2922155"/>
          <a:ext cx="50211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9243F-E567-0944-9931-AC617A68D32F}">
      <dsp:nvSpPr>
        <dsp:cNvPr id="0" name=""/>
        <dsp:cNvSpPr/>
      </dsp:nvSpPr>
      <dsp:spPr>
        <a:xfrm>
          <a:off x="0" y="2922155"/>
          <a:ext cx="5021182" cy="973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/>
            <a:t>La régulation</a:t>
          </a:r>
          <a:endParaRPr lang="en-US" sz="4200" kern="1200"/>
        </a:p>
      </dsp:txBody>
      <dsp:txXfrm>
        <a:off x="0" y="2922155"/>
        <a:ext cx="5021182" cy="973853"/>
      </dsp:txXfrm>
    </dsp:sp>
    <dsp:sp modelId="{91FBF22F-641B-0E4F-A1FE-C790BE42B74A}">
      <dsp:nvSpPr>
        <dsp:cNvPr id="0" name=""/>
        <dsp:cNvSpPr/>
      </dsp:nvSpPr>
      <dsp:spPr>
        <a:xfrm>
          <a:off x="0" y="3896008"/>
          <a:ext cx="50211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D1DF1-C2C6-464E-AAEF-942A97A8C7CC}">
      <dsp:nvSpPr>
        <dsp:cNvPr id="0" name=""/>
        <dsp:cNvSpPr/>
      </dsp:nvSpPr>
      <dsp:spPr>
        <a:xfrm>
          <a:off x="0" y="3896008"/>
          <a:ext cx="5021182" cy="973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/>
            <a:t>La contradiction</a:t>
          </a:r>
          <a:endParaRPr lang="en-US" sz="4200" kern="1200"/>
        </a:p>
      </dsp:txBody>
      <dsp:txXfrm>
        <a:off x="0" y="3896008"/>
        <a:ext cx="5021182" cy="973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4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9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0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3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7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1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5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24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1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74" r:id="rId6"/>
    <p:sldLayoutId id="2147483769" r:id="rId7"/>
    <p:sldLayoutId id="2147483770" r:id="rId8"/>
    <p:sldLayoutId id="2147483771" r:id="rId9"/>
    <p:sldLayoutId id="2147483773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19">
            <a:extLst>
              <a:ext uri="{FF2B5EF4-FFF2-40B4-BE49-F238E27FC236}">
                <a16:creationId xmlns:a16="http://schemas.microsoft.com/office/drawing/2014/main" id="{67A7C490-FB0D-4946-BDB7-1CF2F58DA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21">
            <a:extLst>
              <a:ext uri="{FF2B5EF4-FFF2-40B4-BE49-F238E27FC236}">
                <a16:creationId xmlns:a16="http://schemas.microsoft.com/office/drawing/2014/main" id="{A455898E-1D0B-453B-A8AB-E169E93C0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61154AF-7970-FEC2-AA00-9B28ABCBE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6117661" cy="2334247"/>
          </a:xfrm>
        </p:spPr>
        <p:txBody>
          <a:bodyPr anchor="t">
            <a:normAutofit/>
          </a:bodyPr>
          <a:lstStyle/>
          <a:p>
            <a:r>
              <a:rPr lang="fr-FR" dirty="0"/>
              <a:t>La communication non verbale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DF9C2B-1885-BE76-F5C8-D4B72F31F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4482450"/>
            <a:ext cx="6141545" cy="1724029"/>
          </a:xfrm>
        </p:spPr>
        <p:txBody>
          <a:bodyPr anchor="t">
            <a:normAutofit/>
          </a:bodyPr>
          <a:lstStyle/>
          <a:p>
            <a:endParaRPr lang="fr-FR"/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Topview of mint green workspace with laptop, coffee, notebook, pen, glasses, and mouse">
            <a:extLst>
              <a:ext uri="{FF2B5EF4-FFF2-40B4-BE49-F238E27FC236}">
                <a16:creationId xmlns:a16="http://schemas.microsoft.com/office/drawing/2014/main" id="{98C4332F-E636-0D90-11F6-EC77414BFF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468" b="-1"/>
          <a:stretch/>
        </p:blipFill>
        <p:spPr>
          <a:xfrm>
            <a:off x="7339014" y="657369"/>
            <a:ext cx="4353213" cy="553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1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0AAACD-E469-6ECE-9CE0-BC9DB502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canaux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613A022D-9E3E-6069-17B1-AF88DC3A07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488527"/>
              </p:ext>
            </p:extLst>
          </p:nvPr>
        </p:nvGraphicFramePr>
        <p:xfrm>
          <a:off x="5832389" y="185351"/>
          <a:ext cx="6190735" cy="6487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7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D6AACD-E3D2-DD46-8CD9-BCF1A0FB4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8D3E9C-DD85-2A40-B518-E2A0D5719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B91C60-3058-6C4B-AB5E-F2FD215DC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C3316A-482D-8E48-A917-E8DDB3C3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0DAA33-ABB7-984B-B20D-2F9CDB821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EFCF58-6E3B-304B-8EC8-595DC62B4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7EE9-3AA8-794C-870B-42450C62E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69B40A-C6DF-A949-8A2B-2C2E477F7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6D421A-C5A4-F64C-9CC7-E83CD0086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FB8539-A089-5343-B754-CBEA5805C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70E231-5D31-C54A-9C00-80A249811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0C1198-FE4C-0A4D-917C-E44226E2A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1D99F4-2BA3-1142-833F-2764E75F5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942183-766A-1F4D-90C0-D075A5163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E06564-EEBC-4143-BA35-847106D05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BF8DD5-2CF5-3D49-AE75-76DF72106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98DC3F-6A82-374F-9470-74952A07F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E637D1-593E-DD4F-A9EE-48DA3AA0A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3FDD39-D647-674A-A73C-732EA019A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B4A014-FE6E-B749-9814-1A4BA7DAE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ADE17E-A482-144F-BE3C-D1CBB6A43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E4A039-BDF4-AA4A-A101-BF7CAF7A6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CB565B-520A-E46F-95B6-BDCBE966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fonctions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03E13DE-5172-7A40-F9FC-396FFF5BBF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662168" y="969264"/>
          <a:ext cx="5021182" cy="4870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2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E6082D-1C8A-704B-8007-B2CCCB984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723FBA-054D-7B4F-B813-C5A5B6BEF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778B05-186E-F245-9C70-6B8842DF3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9D9CB7-27AA-DD4F-BF69-2F1C4E3B7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4BF77D-F348-B34D-8642-57EBFE432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943C5A-D0A0-3D4F-9BFE-03F61EF86E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45E2BD-8E13-AF41-8008-48CE3C5B6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B9243F-E567-0944-9931-AC617A68D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FBF22F-641B-0E4F-A1FE-C790BE42B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BD1DF1-C2C6-464E-AAEF-942A97A8C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40</Words>
  <Application>Microsoft Office PowerPoint</Application>
  <PresentationFormat>Grand écran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Bierstadt</vt:lpstr>
      <vt:lpstr>GestaltVTI</vt:lpstr>
      <vt:lpstr>La communication non verbale</vt:lpstr>
      <vt:lpstr>Les canaux</vt:lpstr>
      <vt:lpstr>Les fonctions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communication non verbale</dc:title>
  <dc:creator>Chantal Defoy</dc:creator>
  <cp:lastModifiedBy>Fannie Harvey</cp:lastModifiedBy>
  <cp:revision>2</cp:revision>
  <dcterms:created xsi:type="dcterms:W3CDTF">2023-07-18T20:59:17Z</dcterms:created>
  <dcterms:modified xsi:type="dcterms:W3CDTF">2024-07-23T15:35:51Z</dcterms:modified>
</cp:coreProperties>
</file>