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1E25E3-159F-4310-90C3-1AE0165708E1}" v="6" dt="2023-10-25T15:06:36.3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tal Defoy" userId="9a7a593b-f38b-4192-8b16-6594e080b835" providerId="ADAL" clId="{0FB3CACE-71C2-AC4D-B1FB-72D22E5F4AC5}"/>
    <pc:docChg chg="modSld">
      <pc:chgData name="Chantal Defoy" userId="9a7a593b-f38b-4192-8b16-6594e080b835" providerId="ADAL" clId="{0FB3CACE-71C2-AC4D-B1FB-72D22E5F4AC5}" dt="2023-10-18T20:16:42.494" v="13"/>
      <pc:docMkLst>
        <pc:docMk/>
      </pc:docMkLst>
      <pc:sldChg chg="modAnim">
        <pc:chgData name="Chantal Defoy" userId="9a7a593b-f38b-4192-8b16-6594e080b835" providerId="ADAL" clId="{0FB3CACE-71C2-AC4D-B1FB-72D22E5F4AC5}" dt="2023-10-18T20:16:42.494" v="13"/>
        <pc:sldMkLst>
          <pc:docMk/>
          <pc:sldMk cId="3219837436" sldId="262"/>
        </pc:sldMkLst>
      </pc:sldChg>
    </pc:docChg>
  </pc:docChgLst>
  <pc:docChgLst>
    <pc:chgData name="France Defoy" userId="86b106f1-4887-4cd5-8eb2-b340f2d7597d" providerId="ADAL" clId="{031E25E3-159F-4310-90C3-1AE0165708E1}"/>
    <pc:docChg chg="modSld">
      <pc:chgData name="France Defoy" userId="86b106f1-4887-4cd5-8eb2-b340f2d7597d" providerId="ADAL" clId="{031E25E3-159F-4310-90C3-1AE0165708E1}" dt="2023-10-25T15:06:36.349" v="5" actId="20577"/>
      <pc:docMkLst>
        <pc:docMk/>
      </pc:docMkLst>
      <pc:sldChg chg="modSp">
        <pc:chgData name="France Defoy" userId="86b106f1-4887-4cd5-8eb2-b340f2d7597d" providerId="ADAL" clId="{031E25E3-159F-4310-90C3-1AE0165708E1}" dt="2023-10-25T15:05:53.972" v="2" actId="20577"/>
        <pc:sldMkLst>
          <pc:docMk/>
          <pc:sldMk cId="1180858012" sldId="259"/>
        </pc:sldMkLst>
        <pc:spChg chg="mod">
          <ac:chgData name="France Defoy" userId="86b106f1-4887-4cd5-8eb2-b340f2d7597d" providerId="ADAL" clId="{031E25E3-159F-4310-90C3-1AE0165708E1}" dt="2023-10-25T15:05:53.972" v="2" actId="20577"/>
          <ac:spMkLst>
            <pc:docMk/>
            <pc:sldMk cId="1180858012" sldId="259"/>
            <ac:spMk id="3" creationId="{DA334D01-5984-7C08-E2C3-BDA440798B21}"/>
          </ac:spMkLst>
        </pc:spChg>
      </pc:sldChg>
      <pc:sldChg chg="modSp">
        <pc:chgData name="France Defoy" userId="86b106f1-4887-4cd5-8eb2-b340f2d7597d" providerId="ADAL" clId="{031E25E3-159F-4310-90C3-1AE0165708E1}" dt="2023-10-25T15:06:36.349" v="5" actId="20577"/>
        <pc:sldMkLst>
          <pc:docMk/>
          <pc:sldMk cId="2769401735" sldId="260"/>
        </pc:sldMkLst>
        <pc:spChg chg="mod">
          <ac:chgData name="France Defoy" userId="86b106f1-4887-4cd5-8eb2-b340f2d7597d" providerId="ADAL" clId="{031E25E3-159F-4310-90C3-1AE0165708E1}" dt="2023-10-25T15:06:36.349" v="5" actId="20577"/>
          <ac:spMkLst>
            <pc:docMk/>
            <pc:sldMk cId="2769401735" sldId="260"/>
            <ac:spMk id="3" creationId="{D99F879E-B3C4-7A3E-00B4-456983510B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A3B9C-8584-BE3D-C5CB-0D3683350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DAF0A4-D2D2-86ED-4666-39BB2C4B3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EB8561-8E0A-EDF3-340E-D3E3E21E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3CB4D6E-8004-9E15-C312-F7D85BA85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3D1A81-AC15-5497-2EED-1D34A362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65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F2B18-ACCE-7E9A-A136-9302844E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2CCA491-CDB9-69FC-D030-6AB8E6D4D8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781668C-C1F9-BC01-2753-B459D1CB9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D4B4EF-7E4F-BC6F-AEEE-0FA88879E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5B80D0-5871-B5C4-6A5A-7197DA15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606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A1C5E4A-16BA-C820-5AAF-5823DD66E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AF80493-4447-72EB-D783-59D307F05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B543DB-1537-12A6-5663-181C6F7D9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5BC690-F723-6059-9FFF-BE4E6691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12BF61-ABC4-AB98-6F45-85FE7D59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58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28D19A-17D2-81AC-3AA8-F9ADFE01E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BAC13A-57E0-2076-087D-890268D1A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77D153-3894-5B99-FDC7-4FBD7D74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C72BB3-DDF7-11C2-5258-084F7FD2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DAE030-9F2D-5F6C-FF82-CC8212D04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3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DDD3E-3B88-CECD-46CE-356CEA0D2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564608C-C9E1-7928-34AF-D65BFCAEF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C3E9D5C-5C04-9C03-D00C-61FD88559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B8E557-13F4-1034-1BFB-A8B158BC5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478C5F-015F-AA7E-98CB-7E71C598C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01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10FE4-7BF3-008C-A06A-B05D117DE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60F50A-E6F6-F609-C18A-6DD7B1C1FA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47D4BA-AB7B-4F81-29A7-609A4D649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D2BF44-A818-0393-0160-B4479FA7F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8682A7-2A74-FE9B-8D60-8C56F4636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FD6D489-454C-EF1F-1809-A79CAF4C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839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7FD7F-6538-19E9-BB06-692CBEBE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DA4AD78-6C76-ABCD-6F99-D01D55E169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0689AA-8FD5-3E6E-2A12-FCEDEA7C9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62E27E5-5C46-5B8B-17CE-9A255632BF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62F7087-E26A-5B64-F2C4-EA585CE4A8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5E1F6A-CF8E-9856-B10F-31F698BF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4D30BA7-4EB5-1151-C4B3-E7421040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75EC34-F629-E2DB-3BCD-07F2A5F3C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5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5E18D6-4C44-A23D-B5ED-FF68114EB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90F1F0-1F21-3539-00E3-B6FFA9A20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CFD5646-E716-12C7-84A1-4B00B6A3E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7C9DAFC-7D6A-8701-63A0-AA2AEA938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203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895857F-3BCD-5033-5FE0-A214E3190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24B746-274F-9EB7-4100-CA1D6B533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C6CEAC3-5939-A41C-BE18-0CD23489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633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6859BA-F01A-4FA1-55B9-39A723565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8C403A-CE7F-785C-676D-0E0DD503F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F753124-3805-1DB1-1C9C-A1198BE095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0519388-F6DB-D414-ECE7-A41E0338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DBFB5B8-A751-5DA0-79C9-90C429CCA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A26941-7B62-C89C-ACE7-FA61F982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80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0979A8-947F-C3E5-576D-11286841A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E0E0F67-9181-1E17-9166-3C470DC34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DA3789F-6457-6D2C-3023-55FB97B4D7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A7F343-F665-795A-D87D-9D2551D19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62AAC2-0193-CA6D-02C2-CCFAD379B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06D0FEC-40F5-839A-3C24-9A91E42B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4425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F7B28E-7C92-8745-1782-703AD4AA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Modifier le style du titre</a:t>
            </a:r>
            <a:endParaRPr lang="fr-FR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4E8F06F-EBED-A48B-DA5F-2DA6D2FA0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  <a:endParaRPr lang="fr-FR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162AAB-23E9-EF7C-B846-3B2FE3F34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B566-0F33-0548-B5C6-7076572B1463}" type="datetimeFigureOut">
              <a:rPr lang="fr-FR" smtClean="0"/>
              <a:t>25/10/2023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4D7156-AE34-15FC-F16C-19D7DA3F2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B22F3F-B48F-C752-FA84-849EB7E0C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ED0B1-125B-524A-A261-57B2E70BA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1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www.codeur.com/blog/wp-content/uploads/2020/07/resolution-conflits-740x447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2" name="Rectangle 1031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4" name="Rectangle 1033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Freeform: Shape 1035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2D81912-4B0E-09F8-8FCA-58EC08A7FE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3296"/>
            <a:ext cx="9144000" cy="1152663"/>
          </a:xfrm>
        </p:spPr>
        <p:txBody>
          <a:bodyPr anchor="ctr">
            <a:normAutofit/>
          </a:bodyPr>
          <a:lstStyle/>
          <a:p>
            <a:r>
              <a:rPr lang="fr-FR" sz="4400" dirty="0"/>
              <a:t>Les principes de bases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D2B846E-6AA5-DEC5-240D-0E0DF64FF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329534"/>
            <a:ext cx="9144000" cy="646785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pic>
        <p:nvPicPr>
          <p:cNvPr id="1027" name="Image 1" descr="7 techniques pour résoudre les conflits au sein de votre équipe - Codeur  Blog">
            <a:extLst>
              <a:ext uri="{FF2B5EF4-FFF2-40B4-BE49-F238E27FC236}">
                <a16:creationId xmlns:a16="http://schemas.microsoft.com/office/drawing/2014/main" id="{9E733AF2-D74D-46D3-A472-66F29A13B5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7" b="16077"/>
          <a:stretch>
            <a:fillRect/>
          </a:stretch>
        </p:blipFill>
        <p:spPr bwMode="auto">
          <a:xfrm>
            <a:off x="4348596" y="1681498"/>
            <a:ext cx="3217333" cy="1541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90D9208-47D3-3F0D-140B-DC7FCC803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39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408913-B323-422F-B521-2957A5B7F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92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67B0A8C-3F96-B37E-C0CA-9B5761BC5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749"/>
            <a:ext cx="4953001" cy="4726502"/>
          </a:xfrm>
        </p:spPr>
        <p:txBody>
          <a:bodyPr>
            <a:normAutofit/>
          </a:bodyPr>
          <a:lstStyle/>
          <a:p>
            <a:r>
              <a:rPr lang="fr-FR" sz="5400" dirty="0"/>
              <a:t>Le conflit intrapersonnel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DCF59A-C300-2643-11B1-314D5D2B4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8022" y="713313"/>
            <a:ext cx="3815778" cy="5431376"/>
          </a:xfrm>
        </p:spPr>
        <p:txBody>
          <a:bodyPr anchor="ctr">
            <a:normAutofit/>
          </a:bodyPr>
          <a:lstStyle/>
          <a:p>
            <a:r>
              <a:rPr lang="fr-FR" sz="4000" dirty="0"/>
              <a:t>Conflit envers soi même</a:t>
            </a:r>
          </a:p>
        </p:txBody>
      </p:sp>
    </p:spTree>
    <p:extLst>
      <p:ext uri="{BB962C8B-B14F-4D97-AF65-F5344CB8AC3E}">
        <p14:creationId xmlns:p14="http://schemas.microsoft.com/office/powerpoint/2010/main" val="305050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408913-B323-422F-B521-2957A5B7F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92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6819198-DFBB-1149-4EF4-DBFD1169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749"/>
            <a:ext cx="4953001" cy="4726502"/>
          </a:xfrm>
        </p:spPr>
        <p:txBody>
          <a:bodyPr>
            <a:normAutofit/>
          </a:bodyPr>
          <a:lstStyle/>
          <a:p>
            <a:r>
              <a:rPr lang="fr-FR" sz="5400" dirty="0"/>
              <a:t>Le conflit interpersonnel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19AE30-BD81-8F71-B7DE-8CE8F916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8021" y="713313"/>
            <a:ext cx="4370199" cy="5431376"/>
          </a:xfrm>
        </p:spPr>
        <p:txBody>
          <a:bodyPr anchor="ctr">
            <a:normAutofit/>
          </a:bodyPr>
          <a:lstStyle/>
          <a:p>
            <a:r>
              <a:rPr lang="fr-FR" sz="4000" dirty="0"/>
              <a:t>Conflit entre 2 ou plusieurs personnes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57647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5408913-B323-422F-B521-2957A5B7F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A770EBD-5B77-46EC-BF58-EF27ACD6B4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592" y="0"/>
            <a:ext cx="7299977" cy="6858000"/>
          </a:xfrm>
          <a:custGeom>
            <a:avLst/>
            <a:gdLst>
              <a:gd name="connsiteX0" fmla="*/ 1008599 w 7299977"/>
              <a:gd name="connsiteY0" fmla="*/ 0 h 6858000"/>
              <a:gd name="connsiteX1" fmla="*/ 4420653 w 7299977"/>
              <a:gd name="connsiteY1" fmla="*/ 0 h 6858000"/>
              <a:gd name="connsiteX2" fmla="*/ 5511704 w 7299977"/>
              <a:gd name="connsiteY2" fmla="*/ 0 h 6858000"/>
              <a:gd name="connsiteX3" fmla="*/ 7299977 w 7299977"/>
              <a:gd name="connsiteY3" fmla="*/ 0 h 6858000"/>
              <a:gd name="connsiteX4" fmla="*/ 7299977 w 7299977"/>
              <a:gd name="connsiteY4" fmla="*/ 6858000 h 6858000"/>
              <a:gd name="connsiteX5" fmla="*/ 5511704 w 7299977"/>
              <a:gd name="connsiteY5" fmla="*/ 6858000 h 6858000"/>
              <a:gd name="connsiteX6" fmla="*/ 4420653 w 7299977"/>
              <a:gd name="connsiteY6" fmla="*/ 6858000 h 6858000"/>
              <a:gd name="connsiteX7" fmla="*/ 1592997 w 7299977"/>
              <a:gd name="connsiteY7" fmla="*/ 6858000 h 6858000"/>
              <a:gd name="connsiteX8" fmla="*/ 1232473 w 7299977"/>
              <a:gd name="connsiteY8" fmla="*/ 6658805 h 6858000"/>
              <a:gd name="connsiteX9" fmla="*/ 1075471 w 7299977"/>
              <a:gd name="connsiteY9" fmla="*/ 6431153 h 6858000"/>
              <a:gd name="connsiteX10" fmla="*/ 1020229 w 7299977"/>
              <a:gd name="connsiteY10" fmla="*/ 6367127 h 6858000"/>
              <a:gd name="connsiteX11" fmla="*/ 883579 w 7299977"/>
              <a:gd name="connsiteY11" fmla="*/ 6281757 h 6858000"/>
              <a:gd name="connsiteX12" fmla="*/ 645167 w 7299977"/>
              <a:gd name="connsiteY12" fmla="*/ 6100347 h 6858000"/>
              <a:gd name="connsiteX13" fmla="*/ 732391 w 7299977"/>
              <a:gd name="connsiteY13" fmla="*/ 6057663 h 6858000"/>
              <a:gd name="connsiteX14" fmla="*/ 985339 w 7299977"/>
              <a:gd name="connsiteY14" fmla="*/ 6167932 h 6858000"/>
              <a:gd name="connsiteX15" fmla="*/ 1168509 w 7299977"/>
              <a:gd name="connsiteY15" fmla="*/ 6196388 h 6858000"/>
              <a:gd name="connsiteX16" fmla="*/ 909746 w 7299977"/>
              <a:gd name="connsiteY16" fmla="*/ 6004307 h 6858000"/>
              <a:gd name="connsiteX17" fmla="*/ 659704 w 7299977"/>
              <a:gd name="connsiteY17" fmla="*/ 5755314 h 6858000"/>
              <a:gd name="connsiteX18" fmla="*/ 851597 w 7299977"/>
              <a:gd name="connsiteY18" fmla="*/ 5801555 h 6858000"/>
              <a:gd name="connsiteX19" fmla="*/ 860319 w 7299977"/>
              <a:gd name="connsiteY19" fmla="*/ 5769542 h 6858000"/>
              <a:gd name="connsiteX20" fmla="*/ 691686 w 7299977"/>
              <a:gd name="connsiteY20" fmla="*/ 5474306 h 6858000"/>
              <a:gd name="connsiteX21" fmla="*/ 610278 w 7299977"/>
              <a:gd name="connsiteY21" fmla="*/ 5353367 h 6858000"/>
              <a:gd name="connsiteX22" fmla="*/ 238123 w 7299977"/>
              <a:gd name="connsiteY22" fmla="*/ 4994104 h 6858000"/>
              <a:gd name="connsiteX23" fmla="*/ 592833 w 7299977"/>
              <a:gd name="connsiteY23" fmla="*/ 5154171 h 6858000"/>
              <a:gd name="connsiteX24" fmla="*/ 226494 w 7299977"/>
              <a:gd name="connsiteY24" fmla="*/ 4805580 h 6858000"/>
              <a:gd name="connsiteX25" fmla="*/ 49139 w 7299977"/>
              <a:gd name="connsiteY25" fmla="*/ 4677526 h 6858000"/>
              <a:gd name="connsiteX26" fmla="*/ 5527 w 7299977"/>
              <a:gd name="connsiteY26" fmla="*/ 4602828 h 6858000"/>
              <a:gd name="connsiteX27" fmla="*/ 84029 w 7299977"/>
              <a:gd name="connsiteY27" fmla="*/ 4585042 h 6858000"/>
              <a:gd name="connsiteX28" fmla="*/ 325347 w 7299977"/>
              <a:gd name="connsiteY28" fmla="*/ 4613499 h 6858000"/>
              <a:gd name="connsiteX29" fmla="*/ 25879 w 7299977"/>
              <a:gd name="connsiteY29" fmla="*/ 4378734 h 6858000"/>
              <a:gd name="connsiteX30" fmla="*/ 249753 w 7299977"/>
              <a:gd name="connsiteY30" fmla="*/ 4414305 h 6858000"/>
              <a:gd name="connsiteX31" fmla="*/ 313718 w 7299977"/>
              <a:gd name="connsiteY31" fmla="*/ 4321821 h 6858000"/>
              <a:gd name="connsiteX32" fmla="*/ 418386 w 7299977"/>
              <a:gd name="connsiteY32" fmla="*/ 4172424 h 6858000"/>
              <a:gd name="connsiteX33" fmla="*/ 491072 w 7299977"/>
              <a:gd name="connsiteY33" fmla="*/ 4090612 h 6858000"/>
              <a:gd name="connsiteX34" fmla="*/ 520147 w 7299977"/>
              <a:gd name="connsiteY34" fmla="*/ 3827390 h 6858000"/>
              <a:gd name="connsiteX35" fmla="*/ 459090 w 7299977"/>
              <a:gd name="connsiteY35" fmla="*/ 3539269 h 6858000"/>
              <a:gd name="connsiteX36" fmla="*/ 290458 w 7299977"/>
              <a:gd name="connsiteY36" fmla="*/ 3393429 h 6858000"/>
              <a:gd name="connsiteX37" fmla="*/ 339884 w 7299977"/>
              <a:gd name="connsiteY37" fmla="*/ 3229805 h 6858000"/>
              <a:gd name="connsiteX38" fmla="*/ 697501 w 7299977"/>
              <a:gd name="connsiteY38" fmla="*/ 3329402 h 6858000"/>
              <a:gd name="connsiteX39" fmla="*/ 165437 w 7299977"/>
              <a:gd name="connsiteY39" fmla="*/ 2941684 h 6858000"/>
              <a:gd name="connsiteX40" fmla="*/ 255568 w 7299977"/>
              <a:gd name="connsiteY40" fmla="*/ 2923898 h 6858000"/>
              <a:gd name="connsiteX41" fmla="*/ 578296 w 7299977"/>
              <a:gd name="connsiteY41" fmla="*/ 2703362 h 6858000"/>
              <a:gd name="connsiteX42" fmla="*/ 595740 w 7299977"/>
              <a:gd name="connsiteY42" fmla="*/ 2692689 h 6858000"/>
              <a:gd name="connsiteX43" fmla="*/ 650982 w 7299977"/>
              <a:gd name="connsiteY43" fmla="*/ 2553965 h 6858000"/>
              <a:gd name="connsiteX44" fmla="*/ 825429 w 7299977"/>
              <a:gd name="connsiteY44" fmla="*/ 2532623 h 6858000"/>
              <a:gd name="connsiteX45" fmla="*/ 970802 w 7299977"/>
              <a:gd name="connsiteY45" fmla="*/ 2564636 h 6858000"/>
              <a:gd name="connsiteX46" fmla="*/ 1127805 w 7299977"/>
              <a:gd name="connsiteY46" fmla="*/ 2525509 h 6858000"/>
              <a:gd name="connsiteX47" fmla="*/ 1267362 w 7299977"/>
              <a:gd name="connsiteY47" fmla="*/ 2543294 h 6858000"/>
              <a:gd name="connsiteX48" fmla="*/ 1386568 w 7299977"/>
              <a:gd name="connsiteY48" fmla="*/ 2518395 h 6858000"/>
              <a:gd name="connsiteX49" fmla="*/ 1270270 w 7299977"/>
              <a:gd name="connsiteY49" fmla="*/ 2401012 h 6858000"/>
              <a:gd name="connsiteX50" fmla="*/ 1107453 w 7299977"/>
              <a:gd name="connsiteY50" fmla="*/ 2401012 h 6858000"/>
              <a:gd name="connsiteX51" fmla="*/ 991154 w 7299977"/>
              <a:gd name="connsiteY51" fmla="*/ 2326314 h 6858000"/>
              <a:gd name="connsiteX52" fmla="*/ 880671 w 7299977"/>
              <a:gd name="connsiteY52" fmla="*/ 2191146 h 6858000"/>
              <a:gd name="connsiteX53" fmla="*/ 491072 w 7299977"/>
              <a:gd name="connsiteY53" fmla="*/ 1974165 h 6858000"/>
              <a:gd name="connsiteX54" fmla="*/ 421293 w 7299977"/>
              <a:gd name="connsiteY54" fmla="*/ 1892353 h 6858000"/>
              <a:gd name="connsiteX55" fmla="*/ 1531941 w 7299977"/>
              <a:gd name="connsiteY55" fmla="*/ 2208931 h 6858000"/>
              <a:gd name="connsiteX56" fmla="*/ 1188861 w 7299977"/>
              <a:gd name="connsiteY56" fmla="*/ 2077320 h 6858000"/>
              <a:gd name="connsiteX57" fmla="*/ 1421458 w 7299977"/>
              <a:gd name="connsiteY57" fmla="*/ 2102219 h 6858000"/>
              <a:gd name="connsiteX58" fmla="*/ 1549386 w 7299977"/>
              <a:gd name="connsiteY58" fmla="*/ 2013292 h 6858000"/>
              <a:gd name="connsiteX59" fmla="*/ 1549386 w 7299977"/>
              <a:gd name="connsiteY59" fmla="*/ 1984836 h 6858000"/>
              <a:gd name="connsiteX60" fmla="*/ 1453440 w 7299977"/>
              <a:gd name="connsiteY60" fmla="*/ 1903025 h 6858000"/>
              <a:gd name="connsiteX61" fmla="*/ 1398198 w 7299977"/>
              <a:gd name="connsiteY61" fmla="*/ 1849668 h 6858000"/>
              <a:gd name="connsiteX62" fmla="*/ 1247011 w 7299977"/>
              <a:gd name="connsiteY62" fmla="*/ 1657587 h 6858000"/>
              <a:gd name="connsiteX63" fmla="*/ 1354586 w 7299977"/>
              <a:gd name="connsiteY63" fmla="*/ 1636245 h 6858000"/>
              <a:gd name="connsiteX64" fmla="*/ 1395290 w 7299977"/>
              <a:gd name="connsiteY64" fmla="*/ 1597117 h 6858000"/>
              <a:gd name="connsiteX65" fmla="*/ 1366216 w 7299977"/>
              <a:gd name="connsiteY65" fmla="*/ 1540204 h 6858000"/>
              <a:gd name="connsiteX66" fmla="*/ 1031858 w 7299977"/>
              <a:gd name="connsiteY66" fmla="*/ 1365909 h 6858000"/>
              <a:gd name="connsiteX67" fmla="*/ 1005692 w 7299977"/>
              <a:gd name="connsiteY67" fmla="*/ 1230741 h 6858000"/>
              <a:gd name="connsiteX68" fmla="*/ 1069655 w 7299977"/>
              <a:gd name="connsiteY68" fmla="*/ 1209399 h 6858000"/>
              <a:gd name="connsiteX69" fmla="*/ 1142342 w 7299977"/>
              <a:gd name="connsiteY69" fmla="*/ 1220069 h 6858000"/>
              <a:gd name="connsiteX70" fmla="*/ 1084193 w 7299977"/>
              <a:gd name="connsiteY70" fmla="*/ 1113358 h 6858000"/>
              <a:gd name="connsiteX71" fmla="*/ 848689 w 7299977"/>
              <a:gd name="connsiteY71" fmla="*/ 1006647 h 6858000"/>
              <a:gd name="connsiteX72" fmla="*/ 805077 w 7299977"/>
              <a:gd name="connsiteY72" fmla="*/ 949734 h 6858000"/>
              <a:gd name="connsiteX73" fmla="*/ 863226 w 7299977"/>
              <a:gd name="connsiteY73" fmla="*/ 921277 h 6858000"/>
              <a:gd name="connsiteX74" fmla="*/ 906838 w 7299977"/>
              <a:gd name="connsiteY74" fmla="*/ 910606 h 6858000"/>
              <a:gd name="connsiteX75" fmla="*/ 5527 w 7299977"/>
              <a:gd name="connsiteY75" fmla="*/ 465975 h 6858000"/>
              <a:gd name="connsiteX76" fmla="*/ 209049 w 7299977"/>
              <a:gd name="connsiteY76" fmla="*/ 462417 h 6858000"/>
              <a:gd name="connsiteX77" fmla="*/ 409664 w 7299977"/>
              <a:gd name="connsiteY77" fmla="*/ 533558 h 6858000"/>
              <a:gd name="connsiteX78" fmla="*/ 621908 w 7299977"/>
              <a:gd name="connsiteY78" fmla="*/ 522887 h 6858000"/>
              <a:gd name="connsiteX79" fmla="*/ 822522 w 7299977"/>
              <a:gd name="connsiteY79" fmla="*/ 558458 h 6858000"/>
              <a:gd name="connsiteX80" fmla="*/ 996969 w 7299977"/>
              <a:gd name="connsiteY80" fmla="*/ 558458 h 6858000"/>
              <a:gd name="connsiteX81" fmla="*/ 834151 w 7299977"/>
              <a:gd name="connsiteY81" fmla="*/ 505101 h 6858000"/>
              <a:gd name="connsiteX82" fmla="*/ 773095 w 7299977"/>
              <a:gd name="connsiteY82" fmla="*/ 416176 h 6858000"/>
              <a:gd name="connsiteX83" fmla="*/ 793447 w 7299977"/>
              <a:gd name="connsiteY83" fmla="*/ 334364 h 6858000"/>
              <a:gd name="connsiteX84" fmla="*/ 860319 w 7299977"/>
              <a:gd name="connsiteY84" fmla="*/ 359262 h 6858000"/>
              <a:gd name="connsiteX85" fmla="*/ 938820 w 7299977"/>
              <a:gd name="connsiteY85" fmla="*/ 451747 h 6858000"/>
              <a:gd name="connsiteX86" fmla="*/ 956265 w 7299977"/>
              <a:gd name="connsiteY86" fmla="*/ 394834 h 6858000"/>
              <a:gd name="connsiteX87" fmla="*/ 1002784 w 7299977"/>
              <a:gd name="connsiteY87" fmla="*/ 352148 h 6858000"/>
              <a:gd name="connsiteX88" fmla="*/ 1270270 w 7299977"/>
              <a:gd name="connsiteY88" fmla="*/ 373491 h 6858000"/>
              <a:gd name="connsiteX89" fmla="*/ 1092915 w 7299977"/>
              <a:gd name="connsiteY89" fmla="*/ 192082 h 6858000"/>
              <a:gd name="connsiteX90" fmla="*/ 979525 w 7299977"/>
              <a:gd name="connsiteY90" fmla="*/ 163625 h 6858000"/>
              <a:gd name="connsiteX91" fmla="*/ 953358 w 7299977"/>
              <a:gd name="connsiteY91" fmla="*/ 88927 h 6858000"/>
              <a:gd name="connsiteX92" fmla="*/ 1005692 w 7299977"/>
              <a:gd name="connsiteY92" fmla="*/ 71141 h 6858000"/>
              <a:gd name="connsiteX93" fmla="*/ 1267362 w 7299977"/>
              <a:gd name="connsiteY93" fmla="*/ 135168 h 6858000"/>
              <a:gd name="connsiteX94" fmla="*/ 1310975 w 7299977"/>
              <a:gd name="connsiteY94" fmla="*/ 110269 h 6858000"/>
              <a:gd name="connsiteX95" fmla="*/ 1008599 w 7299977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7299977" h="6858000">
                <a:moveTo>
                  <a:pt x="1008599" y="0"/>
                </a:moveTo>
                <a:lnTo>
                  <a:pt x="4420653" y="0"/>
                </a:lnTo>
                <a:lnTo>
                  <a:pt x="5511704" y="0"/>
                </a:lnTo>
                <a:lnTo>
                  <a:pt x="7299977" y="0"/>
                </a:lnTo>
                <a:lnTo>
                  <a:pt x="7299977" y="6858000"/>
                </a:lnTo>
                <a:lnTo>
                  <a:pt x="5511704" y="6858000"/>
                </a:lnTo>
                <a:lnTo>
                  <a:pt x="4420653" y="6858000"/>
                </a:lnTo>
                <a:lnTo>
                  <a:pt x="1592997" y="6858000"/>
                </a:lnTo>
                <a:cubicBezTo>
                  <a:pt x="1473792" y="6786859"/>
                  <a:pt x="1360401" y="6701489"/>
                  <a:pt x="1232473" y="6658805"/>
                </a:cubicBezTo>
                <a:cubicBezTo>
                  <a:pt x="1145250" y="6630349"/>
                  <a:pt x="1060933" y="6580550"/>
                  <a:pt x="1075471" y="6431153"/>
                </a:cubicBezTo>
                <a:cubicBezTo>
                  <a:pt x="1078378" y="6388469"/>
                  <a:pt x="1055118" y="6356456"/>
                  <a:pt x="1020229" y="6367127"/>
                </a:cubicBezTo>
                <a:cubicBezTo>
                  <a:pt x="953358" y="6388469"/>
                  <a:pt x="921375" y="6327999"/>
                  <a:pt x="883579" y="6281757"/>
                </a:cubicBezTo>
                <a:cubicBezTo>
                  <a:pt x="816707" y="6199945"/>
                  <a:pt x="752743" y="6114575"/>
                  <a:pt x="645167" y="6100347"/>
                </a:cubicBezTo>
                <a:cubicBezTo>
                  <a:pt x="665519" y="6036320"/>
                  <a:pt x="700408" y="6043434"/>
                  <a:pt x="732391" y="6057663"/>
                </a:cubicBezTo>
                <a:cubicBezTo>
                  <a:pt x="816707" y="6093234"/>
                  <a:pt x="901023" y="6132361"/>
                  <a:pt x="985339" y="6167932"/>
                </a:cubicBezTo>
                <a:cubicBezTo>
                  <a:pt x="1040581" y="6189274"/>
                  <a:pt x="1095822" y="6221287"/>
                  <a:pt x="1168509" y="6196388"/>
                </a:cubicBezTo>
                <a:cubicBezTo>
                  <a:pt x="1104545" y="6068335"/>
                  <a:pt x="996969" y="6043434"/>
                  <a:pt x="909746" y="6004307"/>
                </a:cubicBezTo>
                <a:cubicBezTo>
                  <a:pt x="802169" y="5954508"/>
                  <a:pt x="738206" y="5862025"/>
                  <a:pt x="659704" y="5755314"/>
                </a:cubicBezTo>
                <a:cubicBezTo>
                  <a:pt x="738206" y="5726858"/>
                  <a:pt x="787632" y="5805112"/>
                  <a:pt x="851597" y="5801555"/>
                </a:cubicBezTo>
                <a:cubicBezTo>
                  <a:pt x="854504" y="5790884"/>
                  <a:pt x="860319" y="5769542"/>
                  <a:pt x="860319" y="5769542"/>
                </a:cubicBezTo>
                <a:cubicBezTo>
                  <a:pt x="755650" y="5712629"/>
                  <a:pt x="709132" y="5605917"/>
                  <a:pt x="691686" y="5474306"/>
                </a:cubicBezTo>
                <a:cubicBezTo>
                  <a:pt x="685872" y="5406721"/>
                  <a:pt x="648075" y="5385379"/>
                  <a:pt x="610278" y="5353367"/>
                </a:cubicBezTo>
                <a:cubicBezTo>
                  <a:pt x="482350" y="5243097"/>
                  <a:pt x="345700" y="5143500"/>
                  <a:pt x="238123" y="4994104"/>
                </a:cubicBezTo>
                <a:cubicBezTo>
                  <a:pt x="363144" y="5011889"/>
                  <a:pt x="461997" y="5111487"/>
                  <a:pt x="592833" y="5154171"/>
                </a:cubicBezTo>
                <a:cubicBezTo>
                  <a:pt x="488165" y="4990547"/>
                  <a:pt x="351514" y="4905177"/>
                  <a:pt x="226494" y="4805580"/>
                </a:cubicBezTo>
                <a:cubicBezTo>
                  <a:pt x="168344" y="4759339"/>
                  <a:pt x="116011" y="4702425"/>
                  <a:pt x="49139" y="4677526"/>
                </a:cubicBezTo>
                <a:cubicBezTo>
                  <a:pt x="25879" y="4670412"/>
                  <a:pt x="-14826" y="4652628"/>
                  <a:pt x="5527" y="4602828"/>
                </a:cubicBezTo>
                <a:cubicBezTo>
                  <a:pt x="22972" y="4560144"/>
                  <a:pt x="54954" y="4574373"/>
                  <a:pt x="84029" y="4585042"/>
                </a:cubicBezTo>
                <a:cubicBezTo>
                  <a:pt x="153807" y="4613499"/>
                  <a:pt x="229401" y="4613499"/>
                  <a:pt x="325347" y="4613499"/>
                </a:cubicBezTo>
                <a:cubicBezTo>
                  <a:pt x="243939" y="4478331"/>
                  <a:pt x="95658" y="4521016"/>
                  <a:pt x="25879" y="4378734"/>
                </a:cubicBezTo>
                <a:cubicBezTo>
                  <a:pt x="113103" y="4353835"/>
                  <a:pt x="179975" y="4403633"/>
                  <a:pt x="249753" y="4414305"/>
                </a:cubicBezTo>
                <a:cubicBezTo>
                  <a:pt x="313718" y="4424975"/>
                  <a:pt x="328254" y="4400076"/>
                  <a:pt x="313718" y="4321821"/>
                </a:cubicBezTo>
                <a:cubicBezTo>
                  <a:pt x="290458" y="4200882"/>
                  <a:pt x="325347" y="4140411"/>
                  <a:pt x="418386" y="4172424"/>
                </a:cubicBezTo>
                <a:cubicBezTo>
                  <a:pt x="505609" y="4204438"/>
                  <a:pt x="514332" y="4158196"/>
                  <a:pt x="491072" y="4090612"/>
                </a:cubicBezTo>
                <a:cubicBezTo>
                  <a:pt x="456183" y="3991015"/>
                  <a:pt x="493979" y="3912759"/>
                  <a:pt x="520147" y="3827390"/>
                </a:cubicBezTo>
                <a:cubicBezTo>
                  <a:pt x="560851" y="3699337"/>
                  <a:pt x="543407" y="3635309"/>
                  <a:pt x="459090" y="3539269"/>
                </a:cubicBezTo>
                <a:cubicBezTo>
                  <a:pt x="409664" y="3485914"/>
                  <a:pt x="360236" y="3439672"/>
                  <a:pt x="290458" y="3393429"/>
                </a:cubicBezTo>
                <a:cubicBezTo>
                  <a:pt x="450368" y="3368530"/>
                  <a:pt x="284643" y="3283162"/>
                  <a:pt x="339884" y="3229805"/>
                </a:cubicBezTo>
                <a:cubicBezTo>
                  <a:pt x="453275" y="3208463"/>
                  <a:pt x="543407" y="3379202"/>
                  <a:pt x="697501" y="3329402"/>
                </a:cubicBezTo>
                <a:cubicBezTo>
                  <a:pt x="511425" y="3183563"/>
                  <a:pt x="302087" y="3137322"/>
                  <a:pt x="165437" y="2941684"/>
                </a:cubicBezTo>
                <a:cubicBezTo>
                  <a:pt x="197419" y="2899000"/>
                  <a:pt x="229401" y="2941684"/>
                  <a:pt x="255568" y="2923898"/>
                </a:cubicBezTo>
                <a:cubicBezTo>
                  <a:pt x="255568" y="2913227"/>
                  <a:pt x="560851" y="2980812"/>
                  <a:pt x="578296" y="2703362"/>
                </a:cubicBezTo>
                <a:cubicBezTo>
                  <a:pt x="584111" y="2703362"/>
                  <a:pt x="589926" y="2703362"/>
                  <a:pt x="595740" y="2692689"/>
                </a:cubicBezTo>
                <a:cubicBezTo>
                  <a:pt x="627722" y="2653563"/>
                  <a:pt x="598648" y="2561080"/>
                  <a:pt x="650982" y="2553965"/>
                </a:cubicBezTo>
                <a:cubicBezTo>
                  <a:pt x="709132" y="2546851"/>
                  <a:pt x="764373" y="2514837"/>
                  <a:pt x="825429" y="2532623"/>
                </a:cubicBezTo>
                <a:cubicBezTo>
                  <a:pt x="871949" y="2546851"/>
                  <a:pt x="921375" y="2564636"/>
                  <a:pt x="970802" y="2564636"/>
                </a:cubicBezTo>
                <a:cubicBezTo>
                  <a:pt x="1023136" y="2564636"/>
                  <a:pt x="1095822" y="2685576"/>
                  <a:pt x="1127805" y="2525509"/>
                </a:cubicBezTo>
                <a:cubicBezTo>
                  <a:pt x="1127805" y="2518395"/>
                  <a:pt x="1217936" y="2536181"/>
                  <a:pt x="1267362" y="2543294"/>
                </a:cubicBezTo>
                <a:cubicBezTo>
                  <a:pt x="1308067" y="2550408"/>
                  <a:pt x="1357494" y="2582422"/>
                  <a:pt x="1386568" y="2518395"/>
                </a:cubicBezTo>
                <a:cubicBezTo>
                  <a:pt x="1401105" y="2479267"/>
                  <a:pt x="1331326" y="2408126"/>
                  <a:pt x="1270270" y="2401012"/>
                </a:cubicBezTo>
                <a:cubicBezTo>
                  <a:pt x="1215029" y="2393898"/>
                  <a:pt x="1159787" y="2386784"/>
                  <a:pt x="1107453" y="2401012"/>
                </a:cubicBezTo>
                <a:cubicBezTo>
                  <a:pt x="1043489" y="2418796"/>
                  <a:pt x="1008599" y="2390340"/>
                  <a:pt x="991154" y="2326314"/>
                </a:cubicBezTo>
                <a:cubicBezTo>
                  <a:pt x="970802" y="2258731"/>
                  <a:pt x="933005" y="2223159"/>
                  <a:pt x="880671" y="2191146"/>
                </a:cubicBezTo>
                <a:cubicBezTo>
                  <a:pt x="752743" y="2112891"/>
                  <a:pt x="630630" y="2020407"/>
                  <a:pt x="491072" y="1974165"/>
                </a:cubicBezTo>
                <a:cubicBezTo>
                  <a:pt x="464905" y="1967051"/>
                  <a:pt x="432923" y="1952823"/>
                  <a:pt x="421293" y="1892353"/>
                </a:cubicBezTo>
                <a:cubicBezTo>
                  <a:pt x="799262" y="1984836"/>
                  <a:pt x="1142342" y="2223159"/>
                  <a:pt x="1531941" y="2208931"/>
                </a:cubicBezTo>
                <a:cubicBezTo>
                  <a:pt x="1427272" y="2134233"/>
                  <a:pt x="1302252" y="2130676"/>
                  <a:pt x="1188861" y="2077320"/>
                </a:cubicBezTo>
                <a:cubicBezTo>
                  <a:pt x="1270270" y="2038192"/>
                  <a:pt x="1345864" y="2080877"/>
                  <a:pt x="1421458" y="2102219"/>
                </a:cubicBezTo>
                <a:cubicBezTo>
                  <a:pt x="1485422" y="2120004"/>
                  <a:pt x="1543571" y="2123562"/>
                  <a:pt x="1549386" y="2013292"/>
                </a:cubicBezTo>
                <a:cubicBezTo>
                  <a:pt x="1549386" y="2002622"/>
                  <a:pt x="1549386" y="1995507"/>
                  <a:pt x="1549386" y="1984836"/>
                </a:cubicBezTo>
                <a:cubicBezTo>
                  <a:pt x="1526126" y="1938595"/>
                  <a:pt x="1494144" y="1917252"/>
                  <a:pt x="1453440" y="1903025"/>
                </a:cubicBezTo>
                <a:cubicBezTo>
                  <a:pt x="1430180" y="1895910"/>
                  <a:pt x="1398198" y="1881683"/>
                  <a:pt x="1398198" y="1849668"/>
                </a:cubicBezTo>
                <a:cubicBezTo>
                  <a:pt x="1401105" y="1728729"/>
                  <a:pt x="1322604" y="1693158"/>
                  <a:pt x="1247011" y="1657587"/>
                </a:cubicBezTo>
                <a:cubicBezTo>
                  <a:pt x="1287715" y="1597117"/>
                  <a:pt x="1322604" y="1639802"/>
                  <a:pt x="1354586" y="1636245"/>
                </a:cubicBezTo>
                <a:cubicBezTo>
                  <a:pt x="1374939" y="1632688"/>
                  <a:pt x="1395290" y="1629132"/>
                  <a:pt x="1395290" y="1597117"/>
                </a:cubicBezTo>
                <a:cubicBezTo>
                  <a:pt x="1395290" y="1572219"/>
                  <a:pt x="1386568" y="1540204"/>
                  <a:pt x="1366216" y="1540204"/>
                </a:cubicBezTo>
                <a:cubicBezTo>
                  <a:pt x="1238288" y="1536647"/>
                  <a:pt x="1165601" y="1365909"/>
                  <a:pt x="1031858" y="1365909"/>
                </a:cubicBezTo>
                <a:cubicBezTo>
                  <a:pt x="950450" y="1365909"/>
                  <a:pt x="1072563" y="1269868"/>
                  <a:pt x="1005692" y="1230741"/>
                </a:cubicBezTo>
                <a:cubicBezTo>
                  <a:pt x="991154" y="1220069"/>
                  <a:pt x="1046396" y="1205842"/>
                  <a:pt x="1069655" y="1209399"/>
                </a:cubicBezTo>
                <a:cubicBezTo>
                  <a:pt x="1092915" y="1212955"/>
                  <a:pt x="1113268" y="1237855"/>
                  <a:pt x="1142342" y="1220069"/>
                </a:cubicBezTo>
                <a:cubicBezTo>
                  <a:pt x="1156879" y="1156043"/>
                  <a:pt x="1119082" y="1131144"/>
                  <a:pt x="1084193" y="1113358"/>
                </a:cubicBezTo>
                <a:cubicBezTo>
                  <a:pt x="1008599" y="1070674"/>
                  <a:pt x="933005" y="1020875"/>
                  <a:pt x="848689" y="1006647"/>
                </a:cubicBezTo>
                <a:cubicBezTo>
                  <a:pt x="819615" y="1003089"/>
                  <a:pt x="802169" y="985305"/>
                  <a:pt x="805077" y="949734"/>
                </a:cubicBezTo>
                <a:cubicBezTo>
                  <a:pt x="810892" y="903491"/>
                  <a:pt x="839967" y="917720"/>
                  <a:pt x="863226" y="921277"/>
                </a:cubicBezTo>
                <a:cubicBezTo>
                  <a:pt x="877764" y="924835"/>
                  <a:pt x="892301" y="935506"/>
                  <a:pt x="906838" y="910606"/>
                </a:cubicBezTo>
                <a:cubicBezTo>
                  <a:pt x="566666" y="658055"/>
                  <a:pt x="386404" y="672284"/>
                  <a:pt x="5527" y="465975"/>
                </a:cubicBezTo>
                <a:cubicBezTo>
                  <a:pt x="89843" y="426847"/>
                  <a:pt x="150900" y="455303"/>
                  <a:pt x="209049" y="462417"/>
                </a:cubicBezTo>
                <a:cubicBezTo>
                  <a:pt x="354422" y="480203"/>
                  <a:pt x="264290" y="512216"/>
                  <a:pt x="409664" y="533558"/>
                </a:cubicBezTo>
                <a:cubicBezTo>
                  <a:pt x="479443" y="544229"/>
                  <a:pt x="543407" y="579800"/>
                  <a:pt x="621908" y="522887"/>
                </a:cubicBezTo>
                <a:cubicBezTo>
                  <a:pt x="674242" y="483759"/>
                  <a:pt x="758558" y="526444"/>
                  <a:pt x="822522" y="558458"/>
                </a:cubicBezTo>
                <a:cubicBezTo>
                  <a:pt x="874856" y="586915"/>
                  <a:pt x="927190" y="594028"/>
                  <a:pt x="996969" y="558458"/>
                </a:cubicBezTo>
                <a:cubicBezTo>
                  <a:pt x="933005" y="537116"/>
                  <a:pt x="883579" y="519330"/>
                  <a:pt x="834151" y="505101"/>
                </a:cubicBezTo>
                <a:cubicBezTo>
                  <a:pt x="793447" y="494431"/>
                  <a:pt x="770187" y="469532"/>
                  <a:pt x="773095" y="416176"/>
                </a:cubicBezTo>
                <a:cubicBezTo>
                  <a:pt x="773095" y="387720"/>
                  <a:pt x="764373" y="348592"/>
                  <a:pt x="793447" y="334364"/>
                </a:cubicBezTo>
                <a:cubicBezTo>
                  <a:pt x="816707" y="320135"/>
                  <a:pt x="848689" y="334364"/>
                  <a:pt x="860319" y="359262"/>
                </a:cubicBezTo>
                <a:cubicBezTo>
                  <a:pt x="874856" y="405504"/>
                  <a:pt x="889393" y="448189"/>
                  <a:pt x="938820" y="451747"/>
                </a:cubicBezTo>
                <a:cubicBezTo>
                  <a:pt x="1005692" y="458860"/>
                  <a:pt x="967894" y="430405"/>
                  <a:pt x="956265" y="394834"/>
                </a:cubicBezTo>
                <a:cubicBezTo>
                  <a:pt x="944635" y="355706"/>
                  <a:pt x="979525" y="345034"/>
                  <a:pt x="1002784" y="352148"/>
                </a:cubicBezTo>
                <a:cubicBezTo>
                  <a:pt x="1090008" y="384162"/>
                  <a:pt x="1180139" y="327250"/>
                  <a:pt x="1270270" y="373491"/>
                </a:cubicBezTo>
                <a:cubicBezTo>
                  <a:pt x="1247011" y="259665"/>
                  <a:pt x="1197583" y="209867"/>
                  <a:pt x="1092915" y="192082"/>
                </a:cubicBezTo>
                <a:cubicBezTo>
                  <a:pt x="1055118" y="188525"/>
                  <a:pt x="1014414" y="195638"/>
                  <a:pt x="979525" y="163625"/>
                </a:cubicBezTo>
                <a:cubicBezTo>
                  <a:pt x="959172" y="145839"/>
                  <a:pt x="938820" y="124497"/>
                  <a:pt x="953358" y="88927"/>
                </a:cubicBezTo>
                <a:cubicBezTo>
                  <a:pt x="962080" y="64027"/>
                  <a:pt x="985339" y="64027"/>
                  <a:pt x="1005692" y="71141"/>
                </a:cubicBezTo>
                <a:cubicBezTo>
                  <a:pt x="1090008" y="110269"/>
                  <a:pt x="1180139" y="120941"/>
                  <a:pt x="1267362" y="135168"/>
                </a:cubicBezTo>
                <a:cubicBezTo>
                  <a:pt x="1281900" y="138725"/>
                  <a:pt x="1296437" y="145839"/>
                  <a:pt x="1310975" y="110269"/>
                </a:cubicBezTo>
                <a:cubicBezTo>
                  <a:pt x="1209214" y="78255"/>
                  <a:pt x="1110360" y="35571"/>
                  <a:pt x="1008599" y="0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76063E5-E6CA-25B2-3F79-30A5396C6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65749"/>
            <a:ext cx="4953001" cy="4726502"/>
          </a:xfrm>
        </p:spPr>
        <p:txBody>
          <a:bodyPr>
            <a:normAutofit/>
          </a:bodyPr>
          <a:lstStyle/>
          <a:p>
            <a:r>
              <a:rPr lang="fr-FR" sz="5400" dirty="0"/>
              <a:t>Le confit interpersonnel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334D01-5984-7C08-E2C3-BDA440798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8022" y="713313"/>
            <a:ext cx="4822144" cy="5431376"/>
          </a:xfrm>
        </p:spPr>
        <p:txBody>
          <a:bodyPr anchor="ctr">
            <a:noAutofit/>
          </a:bodyPr>
          <a:lstStyle/>
          <a:p>
            <a:r>
              <a:rPr lang="fr-FR" sz="4000" dirty="0"/>
              <a:t>Le conflit cognitif</a:t>
            </a:r>
          </a:p>
          <a:p>
            <a:r>
              <a:rPr lang="fr-FR" sz="4000" dirty="0"/>
              <a:t>Le conflit lié au contenu</a:t>
            </a:r>
          </a:p>
          <a:p>
            <a:r>
              <a:rPr lang="fr-FR" sz="4000" dirty="0"/>
              <a:t>Le conflit relationnel</a:t>
            </a:r>
          </a:p>
          <a:p>
            <a:r>
              <a:rPr lang="fr-FR" sz="4000" dirty="0"/>
              <a:t>Le conflit de valeur</a:t>
            </a:r>
          </a:p>
          <a:p>
            <a:r>
              <a:rPr lang="fr-FR" sz="4000" dirty="0"/>
              <a:t>Le conflit de personnalité</a:t>
            </a:r>
          </a:p>
        </p:txBody>
      </p:sp>
    </p:spTree>
    <p:extLst>
      <p:ext uri="{BB962C8B-B14F-4D97-AF65-F5344CB8AC3E}">
        <p14:creationId xmlns:p14="http://schemas.microsoft.com/office/powerpoint/2010/main" val="118085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B9B8B7-1B42-40F6-A74C-52B4E7C7E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/>
              <a:t>La nature du conflit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9F879E-B3C4-7A3E-00B4-456983510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5"/>
            <a:ext cx="8309586" cy="2933781"/>
          </a:xfrm>
        </p:spPr>
        <p:txBody>
          <a:bodyPr>
            <a:normAutofit fontScale="85000" lnSpcReduction="10000"/>
          </a:bodyPr>
          <a:lstStyle/>
          <a:p>
            <a:r>
              <a:rPr lang="fr-FR" sz="4000" b="1" dirty="0"/>
              <a:t>L’ expression d’un différent</a:t>
            </a:r>
          </a:p>
          <a:p>
            <a:r>
              <a:rPr lang="fr-FR" sz="4000" b="1" dirty="0"/>
              <a:t>L’interdépendance des personnes en conflit</a:t>
            </a:r>
          </a:p>
          <a:p>
            <a:r>
              <a:rPr lang="fr-FR" sz="4000" b="1" dirty="0"/>
              <a:t>La perception d’objectifs incompatibles</a:t>
            </a:r>
          </a:p>
          <a:p>
            <a:r>
              <a:rPr lang="fr-FR" sz="4000" b="1" dirty="0"/>
              <a:t>La perception de ressources limitées</a:t>
            </a:r>
          </a:p>
          <a:p>
            <a:r>
              <a:rPr lang="fr-FR" sz="4000" b="1" dirty="0"/>
              <a:t>La perception d’une interférence</a:t>
            </a:r>
          </a:p>
          <a:p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76940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83B7870-7EE9-F424-FBEE-C47C39F8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934327"/>
            <a:ext cx="8924392" cy="1058275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/>
              <a:t>La gestion de conflits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295B176-FA0E-4B6A-A190-5E2E82BEA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93813" y="2337807"/>
            <a:ext cx="9604374" cy="3585866"/>
          </a:xfrm>
          <a:custGeom>
            <a:avLst/>
            <a:gdLst>
              <a:gd name="connsiteX0" fmla="*/ 0 w 9604374"/>
              <a:gd name="connsiteY0" fmla="*/ 0 h 3585866"/>
              <a:gd name="connsiteX1" fmla="*/ 9604374 w 9604374"/>
              <a:gd name="connsiteY1" fmla="*/ 0 h 3585866"/>
              <a:gd name="connsiteX2" fmla="*/ 9604374 w 9604374"/>
              <a:gd name="connsiteY2" fmla="*/ 3095088 h 3585866"/>
              <a:gd name="connsiteX3" fmla="*/ 9591455 w 9604374"/>
              <a:gd name="connsiteY3" fmla="*/ 3097044 h 3585866"/>
              <a:gd name="connsiteX4" fmla="*/ 9285147 w 9604374"/>
              <a:gd name="connsiteY4" fmla="*/ 3164182 h 3585866"/>
              <a:gd name="connsiteX5" fmla="*/ 9114078 w 9604374"/>
              <a:gd name="connsiteY5" fmla="*/ 3164299 h 3585866"/>
              <a:gd name="connsiteX6" fmla="*/ 8999665 w 9604374"/>
              <a:gd name="connsiteY6" fmla="*/ 3157864 h 3585866"/>
              <a:gd name="connsiteX7" fmla="*/ 8925240 w 9604374"/>
              <a:gd name="connsiteY7" fmla="*/ 3152135 h 3585866"/>
              <a:gd name="connsiteX8" fmla="*/ 8868257 w 9604374"/>
              <a:gd name="connsiteY8" fmla="*/ 3146819 h 3585866"/>
              <a:gd name="connsiteX9" fmla="*/ 8792363 w 9604374"/>
              <a:gd name="connsiteY9" fmla="*/ 3146856 h 3585866"/>
              <a:gd name="connsiteX10" fmla="*/ 8668399 w 9604374"/>
              <a:gd name="connsiteY10" fmla="*/ 3196893 h 3585866"/>
              <a:gd name="connsiteX11" fmla="*/ 8474043 w 9604374"/>
              <a:gd name="connsiteY11" fmla="*/ 3240734 h 3585866"/>
              <a:gd name="connsiteX12" fmla="*/ 8317555 w 9604374"/>
              <a:gd name="connsiteY12" fmla="*/ 3247156 h 3585866"/>
              <a:gd name="connsiteX13" fmla="*/ 8280111 w 9604374"/>
              <a:gd name="connsiteY13" fmla="*/ 3255812 h 3585866"/>
              <a:gd name="connsiteX14" fmla="*/ 8096088 w 9604374"/>
              <a:gd name="connsiteY14" fmla="*/ 3253903 h 3585866"/>
              <a:gd name="connsiteX15" fmla="*/ 7825642 w 9604374"/>
              <a:gd name="connsiteY15" fmla="*/ 3271628 h 3585866"/>
              <a:gd name="connsiteX16" fmla="*/ 7531820 w 9604374"/>
              <a:gd name="connsiteY16" fmla="*/ 3252671 h 3585866"/>
              <a:gd name="connsiteX17" fmla="*/ 7193751 w 9604374"/>
              <a:gd name="connsiteY17" fmla="*/ 3245192 h 3585866"/>
              <a:gd name="connsiteX18" fmla="*/ 6976768 w 9604374"/>
              <a:gd name="connsiteY18" fmla="*/ 3238559 h 3585866"/>
              <a:gd name="connsiteX19" fmla="*/ 6756462 w 9604374"/>
              <a:gd name="connsiteY19" fmla="*/ 3273268 h 3585866"/>
              <a:gd name="connsiteX20" fmla="*/ 6512214 w 9604374"/>
              <a:gd name="connsiteY20" fmla="*/ 3298845 h 3585866"/>
              <a:gd name="connsiteX21" fmla="*/ 6289569 w 9604374"/>
              <a:gd name="connsiteY21" fmla="*/ 3301118 h 3585866"/>
              <a:gd name="connsiteX22" fmla="*/ 6157816 w 9604374"/>
              <a:gd name="connsiteY22" fmla="*/ 3308643 h 3585866"/>
              <a:gd name="connsiteX23" fmla="*/ 6110062 w 9604374"/>
              <a:gd name="connsiteY23" fmla="*/ 3321185 h 3585866"/>
              <a:gd name="connsiteX24" fmla="*/ 6041832 w 9604374"/>
              <a:gd name="connsiteY24" fmla="*/ 3332190 h 3585866"/>
              <a:gd name="connsiteX25" fmla="*/ 5923195 w 9604374"/>
              <a:gd name="connsiteY25" fmla="*/ 3359104 h 3585866"/>
              <a:gd name="connsiteX26" fmla="*/ 5770972 w 9604374"/>
              <a:gd name="connsiteY26" fmla="*/ 3369893 h 3585866"/>
              <a:gd name="connsiteX27" fmla="*/ 5632583 w 9604374"/>
              <a:gd name="connsiteY27" fmla="*/ 3357730 h 3585866"/>
              <a:gd name="connsiteX28" fmla="*/ 5539996 w 9604374"/>
              <a:gd name="connsiteY28" fmla="*/ 3352890 h 3585866"/>
              <a:gd name="connsiteX29" fmla="*/ 5315460 w 9604374"/>
              <a:gd name="connsiteY29" fmla="*/ 3350411 h 3585866"/>
              <a:gd name="connsiteX30" fmla="*/ 5072455 w 9604374"/>
              <a:gd name="connsiteY30" fmla="*/ 3338147 h 3585866"/>
              <a:gd name="connsiteX31" fmla="*/ 5016364 w 9604374"/>
              <a:gd name="connsiteY31" fmla="*/ 3348937 h 3585866"/>
              <a:gd name="connsiteX32" fmla="*/ 4922276 w 9604374"/>
              <a:gd name="connsiteY32" fmla="*/ 3366515 h 3585866"/>
              <a:gd name="connsiteX33" fmla="*/ 4856444 w 9604374"/>
              <a:gd name="connsiteY33" fmla="*/ 3399463 h 3585866"/>
              <a:gd name="connsiteX34" fmla="*/ 4775993 w 9604374"/>
              <a:gd name="connsiteY34" fmla="*/ 3406312 h 3585866"/>
              <a:gd name="connsiteX35" fmla="*/ 4667320 w 9604374"/>
              <a:gd name="connsiteY35" fmla="*/ 3397926 h 3585866"/>
              <a:gd name="connsiteX36" fmla="*/ 4540268 w 9604374"/>
              <a:gd name="connsiteY36" fmla="*/ 3424464 h 3585866"/>
              <a:gd name="connsiteX37" fmla="*/ 4465491 w 9604374"/>
              <a:gd name="connsiteY37" fmla="*/ 3433154 h 3585866"/>
              <a:gd name="connsiteX38" fmla="*/ 4262864 w 9604374"/>
              <a:gd name="connsiteY38" fmla="*/ 3464075 h 3585866"/>
              <a:gd name="connsiteX39" fmla="*/ 4175005 w 9604374"/>
              <a:gd name="connsiteY39" fmla="*/ 3493545 h 3585866"/>
              <a:gd name="connsiteX40" fmla="*/ 4030100 w 9604374"/>
              <a:gd name="connsiteY40" fmla="*/ 3514212 h 3585866"/>
              <a:gd name="connsiteX41" fmla="*/ 3926631 w 9604374"/>
              <a:gd name="connsiteY41" fmla="*/ 3525304 h 3585866"/>
              <a:gd name="connsiteX42" fmla="*/ 3897306 w 9604374"/>
              <a:gd name="connsiteY42" fmla="*/ 3547095 h 3585866"/>
              <a:gd name="connsiteX43" fmla="*/ 3896886 w 9604374"/>
              <a:gd name="connsiteY43" fmla="*/ 3547500 h 3585866"/>
              <a:gd name="connsiteX44" fmla="*/ 3834004 w 9604374"/>
              <a:gd name="connsiteY44" fmla="*/ 3550510 h 3585866"/>
              <a:gd name="connsiteX45" fmla="*/ 3696227 w 9604374"/>
              <a:gd name="connsiteY45" fmla="*/ 3574175 h 3585866"/>
              <a:gd name="connsiteX46" fmla="*/ 3652821 w 9604374"/>
              <a:gd name="connsiteY46" fmla="*/ 3580368 h 3585866"/>
              <a:gd name="connsiteX47" fmla="*/ 3629691 w 9604374"/>
              <a:gd name="connsiteY47" fmla="*/ 3585866 h 3585866"/>
              <a:gd name="connsiteX48" fmla="*/ 3595018 w 9604374"/>
              <a:gd name="connsiteY48" fmla="*/ 3571623 h 3585866"/>
              <a:gd name="connsiteX49" fmla="*/ 3551656 w 9604374"/>
              <a:gd name="connsiteY49" fmla="*/ 3577800 h 3585866"/>
              <a:gd name="connsiteX50" fmla="*/ 3541558 w 9604374"/>
              <a:gd name="connsiteY50" fmla="*/ 3579797 h 3585866"/>
              <a:gd name="connsiteX51" fmla="*/ 3465708 w 9604374"/>
              <a:gd name="connsiteY51" fmla="*/ 3565931 h 3585866"/>
              <a:gd name="connsiteX52" fmla="*/ 3458313 w 9604374"/>
              <a:gd name="connsiteY52" fmla="*/ 3560366 h 3585866"/>
              <a:gd name="connsiteX53" fmla="*/ 3420278 w 9604374"/>
              <a:gd name="connsiteY53" fmla="*/ 3557947 h 3585866"/>
              <a:gd name="connsiteX54" fmla="*/ 3415952 w 9604374"/>
              <a:gd name="connsiteY54" fmla="*/ 3559424 h 3585866"/>
              <a:gd name="connsiteX55" fmla="*/ 3384432 w 9604374"/>
              <a:gd name="connsiteY55" fmla="*/ 3550905 h 3585866"/>
              <a:gd name="connsiteX56" fmla="*/ 3258039 w 9604374"/>
              <a:gd name="connsiteY56" fmla="*/ 3535884 h 3585866"/>
              <a:gd name="connsiteX57" fmla="*/ 3015008 w 9604374"/>
              <a:gd name="connsiteY57" fmla="*/ 3528000 h 3585866"/>
              <a:gd name="connsiteX58" fmla="*/ 2761910 w 9604374"/>
              <a:gd name="connsiteY58" fmla="*/ 3505496 h 3585866"/>
              <a:gd name="connsiteX59" fmla="*/ 2521923 w 9604374"/>
              <a:gd name="connsiteY59" fmla="*/ 3514208 h 3585866"/>
              <a:gd name="connsiteX60" fmla="*/ 2085894 w 9604374"/>
              <a:gd name="connsiteY60" fmla="*/ 3490122 h 3585866"/>
              <a:gd name="connsiteX61" fmla="*/ 1936305 w 9604374"/>
              <a:gd name="connsiteY61" fmla="*/ 3487966 h 3585866"/>
              <a:gd name="connsiteX62" fmla="*/ 1836080 w 9604374"/>
              <a:gd name="connsiteY62" fmla="*/ 3487150 h 3585866"/>
              <a:gd name="connsiteX63" fmla="*/ 1829133 w 9604374"/>
              <a:gd name="connsiteY63" fmla="*/ 3489437 h 3585866"/>
              <a:gd name="connsiteX64" fmla="*/ 1801140 w 9604374"/>
              <a:gd name="connsiteY64" fmla="*/ 3490787 h 3585866"/>
              <a:gd name="connsiteX65" fmla="*/ 1793476 w 9604374"/>
              <a:gd name="connsiteY65" fmla="*/ 3500921 h 3585866"/>
              <a:gd name="connsiteX66" fmla="*/ 1699923 w 9604374"/>
              <a:gd name="connsiteY66" fmla="*/ 3509706 h 3585866"/>
              <a:gd name="connsiteX67" fmla="*/ 1474760 w 9604374"/>
              <a:gd name="connsiteY67" fmla="*/ 3513685 h 3585866"/>
              <a:gd name="connsiteX68" fmla="*/ 1308130 w 9604374"/>
              <a:gd name="connsiteY68" fmla="*/ 3496703 h 3585866"/>
              <a:gd name="connsiteX69" fmla="*/ 1252381 w 9604374"/>
              <a:gd name="connsiteY69" fmla="*/ 3506093 h 3585866"/>
              <a:gd name="connsiteX70" fmla="*/ 1174550 w 9604374"/>
              <a:gd name="connsiteY70" fmla="*/ 3512642 h 3585866"/>
              <a:gd name="connsiteX71" fmla="*/ 924455 w 9604374"/>
              <a:gd name="connsiteY71" fmla="*/ 3507283 h 3585866"/>
              <a:gd name="connsiteX72" fmla="*/ 718373 w 9604374"/>
              <a:gd name="connsiteY72" fmla="*/ 3511753 h 3585866"/>
              <a:gd name="connsiteX73" fmla="*/ 600444 w 9604374"/>
              <a:gd name="connsiteY73" fmla="*/ 3520899 h 3585866"/>
              <a:gd name="connsiteX74" fmla="*/ 351173 w 9604374"/>
              <a:gd name="connsiteY74" fmla="*/ 3495843 h 3585866"/>
              <a:gd name="connsiteX75" fmla="*/ 108372 w 9604374"/>
              <a:gd name="connsiteY75" fmla="*/ 3484386 h 3585866"/>
              <a:gd name="connsiteX76" fmla="*/ 6467 w 9604374"/>
              <a:gd name="connsiteY76" fmla="*/ 3476532 h 3585866"/>
              <a:gd name="connsiteX77" fmla="*/ 0 w 9604374"/>
              <a:gd name="connsiteY77" fmla="*/ 3475412 h 3585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9604374" h="3585866">
                <a:moveTo>
                  <a:pt x="0" y="0"/>
                </a:moveTo>
                <a:lnTo>
                  <a:pt x="9604374" y="0"/>
                </a:lnTo>
                <a:lnTo>
                  <a:pt x="9604374" y="3095088"/>
                </a:lnTo>
                <a:lnTo>
                  <a:pt x="9591455" y="3097044"/>
                </a:lnTo>
                <a:cubicBezTo>
                  <a:pt x="9496183" y="3133516"/>
                  <a:pt x="9411472" y="3121301"/>
                  <a:pt x="9285147" y="3164182"/>
                </a:cubicBezTo>
                <a:cubicBezTo>
                  <a:pt x="9222914" y="3162781"/>
                  <a:pt x="9174371" y="3173454"/>
                  <a:pt x="9114078" y="3164299"/>
                </a:cubicBezTo>
                <a:cubicBezTo>
                  <a:pt x="9087411" y="3155904"/>
                  <a:pt x="9030947" y="3180906"/>
                  <a:pt x="8999665" y="3157864"/>
                </a:cubicBezTo>
                <a:cubicBezTo>
                  <a:pt x="8997339" y="3174606"/>
                  <a:pt x="8938300" y="3159909"/>
                  <a:pt x="8925240" y="3152135"/>
                </a:cubicBezTo>
                <a:cubicBezTo>
                  <a:pt x="8910091" y="3159441"/>
                  <a:pt x="8884639" y="3146109"/>
                  <a:pt x="8868257" y="3146819"/>
                </a:cubicBezTo>
                <a:cubicBezTo>
                  <a:pt x="8835852" y="3110204"/>
                  <a:pt x="8832251" y="3167659"/>
                  <a:pt x="8792363" y="3146856"/>
                </a:cubicBezTo>
                <a:cubicBezTo>
                  <a:pt x="8774838" y="3159285"/>
                  <a:pt x="8715420" y="3185652"/>
                  <a:pt x="8668399" y="3196893"/>
                </a:cubicBezTo>
                <a:cubicBezTo>
                  <a:pt x="8575902" y="3221445"/>
                  <a:pt x="8569506" y="3250654"/>
                  <a:pt x="8474043" y="3240734"/>
                </a:cubicBezTo>
                <a:cubicBezTo>
                  <a:pt x="8460613" y="3264436"/>
                  <a:pt x="8297088" y="3204738"/>
                  <a:pt x="8317555" y="3247156"/>
                </a:cubicBezTo>
                <a:cubicBezTo>
                  <a:pt x="8285696" y="3245083"/>
                  <a:pt x="8262352" y="3228203"/>
                  <a:pt x="8280111" y="3255812"/>
                </a:cubicBezTo>
                <a:lnTo>
                  <a:pt x="8096088" y="3253903"/>
                </a:lnTo>
                <a:cubicBezTo>
                  <a:pt x="7994084" y="3261603"/>
                  <a:pt x="7930388" y="3281921"/>
                  <a:pt x="7825642" y="3271628"/>
                </a:cubicBezTo>
                <a:cubicBezTo>
                  <a:pt x="7723046" y="3270395"/>
                  <a:pt x="7671282" y="3252297"/>
                  <a:pt x="7531820" y="3252671"/>
                </a:cubicBezTo>
                <a:cubicBezTo>
                  <a:pt x="7433606" y="3250277"/>
                  <a:pt x="7293100" y="3236234"/>
                  <a:pt x="7193751" y="3245192"/>
                </a:cubicBezTo>
                <a:cubicBezTo>
                  <a:pt x="7074822" y="3223769"/>
                  <a:pt x="7104250" y="3250265"/>
                  <a:pt x="6976768" y="3238559"/>
                </a:cubicBezTo>
                <a:cubicBezTo>
                  <a:pt x="6921032" y="3284865"/>
                  <a:pt x="6823818" y="3261794"/>
                  <a:pt x="6756462" y="3273268"/>
                </a:cubicBezTo>
                <a:cubicBezTo>
                  <a:pt x="6679037" y="3283316"/>
                  <a:pt x="6590030" y="3294204"/>
                  <a:pt x="6512214" y="3298845"/>
                </a:cubicBezTo>
                <a:cubicBezTo>
                  <a:pt x="6450581" y="3277980"/>
                  <a:pt x="6366042" y="3329199"/>
                  <a:pt x="6289569" y="3301118"/>
                </a:cubicBezTo>
                <a:cubicBezTo>
                  <a:pt x="6261432" y="3294355"/>
                  <a:pt x="6174310" y="3295209"/>
                  <a:pt x="6157816" y="3308643"/>
                </a:cubicBezTo>
                <a:cubicBezTo>
                  <a:pt x="6139648" y="3311557"/>
                  <a:pt x="6118459" y="3306799"/>
                  <a:pt x="6110062" y="3321185"/>
                </a:cubicBezTo>
                <a:cubicBezTo>
                  <a:pt x="6096189" y="3338498"/>
                  <a:pt x="6032810" y="3311765"/>
                  <a:pt x="6041832" y="3332190"/>
                </a:cubicBezTo>
                <a:cubicBezTo>
                  <a:pt x="5996830" y="3313871"/>
                  <a:pt x="5961033" y="3350141"/>
                  <a:pt x="5923195" y="3359104"/>
                </a:cubicBezTo>
                <a:cubicBezTo>
                  <a:pt x="5887750" y="3340930"/>
                  <a:pt x="5853570" y="3365323"/>
                  <a:pt x="5770972" y="3369893"/>
                </a:cubicBezTo>
                <a:cubicBezTo>
                  <a:pt x="5731993" y="3348876"/>
                  <a:pt x="5705091" y="3385599"/>
                  <a:pt x="5632583" y="3357730"/>
                </a:cubicBezTo>
                <a:cubicBezTo>
                  <a:pt x="5594087" y="3357562"/>
                  <a:pt x="5606154" y="3357443"/>
                  <a:pt x="5539996" y="3352890"/>
                </a:cubicBezTo>
                <a:cubicBezTo>
                  <a:pt x="5439049" y="3348000"/>
                  <a:pt x="5408459" y="3356166"/>
                  <a:pt x="5315460" y="3350411"/>
                </a:cubicBezTo>
                <a:cubicBezTo>
                  <a:pt x="5211119" y="3348356"/>
                  <a:pt x="5208881" y="3372469"/>
                  <a:pt x="5072455" y="3338147"/>
                </a:cubicBezTo>
                <a:cubicBezTo>
                  <a:pt x="5061717" y="3354508"/>
                  <a:pt x="5045493" y="3355753"/>
                  <a:pt x="5016364" y="3348937"/>
                </a:cubicBezTo>
                <a:cubicBezTo>
                  <a:pt x="4965900" y="3349130"/>
                  <a:pt x="4977835" y="3389131"/>
                  <a:pt x="4922276" y="3366515"/>
                </a:cubicBezTo>
                <a:cubicBezTo>
                  <a:pt x="4935702" y="3387794"/>
                  <a:pt x="4828733" y="3377760"/>
                  <a:pt x="4856444" y="3399463"/>
                </a:cubicBezTo>
                <a:cubicBezTo>
                  <a:pt x="4827698" y="3420094"/>
                  <a:pt x="4805019" y="3388256"/>
                  <a:pt x="4775993" y="3406312"/>
                </a:cubicBezTo>
                <a:cubicBezTo>
                  <a:pt x="4744470" y="3406056"/>
                  <a:pt x="4706605" y="3394901"/>
                  <a:pt x="4667320" y="3397926"/>
                </a:cubicBezTo>
                <a:cubicBezTo>
                  <a:pt x="4613435" y="3387476"/>
                  <a:pt x="4608100" y="3410487"/>
                  <a:pt x="4540268" y="3424464"/>
                </a:cubicBezTo>
                <a:cubicBezTo>
                  <a:pt x="4508279" y="3412969"/>
                  <a:pt x="4485989" y="3420063"/>
                  <a:pt x="4465491" y="3433154"/>
                </a:cubicBezTo>
                <a:cubicBezTo>
                  <a:pt x="4396498" y="3432601"/>
                  <a:pt x="4338078" y="3453569"/>
                  <a:pt x="4262864" y="3464075"/>
                </a:cubicBezTo>
                <a:cubicBezTo>
                  <a:pt x="4180249" y="3483394"/>
                  <a:pt x="4225769" y="3479019"/>
                  <a:pt x="4175005" y="3493545"/>
                </a:cubicBezTo>
                <a:lnTo>
                  <a:pt x="4030100" y="3514212"/>
                </a:lnTo>
                <a:lnTo>
                  <a:pt x="3926631" y="3525304"/>
                </a:lnTo>
                <a:lnTo>
                  <a:pt x="3897306" y="3547095"/>
                </a:lnTo>
                <a:lnTo>
                  <a:pt x="3896886" y="3547500"/>
                </a:lnTo>
                <a:lnTo>
                  <a:pt x="3834004" y="3550510"/>
                </a:lnTo>
                <a:cubicBezTo>
                  <a:pt x="3800562" y="3554957"/>
                  <a:pt x="3734185" y="3568533"/>
                  <a:pt x="3696227" y="3574175"/>
                </a:cubicBezTo>
                <a:cubicBezTo>
                  <a:pt x="3661780" y="3570074"/>
                  <a:pt x="3640587" y="3551815"/>
                  <a:pt x="3652821" y="3580368"/>
                </a:cubicBezTo>
                <a:cubicBezTo>
                  <a:pt x="3641506" y="3579831"/>
                  <a:pt x="3634593" y="3582151"/>
                  <a:pt x="3629691" y="3585866"/>
                </a:cubicBezTo>
                <a:lnTo>
                  <a:pt x="3595018" y="3571623"/>
                </a:lnTo>
                <a:lnTo>
                  <a:pt x="3551656" y="3577800"/>
                </a:lnTo>
                <a:lnTo>
                  <a:pt x="3541558" y="3579797"/>
                </a:lnTo>
                <a:lnTo>
                  <a:pt x="3465708" y="3565931"/>
                </a:lnTo>
                <a:lnTo>
                  <a:pt x="3458313" y="3560366"/>
                </a:lnTo>
                <a:cubicBezTo>
                  <a:pt x="3450380" y="3556940"/>
                  <a:pt x="3439090" y="3555355"/>
                  <a:pt x="3420278" y="3557947"/>
                </a:cubicBezTo>
                <a:lnTo>
                  <a:pt x="3415952" y="3559424"/>
                </a:lnTo>
                <a:lnTo>
                  <a:pt x="3384432" y="3550905"/>
                </a:lnTo>
                <a:cubicBezTo>
                  <a:pt x="3374259" y="3547029"/>
                  <a:pt x="3265415" y="3542149"/>
                  <a:pt x="3258039" y="3535884"/>
                </a:cubicBezTo>
                <a:cubicBezTo>
                  <a:pt x="3138852" y="3551394"/>
                  <a:pt x="3130647" y="3523871"/>
                  <a:pt x="3015008" y="3528000"/>
                </a:cubicBezTo>
                <a:cubicBezTo>
                  <a:pt x="2914857" y="3486061"/>
                  <a:pt x="2851687" y="3511605"/>
                  <a:pt x="2761910" y="3505496"/>
                </a:cubicBezTo>
                <a:cubicBezTo>
                  <a:pt x="2676401" y="3501198"/>
                  <a:pt x="2636809" y="3514769"/>
                  <a:pt x="2521923" y="3514208"/>
                </a:cubicBezTo>
                <a:cubicBezTo>
                  <a:pt x="2400197" y="3505062"/>
                  <a:pt x="2222818" y="3509922"/>
                  <a:pt x="2085894" y="3490122"/>
                </a:cubicBezTo>
                <a:cubicBezTo>
                  <a:pt x="1978312" y="3483748"/>
                  <a:pt x="1977940" y="3488460"/>
                  <a:pt x="1936305" y="3487966"/>
                </a:cubicBezTo>
                <a:cubicBezTo>
                  <a:pt x="1922459" y="3490683"/>
                  <a:pt x="1849334" y="3482739"/>
                  <a:pt x="1836080" y="3487150"/>
                </a:cubicBezTo>
                <a:lnTo>
                  <a:pt x="1829133" y="3489437"/>
                </a:lnTo>
                <a:lnTo>
                  <a:pt x="1801140" y="3490787"/>
                </a:lnTo>
                <a:lnTo>
                  <a:pt x="1793476" y="3500921"/>
                </a:lnTo>
                <a:lnTo>
                  <a:pt x="1699923" y="3509706"/>
                </a:lnTo>
                <a:cubicBezTo>
                  <a:pt x="1637728" y="3485036"/>
                  <a:pt x="1584624" y="3514467"/>
                  <a:pt x="1474760" y="3513685"/>
                </a:cubicBezTo>
                <a:cubicBezTo>
                  <a:pt x="1445646" y="3505164"/>
                  <a:pt x="1329781" y="3484421"/>
                  <a:pt x="1308130" y="3496703"/>
                </a:cubicBezTo>
                <a:cubicBezTo>
                  <a:pt x="1287409" y="3498430"/>
                  <a:pt x="1265391" y="3492347"/>
                  <a:pt x="1252381" y="3506093"/>
                </a:cubicBezTo>
                <a:cubicBezTo>
                  <a:pt x="1232588" y="3522393"/>
                  <a:pt x="1170020" y="3491785"/>
                  <a:pt x="1174550" y="3512642"/>
                </a:cubicBezTo>
                <a:cubicBezTo>
                  <a:pt x="1119896" y="3512841"/>
                  <a:pt x="1000484" y="3507431"/>
                  <a:pt x="924455" y="3507283"/>
                </a:cubicBezTo>
                <a:cubicBezTo>
                  <a:pt x="887180" y="3483915"/>
                  <a:pt x="777361" y="3516071"/>
                  <a:pt x="718373" y="3511753"/>
                </a:cubicBezTo>
                <a:cubicBezTo>
                  <a:pt x="666588" y="3513355"/>
                  <a:pt x="661645" y="3525551"/>
                  <a:pt x="600444" y="3520899"/>
                </a:cubicBezTo>
                <a:cubicBezTo>
                  <a:pt x="491334" y="3516943"/>
                  <a:pt x="451794" y="3507522"/>
                  <a:pt x="351173" y="3495843"/>
                </a:cubicBezTo>
                <a:cubicBezTo>
                  <a:pt x="237121" y="3487112"/>
                  <a:pt x="235857" y="3499212"/>
                  <a:pt x="108372" y="3484386"/>
                </a:cubicBezTo>
                <a:cubicBezTo>
                  <a:pt x="86318" y="3481054"/>
                  <a:pt x="40657" y="3480329"/>
                  <a:pt x="6467" y="3476532"/>
                </a:cubicBezTo>
                <a:lnTo>
                  <a:pt x="0" y="3475412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48F779DE-4744-42D6-9C74-33EC94460C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21727" y="2190741"/>
            <a:ext cx="1348547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35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F8021C-0013-A084-AFA3-A5316395E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207" y="2752316"/>
            <a:ext cx="8309586" cy="2756848"/>
          </a:xfrm>
        </p:spPr>
        <p:txBody>
          <a:bodyPr>
            <a:noAutofit/>
          </a:bodyPr>
          <a:lstStyle/>
          <a:p>
            <a:r>
              <a:rPr lang="fr-FR" sz="3600" b="1" dirty="0"/>
              <a:t>L’évitement</a:t>
            </a:r>
          </a:p>
          <a:p>
            <a:r>
              <a:rPr lang="fr-FR" sz="3600" b="1" dirty="0"/>
              <a:t>L’accommodation</a:t>
            </a:r>
          </a:p>
          <a:p>
            <a:r>
              <a:rPr lang="fr-FR" sz="3600" b="1" dirty="0"/>
              <a:t>La compétition</a:t>
            </a:r>
          </a:p>
          <a:p>
            <a:r>
              <a:rPr lang="fr-FR" sz="3600" b="1" dirty="0"/>
              <a:t>La collaboration</a:t>
            </a:r>
          </a:p>
          <a:p>
            <a:r>
              <a:rPr lang="fr-FR" sz="3600" b="1" dirty="0"/>
              <a:t>Le compromis</a:t>
            </a:r>
          </a:p>
        </p:txBody>
      </p:sp>
    </p:spTree>
    <p:extLst>
      <p:ext uri="{BB962C8B-B14F-4D97-AF65-F5344CB8AC3E}">
        <p14:creationId xmlns:p14="http://schemas.microsoft.com/office/powerpoint/2010/main" val="108704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4697CDA-BDB7-4883-B48B-1D4EDB2F0E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1026190-6B62-46DB-B5FF-9E0FF9BDCD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6DA0389-D66E-4727-8EFB-E60E6C412F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4693" y="870265"/>
            <a:ext cx="9662615" cy="1603018"/>
          </a:xfrm>
          <a:custGeom>
            <a:avLst/>
            <a:gdLst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4055448 w 9662615"/>
              <a:gd name="connsiteY72" fmla="*/ 1528913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86537 w 9662615"/>
              <a:gd name="connsiteY72" fmla="*/ 1523612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652930 w 9662615"/>
              <a:gd name="connsiteY68" fmla="*/ 1539961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155638 w 9662615"/>
              <a:gd name="connsiteY47" fmla="*/ 1521938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5995105 w 9662615"/>
              <a:gd name="connsiteY36" fmla="*/ 1435236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435155 w 9662615"/>
              <a:gd name="connsiteY22" fmla="*/ 1397159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577675 w 9662615"/>
              <a:gd name="connsiteY20" fmla="*/ 1370461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505921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10961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743791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64453 w 9662615"/>
              <a:gd name="connsiteY74" fmla="*/ 1521660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67911 w 9662615"/>
              <a:gd name="connsiteY81" fmla="*/ 1526618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59871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30328 w 9662615"/>
              <a:gd name="connsiteY92" fmla="*/ 1499441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082104 w 9662615"/>
              <a:gd name="connsiteY49" fmla="*/ 1547781 h 1583140"/>
              <a:gd name="connsiteX50" fmla="*/ 5059484 w 9662615"/>
              <a:gd name="connsiteY50" fmla="*/ 1546802 h 1583140"/>
              <a:gd name="connsiteX51" fmla="*/ 5050958 w 9662615"/>
              <a:gd name="connsiteY51" fmla="*/ 1545776 h 1583140"/>
              <a:gd name="connsiteX52" fmla="*/ 5038524 w 9662615"/>
              <a:gd name="connsiteY52" fmla="*/ 1545675 h 1583140"/>
              <a:gd name="connsiteX53" fmla="*/ 5038223 w 9662615"/>
              <a:gd name="connsiteY53" fmla="*/ 1545881 h 1583140"/>
              <a:gd name="connsiteX54" fmla="*/ 5026564 w 9662615"/>
              <a:gd name="connsiteY54" fmla="*/ 1545376 h 1583140"/>
              <a:gd name="connsiteX55" fmla="*/ 4969433 w 9662615"/>
              <a:gd name="connsiteY55" fmla="*/ 1540263 h 1583140"/>
              <a:gd name="connsiteX56" fmla="*/ 4894799 w 9662615"/>
              <a:gd name="connsiteY56" fmla="*/ 1559476 h 1583140"/>
              <a:gd name="connsiteX57" fmla="*/ 4863775 w 9662615"/>
              <a:gd name="connsiteY57" fmla="*/ 1562633 h 1583140"/>
              <a:gd name="connsiteX58" fmla="*/ 4847242 w 9662615"/>
              <a:gd name="connsiteY58" fmla="*/ 1565435 h 1583140"/>
              <a:gd name="connsiteX59" fmla="*/ 4846237 w 9662615"/>
              <a:gd name="connsiteY59" fmla="*/ 1566331 h 1583140"/>
              <a:gd name="connsiteX60" fmla="*/ 4791466 w 9662615"/>
              <a:gd name="connsiteY60" fmla="*/ 1561324 h 1583140"/>
              <a:gd name="connsiteX61" fmla="*/ 4784247 w 9662615"/>
              <a:gd name="connsiteY61" fmla="*/ 1562342 h 1583140"/>
              <a:gd name="connsiteX62" fmla="*/ 4748477 w 9662615"/>
              <a:gd name="connsiteY62" fmla="*/ 1556925 h 1583140"/>
              <a:gd name="connsiteX63" fmla="*/ 4730033 w 9662615"/>
              <a:gd name="connsiteY63" fmla="*/ 1555274 h 1583140"/>
              <a:gd name="connsiteX64" fmla="*/ 4724747 w 9662615"/>
              <a:gd name="connsiteY64" fmla="*/ 1552439 h 1583140"/>
              <a:gd name="connsiteX65" fmla="*/ 4697562 w 9662615"/>
              <a:gd name="connsiteY65" fmla="*/ 1551206 h 1583140"/>
              <a:gd name="connsiteX66" fmla="*/ 4694469 w 9662615"/>
              <a:gd name="connsiteY66" fmla="*/ 1551958 h 1583140"/>
              <a:gd name="connsiteX67" fmla="*/ 4671940 w 9662615"/>
              <a:gd name="connsiteY67" fmla="*/ 1547617 h 1583140"/>
              <a:gd name="connsiteX68" fmla="*/ 4589320 w 9662615"/>
              <a:gd name="connsiteY68" fmla="*/ 1534660 h 1583140"/>
              <a:gd name="connsiteX69" fmla="*/ 4422155 w 9662615"/>
              <a:gd name="connsiteY69" fmla="*/ 1542059 h 1583140"/>
              <a:gd name="connsiteX70" fmla="*/ 4221826 w 9662615"/>
              <a:gd name="connsiteY70" fmla="*/ 1508923 h 1583140"/>
              <a:gd name="connsiteX71" fmla="*/ 4096601 w 9662615"/>
              <a:gd name="connsiteY71" fmla="*/ 1521563 h 1583140"/>
              <a:gd name="connsiteX72" fmla="*/ 3970635 w 9662615"/>
              <a:gd name="connsiteY72" fmla="*/ 1544815 h 1583140"/>
              <a:gd name="connsiteX73" fmla="*/ 3833906 w 9662615"/>
              <a:gd name="connsiteY73" fmla="*/ 1516637 h 1583140"/>
              <a:gd name="connsiteX74" fmla="*/ 3696258 w 9662615"/>
              <a:gd name="connsiteY74" fmla="*/ 1537563 h 1583140"/>
              <a:gd name="connsiteX75" fmla="*/ 3594070 w 9662615"/>
              <a:gd name="connsiteY75" fmla="*/ 1509422 h 1583140"/>
              <a:gd name="connsiteX76" fmla="*/ 3565233 w 9662615"/>
              <a:gd name="connsiteY76" fmla="*/ 1515122 h 1583140"/>
              <a:gd name="connsiteX77" fmla="*/ 3560267 w 9662615"/>
              <a:gd name="connsiteY77" fmla="*/ 1516288 h 1583140"/>
              <a:gd name="connsiteX78" fmla="*/ 3540258 w 9662615"/>
              <a:gd name="connsiteY78" fmla="*/ 1516976 h 1583140"/>
              <a:gd name="connsiteX79" fmla="*/ 3534780 w 9662615"/>
              <a:gd name="connsiteY79" fmla="*/ 1522141 h 1583140"/>
              <a:gd name="connsiteX80" fmla="*/ 3504783 w 9662615"/>
              <a:gd name="connsiteY80" fmla="*/ 1526739 h 1583140"/>
              <a:gd name="connsiteX81" fmla="*/ 3430805 w 9662615"/>
              <a:gd name="connsiteY81" fmla="*/ 1542521 h 1583140"/>
              <a:gd name="connsiteX82" fmla="*/ 3292707 w 9662615"/>
              <a:gd name="connsiteY82" fmla="*/ 1520490 h 1583140"/>
              <a:gd name="connsiteX83" fmla="*/ 3187872 w 9662615"/>
              <a:gd name="connsiteY83" fmla="*/ 1519991 h 1583140"/>
              <a:gd name="connsiteX84" fmla="*/ 3148026 w 9662615"/>
              <a:gd name="connsiteY84" fmla="*/ 1524777 h 1583140"/>
              <a:gd name="connsiteX85" fmla="*/ 3092394 w 9662615"/>
              <a:gd name="connsiteY85" fmla="*/ 1528115 h 1583140"/>
              <a:gd name="connsiteX86" fmla="*/ 2994200 w 9662615"/>
              <a:gd name="connsiteY86" fmla="*/ 1537857 h 1583140"/>
              <a:gd name="connsiteX87" fmla="*/ 2862301 w 9662615"/>
              <a:gd name="connsiteY87" fmla="*/ 1544250 h 1583140"/>
              <a:gd name="connsiteX88" fmla="*/ 2766335 w 9662615"/>
              <a:gd name="connsiteY88" fmla="*/ 1527662 h 1583140"/>
              <a:gd name="connsiteX89" fmla="*/ 2757836 w 9662615"/>
              <a:gd name="connsiteY89" fmla="*/ 1531371 h 1583140"/>
              <a:gd name="connsiteX90" fmla="*/ 2691555 w 9662615"/>
              <a:gd name="connsiteY90" fmla="*/ 1530283 h 1583140"/>
              <a:gd name="connsiteX91" fmla="*/ 2491676 w 9662615"/>
              <a:gd name="connsiteY91" fmla="*/ 1500859 h 1583140"/>
              <a:gd name="connsiteX92" fmla="*/ 2378036 w 9662615"/>
              <a:gd name="connsiteY92" fmla="*/ 1520645 h 1583140"/>
              <a:gd name="connsiteX93" fmla="*/ 2284269 w 9662615"/>
              <a:gd name="connsiteY93" fmla="*/ 1503068 h 1583140"/>
              <a:gd name="connsiteX94" fmla="*/ 2207104 w 9662615"/>
              <a:gd name="connsiteY94" fmla="*/ 1508888 h 1583140"/>
              <a:gd name="connsiteX95" fmla="*/ 2149226 w 9662615"/>
              <a:gd name="connsiteY95" fmla="*/ 1523409 h 1583140"/>
              <a:gd name="connsiteX96" fmla="*/ 2084783 w 9662615"/>
              <a:gd name="connsiteY96" fmla="*/ 1524245 h 1583140"/>
              <a:gd name="connsiteX97" fmla="*/ 2070075 w 9662615"/>
              <a:gd name="connsiteY97" fmla="*/ 1511285 h 1583140"/>
              <a:gd name="connsiteX98" fmla="*/ 2001057 w 9662615"/>
              <a:gd name="connsiteY98" fmla="*/ 1516449 h 1583140"/>
              <a:gd name="connsiteX99" fmla="*/ 1896330 w 9662615"/>
              <a:gd name="connsiteY99" fmla="*/ 1525725 h 1583140"/>
              <a:gd name="connsiteX100" fmla="*/ 1835994 w 9662615"/>
              <a:gd name="connsiteY100" fmla="*/ 1527678 h 1583140"/>
              <a:gd name="connsiteX101" fmla="*/ 1671119 w 9662615"/>
              <a:gd name="connsiteY101" fmla="*/ 1536701 h 1583140"/>
              <a:gd name="connsiteX102" fmla="*/ 1601337 w 9662615"/>
              <a:gd name="connsiteY102" fmla="*/ 1548552 h 1583140"/>
              <a:gd name="connsiteX103" fmla="*/ 1407755 w 9662615"/>
              <a:gd name="connsiteY103" fmla="*/ 1571444 h 1583140"/>
              <a:gd name="connsiteX104" fmla="*/ 1271994 w 9662615"/>
              <a:gd name="connsiteY104" fmla="*/ 1579471 h 1583140"/>
              <a:gd name="connsiteX105" fmla="*/ 1249226 w 9662615"/>
              <a:gd name="connsiteY105" fmla="*/ 1583140 h 1583140"/>
              <a:gd name="connsiteX106" fmla="*/ 1217719 w 9662615"/>
              <a:gd name="connsiteY106" fmla="*/ 1580863 h 1583140"/>
              <a:gd name="connsiteX107" fmla="*/ 1091432 w 9662615"/>
              <a:gd name="connsiteY107" fmla="*/ 1571003 h 1583140"/>
              <a:gd name="connsiteX108" fmla="*/ 992039 w 9662615"/>
              <a:gd name="connsiteY108" fmla="*/ 1556662 h 1583140"/>
              <a:gd name="connsiteX109" fmla="*/ 868264 w 9662615"/>
              <a:gd name="connsiteY109" fmla="*/ 1566392 h 1583140"/>
              <a:gd name="connsiteX110" fmla="*/ 792765 w 9662615"/>
              <a:gd name="connsiteY110" fmla="*/ 1563102 h 1583140"/>
              <a:gd name="connsiteX111" fmla="*/ 669055 w 9662615"/>
              <a:gd name="connsiteY111" fmla="*/ 1543638 h 1583140"/>
              <a:gd name="connsiteX112" fmla="*/ 506152 w 9662615"/>
              <a:gd name="connsiteY112" fmla="*/ 1549124 h 1583140"/>
              <a:gd name="connsiteX113" fmla="*/ 472797 w 9662615"/>
              <a:gd name="connsiteY113" fmla="*/ 1568904 h 1583140"/>
              <a:gd name="connsiteX114" fmla="*/ 427864 w 9662615"/>
              <a:gd name="connsiteY114" fmla="*/ 1580848 h 1583140"/>
              <a:gd name="connsiteX115" fmla="*/ 408381 w 9662615"/>
              <a:gd name="connsiteY115" fmla="*/ 1552940 h 1583140"/>
              <a:gd name="connsiteX116" fmla="*/ 267163 w 9662615"/>
              <a:gd name="connsiteY116" fmla="*/ 1531913 h 1583140"/>
              <a:gd name="connsiteX117" fmla="*/ 196644 w 9662615"/>
              <a:gd name="connsiteY117" fmla="*/ 1524565 h 1583140"/>
              <a:gd name="connsiteX118" fmla="*/ 86819 w 9662615"/>
              <a:gd name="connsiteY118" fmla="*/ 1519517 h 1583140"/>
              <a:gd name="connsiteX119" fmla="*/ 53369 w 9662615"/>
              <a:gd name="connsiteY119" fmla="*/ 1516853 h 1583140"/>
              <a:gd name="connsiteX120" fmla="*/ 2359 w 9662615"/>
              <a:gd name="connsiteY120" fmla="*/ 1515247 h 1583140"/>
              <a:gd name="connsiteX121" fmla="*/ 0 w 9662615"/>
              <a:gd name="connsiteY121" fmla="*/ 1514932 h 1583140"/>
              <a:gd name="connsiteX122" fmla="*/ 0 w 9662615"/>
              <a:gd name="connsiteY122" fmla="*/ 0 h 1583140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89320 w 9662615"/>
              <a:gd name="connsiteY68" fmla="*/ 1534660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71940 w 9662615"/>
              <a:gd name="connsiteY67" fmla="*/ 1547617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94469 w 9662615"/>
              <a:gd name="connsiteY66" fmla="*/ 1551958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894799 w 9662615"/>
              <a:gd name="connsiteY56" fmla="*/ 1559476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87534"/>
              <a:gd name="connsiteX1" fmla="*/ 9662615 w 9662615"/>
              <a:gd name="connsiteY1" fmla="*/ 0 h 1587534"/>
              <a:gd name="connsiteX2" fmla="*/ 9662615 w 9662615"/>
              <a:gd name="connsiteY2" fmla="*/ 1280346 h 1587534"/>
              <a:gd name="connsiteX3" fmla="*/ 9658420 w 9662615"/>
              <a:gd name="connsiteY3" fmla="*/ 1280106 h 1587534"/>
              <a:gd name="connsiteX4" fmla="*/ 9469546 w 9662615"/>
              <a:gd name="connsiteY4" fmla="*/ 1289837 h 1587534"/>
              <a:gd name="connsiteX5" fmla="*/ 9385895 w 9662615"/>
              <a:gd name="connsiteY5" fmla="*/ 1269203 h 1587534"/>
              <a:gd name="connsiteX6" fmla="*/ 9144767 w 9662615"/>
              <a:gd name="connsiteY6" fmla="*/ 1264120 h 1587534"/>
              <a:gd name="connsiteX7" fmla="*/ 8837252 w 9662615"/>
              <a:gd name="connsiteY7" fmla="*/ 1350515 h 1587534"/>
              <a:gd name="connsiteX8" fmla="*/ 8705466 w 9662615"/>
              <a:gd name="connsiteY8" fmla="*/ 1342419 h 1587534"/>
              <a:gd name="connsiteX9" fmla="*/ 8652221 w 9662615"/>
              <a:gd name="connsiteY9" fmla="*/ 1326906 h 1587534"/>
              <a:gd name="connsiteX10" fmla="*/ 8632312 w 9662615"/>
              <a:gd name="connsiteY10" fmla="*/ 1326025 h 1587534"/>
              <a:gd name="connsiteX11" fmla="*/ 8591582 w 9662615"/>
              <a:gd name="connsiteY11" fmla="*/ 1341666 h 1587534"/>
              <a:gd name="connsiteX12" fmla="*/ 8537336 w 9662615"/>
              <a:gd name="connsiteY12" fmla="*/ 1341684 h 1587534"/>
              <a:gd name="connsiteX13" fmla="*/ 8472508 w 9662615"/>
              <a:gd name="connsiteY13" fmla="*/ 1363109 h 1587534"/>
              <a:gd name="connsiteX14" fmla="*/ 8258477 w 9662615"/>
              <a:gd name="connsiteY14" fmla="*/ 1370666 h 1587534"/>
              <a:gd name="connsiteX15" fmla="*/ 8197961 w 9662615"/>
              <a:gd name="connsiteY15" fmla="*/ 1392804 h 1587534"/>
              <a:gd name="connsiteX16" fmla="*/ 8171196 w 9662615"/>
              <a:gd name="connsiteY16" fmla="*/ 1397216 h 1587534"/>
              <a:gd name="connsiteX17" fmla="*/ 8127667 w 9662615"/>
              <a:gd name="connsiteY17" fmla="*/ 1418254 h 1587534"/>
              <a:gd name="connsiteX18" fmla="*/ 7974579 w 9662615"/>
              <a:gd name="connsiteY18" fmla="*/ 1383439 h 1587534"/>
              <a:gd name="connsiteX19" fmla="*/ 7768351 w 9662615"/>
              <a:gd name="connsiteY19" fmla="*/ 1395051 h 1587534"/>
              <a:gd name="connsiteX20" fmla="*/ 7635985 w 9662615"/>
              <a:gd name="connsiteY20" fmla="*/ 1386363 h 1587534"/>
              <a:gd name="connsiteX21" fmla="*/ 7466069 w 9662615"/>
              <a:gd name="connsiteY21" fmla="*/ 1377654 h 1587534"/>
              <a:gd name="connsiteX22" fmla="*/ 7355642 w 9662615"/>
              <a:gd name="connsiteY22" fmla="*/ 1407761 h 1587534"/>
              <a:gd name="connsiteX23" fmla="*/ 7151610 w 9662615"/>
              <a:gd name="connsiteY23" fmla="*/ 1397856 h 1587534"/>
              <a:gd name="connsiteX24" fmla="*/ 7082147 w 9662615"/>
              <a:gd name="connsiteY24" fmla="*/ 1406113 h 1587534"/>
              <a:gd name="connsiteX25" fmla="*/ 7014958 w 9662615"/>
              <a:gd name="connsiteY25" fmla="*/ 1396883 h 1587534"/>
              <a:gd name="connsiteX26" fmla="*/ 6907567 w 9662615"/>
              <a:gd name="connsiteY26" fmla="*/ 1419149 h 1587534"/>
              <a:gd name="connsiteX27" fmla="*/ 6748428 w 9662615"/>
              <a:gd name="connsiteY27" fmla="*/ 1420308 h 1587534"/>
              <a:gd name="connsiteX28" fmla="*/ 6654257 w 9662615"/>
              <a:gd name="connsiteY28" fmla="*/ 1424143 h 1587534"/>
              <a:gd name="connsiteX29" fmla="*/ 6620123 w 9662615"/>
              <a:gd name="connsiteY29" fmla="*/ 1430535 h 1587534"/>
              <a:gd name="connsiteX30" fmla="*/ 6571355 w 9662615"/>
              <a:gd name="connsiteY30" fmla="*/ 1436144 h 1587534"/>
              <a:gd name="connsiteX31" fmla="*/ 6486557 w 9662615"/>
              <a:gd name="connsiteY31" fmla="*/ 1449861 h 1587534"/>
              <a:gd name="connsiteX32" fmla="*/ 6370419 w 9662615"/>
              <a:gd name="connsiteY32" fmla="*/ 1461649 h 1587534"/>
              <a:gd name="connsiteX33" fmla="*/ 6278839 w 9662615"/>
              <a:gd name="connsiteY33" fmla="*/ 1449160 h 1587534"/>
              <a:gd name="connsiteX34" fmla="*/ 6272455 w 9662615"/>
              <a:gd name="connsiteY34" fmla="*/ 1453191 h 1587534"/>
              <a:gd name="connsiteX35" fmla="*/ 6212659 w 9662615"/>
              <a:gd name="connsiteY35" fmla="*/ 1454850 h 1587534"/>
              <a:gd name="connsiteX36" fmla="*/ 6069317 w 9662615"/>
              <a:gd name="connsiteY36" fmla="*/ 1445838 h 1587534"/>
              <a:gd name="connsiteX37" fmla="*/ 5878477 w 9662615"/>
              <a:gd name="connsiteY37" fmla="*/ 1439180 h 1587534"/>
              <a:gd name="connsiteX38" fmla="*/ 5838387 w 9662615"/>
              <a:gd name="connsiteY38" fmla="*/ 1444679 h 1587534"/>
              <a:gd name="connsiteX39" fmla="*/ 5771136 w 9662615"/>
              <a:gd name="connsiteY39" fmla="*/ 1453639 h 1587534"/>
              <a:gd name="connsiteX40" fmla="*/ 5724081 w 9662615"/>
              <a:gd name="connsiteY40" fmla="*/ 1470431 h 1587534"/>
              <a:gd name="connsiteX41" fmla="*/ 5666577 w 9662615"/>
              <a:gd name="connsiteY41" fmla="*/ 1473921 h 1587534"/>
              <a:gd name="connsiteX42" fmla="*/ 5649068 w 9662615"/>
              <a:gd name="connsiteY42" fmla="*/ 1461676 h 1587534"/>
              <a:gd name="connsiteX43" fmla="*/ 5588902 w 9662615"/>
              <a:gd name="connsiteY43" fmla="*/ 1469647 h 1587534"/>
              <a:gd name="connsiteX44" fmla="*/ 5498090 w 9662615"/>
              <a:gd name="connsiteY44" fmla="*/ 1483173 h 1587534"/>
              <a:gd name="connsiteX45" fmla="*/ 5444641 w 9662615"/>
              <a:gd name="connsiteY45" fmla="*/ 1487602 h 1587534"/>
              <a:gd name="connsiteX46" fmla="*/ 5299812 w 9662615"/>
              <a:gd name="connsiteY46" fmla="*/ 1503362 h 1587534"/>
              <a:gd name="connsiteX47" fmla="*/ 5213947 w 9662615"/>
              <a:gd name="connsiteY47" fmla="*/ 1516637 h 1587534"/>
              <a:gd name="connsiteX48" fmla="*/ 5090342 w 9662615"/>
              <a:gd name="connsiteY48" fmla="*/ 1546680 h 1587534"/>
              <a:gd name="connsiteX49" fmla="*/ 5082104 w 9662615"/>
              <a:gd name="connsiteY49" fmla="*/ 1547781 h 1587534"/>
              <a:gd name="connsiteX50" fmla="*/ 5059484 w 9662615"/>
              <a:gd name="connsiteY50" fmla="*/ 1546802 h 1587534"/>
              <a:gd name="connsiteX51" fmla="*/ 5050958 w 9662615"/>
              <a:gd name="connsiteY51" fmla="*/ 1545776 h 1587534"/>
              <a:gd name="connsiteX52" fmla="*/ 5038524 w 9662615"/>
              <a:gd name="connsiteY52" fmla="*/ 1545675 h 1587534"/>
              <a:gd name="connsiteX53" fmla="*/ 5038223 w 9662615"/>
              <a:gd name="connsiteY53" fmla="*/ 1545881 h 1587534"/>
              <a:gd name="connsiteX54" fmla="*/ 5026564 w 9662615"/>
              <a:gd name="connsiteY54" fmla="*/ 1545376 h 1587534"/>
              <a:gd name="connsiteX55" fmla="*/ 4969433 w 9662615"/>
              <a:gd name="connsiteY55" fmla="*/ 1540263 h 1587534"/>
              <a:gd name="connsiteX56" fmla="*/ 4921303 w 9662615"/>
              <a:gd name="connsiteY56" fmla="*/ 1575379 h 1587534"/>
              <a:gd name="connsiteX57" fmla="*/ 4863775 w 9662615"/>
              <a:gd name="connsiteY57" fmla="*/ 1562633 h 1587534"/>
              <a:gd name="connsiteX58" fmla="*/ 4847242 w 9662615"/>
              <a:gd name="connsiteY58" fmla="*/ 1565435 h 1587534"/>
              <a:gd name="connsiteX59" fmla="*/ 4830335 w 9662615"/>
              <a:gd name="connsiteY59" fmla="*/ 1587534 h 1587534"/>
              <a:gd name="connsiteX60" fmla="*/ 4791466 w 9662615"/>
              <a:gd name="connsiteY60" fmla="*/ 1561324 h 1587534"/>
              <a:gd name="connsiteX61" fmla="*/ 4784247 w 9662615"/>
              <a:gd name="connsiteY61" fmla="*/ 1562342 h 1587534"/>
              <a:gd name="connsiteX62" fmla="*/ 4748477 w 9662615"/>
              <a:gd name="connsiteY62" fmla="*/ 1556925 h 1587534"/>
              <a:gd name="connsiteX63" fmla="*/ 4730033 w 9662615"/>
              <a:gd name="connsiteY63" fmla="*/ 1555274 h 1587534"/>
              <a:gd name="connsiteX64" fmla="*/ 4724747 w 9662615"/>
              <a:gd name="connsiteY64" fmla="*/ 1552439 h 1587534"/>
              <a:gd name="connsiteX65" fmla="*/ 4697562 w 9662615"/>
              <a:gd name="connsiteY65" fmla="*/ 1551206 h 1587534"/>
              <a:gd name="connsiteX66" fmla="*/ 4662664 w 9662615"/>
              <a:gd name="connsiteY66" fmla="*/ 1573162 h 1587534"/>
              <a:gd name="connsiteX67" fmla="*/ 4603028 w 9662615"/>
              <a:gd name="connsiteY67" fmla="*/ 1568821 h 1587534"/>
              <a:gd name="connsiteX68" fmla="*/ 4541612 w 9662615"/>
              <a:gd name="connsiteY68" fmla="*/ 1545262 h 1587534"/>
              <a:gd name="connsiteX69" fmla="*/ 4422155 w 9662615"/>
              <a:gd name="connsiteY69" fmla="*/ 1542059 h 1587534"/>
              <a:gd name="connsiteX70" fmla="*/ 4221826 w 9662615"/>
              <a:gd name="connsiteY70" fmla="*/ 1508923 h 1587534"/>
              <a:gd name="connsiteX71" fmla="*/ 4096601 w 9662615"/>
              <a:gd name="connsiteY71" fmla="*/ 1521563 h 1587534"/>
              <a:gd name="connsiteX72" fmla="*/ 3970635 w 9662615"/>
              <a:gd name="connsiteY72" fmla="*/ 1544815 h 1587534"/>
              <a:gd name="connsiteX73" fmla="*/ 3833906 w 9662615"/>
              <a:gd name="connsiteY73" fmla="*/ 1516637 h 1587534"/>
              <a:gd name="connsiteX74" fmla="*/ 3696258 w 9662615"/>
              <a:gd name="connsiteY74" fmla="*/ 1537563 h 1587534"/>
              <a:gd name="connsiteX75" fmla="*/ 3594070 w 9662615"/>
              <a:gd name="connsiteY75" fmla="*/ 1509422 h 1587534"/>
              <a:gd name="connsiteX76" fmla="*/ 3565233 w 9662615"/>
              <a:gd name="connsiteY76" fmla="*/ 1515122 h 1587534"/>
              <a:gd name="connsiteX77" fmla="*/ 3560267 w 9662615"/>
              <a:gd name="connsiteY77" fmla="*/ 1516288 h 1587534"/>
              <a:gd name="connsiteX78" fmla="*/ 3540258 w 9662615"/>
              <a:gd name="connsiteY78" fmla="*/ 1516976 h 1587534"/>
              <a:gd name="connsiteX79" fmla="*/ 3534780 w 9662615"/>
              <a:gd name="connsiteY79" fmla="*/ 1522141 h 1587534"/>
              <a:gd name="connsiteX80" fmla="*/ 3504783 w 9662615"/>
              <a:gd name="connsiteY80" fmla="*/ 1526739 h 1587534"/>
              <a:gd name="connsiteX81" fmla="*/ 3430805 w 9662615"/>
              <a:gd name="connsiteY81" fmla="*/ 1542521 h 1587534"/>
              <a:gd name="connsiteX82" fmla="*/ 3292707 w 9662615"/>
              <a:gd name="connsiteY82" fmla="*/ 1520490 h 1587534"/>
              <a:gd name="connsiteX83" fmla="*/ 3187872 w 9662615"/>
              <a:gd name="connsiteY83" fmla="*/ 1519991 h 1587534"/>
              <a:gd name="connsiteX84" fmla="*/ 3148026 w 9662615"/>
              <a:gd name="connsiteY84" fmla="*/ 1524777 h 1587534"/>
              <a:gd name="connsiteX85" fmla="*/ 3092394 w 9662615"/>
              <a:gd name="connsiteY85" fmla="*/ 1528115 h 1587534"/>
              <a:gd name="connsiteX86" fmla="*/ 2994200 w 9662615"/>
              <a:gd name="connsiteY86" fmla="*/ 1537857 h 1587534"/>
              <a:gd name="connsiteX87" fmla="*/ 2862301 w 9662615"/>
              <a:gd name="connsiteY87" fmla="*/ 1544250 h 1587534"/>
              <a:gd name="connsiteX88" fmla="*/ 2766335 w 9662615"/>
              <a:gd name="connsiteY88" fmla="*/ 1527662 h 1587534"/>
              <a:gd name="connsiteX89" fmla="*/ 2757836 w 9662615"/>
              <a:gd name="connsiteY89" fmla="*/ 1531371 h 1587534"/>
              <a:gd name="connsiteX90" fmla="*/ 2691555 w 9662615"/>
              <a:gd name="connsiteY90" fmla="*/ 1530283 h 1587534"/>
              <a:gd name="connsiteX91" fmla="*/ 2491676 w 9662615"/>
              <a:gd name="connsiteY91" fmla="*/ 1500859 h 1587534"/>
              <a:gd name="connsiteX92" fmla="*/ 2378036 w 9662615"/>
              <a:gd name="connsiteY92" fmla="*/ 1520645 h 1587534"/>
              <a:gd name="connsiteX93" fmla="*/ 2284269 w 9662615"/>
              <a:gd name="connsiteY93" fmla="*/ 1503068 h 1587534"/>
              <a:gd name="connsiteX94" fmla="*/ 2207104 w 9662615"/>
              <a:gd name="connsiteY94" fmla="*/ 1508888 h 1587534"/>
              <a:gd name="connsiteX95" fmla="*/ 2149226 w 9662615"/>
              <a:gd name="connsiteY95" fmla="*/ 1523409 h 1587534"/>
              <a:gd name="connsiteX96" fmla="*/ 2084783 w 9662615"/>
              <a:gd name="connsiteY96" fmla="*/ 1524245 h 1587534"/>
              <a:gd name="connsiteX97" fmla="*/ 2070075 w 9662615"/>
              <a:gd name="connsiteY97" fmla="*/ 1511285 h 1587534"/>
              <a:gd name="connsiteX98" fmla="*/ 2001057 w 9662615"/>
              <a:gd name="connsiteY98" fmla="*/ 1516449 h 1587534"/>
              <a:gd name="connsiteX99" fmla="*/ 1896330 w 9662615"/>
              <a:gd name="connsiteY99" fmla="*/ 1525725 h 1587534"/>
              <a:gd name="connsiteX100" fmla="*/ 1835994 w 9662615"/>
              <a:gd name="connsiteY100" fmla="*/ 1527678 h 1587534"/>
              <a:gd name="connsiteX101" fmla="*/ 1671119 w 9662615"/>
              <a:gd name="connsiteY101" fmla="*/ 1536701 h 1587534"/>
              <a:gd name="connsiteX102" fmla="*/ 1601337 w 9662615"/>
              <a:gd name="connsiteY102" fmla="*/ 1548552 h 1587534"/>
              <a:gd name="connsiteX103" fmla="*/ 1407755 w 9662615"/>
              <a:gd name="connsiteY103" fmla="*/ 1571444 h 1587534"/>
              <a:gd name="connsiteX104" fmla="*/ 1271994 w 9662615"/>
              <a:gd name="connsiteY104" fmla="*/ 1579471 h 1587534"/>
              <a:gd name="connsiteX105" fmla="*/ 1249226 w 9662615"/>
              <a:gd name="connsiteY105" fmla="*/ 1583140 h 1587534"/>
              <a:gd name="connsiteX106" fmla="*/ 1217719 w 9662615"/>
              <a:gd name="connsiteY106" fmla="*/ 1580863 h 1587534"/>
              <a:gd name="connsiteX107" fmla="*/ 1091432 w 9662615"/>
              <a:gd name="connsiteY107" fmla="*/ 1571003 h 1587534"/>
              <a:gd name="connsiteX108" fmla="*/ 992039 w 9662615"/>
              <a:gd name="connsiteY108" fmla="*/ 1556662 h 1587534"/>
              <a:gd name="connsiteX109" fmla="*/ 868264 w 9662615"/>
              <a:gd name="connsiteY109" fmla="*/ 1566392 h 1587534"/>
              <a:gd name="connsiteX110" fmla="*/ 792765 w 9662615"/>
              <a:gd name="connsiteY110" fmla="*/ 1563102 h 1587534"/>
              <a:gd name="connsiteX111" fmla="*/ 669055 w 9662615"/>
              <a:gd name="connsiteY111" fmla="*/ 1543638 h 1587534"/>
              <a:gd name="connsiteX112" fmla="*/ 506152 w 9662615"/>
              <a:gd name="connsiteY112" fmla="*/ 1549124 h 1587534"/>
              <a:gd name="connsiteX113" fmla="*/ 472797 w 9662615"/>
              <a:gd name="connsiteY113" fmla="*/ 1568904 h 1587534"/>
              <a:gd name="connsiteX114" fmla="*/ 427864 w 9662615"/>
              <a:gd name="connsiteY114" fmla="*/ 1580848 h 1587534"/>
              <a:gd name="connsiteX115" fmla="*/ 408381 w 9662615"/>
              <a:gd name="connsiteY115" fmla="*/ 1552940 h 1587534"/>
              <a:gd name="connsiteX116" fmla="*/ 267163 w 9662615"/>
              <a:gd name="connsiteY116" fmla="*/ 1531913 h 1587534"/>
              <a:gd name="connsiteX117" fmla="*/ 196644 w 9662615"/>
              <a:gd name="connsiteY117" fmla="*/ 1524565 h 1587534"/>
              <a:gd name="connsiteX118" fmla="*/ 86819 w 9662615"/>
              <a:gd name="connsiteY118" fmla="*/ 1519517 h 1587534"/>
              <a:gd name="connsiteX119" fmla="*/ 53369 w 9662615"/>
              <a:gd name="connsiteY119" fmla="*/ 1516853 h 1587534"/>
              <a:gd name="connsiteX120" fmla="*/ 2359 w 9662615"/>
              <a:gd name="connsiteY120" fmla="*/ 1515247 h 1587534"/>
              <a:gd name="connsiteX121" fmla="*/ 0 w 9662615"/>
              <a:gd name="connsiteY121" fmla="*/ 1514932 h 1587534"/>
              <a:gd name="connsiteX122" fmla="*/ 0 w 9662615"/>
              <a:gd name="connsiteY122" fmla="*/ 0 h 1587534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082104 w 9662615"/>
              <a:gd name="connsiteY49" fmla="*/ 1547781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38223 w 9662615"/>
              <a:gd name="connsiteY53" fmla="*/ 1545881 h 1598136"/>
              <a:gd name="connsiteX54" fmla="*/ 5026564 w 9662615"/>
              <a:gd name="connsiteY54" fmla="*/ 1545376 h 1598136"/>
              <a:gd name="connsiteX55" fmla="*/ 4969433 w 9662615"/>
              <a:gd name="connsiteY55" fmla="*/ 1540263 h 1598136"/>
              <a:gd name="connsiteX56" fmla="*/ 4921303 w 9662615"/>
              <a:gd name="connsiteY56" fmla="*/ 1575379 h 1598136"/>
              <a:gd name="connsiteX57" fmla="*/ 4863775 w 9662615"/>
              <a:gd name="connsiteY57" fmla="*/ 1562633 h 1598136"/>
              <a:gd name="connsiteX58" fmla="*/ 4847242 w 9662615"/>
              <a:gd name="connsiteY58" fmla="*/ 1565435 h 1598136"/>
              <a:gd name="connsiteX59" fmla="*/ 4856839 w 9662615"/>
              <a:gd name="connsiteY59" fmla="*/ 1598136 h 1598136"/>
              <a:gd name="connsiteX60" fmla="*/ 4791466 w 9662615"/>
              <a:gd name="connsiteY60" fmla="*/ 1561324 h 1598136"/>
              <a:gd name="connsiteX61" fmla="*/ 4784247 w 9662615"/>
              <a:gd name="connsiteY61" fmla="*/ 1562342 h 1598136"/>
              <a:gd name="connsiteX62" fmla="*/ 4748477 w 9662615"/>
              <a:gd name="connsiteY62" fmla="*/ 1556925 h 1598136"/>
              <a:gd name="connsiteX63" fmla="*/ 4730033 w 9662615"/>
              <a:gd name="connsiteY63" fmla="*/ 1555274 h 1598136"/>
              <a:gd name="connsiteX64" fmla="*/ 4724747 w 9662615"/>
              <a:gd name="connsiteY64" fmla="*/ 1552439 h 1598136"/>
              <a:gd name="connsiteX65" fmla="*/ 4697562 w 9662615"/>
              <a:gd name="connsiteY65" fmla="*/ 1551206 h 1598136"/>
              <a:gd name="connsiteX66" fmla="*/ 4662664 w 9662615"/>
              <a:gd name="connsiteY66" fmla="*/ 1573162 h 1598136"/>
              <a:gd name="connsiteX67" fmla="*/ 4603028 w 9662615"/>
              <a:gd name="connsiteY67" fmla="*/ 1568821 h 1598136"/>
              <a:gd name="connsiteX68" fmla="*/ 4541612 w 9662615"/>
              <a:gd name="connsiteY68" fmla="*/ 1545262 h 1598136"/>
              <a:gd name="connsiteX69" fmla="*/ 4422155 w 9662615"/>
              <a:gd name="connsiteY69" fmla="*/ 1542059 h 1598136"/>
              <a:gd name="connsiteX70" fmla="*/ 4221826 w 9662615"/>
              <a:gd name="connsiteY70" fmla="*/ 1508923 h 1598136"/>
              <a:gd name="connsiteX71" fmla="*/ 4096601 w 9662615"/>
              <a:gd name="connsiteY71" fmla="*/ 1521563 h 1598136"/>
              <a:gd name="connsiteX72" fmla="*/ 3970635 w 9662615"/>
              <a:gd name="connsiteY72" fmla="*/ 1544815 h 1598136"/>
              <a:gd name="connsiteX73" fmla="*/ 3833906 w 9662615"/>
              <a:gd name="connsiteY73" fmla="*/ 1516637 h 1598136"/>
              <a:gd name="connsiteX74" fmla="*/ 3696258 w 9662615"/>
              <a:gd name="connsiteY74" fmla="*/ 1537563 h 1598136"/>
              <a:gd name="connsiteX75" fmla="*/ 3594070 w 9662615"/>
              <a:gd name="connsiteY75" fmla="*/ 1509422 h 1598136"/>
              <a:gd name="connsiteX76" fmla="*/ 3565233 w 9662615"/>
              <a:gd name="connsiteY76" fmla="*/ 1515122 h 1598136"/>
              <a:gd name="connsiteX77" fmla="*/ 3560267 w 9662615"/>
              <a:gd name="connsiteY77" fmla="*/ 1516288 h 1598136"/>
              <a:gd name="connsiteX78" fmla="*/ 3540258 w 9662615"/>
              <a:gd name="connsiteY78" fmla="*/ 1516976 h 1598136"/>
              <a:gd name="connsiteX79" fmla="*/ 3534780 w 9662615"/>
              <a:gd name="connsiteY79" fmla="*/ 1522141 h 1598136"/>
              <a:gd name="connsiteX80" fmla="*/ 3504783 w 9662615"/>
              <a:gd name="connsiteY80" fmla="*/ 1526739 h 1598136"/>
              <a:gd name="connsiteX81" fmla="*/ 3430805 w 9662615"/>
              <a:gd name="connsiteY81" fmla="*/ 1542521 h 1598136"/>
              <a:gd name="connsiteX82" fmla="*/ 3292707 w 9662615"/>
              <a:gd name="connsiteY82" fmla="*/ 1520490 h 1598136"/>
              <a:gd name="connsiteX83" fmla="*/ 3187872 w 9662615"/>
              <a:gd name="connsiteY83" fmla="*/ 1519991 h 1598136"/>
              <a:gd name="connsiteX84" fmla="*/ 3148026 w 9662615"/>
              <a:gd name="connsiteY84" fmla="*/ 1524777 h 1598136"/>
              <a:gd name="connsiteX85" fmla="*/ 3092394 w 9662615"/>
              <a:gd name="connsiteY85" fmla="*/ 1528115 h 1598136"/>
              <a:gd name="connsiteX86" fmla="*/ 2994200 w 9662615"/>
              <a:gd name="connsiteY86" fmla="*/ 1537857 h 1598136"/>
              <a:gd name="connsiteX87" fmla="*/ 2862301 w 9662615"/>
              <a:gd name="connsiteY87" fmla="*/ 1544250 h 1598136"/>
              <a:gd name="connsiteX88" fmla="*/ 2766335 w 9662615"/>
              <a:gd name="connsiteY88" fmla="*/ 1527662 h 1598136"/>
              <a:gd name="connsiteX89" fmla="*/ 2757836 w 9662615"/>
              <a:gd name="connsiteY89" fmla="*/ 1531371 h 1598136"/>
              <a:gd name="connsiteX90" fmla="*/ 2691555 w 9662615"/>
              <a:gd name="connsiteY90" fmla="*/ 1530283 h 1598136"/>
              <a:gd name="connsiteX91" fmla="*/ 2491676 w 9662615"/>
              <a:gd name="connsiteY91" fmla="*/ 1500859 h 1598136"/>
              <a:gd name="connsiteX92" fmla="*/ 2378036 w 9662615"/>
              <a:gd name="connsiteY92" fmla="*/ 1520645 h 1598136"/>
              <a:gd name="connsiteX93" fmla="*/ 2284269 w 9662615"/>
              <a:gd name="connsiteY93" fmla="*/ 1503068 h 1598136"/>
              <a:gd name="connsiteX94" fmla="*/ 2207104 w 9662615"/>
              <a:gd name="connsiteY94" fmla="*/ 1508888 h 1598136"/>
              <a:gd name="connsiteX95" fmla="*/ 2149226 w 9662615"/>
              <a:gd name="connsiteY95" fmla="*/ 1523409 h 1598136"/>
              <a:gd name="connsiteX96" fmla="*/ 2084783 w 9662615"/>
              <a:gd name="connsiteY96" fmla="*/ 1524245 h 1598136"/>
              <a:gd name="connsiteX97" fmla="*/ 2070075 w 9662615"/>
              <a:gd name="connsiteY97" fmla="*/ 1511285 h 1598136"/>
              <a:gd name="connsiteX98" fmla="*/ 2001057 w 9662615"/>
              <a:gd name="connsiteY98" fmla="*/ 1516449 h 1598136"/>
              <a:gd name="connsiteX99" fmla="*/ 1896330 w 9662615"/>
              <a:gd name="connsiteY99" fmla="*/ 1525725 h 1598136"/>
              <a:gd name="connsiteX100" fmla="*/ 1835994 w 9662615"/>
              <a:gd name="connsiteY100" fmla="*/ 1527678 h 1598136"/>
              <a:gd name="connsiteX101" fmla="*/ 1671119 w 9662615"/>
              <a:gd name="connsiteY101" fmla="*/ 1536701 h 1598136"/>
              <a:gd name="connsiteX102" fmla="*/ 1601337 w 9662615"/>
              <a:gd name="connsiteY102" fmla="*/ 1548552 h 1598136"/>
              <a:gd name="connsiteX103" fmla="*/ 1407755 w 9662615"/>
              <a:gd name="connsiteY103" fmla="*/ 1571444 h 1598136"/>
              <a:gd name="connsiteX104" fmla="*/ 1271994 w 9662615"/>
              <a:gd name="connsiteY104" fmla="*/ 1579471 h 1598136"/>
              <a:gd name="connsiteX105" fmla="*/ 1249226 w 9662615"/>
              <a:gd name="connsiteY105" fmla="*/ 1583140 h 1598136"/>
              <a:gd name="connsiteX106" fmla="*/ 1217719 w 9662615"/>
              <a:gd name="connsiteY106" fmla="*/ 1580863 h 1598136"/>
              <a:gd name="connsiteX107" fmla="*/ 1091432 w 9662615"/>
              <a:gd name="connsiteY107" fmla="*/ 1571003 h 1598136"/>
              <a:gd name="connsiteX108" fmla="*/ 992039 w 9662615"/>
              <a:gd name="connsiteY108" fmla="*/ 1556662 h 1598136"/>
              <a:gd name="connsiteX109" fmla="*/ 868264 w 9662615"/>
              <a:gd name="connsiteY109" fmla="*/ 1566392 h 1598136"/>
              <a:gd name="connsiteX110" fmla="*/ 792765 w 9662615"/>
              <a:gd name="connsiteY110" fmla="*/ 1563102 h 1598136"/>
              <a:gd name="connsiteX111" fmla="*/ 669055 w 9662615"/>
              <a:gd name="connsiteY111" fmla="*/ 1543638 h 1598136"/>
              <a:gd name="connsiteX112" fmla="*/ 506152 w 9662615"/>
              <a:gd name="connsiteY112" fmla="*/ 1549124 h 1598136"/>
              <a:gd name="connsiteX113" fmla="*/ 472797 w 9662615"/>
              <a:gd name="connsiteY113" fmla="*/ 1568904 h 1598136"/>
              <a:gd name="connsiteX114" fmla="*/ 427864 w 9662615"/>
              <a:gd name="connsiteY114" fmla="*/ 1580848 h 1598136"/>
              <a:gd name="connsiteX115" fmla="*/ 408381 w 9662615"/>
              <a:gd name="connsiteY115" fmla="*/ 1552940 h 1598136"/>
              <a:gd name="connsiteX116" fmla="*/ 267163 w 9662615"/>
              <a:gd name="connsiteY116" fmla="*/ 1531913 h 1598136"/>
              <a:gd name="connsiteX117" fmla="*/ 196644 w 9662615"/>
              <a:gd name="connsiteY117" fmla="*/ 1524565 h 1598136"/>
              <a:gd name="connsiteX118" fmla="*/ 86819 w 9662615"/>
              <a:gd name="connsiteY118" fmla="*/ 1519517 h 1598136"/>
              <a:gd name="connsiteX119" fmla="*/ 53369 w 9662615"/>
              <a:gd name="connsiteY119" fmla="*/ 1516853 h 1598136"/>
              <a:gd name="connsiteX120" fmla="*/ 2359 w 9662615"/>
              <a:gd name="connsiteY120" fmla="*/ 1515247 h 1598136"/>
              <a:gd name="connsiteX121" fmla="*/ 0 w 9662615"/>
              <a:gd name="connsiteY121" fmla="*/ 1514932 h 1598136"/>
              <a:gd name="connsiteX122" fmla="*/ 0 w 9662615"/>
              <a:gd name="connsiteY122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50958 w 9662615"/>
              <a:gd name="connsiteY51" fmla="*/ 1545776 h 1598136"/>
              <a:gd name="connsiteX52" fmla="*/ 5038524 w 9662615"/>
              <a:gd name="connsiteY52" fmla="*/ 1545675 h 1598136"/>
              <a:gd name="connsiteX53" fmla="*/ 5026564 w 9662615"/>
              <a:gd name="connsiteY53" fmla="*/ 1545376 h 1598136"/>
              <a:gd name="connsiteX54" fmla="*/ 4969433 w 9662615"/>
              <a:gd name="connsiteY54" fmla="*/ 1540263 h 1598136"/>
              <a:gd name="connsiteX55" fmla="*/ 4921303 w 9662615"/>
              <a:gd name="connsiteY55" fmla="*/ 1575379 h 1598136"/>
              <a:gd name="connsiteX56" fmla="*/ 4863775 w 9662615"/>
              <a:gd name="connsiteY56" fmla="*/ 1562633 h 1598136"/>
              <a:gd name="connsiteX57" fmla="*/ 4847242 w 9662615"/>
              <a:gd name="connsiteY57" fmla="*/ 1565435 h 1598136"/>
              <a:gd name="connsiteX58" fmla="*/ 4856839 w 9662615"/>
              <a:gd name="connsiteY58" fmla="*/ 1598136 h 1598136"/>
              <a:gd name="connsiteX59" fmla="*/ 4791466 w 9662615"/>
              <a:gd name="connsiteY59" fmla="*/ 1561324 h 1598136"/>
              <a:gd name="connsiteX60" fmla="*/ 4784247 w 9662615"/>
              <a:gd name="connsiteY60" fmla="*/ 1562342 h 1598136"/>
              <a:gd name="connsiteX61" fmla="*/ 4748477 w 9662615"/>
              <a:gd name="connsiteY61" fmla="*/ 1556925 h 1598136"/>
              <a:gd name="connsiteX62" fmla="*/ 4730033 w 9662615"/>
              <a:gd name="connsiteY62" fmla="*/ 1555274 h 1598136"/>
              <a:gd name="connsiteX63" fmla="*/ 4724747 w 9662615"/>
              <a:gd name="connsiteY63" fmla="*/ 1552439 h 1598136"/>
              <a:gd name="connsiteX64" fmla="*/ 4697562 w 9662615"/>
              <a:gd name="connsiteY64" fmla="*/ 1551206 h 1598136"/>
              <a:gd name="connsiteX65" fmla="*/ 4662664 w 9662615"/>
              <a:gd name="connsiteY65" fmla="*/ 1573162 h 1598136"/>
              <a:gd name="connsiteX66" fmla="*/ 4603028 w 9662615"/>
              <a:gd name="connsiteY66" fmla="*/ 1568821 h 1598136"/>
              <a:gd name="connsiteX67" fmla="*/ 4541612 w 9662615"/>
              <a:gd name="connsiteY67" fmla="*/ 1545262 h 1598136"/>
              <a:gd name="connsiteX68" fmla="*/ 4422155 w 9662615"/>
              <a:gd name="connsiteY68" fmla="*/ 1542059 h 1598136"/>
              <a:gd name="connsiteX69" fmla="*/ 4221826 w 9662615"/>
              <a:gd name="connsiteY69" fmla="*/ 1508923 h 1598136"/>
              <a:gd name="connsiteX70" fmla="*/ 4096601 w 9662615"/>
              <a:gd name="connsiteY70" fmla="*/ 1521563 h 1598136"/>
              <a:gd name="connsiteX71" fmla="*/ 3970635 w 9662615"/>
              <a:gd name="connsiteY71" fmla="*/ 1544815 h 1598136"/>
              <a:gd name="connsiteX72" fmla="*/ 3833906 w 9662615"/>
              <a:gd name="connsiteY72" fmla="*/ 1516637 h 1598136"/>
              <a:gd name="connsiteX73" fmla="*/ 3696258 w 9662615"/>
              <a:gd name="connsiteY73" fmla="*/ 1537563 h 1598136"/>
              <a:gd name="connsiteX74" fmla="*/ 3594070 w 9662615"/>
              <a:gd name="connsiteY74" fmla="*/ 1509422 h 1598136"/>
              <a:gd name="connsiteX75" fmla="*/ 3565233 w 9662615"/>
              <a:gd name="connsiteY75" fmla="*/ 1515122 h 1598136"/>
              <a:gd name="connsiteX76" fmla="*/ 3560267 w 9662615"/>
              <a:gd name="connsiteY76" fmla="*/ 1516288 h 1598136"/>
              <a:gd name="connsiteX77" fmla="*/ 3540258 w 9662615"/>
              <a:gd name="connsiteY77" fmla="*/ 1516976 h 1598136"/>
              <a:gd name="connsiteX78" fmla="*/ 3534780 w 9662615"/>
              <a:gd name="connsiteY78" fmla="*/ 1522141 h 1598136"/>
              <a:gd name="connsiteX79" fmla="*/ 3504783 w 9662615"/>
              <a:gd name="connsiteY79" fmla="*/ 1526739 h 1598136"/>
              <a:gd name="connsiteX80" fmla="*/ 3430805 w 9662615"/>
              <a:gd name="connsiteY80" fmla="*/ 1542521 h 1598136"/>
              <a:gd name="connsiteX81" fmla="*/ 3292707 w 9662615"/>
              <a:gd name="connsiteY81" fmla="*/ 1520490 h 1598136"/>
              <a:gd name="connsiteX82" fmla="*/ 3187872 w 9662615"/>
              <a:gd name="connsiteY82" fmla="*/ 1519991 h 1598136"/>
              <a:gd name="connsiteX83" fmla="*/ 3148026 w 9662615"/>
              <a:gd name="connsiteY83" fmla="*/ 1524777 h 1598136"/>
              <a:gd name="connsiteX84" fmla="*/ 3092394 w 9662615"/>
              <a:gd name="connsiteY84" fmla="*/ 1528115 h 1598136"/>
              <a:gd name="connsiteX85" fmla="*/ 2994200 w 9662615"/>
              <a:gd name="connsiteY85" fmla="*/ 1537857 h 1598136"/>
              <a:gd name="connsiteX86" fmla="*/ 2862301 w 9662615"/>
              <a:gd name="connsiteY86" fmla="*/ 1544250 h 1598136"/>
              <a:gd name="connsiteX87" fmla="*/ 2766335 w 9662615"/>
              <a:gd name="connsiteY87" fmla="*/ 1527662 h 1598136"/>
              <a:gd name="connsiteX88" fmla="*/ 2757836 w 9662615"/>
              <a:gd name="connsiteY88" fmla="*/ 1531371 h 1598136"/>
              <a:gd name="connsiteX89" fmla="*/ 2691555 w 9662615"/>
              <a:gd name="connsiteY89" fmla="*/ 1530283 h 1598136"/>
              <a:gd name="connsiteX90" fmla="*/ 2491676 w 9662615"/>
              <a:gd name="connsiteY90" fmla="*/ 1500859 h 1598136"/>
              <a:gd name="connsiteX91" fmla="*/ 2378036 w 9662615"/>
              <a:gd name="connsiteY91" fmla="*/ 1520645 h 1598136"/>
              <a:gd name="connsiteX92" fmla="*/ 2284269 w 9662615"/>
              <a:gd name="connsiteY92" fmla="*/ 1503068 h 1598136"/>
              <a:gd name="connsiteX93" fmla="*/ 2207104 w 9662615"/>
              <a:gd name="connsiteY93" fmla="*/ 1508888 h 1598136"/>
              <a:gd name="connsiteX94" fmla="*/ 2149226 w 9662615"/>
              <a:gd name="connsiteY94" fmla="*/ 1523409 h 1598136"/>
              <a:gd name="connsiteX95" fmla="*/ 2084783 w 9662615"/>
              <a:gd name="connsiteY95" fmla="*/ 1524245 h 1598136"/>
              <a:gd name="connsiteX96" fmla="*/ 2070075 w 9662615"/>
              <a:gd name="connsiteY96" fmla="*/ 1511285 h 1598136"/>
              <a:gd name="connsiteX97" fmla="*/ 2001057 w 9662615"/>
              <a:gd name="connsiteY97" fmla="*/ 1516449 h 1598136"/>
              <a:gd name="connsiteX98" fmla="*/ 1896330 w 9662615"/>
              <a:gd name="connsiteY98" fmla="*/ 1525725 h 1598136"/>
              <a:gd name="connsiteX99" fmla="*/ 1835994 w 9662615"/>
              <a:gd name="connsiteY99" fmla="*/ 1527678 h 1598136"/>
              <a:gd name="connsiteX100" fmla="*/ 1671119 w 9662615"/>
              <a:gd name="connsiteY100" fmla="*/ 1536701 h 1598136"/>
              <a:gd name="connsiteX101" fmla="*/ 1601337 w 9662615"/>
              <a:gd name="connsiteY101" fmla="*/ 1548552 h 1598136"/>
              <a:gd name="connsiteX102" fmla="*/ 1407755 w 9662615"/>
              <a:gd name="connsiteY102" fmla="*/ 1571444 h 1598136"/>
              <a:gd name="connsiteX103" fmla="*/ 1271994 w 9662615"/>
              <a:gd name="connsiteY103" fmla="*/ 1579471 h 1598136"/>
              <a:gd name="connsiteX104" fmla="*/ 1249226 w 9662615"/>
              <a:gd name="connsiteY104" fmla="*/ 1583140 h 1598136"/>
              <a:gd name="connsiteX105" fmla="*/ 1217719 w 9662615"/>
              <a:gd name="connsiteY105" fmla="*/ 1580863 h 1598136"/>
              <a:gd name="connsiteX106" fmla="*/ 1091432 w 9662615"/>
              <a:gd name="connsiteY106" fmla="*/ 1571003 h 1598136"/>
              <a:gd name="connsiteX107" fmla="*/ 992039 w 9662615"/>
              <a:gd name="connsiteY107" fmla="*/ 1556662 h 1598136"/>
              <a:gd name="connsiteX108" fmla="*/ 868264 w 9662615"/>
              <a:gd name="connsiteY108" fmla="*/ 1566392 h 1598136"/>
              <a:gd name="connsiteX109" fmla="*/ 792765 w 9662615"/>
              <a:gd name="connsiteY109" fmla="*/ 1563102 h 1598136"/>
              <a:gd name="connsiteX110" fmla="*/ 669055 w 9662615"/>
              <a:gd name="connsiteY110" fmla="*/ 1543638 h 1598136"/>
              <a:gd name="connsiteX111" fmla="*/ 506152 w 9662615"/>
              <a:gd name="connsiteY111" fmla="*/ 1549124 h 1598136"/>
              <a:gd name="connsiteX112" fmla="*/ 472797 w 9662615"/>
              <a:gd name="connsiteY112" fmla="*/ 1568904 h 1598136"/>
              <a:gd name="connsiteX113" fmla="*/ 427864 w 9662615"/>
              <a:gd name="connsiteY113" fmla="*/ 1580848 h 1598136"/>
              <a:gd name="connsiteX114" fmla="*/ 408381 w 9662615"/>
              <a:gd name="connsiteY114" fmla="*/ 1552940 h 1598136"/>
              <a:gd name="connsiteX115" fmla="*/ 267163 w 9662615"/>
              <a:gd name="connsiteY115" fmla="*/ 1531913 h 1598136"/>
              <a:gd name="connsiteX116" fmla="*/ 196644 w 9662615"/>
              <a:gd name="connsiteY116" fmla="*/ 1524565 h 1598136"/>
              <a:gd name="connsiteX117" fmla="*/ 86819 w 9662615"/>
              <a:gd name="connsiteY117" fmla="*/ 1519517 h 1598136"/>
              <a:gd name="connsiteX118" fmla="*/ 53369 w 9662615"/>
              <a:gd name="connsiteY118" fmla="*/ 1516853 h 1598136"/>
              <a:gd name="connsiteX119" fmla="*/ 2359 w 9662615"/>
              <a:gd name="connsiteY119" fmla="*/ 1515247 h 1598136"/>
              <a:gd name="connsiteX120" fmla="*/ 0 w 9662615"/>
              <a:gd name="connsiteY120" fmla="*/ 1514932 h 1598136"/>
              <a:gd name="connsiteX121" fmla="*/ 0 w 9662615"/>
              <a:gd name="connsiteY121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40263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8136"/>
              <a:gd name="connsiteX1" fmla="*/ 9662615 w 9662615"/>
              <a:gd name="connsiteY1" fmla="*/ 0 h 1598136"/>
              <a:gd name="connsiteX2" fmla="*/ 9662615 w 9662615"/>
              <a:gd name="connsiteY2" fmla="*/ 1280346 h 1598136"/>
              <a:gd name="connsiteX3" fmla="*/ 9658420 w 9662615"/>
              <a:gd name="connsiteY3" fmla="*/ 1280106 h 1598136"/>
              <a:gd name="connsiteX4" fmla="*/ 9469546 w 9662615"/>
              <a:gd name="connsiteY4" fmla="*/ 1289837 h 1598136"/>
              <a:gd name="connsiteX5" fmla="*/ 9385895 w 9662615"/>
              <a:gd name="connsiteY5" fmla="*/ 1269203 h 1598136"/>
              <a:gd name="connsiteX6" fmla="*/ 9144767 w 9662615"/>
              <a:gd name="connsiteY6" fmla="*/ 1264120 h 1598136"/>
              <a:gd name="connsiteX7" fmla="*/ 8837252 w 9662615"/>
              <a:gd name="connsiteY7" fmla="*/ 1350515 h 1598136"/>
              <a:gd name="connsiteX8" fmla="*/ 8705466 w 9662615"/>
              <a:gd name="connsiteY8" fmla="*/ 1342419 h 1598136"/>
              <a:gd name="connsiteX9" fmla="*/ 8652221 w 9662615"/>
              <a:gd name="connsiteY9" fmla="*/ 1326906 h 1598136"/>
              <a:gd name="connsiteX10" fmla="*/ 8632312 w 9662615"/>
              <a:gd name="connsiteY10" fmla="*/ 1326025 h 1598136"/>
              <a:gd name="connsiteX11" fmla="*/ 8591582 w 9662615"/>
              <a:gd name="connsiteY11" fmla="*/ 1341666 h 1598136"/>
              <a:gd name="connsiteX12" fmla="*/ 8537336 w 9662615"/>
              <a:gd name="connsiteY12" fmla="*/ 1341684 h 1598136"/>
              <a:gd name="connsiteX13" fmla="*/ 8472508 w 9662615"/>
              <a:gd name="connsiteY13" fmla="*/ 1363109 h 1598136"/>
              <a:gd name="connsiteX14" fmla="*/ 8258477 w 9662615"/>
              <a:gd name="connsiteY14" fmla="*/ 1370666 h 1598136"/>
              <a:gd name="connsiteX15" fmla="*/ 8197961 w 9662615"/>
              <a:gd name="connsiteY15" fmla="*/ 1392804 h 1598136"/>
              <a:gd name="connsiteX16" fmla="*/ 8171196 w 9662615"/>
              <a:gd name="connsiteY16" fmla="*/ 1397216 h 1598136"/>
              <a:gd name="connsiteX17" fmla="*/ 8127667 w 9662615"/>
              <a:gd name="connsiteY17" fmla="*/ 1418254 h 1598136"/>
              <a:gd name="connsiteX18" fmla="*/ 7974579 w 9662615"/>
              <a:gd name="connsiteY18" fmla="*/ 1383439 h 1598136"/>
              <a:gd name="connsiteX19" fmla="*/ 7768351 w 9662615"/>
              <a:gd name="connsiteY19" fmla="*/ 1395051 h 1598136"/>
              <a:gd name="connsiteX20" fmla="*/ 7635985 w 9662615"/>
              <a:gd name="connsiteY20" fmla="*/ 1386363 h 1598136"/>
              <a:gd name="connsiteX21" fmla="*/ 7466069 w 9662615"/>
              <a:gd name="connsiteY21" fmla="*/ 1377654 h 1598136"/>
              <a:gd name="connsiteX22" fmla="*/ 7355642 w 9662615"/>
              <a:gd name="connsiteY22" fmla="*/ 1407761 h 1598136"/>
              <a:gd name="connsiteX23" fmla="*/ 7151610 w 9662615"/>
              <a:gd name="connsiteY23" fmla="*/ 1397856 h 1598136"/>
              <a:gd name="connsiteX24" fmla="*/ 7082147 w 9662615"/>
              <a:gd name="connsiteY24" fmla="*/ 1406113 h 1598136"/>
              <a:gd name="connsiteX25" fmla="*/ 7014958 w 9662615"/>
              <a:gd name="connsiteY25" fmla="*/ 1396883 h 1598136"/>
              <a:gd name="connsiteX26" fmla="*/ 6907567 w 9662615"/>
              <a:gd name="connsiteY26" fmla="*/ 1419149 h 1598136"/>
              <a:gd name="connsiteX27" fmla="*/ 6748428 w 9662615"/>
              <a:gd name="connsiteY27" fmla="*/ 1420308 h 1598136"/>
              <a:gd name="connsiteX28" fmla="*/ 6654257 w 9662615"/>
              <a:gd name="connsiteY28" fmla="*/ 1424143 h 1598136"/>
              <a:gd name="connsiteX29" fmla="*/ 6620123 w 9662615"/>
              <a:gd name="connsiteY29" fmla="*/ 1430535 h 1598136"/>
              <a:gd name="connsiteX30" fmla="*/ 6571355 w 9662615"/>
              <a:gd name="connsiteY30" fmla="*/ 1436144 h 1598136"/>
              <a:gd name="connsiteX31" fmla="*/ 6486557 w 9662615"/>
              <a:gd name="connsiteY31" fmla="*/ 1449861 h 1598136"/>
              <a:gd name="connsiteX32" fmla="*/ 6370419 w 9662615"/>
              <a:gd name="connsiteY32" fmla="*/ 1461649 h 1598136"/>
              <a:gd name="connsiteX33" fmla="*/ 6278839 w 9662615"/>
              <a:gd name="connsiteY33" fmla="*/ 1449160 h 1598136"/>
              <a:gd name="connsiteX34" fmla="*/ 6272455 w 9662615"/>
              <a:gd name="connsiteY34" fmla="*/ 1453191 h 1598136"/>
              <a:gd name="connsiteX35" fmla="*/ 6212659 w 9662615"/>
              <a:gd name="connsiteY35" fmla="*/ 1454850 h 1598136"/>
              <a:gd name="connsiteX36" fmla="*/ 6069317 w 9662615"/>
              <a:gd name="connsiteY36" fmla="*/ 1445838 h 1598136"/>
              <a:gd name="connsiteX37" fmla="*/ 5878477 w 9662615"/>
              <a:gd name="connsiteY37" fmla="*/ 1439180 h 1598136"/>
              <a:gd name="connsiteX38" fmla="*/ 5838387 w 9662615"/>
              <a:gd name="connsiteY38" fmla="*/ 1444679 h 1598136"/>
              <a:gd name="connsiteX39" fmla="*/ 5771136 w 9662615"/>
              <a:gd name="connsiteY39" fmla="*/ 1453639 h 1598136"/>
              <a:gd name="connsiteX40" fmla="*/ 5724081 w 9662615"/>
              <a:gd name="connsiteY40" fmla="*/ 1470431 h 1598136"/>
              <a:gd name="connsiteX41" fmla="*/ 5666577 w 9662615"/>
              <a:gd name="connsiteY41" fmla="*/ 1473921 h 1598136"/>
              <a:gd name="connsiteX42" fmla="*/ 5649068 w 9662615"/>
              <a:gd name="connsiteY42" fmla="*/ 1461676 h 1598136"/>
              <a:gd name="connsiteX43" fmla="*/ 5588902 w 9662615"/>
              <a:gd name="connsiteY43" fmla="*/ 1469647 h 1598136"/>
              <a:gd name="connsiteX44" fmla="*/ 5498090 w 9662615"/>
              <a:gd name="connsiteY44" fmla="*/ 1483173 h 1598136"/>
              <a:gd name="connsiteX45" fmla="*/ 5444641 w 9662615"/>
              <a:gd name="connsiteY45" fmla="*/ 1487602 h 1598136"/>
              <a:gd name="connsiteX46" fmla="*/ 5299812 w 9662615"/>
              <a:gd name="connsiteY46" fmla="*/ 1503362 h 1598136"/>
              <a:gd name="connsiteX47" fmla="*/ 5213947 w 9662615"/>
              <a:gd name="connsiteY47" fmla="*/ 1516637 h 1598136"/>
              <a:gd name="connsiteX48" fmla="*/ 5090342 w 9662615"/>
              <a:gd name="connsiteY48" fmla="*/ 1546680 h 1598136"/>
              <a:gd name="connsiteX49" fmla="*/ 5129812 w 9662615"/>
              <a:gd name="connsiteY49" fmla="*/ 1521277 h 1598136"/>
              <a:gd name="connsiteX50" fmla="*/ 5059484 w 9662615"/>
              <a:gd name="connsiteY50" fmla="*/ 1546802 h 1598136"/>
              <a:gd name="connsiteX51" fmla="*/ 5038524 w 9662615"/>
              <a:gd name="connsiteY51" fmla="*/ 1545675 h 1598136"/>
              <a:gd name="connsiteX52" fmla="*/ 5026564 w 9662615"/>
              <a:gd name="connsiteY52" fmla="*/ 1545376 h 1598136"/>
              <a:gd name="connsiteX53" fmla="*/ 4969433 w 9662615"/>
              <a:gd name="connsiteY53" fmla="*/ 1550865 h 1598136"/>
              <a:gd name="connsiteX54" fmla="*/ 4921303 w 9662615"/>
              <a:gd name="connsiteY54" fmla="*/ 1575379 h 1598136"/>
              <a:gd name="connsiteX55" fmla="*/ 4863775 w 9662615"/>
              <a:gd name="connsiteY55" fmla="*/ 1562633 h 1598136"/>
              <a:gd name="connsiteX56" fmla="*/ 4847242 w 9662615"/>
              <a:gd name="connsiteY56" fmla="*/ 1565435 h 1598136"/>
              <a:gd name="connsiteX57" fmla="*/ 4856839 w 9662615"/>
              <a:gd name="connsiteY57" fmla="*/ 1598136 h 1598136"/>
              <a:gd name="connsiteX58" fmla="*/ 4791466 w 9662615"/>
              <a:gd name="connsiteY58" fmla="*/ 1561324 h 1598136"/>
              <a:gd name="connsiteX59" fmla="*/ 4784247 w 9662615"/>
              <a:gd name="connsiteY59" fmla="*/ 1562342 h 1598136"/>
              <a:gd name="connsiteX60" fmla="*/ 4748477 w 9662615"/>
              <a:gd name="connsiteY60" fmla="*/ 1556925 h 1598136"/>
              <a:gd name="connsiteX61" fmla="*/ 4730033 w 9662615"/>
              <a:gd name="connsiteY61" fmla="*/ 1555274 h 1598136"/>
              <a:gd name="connsiteX62" fmla="*/ 4724747 w 9662615"/>
              <a:gd name="connsiteY62" fmla="*/ 1552439 h 1598136"/>
              <a:gd name="connsiteX63" fmla="*/ 4697562 w 9662615"/>
              <a:gd name="connsiteY63" fmla="*/ 1551206 h 1598136"/>
              <a:gd name="connsiteX64" fmla="*/ 4662664 w 9662615"/>
              <a:gd name="connsiteY64" fmla="*/ 1573162 h 1598136"/>
              <a:gd name="connsiteX65" fmla="*/ 4603028 w 9662615"/>
              <a:gd name="connsiteY65" fmla="*/ 1568821 h 1598136"/>
              <a:gd name="connsiteX66" fmla="*/ 4541612 w 9662615"/>
              <a:gd name="connsiteY66" fmla="*/ 1545262 h 1598136"/>
              <a:gd name="connsiteX67" fmla="*/ 4422155 w 9662615"/>
              <a:gd name="connsiteY67" fmla="*/ 1542059 h 1598136"/>
              <a:gd name="connsiteX68" fmla="*/ 4221826 w 9662615"/>
              <a:gd name="connsiteY68" fmla="*/ 1508923 h 1598136"/>
              <a:gd name="connsiteX69" fmla="*/ 4096601 w 9662615"/>
              <a:gd name="connsiteY69" fmla="*/ 1521563 h 1598136"/>
              <a:gd name="connsiteX70" fmla="*/ 3970635 w 9662615"/>
              <a:gd name="connsiteY70" fmla="*/ 1544815 h 1598136"/>
              <a:gd name="connsiteX71" fmla="*/ 3833906 w 9662615"/>
              <a:gd name="connsiteY71" fmla="*/ 1516637 h 1598136"/>
              <a:gd name="connsiteX72" fmla="*/ 3696258 w 9662615"/>
              <a:gd name="connsiteY72" fmla="*/ 1537563 h 1598136"/>
              <a:gd name="connsiteX73" fmla="*/ 3594070 w 9662615"/>
              <a:gd name="connsiteY73" fmla="*/ 1509422 h 1598136"/>
              <a:gd name="connsiteX74" fmla="*/ 3565233 w 9662615"/>
              <a:gd name="connsiteY74" fmla="*/ 1515122 h 1598136"/>
              <a:gd name="connsiteX75" fmla="*/ 3560267 w 9662615"/>
              <a:gd name="connsiteY75" fmla="*/ 1516288 h 1598136"/>
              <a:gd name="connsiteX76" fmla="*/ 3540258 w 9662615"/>
              <a:gd name="connsiteY76" fmla="*/ 1516976 h 1598136"/>
              <a:gd name="connsiteX77" fmla="*/ 3534780 w 9662615"/>
              <a:gd name="connsiteY77" fmla="*/ 1522141 h 1598136"/>
              <a:gd name="connsiteX78" fmla="*/ 3504783 w 9662615"/>
              <a:gd name="connsiteY78" fmla="*/ 1526739 h 1598136"/>
              <a:gd name="connsiteX79" fmla="*/ 3430805 w 9662615"/>
              <a:gd name="connsiteY79" fmla="*/ 1542521 h 1598136"/>
              <a:gd name="connsiteX80" fmla="*/ 3292707 w 9662615"/>
              <a:gd name="connsiteY80" fmla="*/ 1520490 h 1598136"/>
              <a:gd name="connsiteX81" fmla="*/ 3187872 w 9662615"/>
              <a:gd name="connsiteY81" fmla="*/ 1519991 h 1598136"/>
              <a:gd name="connsiteX82" fmla="*/ 3148026 w 9662615"/>
              <a:gd name="connsiteY82" fmla="*/ 1524777 h 1598136"/>
              <a:gd name="connsiteX83" fmla="*/ 3092394 w 9662615"/>
              <a:gd name="connsiteY83" fmla="*/ 1528115 h 1598136"/>
              <a:gd name="connsiteX84" fmla="*/ 2994200 w 9662615"/>
              <a:gd name="connsiteY84" fmla="*/ 1537857 h 1598136"/>
              <a:gd name="connsiteX85" fmla="*/ 2862301 w 9662615"/>
              <a:gd name="connsiteY85" fmla="*/ 1544250 h 1598136"/>
              <a:gd name="connsiteX86" fmla="*/ 2766335 w 9662615"/>
              <a:gd name="connsiteY86" fmla="*/ 1527662 h 1598136"/>
              <a:gd name="connsiteX87" fmla="*/ 2757836 w 9662615"/>
              <a:gd name="connsiteY87" fmla="*/ 1531371 h 1598136"/>
              <a:gd name="connsiteX88" fmla="*/ 2691555 w 9662615"/>
              <a:gd name="connsiteY88" fmla="*/ 1530283 h 1598136"/>
              <a:gd name="connsiteX89" fmla="*/ 2491676 w 9662615"/>
              <a:gd name="connsiteY89" fmla="*/ 1500859 h 1598136"/>
              <a:gd name="connsiteX90" fmla="*/ 2378036 w 9662615"/>
              <a:gd name="connsiteY90" fmla="*/ 1520645 h 1598136"/>
              <a:gd name="connsiteX91" fmla="*/ 2284269 w 9662615"/>
              <a:gd name="connsiteY91" fmla="*/ 1503068 h 1598136"/>
              <a:gd name="connsiteX92" fmla="*/ 2207104 w 9662615"/>
              <a:gd name="connsiteY92" fmla="*/ 1508888 h 1598136"/>
              <a:gd name="connsiteX93" fmla="*/ 2149226 w 9662615"/>
              <a:gd name="connsiteY93" fmla="*/ 1523409 h 1598136"/>
              <a:gd name="connsiteX94" fmla="*/ 2084783 w 9662615"/>
              <a:gd name="connsiteY94" fmla="*/ 1524245 h 1598136"/>
              <a:gd name="connsiteX95" fmla="*/ 2070075 w 9662615"/>
              <a:gd name="connsiteY95" fmla="*/ 1511285 h 1598136"/>
              <a:gd name="connsiteX96" fmla="*/ 2001057 w 9662615"/>
              <a:gd name="connsiteY96" fmla="*/ 1516449 h 1598136"/>
              <a:gd name="connsiteX97" fmla="*/ 1896330 w 9662615"/>
              <a:gd name="connsiteY97" fmla="*/ 1525725 h 1598136"/>
              <a:gd name="connsiteX98" fmla="*/ 1835994 w 9662615"/>
              <a:gd name="connsiteY98" fmla="*/ 1527678 h 1598136"/>
              <a:gd name="connsiteX99" fmla="*/ 1671119 w 9662615"/>
              <a:gd name="connsiteY99" fmla="*/ 1536701 h 1598136"/>
              <a:gd name="connsiteX100" fmla="*/ 1601337 w 9662615"/>
              <a:gd name="connsiteY100" fmla="*/ 1548552 h 1598136"/>
              <a:gd name="connsiteX101" fmla="*/ 1407755 w 9662615"/>
              <a:gd name="connsiteY101" fmla="*/ 1571444 h 1598136"/>
              <a:gd name="connsiteX102" fmla="*/ 1271994 w 9662615"/>
              <a:gd name="connsiteY102" fmla="*/ 1579471 h 1598136"/>
              <a:gd name="connsiteX103" fmla="*/ 1249226 w 9662615"/>
              <a:gd name="connsiteY103" fmla="*/ 1583140 h 1598136"/>
              <a:gd name="connsiteX104" fmla="*/ 1217719 w 9662615"/>
              <a:gd name="connsiteY104" fmla="*/ 1580863 h 1598136"/>
              <a:gd name="connsiteX105" fmla="*/ 1091432 w 9662615"/>
              <a:gd name="connsiteY105" fmla="*/ 1571003 h 1598136"/>
              <a:gd name="connsiteX106" fmla="*/ 992039 w 9662615"/>
              <a:gd name="connsiteY106" fmla="*/ 1556662 h 1598136"/>
              <a:gd name="connsiteX107" fmla="*/ 868264 w 9662615"/>
              <a:gd name="connsiteY107" fmla="*/ 1566392 h 1598136"/>
              <a:gd name="connsiteX108" fmla="*/ 792765 w 9662615"/>
              <a:gd name="connsiteY108" fmla="*/ 1563102 h 1598136"/>
              <a:gd name="connsiteX109" fmla="*/ 669055 w 9662615"/>
              <a:gd name="connsiteY109" fmla="*/ 1543638 h 1598136"/>
              <a:gd name="connsiteX110" fmla="*/ 506152 w 9662615"/>
              <a:gd name="connsiteY110" fmla="*/ 1549124 h 1598136"/>
              <a:gd name="connsiteX111" fmla="*/ 472797 w 9662615"/>
              <a:gd name="connsiteY111" fmla="*/ 1568904 h 1598136"/>
              <a:gd name="connsiteX112" fmla="*/ 427864 w 9662615"/>
              <a:gd name="connsiteY112" fmla="*/ 1580848 h 1598136"/>
              <a:gd name="connsiteX113" fmla="*/ 408381 w 9662615"/>
              <a:gd name="connsiteY113" fmla="*/ 1552940 h 1598136"/>
              <a:gd name="connsiteX114" fmla="*/ 267163 w 9662615"/>
              <a:gd name="connsiteY114" fmla="*/ 1531913 h 1598136"/>
              <a:gd name="connsiteX115" fmla="*/ 196644 w 9662615"/>
              <a:gd name="connsiteY115" fmla="*/ 1524565 h 1598136"/>
              <a:gd name="connsiteX116" fmla="*/ 86819 w 9662615"/>
              <a:gd name="connsiteY116" fmla="*/ 1519517 h 1598136"/>
              <a:gd name="connsiteX117" fmla="*/ 53369 w 9662615"/>
              <a:gd name="connsiteY117" fmla="*/ 1516853 h 1598136"/>
              <a:gd name="connsiteX118" fmla="*/ 2359 w 9662615"/>
              <a:gd name="connsiteY118" fmla="*/ 1515247 h 1598136"/>
              <a:gd name="connsiteX119" fmla="*/ 0 w 9662615"/>
              <a:gd name="connsiteY119" fmla="*/ 1514932 h 1598136"/>
              <a:gd name="connsiteX120" fmla="*/ 0 w 9662615"/>
              <a:gd name="connsiteY120" fmla="*/ 0 h 1598136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724747 w 9662615"/>
              <a:gd name="connsiteY62" fmla="*/ 1552439 h 1592835"/>
              <a:gd name="connsiteX63" fmla="*/ 4697562 w 9662615"/>
              <a:gd name="connsiteY63" fmla="*/ 1551206 h 1592835"/>
              <a:gd name="connsiteX64" fmla="*/ 4662664 w 9662615"/>
              <a:gd name="connsiteY64" fmla="*/ 1573162 h 1592835"/>
              <a:gd name="connsiteX65" fmla="*/ 4603028 w 9662615"/>
              <a:gd name="connsiteY65" fmla="*/ 1568821 h 1592835"/>
              <a:gd name="connsiteX66" fmla="*/ 4541612 w 9662615"/>
              <a:gd name="connsiteY66" fmla="*/ 1545262 h 1592835"/>
              <a:gd name="connsiteX67" fmla="*/ 4422155 w 9662615"/>
              <a:gd name="connsiteY67" fmla="*/ 1542059 h 1592835"/>
              <a:gd name="connsiteX68" fmla="*/ 4221826 w 9662615"/>
              <a:gd name="connsiteY68" fmla="*/ 1508923 h 1592835"/>
              <a:gd name="connsiteX69" fmla="*/ 4096601 w 9662615"/>
              <a:gd name="connsiteY69" fmla="*/ 1521563 h 1592835"/>
              <a:gd name="connsiteX70" fmla="*/ 3970635 w 9662615"/>
              <a:gd name="connsiteY70" fmla="*/ 1544815 h 1592835"/>
              <a:gd name="connsiteX71" fmla="*/ 3833906 w 9662615"/>
              <a:gd name="connsiteY71" fmla="*/ 1516637 h 1592835"/>
              <a:gd name="connsiteX72" fmla="*/ 3696258 w 9662615"/>
              <a:gd name="connsiteY72" fmla="*/ 1537563 h 1592835"/>
              <a:gd name="connsiteX73" fmla="*/ 3594070 w 9662615"/>
              <a:gd name="connsiteY73" fmla="*/ 1509422 h 1592835"/>
              <a:gd name="connsiteX74" fmla="*/ 3565233 w 9662615"/>
              <a:gd name="connsiteY74" fmla="*/ 1515122 h 1592835"/>
              <a:gd name="connsiteX75" fmla="*/ 3560267 w 9662615"/>
              <a:gd name="connsiteY75" fmla="*/ 1516288 h 1592835"/>
              <a:gd name="connsiteX76" fmla="*/ 3540258 w 9662615"/>
              <a:gd name="connsiteY76" fmla="*/ 1516976 h 1592835"/>
              <a:gd name="connsiteX77" fmla="*/ 3534780 w 9662615"/>
              <a:gd name="connsiteY77" fmla="*/ 1522141 h 1592835"/>
              <a:gd name="connsiteX78" fmla="*/ 3504783 w 9662615"/>
              <a:gd name="connsiteY78" fmla="*/ 1526739 h 1592835"/>
              <a:gd name="connsiteX79" fmla="*/ 3430805 w 9662615"/>
              <a:gd name="connsiteY79" fmla="*/ 1542521 h 1592835"/>
              <a:gd name="connsiteX80" fmla="*/ 3292707 w 9662615"/>
              <a:gd name="connsiteY80" fmla="*/ 1520490 h 1592835"/>
              <a:gd name="connsiteX81" fmla="*/ 3187872 w 9662615"/>
              <a:gd name="connsiteY81" fmla="*/ 1519991 h 1592835"/>
              <a:gd name="connsiteX82" fmla="*/ 3148026 w 9662615"/>
              <a:gd name="connsiteY82" fmla="*/ 1524777 h 1592835"/>
              <a:gd name="connsiteX83" fmla="*/ 3092394 w 9662615"/>
              <a:gd name="connsiteY83" fmla="*/ 1528115 h 1592835"/>
              <a:gd name="connsiteX84" fmla="*/ 2994200 w 9662615"/>
              <a:gd name="connsiteY84" fmla="*/ 1537857 h 1592835"/>
              <a:gd name="connsiteX85" fmla="*/ 2862301 w 9662615"/>
              <a:gd name="connsiteY85" fmla="*/ 1544250 h 1592835"/>
              <a:gd name="connsiteX86" fmla="*/ 2766335 w 9662615"/>
              <a:gd name="connsiteY86" fmla="*/ 1527662 h 1592835"/>
              <a:gd name="connsiteX87" fmla="*/ 2757836 w 9662615"/>
              <a:gd name="connsiteY87" fmla="*/ 1531371 h 1592835"/>
              <a:gd name="connsiteX88" fmla="*/ 2691555 w 9662615"/>
              <a:gd name="connsiteY88" fmla="*/ 1530283 h 1592835"/>
              <a:gd name="connsiteX89" fmla="*/ 2491676 w 9662615"/>
              <a:gd name="connsiteY89" fmla="*/ 1500859 h 1592835"/>
              <a:gd name="connsiteX90" fmla="*/ 2378036 w 9662615"/>
              <a:gd name="connsiteY90" fmla="*/ 1520645 h 1592835"/>
              <a:gd name="connsiteX91" fmla="*/ 2284269 w 9662615"/>
              <a:gd name="connsiteY91" fmla="*/ 1503068 h 1592835"/>
              <a:gd name="connsiteX92" fmla="*/ 2207104 w 9662615"/>
              <a:gd name="connsiteY92" fmla="*/ 1508888 h 1592835"/>
              <a:gd name="connsiteX93" fmla="*/ 2149226 w 9662615"/>
              <a:gd name="connsiteY93" fmla="*/ 1523409 h 1592835"/>
              <a:gd name="connsiteX94" fmla="*/ 2084783 w 9662615"/>
              <a:gd name="connsiteY94" fmla="*/ 1524245 h 1592835"/>
              <a:gd name="connsiteX95" fmla="*/ 2070075 w 9662615"/>
              <a:gd name="connsiteY95" fmla="*/ 1511285 h 1592835"/>
              <a:gd name="connsiteX96" fmla="*/ 2001057 w 9662615"/>
              <a:gd name="connsiteY96" fmla="*/ 1516449 h 1592835"/>
              <a:gd name="connsiteX97" fmla="*/ 1896330 w 9662615"/>
              <a:gd name="connsiteY97" fmla="*/ 1525725 h 1592835"/>
              <a:gd name="connsiteX98" fmla="*/ 1835994 w 9662615"/>
              <a:gd name="connsiteY98" fmla="*/ 1527678 h 1592835"/>
              <a:gd name="connsiteX99" fmla="*/ 1671119 w 9662615"/>
              <a:gd name="connsiteY99" fmla="*/ 1536701 h 1592835"/>
              <a:gd name="connsiteX100" fmla="*/ 1601337 w 9662615"/>
              <a:gd name="connsiteY100" fmla="*/ 1548552 h 1592835"/>
              <a:gd name="connsiteX101" fmla="*/ 1407755 w 9662615"/>
              <a:gd name="connsiteY101" fmla="*/ 1571444 h 1592835"/>
              <a:gd name="connsiteX102" fmla="*/ 1271994 w 9662615"/>
              <a:gd name="connsiteY102" fmla="*/ 1579471 h 1592835"/>
              <a:gd name="connsiteX103" fmla="*/ 1249226 w 9662615"/>
              <a:gd name="connsiteY103" fmla="*/ 1583140 h 1592835"/>
              <a:gd name="connsiteX104" fmla="*/ 1217719 w 9662615"/>
              <a:gd name="connsiteY104" fmla="*/ 1580863 h 1592835"/>
              <a:gd name="connsiteX105" fmla="*/ 1091432 w 9662615"/>
              <a:gd name="connsiteY105" fmla="*/ 1571003 h 1592835"/>
              <a:gd name="connsiteX106" fmla="*/ 992039 w 9662615"/>
              <a:gd name="connsiteY106" fmla="*/ 1556662 h 1592835"/>
              <a:gd name="connsiteX107" fmla="*/ 868264 w 9662615"/>
              <a:gd name="connsiteY107" fmla="*/ 1566392 h 1592835"/>
              <a:gd name="connsiteX108" fmla="*/ 792765 w 9662615"/>
              <a:gd name="connsiteY108" fmla="*/ 1563102 h 1592835"/>
              <a:gd name="connsiteX109" fmla="*/ 669055 w 9662615"/>
              <a:gd name="connsiteY109" fmla="*/ 1543638 h 1592835"/>
              <a:gd name="connsiteX110" fmla="*/ 506152 w 9662615"/>
              <a:gd name="connsiteY110" fmla="*/ 1549124 h 1592835"/>
              <a:gd name="connsiteX111" fmla="*/ 472797 w 9662615"/>
              <a:gd name="connsiteY111" fmla="*/ 1568904 h 1592835"/>
              <a:gd name="connsiteX112" fmla="*/ 427864 w 9662615"/>
              <a:gd name="connsiteY112" fmla="*/ 1580848 h 1592835"/>
              <a:gd name="connsiteX113" fmla="*/ 408381 w 9662615"/>
              <a:gd name="connsiteY113" fmla="*/ 1552940 h 1592835"/>
              <a:gd name="connsiteX114" fmla="*/ 267163 w 9662615"/>
              <a:gd name="connsiteY114" fmla="*/ 1531913 h 1592835"/>
              <a:gd name="connsiteX115" fmla="*/ 196644 w 9662615"/>
              <a:gd name="connsiteY115" fmla="*/ 1524565 h 1592835"/>
              <a:gd name="connsiteX116" fmla="*/ 86819 w 9662615"/>
              <a:gd name="connsiteY116" fmla="*/ 1519517 h 1592835"/>
              <a:gd name="connsiteX117" fmla="*/ 53369 w 9662615"/>
              <a:gd name="connsiteY117" fmla="*/ 1516853 h 1592835"/>
              <a:gd name="connsiteX118" fmla="*/ 2359 w 9662615"/>
              <a:gd name="connsiteY118" fmla="*/ 1515247 h 1592835"/>
              <a:gd name="connsiteX119" fmla="*/ 0 w 9662615"/>
              <a:gd name="connsiteY119" fmla="*/ 1514932 h 1592835"/>
              <a:gd name="connsiteX120" fmla="*/ 0 w 9662615"/>
              <a:gd name="connsiteY120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48477 w 9662615"/>
              <a:gd name="connsiteY60" fmla="*/ 1556925 h 1592835"/>
              <a:gd name="connsiteX61" fmla="*/ 4730033 w 9662615"/>
              <a:gd name="connsiteY61" fmla="*/ 1555274 h 1592835"/>
              <a:gd name="connsiteX62" fmla="*/ 4697562 w 9662615"/>
              <a:gd name="connsiteY62" fmla="*/ 1551206 h 1592835"/>
              <a:gd name="connsiteX63" fmla="*/ 4662664 w 9662615"/>
              <a:gd name="connsiteY63" fmla="*/ 1573162 h 1592835"/>
              <a:gd name="connsiteX64" fmla="*/ 4603028 w 9662615"/>
              <a:gd name="connsiteY64" fmla="*/ 1568821 h 1592835"/>
              <a:gd name="connsiteX65" fmla="*/ 4541612 w 9662615"/>
              <a:gd name="connsiteY65" fmla="*/ 1545262 h 1592835"/>
              <a:gd name="connsiteX66" fmla="*/ 4422155 w 9662615"/>
              <a:gd name="connsiteY66" fmla="*/ 1542059 h 1592835"/>
              <a:gd name="connsiteX67" fmla="*/ 4221826 w 9662615"/>
              <a:gd name="connsiteY67" fmla="*/ 1508923 h 1592835"/>
              <a:gd name="connsiteX68" fmla="*/ 4096601 w 9662615"/>
              <a:gd name="connsiteY68" fmla="*/ 1521563 h 1592835"/>
              <a:gd name="connsiteX69" fmla="*/ 3970635 w 9662615"/>
              <a:gd name="connsiteY69" fmla="*/ 1544815 h 1592835"/>
              <a:gd name="connsiteX70" fmla="*/ 3833906 w 9662615"/>
              <a:gd name="connsiteY70" fmla="*/ 1516637 h 1592835"/>
              <a:gd name="connsiteX71" fmla="*/ 3696258 w 9662615"/>
              <a:gd name="connsiteY71" fmla="*/ 1537563 h 1592835"/>
              <a:gd name="connsiteX72" fmla="*/ 3594070 w 9662615"/>
              <a:gd name="connsiteY72" fmla="*/ 1509422 h 1592835"/>
              <a:gd name="connsiteX73" fmla="*/ 3565233 w 9662615"/>
              <a:gd name="connsiteY73" fmla="*/ 1515122 h 1592835"/>
              <a:gd name="connsiteX74" fmla="*/ 3560267 w 9662615"/>
              <a:gd name="connsiteY74" fmla="*/ 1516288 h 1592835"/>
              <a:gd name="connsiteX75" fmla="*/ 3540258 w 9662615"/>
              <a:gd name="connsiteY75" fmla="*/ 1516976 h 1592835"/>
              <a:gd name="connsiteX76" fmla="*/ 3534780 w 9662615"/>
              <a:gd name="connsiteY76" fmla="*/ 1522141 h 1592835"/>
              <a:gd name="connsiteX77" fmla="*/ 3504783 w 9662615"/>
              <a:gd name="connsiteY77" fmla="*/ 1526739 h 1592835"/>
              <a:gd name="connsiteX78" fmla="*/ 3430805 w 9662615"/>
              <a:gd name="connsiteY78" fmla="*/ 1542521 h 1592835"/>
              <a:gd name="connsiteX79" fmla="*/ 3292707 w 9662615"/>
              <a:gd name="connsiteY79" fmla="*/ 1520490 h 1592835"/>
              <a:gd name="connsiteX80" fmla="*/ 3187872 w 9662615"/>
              <a:gd name="connsiteY80" fmla="*/ 1519991 h 1592835"/>
              <a:gd name="connsiteX81" fmla="*/ 3148026 w 9662615"/>
              <a:gd name="connsiteY81" fmla="*/ 1524777 h 1592835"/>
              <a:gd name="connsiteX82" fmla="*/ 3092394 w 9662615"/>
              <a:gd name="connsiteY82" fmla="*/ 1528115 h 1592835"/>
              <a:gd name="connsiteX83" fmla="*/ 2994200 w 9662615"/>
              <a:gd name="connsiteY83" fmla="*/ 1537857 h 1592835"/>
              <a:gd name="connsiteX84" fmla="*/ 2862301 w 9662615"/>
              <a:gd name="connsiteY84" fmla="*/ 1544250 h 1592835"/>
              <a:gd name="connsiteX85" fmla="*/ 2766335 w 9662615"/>
              <a:gd name="connsiteY85" fmla="*/ 1527662 h 1592835"/>
              <a:gd name="connsiteX86" fmla="*/ 2757836 w 9662615"/>
              <a:gd name="connsiteY86" fmla="*/ 1531371 h 1592835"/>
              <a:gd name="connsiteX87" fmla="*/ 2691555 w 9662615"/>
              <a:gd name="connsiteY87" fmla="*/ 1530283 h 1592835"/>
              <a:gd name="connsiteX88" fmla="*/ 2491676 w 9662615"/>
              <a:gd name="connsiteY88" fmla="*/ 1500859 h 1592835"/>
              <a:gd name="connsiteX89" fmla="*/ 2378036 w 9662615"/>
              <a:gd name="connsiteY89" fmla="*/ 1520645 h 1592835"/>
              <a:gd name="connsiteX90" fmla="*/ 2284269 w 9662615"/>
              <a:gd name="connsiteY90" fmla="*/ 1503068 h 1592835"/>
              <a:gd name="connsiteX91" fmla="*/ 2207104 w 9662615"/>
              <a:gd name="connsiteY91" fmla="*/ 1508888 h 1592835"/>
              <a:gd name="connsiteX92" fmla="*/ 2149226 w 9662615"/>
              <a:gd name="connsiteY92" fmla="*/ 1523409 h 1592835"/>
              <a:gd name="connsiteX93" fmla="*/ 2084783 w 9662615"/>
              <a:gd name="connsiteY93" fmla="*/ 1524245 h 1592835"/>
              <a:gd name="connsiteX94" fmla="*/ 2070075 w 9662615"/>
              <a:gd name="connsiteY94" fmla="*/ 1511285 h 1592835"/>
              <a:gd name="connsiteX95" fmla="*/ 2001057 w 9662615"/>
              <a:gd name="connsiteY95" fmla="*/ 1516449 h 1592835"/>
              <a:gd name="connsiteX96" fmla="*/ 1896330 w 9662615"/>
              <a:gd name="connsiteY96" fmla="*/ 1525725 h 1592835"/>
              <a:gd name="connsiteX97" fmla="*/ 1835994 w 9662615"/>
              <a:gd name="connsiteY97" fmla="*/ 1527678 h 1592835"/>
              <a:gd name="connsiteX98" fmla="*/ 1671119 w 9662615"/>
              <a:gd name="connsiteY98" fmla="*/ 1536701 h 1592835"/>
              <a:gd name="connsiteX99" fmla="*/ 1601337 w 9662615"/>
              <a:gd name="connsiteY99" fmla="*/ 1548552 h 1592835"/>
              <a:gd name="connsiteX100" fmla="*/ 1407755 w 9662615"/>
              <a:gd name="connsiteY100" fmla="*/ 1571444 h 1592835"/>
              <a:gd name="connsiteX101" fmla="*/ 1271994 w 9662615"/>
              <a:gd name="connsiteY101" fmla="*/ 1579471 h 1592835"/>
              <a:gd name="connsiteX102" fmla="*/ 1249226 w 9662615"/>
              <a:gd name="connsiteY102" fmla="*/ 1583140 h 1592835"/>
              <a:gd name="connsiteX103" fmla="*/ 1217719 w 9662615"/>
              <a:gd name="connsiteY103" fmla="*/ 1580863 h 1592835"/>
              <a:gd name="connsiteX104" fmla="*/ 1091432 w 9662615"/>
              <a:gd name="connsiteY104" fmla="*/ 1571003 h 1592835"/>
              <a:gd name="connsiteX105" fmla="*/ 992039 w 9662615"/>
              <a:gd name="connsiteY105" fmla="*/ 1556662 h 1592835"/>
              <a:gd name="connsiteX106" fmla="*/ 868264 w 9662615"/>
              <a:gd name="connsiteY106" fmla="*/ 1566392 h 1592835"/>
              <a:gd name="connsiteX107" fmla="*/ 792765 w 9662615"/>
              <a:gd name="connsiteY107" fmla="*/ 1563102 h 1592835"/>
              <a:gd name="connsiteX108" fmla="*/ 669055 w 9662615"/>
              <a:gd name="connsiteY108" fmla="*/ 1543638 h 1592835"/>
              <a:gd name="connsiteX109" fmla="*/ 506152 w 9662615"/>
              <a:gd name="connsiteY109" fmla="*/ 1549124 h 1592835"/>
              <a:gd name="connsiteX110" fmla="*/ 472797 w 9662615"/>
              <a:gd name="connsiteY110" fmla="*/ 1568904 h 1592835"/>
              <a:gd name="connsiteX111" fmla="*/ 427864 w 9662615"/>
              <a:gd name="connsiteY111" fmla="*/ 1580848 h 1592835"/>
              <a:gd name="connsiteX112" fmla="*/ 408381 w 9662615"/>
              <a:gd name="connsiteY112" fmla="*/ 1552940 h 1592835"/>
              <a:gd name="connsiteX113" fmla="*/ 267163 w 9662615"/>
              <a:gd name="connsiteY113" fmla="*/ 1531913 h 1592835"/>
              <a:gd name="connsiteX114" fmla="*/ 196644 w 9662615"/>
              <a:gd name="connsiteY114" fmla="*/ 1524565 h 1592835"/>
              <a:gd name="connsiteX115" fmla="*/ 86819 w 9662615"/>
              <a:gd name="connsiteY115" fmla="*/ 1519517 h 1592835"/>
              <a:gd name="connsiteX116" fmla="*/ 53369 w 9662615"/>
              <a:gd name="connsiteY116" fmla="*/ 1516853 h 1592835"/>
              <a:gd name="connsiteX117" fmla="*/ 2359 w 9662615"/>
              <a:gd name="connsiteY117" fmla="*/ 1515247 h 1592835"/>
              <a:gd name="connsiteX118" fmla="*/ 0 w 9662615"/>
              <a:gd name="connsiteY118" fmla="*/ 1514932 h 1592835"/>
              <a:gd name="connsiteX119" fmla="*/ 0 w 9662615"/>
              <a:gd name="connsiteY119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0033 w 9662615"/>
              <a:gd name="connsiteY60" fmla="*/ 1555274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592835"/>
              <a:gd name="connsiteX1" fmla="*/ 9662615 w 9662615"/>
              <a:gd name="connsiteY1" fmla="*/ 0 h 1592835"/>
              <a:gd name="connsiteX2" fmla="*/ 9662615 w 9662615"/>
              <a:gd name="connsiteY2" fmla="*/ 1280346 h 1592835"/>
              <a:gd name="connsiteX3" fmla="*/ 9658420 w 9662615"/>
              <a:gd name="connsiteY3" fmla="*/ 1280106 h 1592835"/>
              <a:gd name="connsiteX4" fmla="*/ 9469546 w 9662615"/>
              <a:gd name="connsiteY4" fmla="*/ 1289837 h 1592835"/>
              <a:gd name="connsiteX5" fmla="*/ 9385895 w 9662615"/>
              <a:gd name="connsiteY5" fmla="*/ 1269203 h 1592835"/>
              <a:gd name="connsiteX6" fmla="*/ 9144767 w 9662615"/>
              <a:gd name="connsiteY6" fmla="*/ 1264120 h 1592835"/>
              <a:gd name="connsiteX7" fmla="*/ 8837252 w 9662615"/>
              <a:gd name="connsiteY7" fmla="*/ 1350515 h 1592835"/>
              <a:gd name="connsiteX8" fmla="*/ 8705466 w 9662615"/>
              <a:gd name="connsiteY8" fmla="*/ 1342419 h 1592835"/>
              <a:gd name="connsiteX9" fmla="*/ 8652221 w 9662615"/>
              <a:gd name="connsiteY9" fmla="*/ 1326906 h 1592835"/>
              <a:gd name="connsiteX10" fmla="*/ 8632312 w 9662615"/>
              <a:gd name="connsiteY10" fmla="*/ 1326025 h 1592835"/>
              <a:gd name="connsiteX11" fmla="*/ 8591582 w 9662615"/>
              <a:gd name="connsiteY11" fmla="*/ 1341666 h 1592835"/>
              <a:gd name="connsiteX12" fmla="*/ 8537336 w 9662615"/>
              <a:gd name="connsiteY12" fmla="*/ 1341684 h 1592835"/>
              <a:gd name="connsiteX13" fmla="*/ 8472508 w 9662615"/>
              <a:gd name="connsiteY13" fmla="*/ 1363109 h 1592835"/>
              <a:gd name="connsiteX14" fmla="*/ 8258477 w 9662615"/>
              <a:gd name="connsiteY14" fmla="*/ 1370666 h 1592835"/>
              <a:gd name="connsiteX15" fmla="*/ 8197961 w 9662615"/>
              <a:gd name="connsiteY15" fmla="*/ 1392804 h 1592835"/>
              <a:gd name="connsiteX16" fmla="*/ 8171196 w 9662615"/>
              <a:gd name="connsiteY16" fmla="*/ 1397216 h 1592835"/>
              <a:gd name="connsiteX17" fmla="*/ 8127667 w 9662615"/>
              <a:gd name="connsiteY17" fmla="*/ 1418254 h 1592835"/>
              <a:gd name="connsiteX18" fmla="*/ 7974579 w 9662615"/>
              <a:gd name="connsiteY18" fmla="*/ 1383439 h 1592835"/>
              <a:gd name="connsiteX19" fmla="*/ 7768351 w 9662615"/>
              <a:gd name="connsiteY19" fmla="*/ 1395051 h 1592835"/>
              <a:gd name="connsiteX20" fmla="*/ 7635985 w 9662615"/>
              <a:gd name="connsiteY20" fmla="*/ 1386363 h 1592835"/>
              <a:gd name="connsiteX21" fmla="*/ 7466069 w 9662615"/>
              <a:gd name="connsiteY21" fmla="*/ 1377654 h 1592835"/>
              <a:gd name="connsiteX22" fmla="*/ 7355642 w 9662615"/>
              <a:gd name="connsiteY22" fmla="*/ 1407761 h 1592835"/>
              <a:gd name="connsiteX23" fmla="*/ 7151610 w 9662615"/>
              <a:gd name="connsiteY23" fmla="*/ 1397856 h 1592835"/>
              <a:gd name="connsiteX24" fmla="*/ 7082147 w 9662615"/>
              <a:gd name="connsiteY24" fmla="*/ 1406113 h 1592835"/>
              <a:gd name="connsiteX25" fmla="*/ 7014958 w 9662615"/>
              <a:gd name="connsiteY25" fmla="*/ 1396883 h 1592835"/>
              <a:gd name="connsiteX26" fmla="*/ 6907567 w 9662615"/>
              <a:gd name="connsiteY26" fmla="*/ 1419149 h 1592835"/>
              <a:gd name="connsiteX27" fmla="*/ 6748428 w 9662615"/>
              <a:gd name="connsiteY27" fmla="*/ 1420308 h 1592835"/>
              <a:gd name="connsiteX28" fmla="*/ 6654257 w 9662615"/>
              <a:gd name="connsiteY28" fmla="*/ 1424143 h 1592835"/>
              <a:gd name="connsiteX29" fmla="*/ 6620123 w 9662615"/>
              <a:gd name="connsiteY29" fmla="*/ 1430535 h 1592835"/>
              <a:gd name="connsiteX30" fmla="*/ 6571355 w 9662615"/>
              <a:gd name="connsiteY30" fmla="*/ 1436144 h 1592835"/>
              <a:gd name="connsiteX31" fmla="*/ 6486557 w 9662615"/>
              <a:gd name="connsiteY31" fmla="*/ 1449861 h 1592835"/>
              <a:gd name="connsiteX32" fmla="*/ 6370419 w 9662615"/>
              <a:gd name="connsiteY32" fmla="*/ 1461649 h 1592835"/>
              <a:gd name="connsiteX33" fmla="*/ 6278839 w 9662615"/>
              <a:gd name="connsiteY33" fmla="*/ 1449160 h 1592835"/>
              <a:gd name="connsiteX34" fmla="*/ 6272455 w 9662615"/>
              <a:gd name="connsiteY34" fmla="*/ 1453191 h 1592835"/>
              <a:gd name="connsiteX35" fmla="*/ 6212659 w 9662615"/>
              <a:gd name="connsiteY35" fmla="*/ 1454850 h 1592835"/>
              <a:gd name="connsiteX36" fmla="*/ 6069317 w 9662615"/>
              <a:gd name="connsiteY36" fmla="*/ 1445838 h 1592835"/>
              <a:gd name="connsiteX37" fmla="*/ 5878477 w 9662615"/>
              <a:gd name="connsiteY37" fmla="*/ 1439180 h 1592835"/>
              <a:gd name="connsiteX38" fmla="*/ 5838387 w 9662615"/>
              <a:gd name="connsiteY38" fmla="*/ 1444679 h 1592835"/>
              <a:gd name="connsiteX39" fmla="*/ 5771136 w 9662615"/>
              <a:gd name="connsiteY39" fmla="*/ 1453639 h 1592835"/>
              <a:gd name="connsiteX40" fmla="*/ 5724081 w 9662615"/>
              <a:gd name="connsiteY40" fmla="*/ 1470431 h 1592835"/>
              <a:gd name="connsiteX41" fmla="*/ 5666577 w 9662615"/>
              <a:gd name="connsiteY41" fmla="*/ 1473921 h 1592835"/>
              <a:gd name="connsiteX42" fmla="*/ 5649068 w 9662615"/>
              <a:gd name="connsiteY42" fmla="*/ 1461676 h 1592835"/>
              <a:gd name="connsiteX43" fmla="*/ 5588902 w 9662615"/>
              <a:gd name="connsiteY43" fmla="*/ 1469647 h 1592835"/>
              <a:gd name="connsiteX44" fmla="*/ 5498090 w 9662615"/>
              <a:gd name="connsiteY44" fmla="*/ 1483173 h 1592835"/>
              <a:gd name="connsiteX45" fmla="*/ 5444641 w 9662615"/>
              <a:gd name="connsiteY45" fmla="*/ 1487602 h 1592835"/>
              <a:gd name="connsiteX46" fmla="*/ 5299812 w 9662615"/>
              <a:gd name="connsiteY46" fmla="*/ 1503362 h 1592835"/>
              <a:gd name="connsiteX47" fmla="*/ 5213947 w 9662615"/>
              <a:gd name="connsiteY47" fmla="*/ 1516637 h 1592835"/>
              <a:gd name="connsiteX48" fmla="*/ 5090342 w 9662615"/>
              <a:gd name="connsiteY48" fmla="*/ 1546680 h 1592835"/>
              <a:gd name="connsiteX49" fmla="*/ 5129812 w 9662615"/>
              <a:gd name="connsiteY49" fmla="*/ 1521277 h 1592835"/>
              <a:gd name="connsiteX50" fmla="*/ 5059484 w 9662615"/>
              <a:gd name="connsiteY50" fmla="*/ 1546802 h 1592835"/>
              <a:gd name="connsiteX51" fmla="*/ 5038524 w 9662615"/>
              <a:gd name="connsiteY51" fmla="*/ 1545675 h 1592835"/>
              <a:gd name="connsiteX52" fmla="*/ 5026564 w 9662615"/>
              <a:gd name="connsiteY52" fmla="*/ 1545376 h 1592835"/>
              <a:gd name="connsiteX53" fmla="*/ 4969433 w 9662615"/>
              <a:gd name="connsiteY53" fmla="*/ 1550865 h 1592835"/>
              <a:gd name="connsiteX54" fmla="*/ 4921303 w 9662615"/>
              <a:gd name="connsiteY54" fmla="*/ 1575379 h 1592835"/>
              <a:gd name="connsiteX55" fmla="*/ 4863775 w 9662615"/>
              <a:gd name="connsiteY55" fmla="*/ 1562633 h 1592835"/>
              <a:gd name="connsiteX56" fmla="*/ 4847242 w 9662615"/>
              <a:gd name="connsiteY56" fmla="*/ 1565435 h 1592835"/>
              <a:gd name="connsiteX57" fmla="*/ 4856839 w 9662615"/>
              <a:gd name="connsiteY57" fmla="*/ 1592835 h 1592835"/>
              <a:gd name="connsiteX58" fmla="*/ 4791466 w 9662615"/>
              <a:gd name="connsiteY58" fmla="*/ 1561324 h 1592835"/>
              <a:gd name="connsiteX59" fmla="*/ 4784247 w 9662615"/>
              <a:gd name="connsiteY59" fmla="*/ 1562342 h 1592835"/>
              <a:gd name="connsiteX60" fmla="*/ 4735334 w 9662615"/>
              <a:gd name="connsiteY60" fmla="*/ 1581778 h 1592835"/>
              <a:gd name="connsiteX61" fmla="*/ 4697562 w 9662615"/>
              <a:gd name="connsiteY61" fmla="*/ 1551206 h 1592835"/>
              <a:gd name="connsiteX62" fmla="*/ 4662664 w 9662615"/>
              <a:gd name="connsiteY62" fmla="*/ 1573162 h 1592835"/>
              <a:gd name="connsiteX63" fmla="*/ 4603028 w 9662615"/>
              <a:gd name="connsiteY63" fmla="*/ 1568821 h 1592835"/>
              <a:gd name="connsiteX64" fmla="*/ 4541612 w 9662615"/>
              <a:gd name="connsiteY64" fmla="*/ 1545262 h 1592835"/>
              <a:gd name="connsiteX65" fmla="*/ 4422155 w 9662615"/>
              <a:gd name="connsiteY65" fmla="*/ 1542059 h 1592835"/>
              <a:gd name="connsiteX66" fmla="*/ 4221826 w 9662615"/>
              <a:gd name="connsiteY66" fmla="*/ 1508923 h 1592835"/>
              <a:gd name="connsiteX67" fmla="*/ 4096601 w 9662615"/>
              <a:gd name="connsiteY67" fmla="*/ 1521563 h 1592835"/>
              <a:gd name="connsiteX68" fmla="*/ 3970635 w 9662615"/>
              <a:gd name="connsiteY68" fmla="*/ 1544815 h 1592835"/>
              <a:gd name="connsiteX69" fmla="*/ 3833906 w 9662615"/>
              <a:gd name="connsiteY69" fmla="*/ 1516637 h 1592835"/>
              <a:gd name="connsiteX70" fmla="*/ 3696258 w 9662615"/>
              <a:gd name="connsiteY70" fmla="*/ 1537563 h 1592835"/>
              <a:gd name="connsiteX71" fmla="*/ 3594070 w 9662615"/>
              <a:gd name="connsiteY71" fmla="*/ 1509422 h 1592835"/>
              <a:gd name="connsiteX72" fmla="*/ 3565233 w 9662615"/>
              <a:gd name="connsiteY72" fmla="*/ 1515122 h 1592835"/>
              <a:gd name="connsiteX73" fmla="*/ 3560267 w 9662615"/>
              <a:gd name="connsiteY73" fmla="*/ 1516288 h 1592835"/>
              <a:gd name="connsiteX74" fmla="*/ 3540258 w 9662615"/>
              <a:gd name="connsiteY74" fmla="*/ 1516976 h 1592835"/>
              <a:gd name="connsiteX75" fmla="*/ 3534780 w 9662615"/>
              <a:gd name="connsiteY75" fmla="*/ 1522141 h 1592835"/>
              <a:gd name="connsiteX76" fmla="*/ 3504783 w 9662615"/>
              <a:gd name="connsiteY76" fmla="*/ 1526739 h 1592835"/>
              <a:gd name="connsiteX77" fmla="*/ 3430805 w 9662615"/>
              <a:gd name="connsiteY77" fmla="*/ 1542521 h 1592835"/>
              <a:gd name="connsiteX78" fmla="*/ 3292707 w 9662615"/>
              <a:gd name="connsiteY78" fmla="*/ 1520490 h 1592835"/>
              <a:gd name="connsiteX79" fmla="*/ 3187872 w 9662615"/>
              <a:gd name="connsiteY79" fmla="*/ 1519991 h 1592835"/>
              <a:gd name="connsiteX80" fmla="*/ 3148026 w 9662615"/>
              <a:gd name="connsiteY80" fmla="*/ 1524777 h 1592835"/>
              <a:gd name="connsiteX81" fmla="*/ 3092394 w 9662615"/>
              <a:gd name="connsiteY81" fmla="*/ 1528115 h 1592835"/>
              <a:gd name="connsiteX82" fmla="*/ 2994200 w 9662615"/>
              <a:gd name="connsiteY82" fmla="*/ 1537857 h 1592835"/>
              <a:gd name="connsiteX83" fmla="*/ 2862301 w 9662615"/>
              <a:gd name="connsiteY83" fmla="*/ 1544250 h 1592835"/>
              <a:gd name="connsiteX84" fmla="*/ 2766335 w 9662615"/>
              <a:gd name="connsiteY84" fmla="*/ 1527662 h 1592835"/>
              <a:gd name="connsiteX85" fmla="*/ 2757836 w 9662615"/>
              <a:gd name="connsiteY85" fmla="*/ 1531371 h 1592835"/>
              <a:gd name="connsiteX86" fmla="*/ 2691555 w 9662615"/>
              <a:gd name="connsiteY86" fmla="*/ 1530283 h 1592835"/>
              <a:gd name="connsiteX87" fmla="*/ 2491676 w 9662615"/>
              <a:gd name="connsiteY87" fmla="*/ 1500859 h 1592835"/>
              <a:gd name="connsiteX88" fmla="*/ 2378036 w 9662615"/>
              <a:gd name="connsiteY88" fmla="*/ 1520645 h 1592835"/>
              <a:gd name="connsiteX89" fmla="*/ 2284269 w 9662615"/>
              <a:gd name="connsiteY89" fmla="*/ 1503068 h 1592835"/>
              <a:gd name="connsiteX90" fmla="*/ 2207104 w 9662615"/>
              <a:gd name="connsiteY90" fmla="*/ 1508888 h 1592835"/>
              <a:gd name="connsiteX91" fmla="*/ 2149226 w 9662615"/>
              <a:gd name="connsiteY91" fmla="*/ 1523409 h 1592835"/>
              <a:gd name="connsiteX92" fmla="*/ 2084783 w 9662615"/>
              <a:gd name="connsiteY92" fmla="*/ 1524245 h 1592835"/>
              <a:gd name="connsiteX93" fmla="*/ 2070075 w 9662615"/>
              <a:gd name="connsiteY93" fmla="*/ 1511285 h 1592835"/>
              <a:gd name="connsiteX94" fmla="*/ 2001057 w 9662615"/>
              <a:gd name="connsiteY94" fmla="*/ 1516449 h 1592835"/>
              <a:gd name="connsiteX95" fmla="*/ 1896330 w 9662615"/>
              <a:gd name="connsiteY95" fmla="*/ 1525725 h 1592835"/>
              <a:gd name="connsiteX96" fmla="*/ 1835994 w 9662615"/>
              <a:gd name="connsiteY96" fmla="*/ 1527678 h 1592835"/>
              <a:gd name="connsiteX97" fmla="*/ 1671119 w 9662615"/>
              <a:gd name="connsiteY97" fmla="*/ 1536701 h 1592835"/>
              <a:gd name="connsiteX98" fmla="*/ 1601337 w 9662615"/>
              <a:gd name="connsiteY98" fmla="*/ 1548552 h 1592835"/>
              <a:gd name="connsiteX99" fmla="*/ 1407755 w 9662615"/>
              <a:gd name="connsiteY99" fmla="*/ 1571444 h 1592835"/>
              <a:gd name="connsiteX100" fmla="*/ 1271994 w 9662615"/>
              <a:gd name="connsiteY100" fmla="*/ 1579471 h 1592835"/>
              <a:gd name="connsiteX101" fmla="*/ 1249226 w 9662615"/>
              <a:gd name="connsiteY101" fmla="*/ 1583140 h 1592835"/>
              <a:gd name="connsiteX102" fmla="*/ 1217719 w 9662615"/>
              <a:gd name="connsiteY102" fmla="*/ 1580863 h 1592835"/>
              <a:gd name="connsiteX103" fmla="*/ 1091432 w 9662615"/>
              <a:gd name="connsiteY103" fmla="*/ 1571003 h 1592835"/>
              <a:gd name="connsiteX104" fmla="*/ 992039 w 9662615"/>
              <a:gd name="connsiteY104" fmla="*/ 1556662 h 1592835"/>
              <a:gd name="connsiteX105" fmla="*/ 868264 w 9662615"/>
              <a:gd name="connsiteY105" fmla="*/ 1566392 h 1592835"/>
              <a:gd name="connsiteX106" fmla="*/ 792765 w 9662615"/>
              <a:gd name="connsiteY106" fmla="*/ 1563102 h 1592835"/>
              <a:gd name="connsiteX107" fmla="*/ 669055 w 9662615"/>
              <a:gd name="connsiteY107" fmla="*/ 1543638 h 1592835"/>
              <a:gd name="connsiteX108" fmla="*/ 506152 w 9662615"/>
              <a:gd name="connsiteY108" fmla="*/ 1549124 h 1592835"/>
              <a:gd name="connsiteX109" fmla="*/ 472797 w 9662615"/>
              <a:gd name="connsiteY109" fmla="*/ 1568904 h 1592835"/>
              <a:gd name="connsiteX110" fmla="*/ 427864 w 9662615"/>
              <a:gd name="connsiteY110" fmla="*/ 1580848 h 1592835"/>
              <a:gd name="connsiteX111" fmla="*/ 408381 w 9662615"/>
              <a:gd name="connsiteY111" fmla="*/ 1552940 h 1592835"/>
              <a:gd name="connsiteX112" fmla="*/ 267163 w 9662615"/>
              <a:gd name="connsiteY112" fmla="*/ 1531913 h 1592835"/>
              <a:gd name="connsiteX113" fmla="*/ 196644 w 9662615"/>
              <a:gd name="connsiteY113" fmla="*/ 1524565 h 1592835"/>
              <a:gd name="connsiteX114" fmla="*/ 86819 w 9662615"/>
              <a:gd name="connsiteY114" fmla="*/ 1519517 h 1592835"/>
              <a:gd name="connsiteX115" fmla="*/ 53369 w 9662615"/>
              <a:gd name="connsiteY115" fmla="*/ 1516853 h 1592835"/>
              <a:gd name="connsiteX116" fmla="*/ 2359 w 9662615"/>
              <a:gd name="connsiteY116" fmla="*/ 1515247 h 1592835"/>
              <a:gd name="connsiteX117" fmla="*/ 0 w 9662615"/>
              <a:gd name="connsiteY117" fmla="*/ 1514932 h 1592835"/>
              <a:gd name="connsiteX118" fmla="*/ 0 w 9662615"/>
              <a:gd name="connsiteY118" fmla="*/ 0 h 1592835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565435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63775 w 9662615"/>
              <a:gd name="connsiteY55" fmla="*/ 1562633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64826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92226"/>
              <a:gd name="connsiteX1" fmla="*/ 9662615 w 9662615"/>
              <a:gd name="connsiteY1" fmla="*/ 0 h 1692226"/>
              <a:gd name="connsiteX2" fmla="*/ 9662615 w 9662615"/>
              <a:gd name="connsiteY2" fmla="*/ 1280346 h 1692226"/>
              <a:gd name="connsiteX3" fmla="*/ 9658420 w 9662615"/>
              <a:gd name="connsiteY3" fmla="*/ 1280106 h 1692226"/>
              <a:gd name="connsiteX4" fmla="*/ 9469546 w 9662615"/>
              <a:gd name="connsiteY4" fmla="*/ 1289837 h 1692226"/>
              <a:gd name="connsiteX5" fmla="*/ 9385895 w 9662615"/>
              <a:gd name="connsiteY5" fmla="*/ 1269203 h 1692226"/>
              <a:gd name="connsiteX6" fmla="*/ 9144767 w 9662615"/>
              <a:gd name="connsiteY6" fmla="*/ 1264120 h 1692226"/>
              <a:gd name="connsiteX7" fmla="*/ 8837252 w 9662615"/>
              <a:gd name="connsiteY7" fmla="*/ 1350515 h 1692226"/>
              <a:gd name="connsiteX8" fmla="*/ 8705466 w 9662615"/>
              <a:gd name="connsiteY8" fmla="*/ 1342419 h 1692226"/>
              <a:gd name="connsiteX9" fmla="*/ 8652221 w 9662615"/>
              <a:gd name="connsiteY9" fmla="*/ 1326906 h 1692226"/>
              <a:gd name="connsiteX10" fmla="*/ 8632312 w 9662615"/>
              <a:gd name="connsiteY10" fmla="*/ 1326025 h 1692226"/>
              <a:gd name="connsiteX11" fmla="*/ 8591582 w 9662615"/>
              <a:gd name="connsiteY11" fmla="*/ 1341666 h 1692226"/>
              <a:gd name="connsiteX12" fmla="*/ 8537336 w 9662615"/>
              <a:gd name="connsiteY12" fmla="*/ 1341684 h 1692226"/>
              <a:gd name="connsiteX13" fmla="*/ 8472508 w 9662615"/>
              <a:gd name="connsiteY13" fmla="*/ 1363109 h 1692226"/>
              <a:gd name="connsiteX14" fmla="*/ 8258477 w 9662615"/>
              <a:gd name="connsiteY14" fmla="*/ 1370666 h 1692226"/>
              <a:gd name="connsiteX15" fmla="*/ 8197961 w 9662615"/>
              <a:gd name="connsiteY15" fmla="*/ 1392804 h 1692226"/>
              <a:gd name="connsiteX16" fmla="*/ 8171196 w 9662615"/>
              <a:gd name="connsiteY16" fmla="*/ 1397216 h 1692226"/>
              <a:gd name="connsiteX17" fmla="*/ 8127667 w 9662615"/>
              <a:gd name="connsiteY17" fmla="*/ 1418254 h 1692226"/>
              <a:gd name="connsiteX18" fmla="*/ 7974579 w 9662615"/>
              <a:gd name="connsiteY18" fmla="*/ 1383439 h 1692226"/>
              <a:gd name="connsiteX19" fmla="*/ 7768351 w 9662615"/>
              <a:gd name="connsiteY19" fmla="*/ 1395051 h 1692226"/>
              <a:gd name="connsiteX20" fmla="*/ 7635985 w 9662615"/>
              <a:gd name="connsiteY20" fmla="*/ 1386363 h 1692226"/>
              <a:gd name="connsiteX21" fmla="*/ 7466069 w 9662615"/>
              <a:gd name="connsiteY21" fmla="*/ 1377654 h 1692226"/>
              <a:gd name="connsiteX22" fmla="*/ 7355642 w 9662615"/>
              <a:gd name="connsiteY22" fmla="*/ 1407761 h 1692226"/>
              <a:gd name="connsiteX23" fmla="*/ 7151610 w 9662615"/>
              <a:gd name="connsiteY23" fmla="*/ 1397856 h 1692226"/>
              <a:gd name="connsiteX24" fmla="*/ 7082147 w 9662615"/>
              <a:gd name="connsiteY24" fmla="*/ 1406113 h 1692226"/>
              <a:gd name="connsiteX25" fmla="*/ 7014958 w 9662615"/>
              <a:gd name="connsiteY25" fmla="*/ 1396883 h 1692226"/>
              <a:gd name="connsiteX26" fmla="*/ 6907567 w 9662615"/>
              <a:gd name="connsiteY26" fmla="*/ 1419149 h 1692226"/>
              <a:gd name="connsiteX27" fmla="*/ 6748428 w 9662615"/>
              <a:gd name="connsiteY27" fmla="*/ 1420308 h 1692226"/>
              <a:gd name="connsiteX28" fmla="*/ 6654257 w 9662615"/>
              <a:gd name="connsiteY28" fmla="*/ 1424143 h 1692226"/>
              <a:gd name="connsiteX29" fmla="*/ 6620123 w 9662615"/>
              <a:gd name="connsiteY29" fmla="*/ 1430535 h 1692226"/>
              <a:gd name="connsiteX30" fmla="*/ 6571355 w 9662615"/>
              <a:gd name="connsiteY30" fmla="*/ 1436144 h 1692226"/>
              <a:gd name="connsiteX31" fmla="*/ 6486557 w 9662615"/>
              <a:gd name="connsiteY31" fmla="*/ 1449861 h 1692226"/>
              <a:gd name="connsiteX32" fmla="*/ 6370419 w 9662615"/>
              <a:gd name="connsiteY32" fmla="*/ 1461649 h 1692226"/>
              <a:gd name="connsiteX33" fmla="*/ 6278839 w 9662615"/>
              <a:gd name="connsiteY33" fmla="*/ 1449160 h 1692226"/>
              <a:gd name="connsiteX34" fmla="*/ 6272455 w 9662615"/>
              <a:gd name="connsiteY34" fmla="*/ 1453191 h 1692226"/>
              <a:gd name="connsiteX35" fmla="*/ 6212659 w 9662615"/>
              <a:gd name="connsiteY35" fmla="*/ 1454850 h 1692226"/>
              <a:gd name="connsiteX36" fmla="*/ 6069317 w 9662615"/>
              <a:gd name="connsiteY36" fmla="*/ 1445838 h 1692226"/>
              <a:gd name="connsiteX37" fmla="*/ 5878477 w 9662615"/>
              <a:gd name="connsiteY37" fmla="*/ 1439180 h 1692226"/>
              <a:gd name="connsiteX38" fmla="*/ 5838387 w 9662615"/>
              <a:gd name="connsiteY38" fmla="*/ 1444679 h 1692226"/>
              <a:gd name="connsiteX39" fmla="*/ 5771136 w 9662615"/>
              <a:gd name="connsiteY39" fmla="*/ 1453639 h 1692226"/>
              <a:gd name="connsiteX40" fmla="*/ 5724081 w 9662615"/>
              <a:gd name="connsiteY40" fmla="*/ 1470431 h 1692226"/>
              <a:gd name="connsiteX41" fmla="*/ 5666577 w 9662615"/>
              <a:gd name="connsiteY41" fmla="*/ 1473921 h 1692226"/>
              <a:gd name="connsiteX42" fmla="*/ 5649068 w 9662615"/>
              <a:gd name="connsiteY42" fmla="*/ 1461676 h 1692226"/>
              <a:gd name="connsiteX43" fmla="*/ 5588902 w 9662615"/>
              <a:gd name="connsiteY43" fmla="*/ 1469647 h 1692226"/>
              <a:gd name="connsiteX44" fmla="*/ 5498090 w 9662615"/>
              <a:gd name="connsiteY44" fmla="*/ 1483173 h 1692226"/>
              <a:gd name="connsiteX45" fmla="*/ 5444641 w 9662615"/>
              <a:gd name="connsiteY45" fmla="*/ 1487602 h 1692226"/>
              <a:gd name="connsiteX46" fmla="*/ 5299812 w 9662615"/>
              <a:gd name="connsiteY46" fmla="*/ 1503362 h 1692226"/>
              <a:gd name="connsiteX47" fmla="*/ 5213947 w 9662615"/>
              <a:gd name="connsiteY47" fmla="*/ 1516637 h 1692226"/>
              <a:gd name="connsiteX48" fmla="*/ 5090342 w 9662615"/>
              <a:gd name="connsiteY48" fmla="*/ 1546680 h 1692226"/>
              <a:gd name="connsiteX49" fmla="*/ 5129812 w 9662615"/>
              <a:gd name="connsiteY49" fmla="*/ 1521277 h 1692226"/>
              <a:gd name="connsiteX50" fmla="*/ 5059484 w 9662615"/>
              <a:gd name="connsiteY50" fmla="*/ 1546802 h 1692226"/>
              <a:gd name="connsiteX51" fmla="*/ 5038524 w 9662615"/>
              <a:gd name="connsiteY51" fmla="*/ 1545675 h 1692226"/>
              <a:gd name="connsiteX52" fmla="*/ 5026564 w 9662615"/>
              <a:gd name="connsiteY52" fmla="*/ 1545376 h 1692226"/>
              <a:gd name="connsiteX53" fmla="*/ 4969433 w 9662615"/>
              <a:gd name="connsiteY53" fmla="*/ 1550865 h 1692226"/>
              <a:gd name="connsiteX54" fmla="*/ 4921303 w 9662615"/>
              <a:gd name="connsiteY54" fmla="*/ 1575379 h 1692226"/>
              <a:gd name="connsiteX55" fmla="*/ 4871726 w 9662615"/>
              <a:gd name="connsiteY55" fmla="*/ 1570584 h 1692226"/>
              <a:gd name="connsiteX56" fmla="*/ 4847242 w 9662615"/>
              <a:gd name="connsiteY56" fmla="*/ 1621094 h 1692226"/>
              <a:gd name="connsiteX57" fmla="*/ 4809131 w 9662615"/>
              <a:gd name="connsiteY57" fmla="*/ 1692226 h 1692226"/>
              <a:gd name="connsiteX58" fmla="*/ 4791466 w 9662615"/>
              <a:gd name="connsiteY58" fmla="*/ 1561324 h 1692226"/>
              <a:gd name="connsiteX59" fmla="*/ 4784247 w 9662615"/>
              <a:gd name="connsiteY59" fmla="*/ 1562342 h 1692226"/>
              <a:gd name="connsiteX60" fmla="*/ 4735334 w 9662615"/>
              <a:gd name="connsiteY60" fmla="*/ 1581778 h 1692226"/>
              <a:gd name="connsiteX61" fmla="*/ 4697562 w 9662615"/>
              <a:gd name="connsiteY61" fmla="*/ 1551206 h 1692226"/>
              <a:gd name="connsiteX62" fmla="*/ 4662664 w 9662615"/>
              <a:gd name="connsiteY62" fmla="*/ 1573162 h 1692226"/>
              <a:gd name="connsiteX63" fmla="*/ 4603028 w 9662615"/>
              <a:gd name="connsiteY63" fmla="*/ 1568821 h 1692226"/>
              <a:gd name="connsiteX64" fmla="*/ 4541612 w 9662615"/>
              <a:gd name="connsiteY64" fmla="*/ 1545262 h 1692226"/>
              <a:gd name="connsiteX65" fmla="*/ 4422155 w 9662615"/>
              <a:gd name="connsiteY65" fmla="*/ 1542059 h 1692226"/>
              <a:gd name="connsiteX66" fmla="*/ 4221826 w 9662615"/>
              <a:gd name="connsiteY66" fmla="*/ 1508923 h 1692226"/>
              <a:gd name="connsiteX67" fmla="*/ 4096601 w 9662615"/>
              <a:gd name="connsiteY67" fmla="*/ 1521563 h 1692226"/>
              <a:gd name="connsiteX68" fmla="*/ 3970635 w 9662615"/>
              <a:gd name="connsiteY68" fmla="*/ 1544815 h 1692226"/>
              <a:gd name="connsiteX69" fmla="*/ 3833906 w 9662615"/>
              <a:gd name="connsiteY69" fmla="*/ 1516637 h 1692226"/>
              <a:gd name="connsiteX70" fmla="*/ 3696258 w 9662615"/>
              <a:gd name="connsiteY70" fmla="*/ 1537563 h 1692226"/>
              <a:gd name="connsiteX71" fmla="*/ 3594070 w 9662615"/>
              <a:gd name="connsiteY71" fmla="*/ 1509422 h 1692226"/>
              <a:gd name="connsiteX72" fmla="*/ 3565233 w 9662615"/>
              <a:gd name="connsiteY72" fmla="*/ 1515122 h 1692226"/>
              <a:gd name="connsiteX73" fmla="*/ 3560267 w 9662615"/>
              <a:gd name="connsiteY73" fmla="*/ 1516288 h 1692226"/>
              <a:gd name="connsiteX74" fmla="*/ 3540258 w 9662615"/>
              <a:gd name="connsiteY74" fmla="*/ 1516976 h 1692226"/>
              <a:gd name="connsiteX75" fmla="*/ 3534780 w 9662615"/>
              <a:gd name="connsiteY75" fmla="*/ 1522141 h 1692226"/>
              <a:gd name="connsiteX76" fmla="*/ 3504783 w 9662615"/>
              <a:gd name="connsiteY76" fmla="*/ 1526739 h 1692226"/>
              <a:gd name="connsiteX77" fmla="*/ 3430805 w 9662615"/>
              <a:gd name="connsiteY77" fmla="*/ 1542521 h 1692226"/>
              <a:gd name="connsiteX78" fmla="*/ 3292707 w 9662615"/>
              <a:gd name="connsiteY78" fmla="*/ 1520490 h 1692226"/>
              <a:gd name="connsiteX79" fmla="*/ 3187872 w 9662615"/>
              <a:gd name="connsiteY79" fmla="*/ 1519991 h 1692226"/>
              <a:gd name="connsiteX80" fmla="*/ 3148026 w 9662615"/>
              <a:gd name="connsiteY80" fmla="*/ 1524777 h 1692226"/>
              <a:gd name="connsiteX81" fmla="*/ 3092394 w 9662615"/>
              <a:gd name="connsiteY81" fmla="*/ 1528115 h 1692226"/>
              <a:gd name="connsiteX82" fmla="*/ 2994200 w 9662615"/>
              <a:gd name="connsiteY82" fmla="*/ 1537857 h 1692226"/>
              <a:gd name="connsiteX83" fmla="*/ 2862301 w 9662615"/>
              <a:gd name="connsiteY83" fmla="*/ 1544250 h 1692226"/>
              <a:gd name="connsiteX84" fmla="*/ 2766335 w 9662615"/>
              <a:gd name="connsiteY84" fmla="*/ 1527662 h 1692226"/>
              <a:gd name="connsiteX85" fmla="*/ 2757836 w 9662615"/>
              <a:gd name="connsiteY85" fmla="*/ 1531371 h 1692226"/>
              <a:gd name="connsiteX86" fmla="*/ 2691555 w 9662615"/>
              <a:gd name="connsiteY86" fmla="*/ 1530283 h 1692226"/>
              <a:gd name="connsiteX87" fmla="*/ 2491676 w 9662615"/>
              <a:gd name="connsiteY87" fmla="*/ 1500859 h 1692226"/>
              <a:gd name="connsiteX88" fmla="*/ 2378036 w 9662615"/>
              <a:gd name="connsiteY88" fmla="*/ 1520645 h 1692226"/>
              <a:gd name="connsiteX89" fmla="*/ 2284269 w 9662615"/>
              <a:gd name="connsiteY89" fmla="*/ 1503068 h 1692226"/>
              <a:gd name="connsiteX90" fmla="*/ 2207104 w 9662615"/>
              <a:gd name="connsiteY90" fmla="*/ 1508888 h 1692226"/>
              <a:gd name="connsiteX91" fmla="*/ 2149226 w 9662615"/>
              <a:gd name="connsiteY91" fmla="*/ 1523409 h 1692226"/>
              <a:gd name="connsiteX92" fmla="*/ 2084783 w 9662615"/>
              <a:gd name="connsiteY92" fmla="*/ 1524245 h 1692226"/>
              <a:gd name="connsiteX93" fmla="*/ 2070075 w 9662615"/>
              <a:gd name="connsiteY93" fmla="*/ 1511285 h 1692226"/>
              <a:gd name="connsiteX94" fmla="*/ 2001057 w 9662615"/>
              <a:gd name="connsiteY94" fmla="*/ 1516449 h 1692226"/>
              <a:gd name="connsiteX95" fmla="*/ 1896330 w 9662615"/>
              <a:gd name="connsiteY95" fmla="*/ 1525725 h 1692226"/>
              <a:gd name="connsiteX96" fmla="*/ 1835994 w 9662615"/>
              <a:gd name="connsiteY96" fmla="*/ 1527678 h 1692226"/>
              <a:gd name="connsiteX97" fmla="*/ 1671119 w 9662615"/>
              <a:gd name="connsiteY97" fmla="*/ 1536701 h 1692226"/>
              <a:gd name="connsiteX98" fmla="*/ 1601337 w 9662615"/>
              <a:gd name="connsiteY98" fmla="*/ 1548552 h 1692226"/>
              <a:gd name="connsiteX99" fmla="*/ 1407755 w 9662615"/>
              <a:gd name="connsiteY99" fmla="*/ 1571444 h 1692226"/>
              <a:gd name="connsiteX100" fmla="*/ 1271994 w 9662615"/>
              <a:gd name="connsiteY100" fmla="*/ 1579471 h 1692226"/>
              <a:gd name="connsiteX101" fmla="*/ 1249226 w 9662615"/>
              <a:gd name="connsiteY101" fmla="*/ 1583140 h 1692226"/>
              <a:gd name="connsiteX102" fmla="*/ 1217719 w 9662615"/>
              <a:gd name="connsiteY102" fmla="*/ 1580863 h 1692226"/>
              <a:gd name="connsiteX103" fmla="*/ 1091432 w 9662615"/>
              <a:gd name="connsiteY103" fmla="*/ 1571003 h 1692226"/>
              <a:gd name="connsiteX104" fmla="*/ 992039 w 9662615"/>
              <a:gd name="connsiteY104" fmla="*/ 1556662 h 1692226"/>
              <a:gd name="connsiteX105" fmla="*/ 868264 w 9662615"/>
              <a:gd name="connsiteY105" fmla="*/ 1566392 h 1692226"/>
              <a:gd name="connsiteX106" fmla="*/ 792765 w 9662615"/>
              <a:gd name="connsiteY106" fmla="*/ 1563102 h 1692226"/>
              <a:gd name="connsiteX107" fmla="*/ 669055 w 9662615"/>
              <a:gd name="connsiteY107" fmla="*/ 1543638 h 1692226"/>
              <a:gd name="connsiteX108" fmla="*/ 506152 w 9662615"/>
              <a:gd name="connsiteY108" fmla="*/ 1549124 h 1692226"/>
              <a:gd name="connsiteX109" fmla="*/ 472797 w 9662615"/>
              <a:gd name="connsiteY109" fmla="*/ 1568904 h 1692226"/>
              <a:gd name="connsiteX110" fmla="*/ 427864 w 9662615"/>
              <a:gd name="connsiteY110" fmla="*/ 1580848 h 1692226"/>
              <a:gd name="connsiteX111" fmla="*/ 408381 w 9662615"/>
              <a:gd name="connsiteY111" fmla="*/ 1552940 h 1692226"/>
              <a:gd name="connsiteX112" fmla="*/ 267163 w 9662615"/>
              <a:gd name="connsiteY112" fmla="*/ 1531913 h 1692226"/>
              <a:gd name="connsiteX113" fmla="*/ 196644 w 9662615"/>
              <a:gd name="connsiteY113" fmla="*/ 1524565 h 1692226"/>
              <a:gd name="connsiteX114" fmla="*/ 86819 w 9662615"/>
              <a:gd name="connsiteY114" fmla="*/ 1519517 h 1692226"/>
              <a:gd name="connsiteX115" fmla="*/ 53369 w 9662615"/>
              <a:gd name="connsiteY115" fmla="*/ 1516853 h 1692226"/>
              <a:gd name="connsiteX116" fmla="*/ 2359 w 9662615"/>
              <a:gd name="connsiteY116" fmla="*/ 1515247 h 1692226"/>
              <a:gd name="connsiteX117" fmla="*/ 0 w 9662615"/>
              <a:gd name="connsiteY117" fmla="*/ 1514932 h 1692226"/>
              <a:gd name="connsiteX118" fmla="*/ 0 w 9662615"/>
              <a:gd name="connsiteY118" fmla="*/ 0 h 1692226"/>
              <a:gd name="connsiteX0" fmla="*/ 0 w 9662615"/>
              <a:gd name="connsiteY0" fmla="*/ 0 h 1621094"/>
              <a:gd name="connsiteX1" fmla="*/ 9662615 w 9662615"/>
              <a:gd name="connsiteY1" fmla="*/ 0 h 1621094"/>
              <a:gd name="connsiteX2" fmla="*/ 9662615 w 9662615"/>
              <a:gd name="connsiteY2" fmla="*/ 1280346 h 1621094"/>
              <a:gd name="connsiteX3" fmla="*/ 9658420 w 9662615"/>
              <a:gd name="connsiteY3" fmla="*/ 1280106 h 1621094"/>
              <a:gd name="connsiteX4" fmla="*/ 9469546 w 9662615"/>
              <a:gd name="connsiteY4" fmla="*/ 1289837 h 1621094"/>
              <a:gd name="connsiteX5" fmla="*/ 9385895 w 9662615"/>
              <a:gd name="connsiteY5" fmla="*/ 1269203 h 1621094"/>
              <a:gd name="connsiteX6" fmla="*/ 9144767 w 9662615"/>
              <a:gd name="connsiteY6" fmla="*/ 1264120 h 1621094"/>
              <a:gd name="connsiteX7" fmla="*/ 8837252 w 9662615"/>
              <a:gd name="connsiteY7" fmla="*/ 1350515 h 1621094"/>
              <a:gd name="connsiteX8" fmla="*/ 8705466 w 9662615"/>
              <a:gd name="connsiteY8" fmla="*/ 1342419 h 1621094"/>
              <a:gd name="connsiteX9" fmla="*/ 8652221 w 9662615"/>
              <a:gd name="connsiteY9" fmla="*/ 1326906 h 1621094"/>
              <a:gd name="connsiteX10" fmla="*/ 8632312 w 9662615"/>
              <a:gd name="connsiteY10" fmla="*/ 1326025 h 1621094"/>
              <a:gd name="connsiteX11" fmla="*/ 8591582 w 9662615"/>
              <a:gd name="connsiteY11" fmla="*/ 1341666 h 1621094"/>
              <a:gd name="connsiteX12" fmla="*/ 8537336 w 9662615"/>
              <a:gd name="connsiteY12" fmla="*/ 1341684 h 1621094"/>
              <a:gd name="connsiteX13" fmla="*/ 8472508 w 9662615"/>
              <a:gd name="connsiteY13" fmla="*/ 1363109 h 1621094"/>
              <a:gd name="connsiteX14" fmla="*/ 8258477 w 9662615"/>
              <a:gd name="connsiteY14" fmla="*/ 1370666 h 1621094"/>
              <a:gd name="connsiteX15" fmla="*/ 8197961 w 9662615"/>
              <a:gd name="connsiteY15" fmla="*/ 1392804 h 1621094"/>
              <a:gd name="connsiteX16" fmla="*/ 8171196 w 9662615"/>
              <a:gd name="connsiteY16" fmla="*/ 1397216 h 1621094"/>
              <a:gd name="connsiteX17" fmla="*/ 8127667 w 9662615"/>
              <a:gd name="connsiteY17" fmla="*/ 1418254 h 1621094"/>
              <a:gd name="connsiteX18" fmla="*/ 7974579 w 9662615"/>
              <a:gd name="connsiteY18" fmla="*/ 1383439 h 1621094"/>
              <a:gd name="connsiteX19" fmla="*/ 7768351 w 9662615"/>
              <a:gd name="connsiteY19" fmla="*/ 1395051 h 1621094"/>
              <a:gd name="connsiteX20" fmla="*/ 7635985 w 9662615"/>
              <a:gd name="connsiteY20" fmla="*/ 1386363 h 1621094"/>
              <a:gd name="connsiteX21" fmla="*/ 7466069 w 9662615"/>
              <a:gd name="connsiteY21" fmla="*/ 1377654 h 1621094"/>
              <a:gd name="connsiteX22" fmla="*/ 7355642 w 9662615"/>
              <a:gd name="connsiteY22" fmla="*/ 1407761 h 1621094"/>
              <a:gd name="connsiteX23" fmla="*/ 7151610 w 9662615"/>
              <a:gd name="connsiteY23" fmla="*/ 1397856 h 1621094"/>
              <a:gd name="connsiteX24" fmla="*/ 7082147 w 9662615"/>
              <a:gd name="connsiteY24" fmla="*/ 1406113 h 1621094"/>
              <a:gd name="connsiteX25" fmla="*/ 7014958 w 9662615"/>
              <a:gd name="connsiteY25" fmla="*/ 1396883 h 1621094"/>
              <a:gd name="connsiteX26" fmla="*/ 6907567 w 9662615"/>
              <a:gd name="connsiteY26" fmla="*/ 1419149 h 1621094"/>
              <a:gd name="connsiteX27" fmla="*/ 6748428 w 9662615"/>
              <a:gd name="connsiteY27" fmla="*/ 1420308 h 1621094"/>
              <a:gd name="connsiteX28" fmla="*/ 6654257 w 9662615"/>
              <a:gd name="connsiteY28" fmla="*/ 1424143 h 1621094"/>
              <a:gd name="connsiteX29" fmla="*/ 6620123 w 9662615"/>
              <a:gd name="connsiteY29" fmla="*/ 1430535 h 1621094"/>
              <a:gd name="connsiteX30" fmla="*/ 6571355 w 9662615"/>
              <a:gd name="connsiteY30" fmla="*/ 1436144 h 1621094"/>
              <a:gd name="connsiteX31" fmla="*/ 6486557 w 9662615"/>
              <a:gd name="connsiteY31" fmla="*/ 1449861 h 1621094"/>
              <a:gd name="connsiteX32" fmla="*/ 6370419 w 9662615"/>
              <a:gd name="connsiteY32" fmla="*/ 1461649 h 1621094"/>
              <a:gd name="connsiteX33" fmla="*/ 6278839 w 9662615"/>
              <a:gd name="connsiteY33" fmla="*/ 1449160 h 1621094"/>
              <a:gd name="connsiteX34" fmla="*/ 6272455 w 9662615"/>
              <a:gd name="connsiteY34" fmla="*/ 1453191 h 1621094"/>
              <a:gd name="connsiteX35" fmla="*/ 6212659 w 9662615"/>
              <a:gd name="connsiteY35" fmla="*/ 1454850 h 1621094"/>
              <a:gd name="connsiteX36" fmla="*/ 6069317 w 9662615"/>
              <a:gd name="connsiteY36" fmla="*/ 1445838 h 1621094"/>
              <a:gd name="connsiteX37" fmla="*/ 5878477 w 9662615"/>
              <a:gd name="connsiteY37" fmla="*/ 1439180 h 1621094"/>
              <a:gd name="connsiteX38" fmla="*/ 5838387 w 9662615"/>
              <a:gd name="connsiteY38" fmla="*/ 1444679 h 1621094"/>
              <a:gd name="connsiteX39" fmla="*/ 5771136 w 9662615"/>
              <a:gd name="connsiteY39" fmla="*/ 1453639 h 1621094"/>
              <a:gd name="connsiteX40" fmla="*/ 5724081 w 9662615"/>
              <a:gd name="connsiteY40" fmla="*/ 1470431 h 1621094"/>
              <a:gd name="connsiteX41" fmla="*/ 5666577 w 9662615"/>
              <a:gd name="connsiteY41" fmla="*/ 1473921 h 1621094"/>
              <a:gd name="connsiteX42" fmla="*/ 5649068 w 9662615"/>
              <a:gd name="connsiteY42" fmla="*/ 1461676 h 1621094"/>
              <a:gd name="connsiteX43" fmla="*/ 5588902 w 9662615"/>
              <a:gd name="connsiteY43" fmla="*/ 1469647 h 1621094"/>
              <a:gd name="connsiteX44" fmla="*/ 5498090 w 9662615"/>
              <a:gd name="connsiteY44" fmla="*/ 1483173 h 1621094"/>
              <a:gd name="connsiteX45" fmla="*/ 5444641 w 9662615"/>
              <a:gd name="connsiteY45" fmla="*/ 1487602 h 1621094"/>
              <a:gd name="connsiteX46" fmla="*/ 5299812 w 9662615"/>
              <a:gd name="connsiteY46" fmla="*/ 1503362 h 1621094"/>
              <a:gd name="connsiteX47" fmla="*/ 5213947 w 9662615"/>
              <a:gd name="connsiteY47" fmla="*/ 1516637 h 1621094"/>
              <a:gd name="connsiteX48" fmla="*/ 5090342 w 9662615"/>
              <a:gd name="connsiteY48" fmla="*/ 1546680 h 1621094"/>
              <a:gd name="connsiteX49" fmla="*/ 5129812 w 9662615"/>
              <a:gd name="connsiteY49" fmla="*/ 1521277 h 1621094"/>
              <a:gd name="connsiteX50" fmla="*/ 5059484 w 9662615"/>
              <a:gd name="connsiteY50" fmla="*/ 1546802 h 1621094"/>
              <a:gd name="connsiteX51" fmla="*/ 5038524 w 9662615"/>
              <a:gd name="connsiteY51" fmla="*/ 1545675 h 1621094"/>
              <a:gd name="connsiteX52" fmla="*/ 5026564 w 9662615"/>
              <a:gd name="connsiteY52" fmla="*/ 1545376 h 1621094"/>
              <a:gd name="connsiteX53" fmla="*/ 4969433 w 9662615"/>
              <a:gd name="connsiteY53" fmla="*/ 1550865 h 1621094"/>
              <a:gd name="connsiteX54" fmla="*/ 4921303 w 9662615"/>
              <a:gd name="connsiteY54" fmla="*/ 1575379 h 1621094"/>
              <a:gd name="connsiteX55" fmla="*/ 4871726 w 9662615"/>
              <a:gd name="connsiteY55" fmla="*/ 1570584 h 1621094"/>
              <a:gd name="connsiteX56" fmla="*/ 4847242 w 9662615"/>
              <a:gd name="connsiteY56" fmla="*/ 1621094 h 1621094"/>
              <a:gd name="connsiteX57" fmla="*/ 4821058 w 9662615"/>
              <a:gd name="connsiteY57" fmla="*/ 1553078 h 1621094"/>
              <a:gd name="connsiteX58" fmla="*/ 4791466 w 9662615"/>
              <a:gd name="connsiteY58" fmla="*/ 1561324 h 1621094"/>
              <a:gd name="connsiteX59" fmla="*/ 4784247 w 9662615"/>
              <a:gd name="connsiteY59" fmla="*/ 1562342 h 1621094"/>
              <a:gd name="connsiteX60" fmla="*/ 4735334 w 9662615"/>
              <a:gd name="connsiteY60" fmla="*/ 1581778 h 1621094"/>
              <a:gd name="connsiteX61" fmla="*/ 4697562 w 9662615"/>
              <a:gd name="connsiteY61" fmla="*/ 1551206 h 1621094"/>
              <a:gd name="connsiteX62" fmla="*/ 4662664 w 9662615"/>
              <a:gd name="connsiteY62" fmla="*/ 1573162 h 1621094"/>
              <a:gd name="connsiteX63" fmla="*/ 4603028 w 9662615"/>
              <a:gd name="connsiteY63" fmla="*/ 1568821 h 1621094"/>
              <a:gd name="connsiteX64" fmla="*/ 4541612 w 9662615"/>
              <a:gd name="connsiteY64" fmla="*/ 1545262 h 1621094"/>
              <a:gd name="connsiteX65" fmla="*/ 4422155 w 9662615"/>
              <a:gd name="connsiteY65" fmla="*/ 1542059 h 1621094"/>
              <a:gd name="connsiteX66" fmla="*/ 4221826 w 9662615"/>
              <a:gd name="connsiteY66" fmla="*/ 1508923 h 1621094"/>
              <a:gd name="connsiteX67" fmla="*/ 4096601 w 9662615"/>
              <a:gd name="connsiteY67" fmla="*/ 1521563 h 1621094"/>
              <a:gd name="connsiteX68" fmla="*/ 3970635 w 9662615"/>
              <a:gd name="connsiteY68" fmla="*/ 1544815 h 1621094"/>
              <a:gd name="connsiteX69" fmla="*/ 3833906 w 9662615"/>
              <a:gd name="connsiteY69" fmla="*/ 1516637 h 1621094"/>
              <a:gd name="connsiteX70" fmla="*/ 3696258 w 9662615"/>
              <a:gd name="connsiteY70" fmla="*/ 1537563 h 1621094"/>
              <a:gd name="connsiteX71" fmla="*/ 3594070 w 9662615"/>
              <a:gd name="connsiteY71" fmla="*/ 1509422 h 1621094"/>
              <a:gd name="connsiteX72" fmla="*/ 3565233 w 9662615"/>
              <a:gd name="connsiteY72" fmla="*/ 1515122 h 1621094"/>
              <a:gd name="connsiteX73" fmla="*/ 3560267 w 9662615"/>
              <a:gd name="connsiteY73" fmla="*/ 1516288 h 1621094"/>
              <a:gd name="connsiteX74" fmla="*/ 3540258 w 9662615"/>
              <a:gd name="connsiteY74" fmla="*/ 1516976 h 1621094"/>
              <a:gd name="connsiteX75" fmla="*/ 3534780 w 9662615"/>
              <a:gd name="connsiteY75" fmla="*/ 1522141 h 1621094"/>
              <a:gd name="connsiteX76" fmla="*/ 3504783 w 9662615"/>
              <a:gd name="connsiteY76" fmla="*/ 1526739 h 1621094"/>
              <a:gd name="connsiteX77" fmla="*/ 3430805 w 9662615"/>
              <a:gd name="connsiteY77" fmla="*/ 1542521 h 1621094"/>
              <a:gd name="connsiteX78" fmla="*/ 3292707 w 9662615"/>
              <a:gd name="connsiteY78" fmla="*/ 1520490 h 1621094"/>
              <a:gd name="connsiteX79" fmla="*/ 3187872 w 9662615"/>
              <a:gd name="connsiteY79" fmla="*/ 1519991 h 1621094"/>
              <a:gd name="connsiteX80" fmla="*/ 3148026 w 9662615"/>
              <a:gd name="connsiteY80" fmla="*/ 1524777 h 1621094"/>
              <a:gd name="connsiteX81" fmla="*/ 3092394 w 9662615"/>
              <a:gd name="connsiteY81" fmla="*/ 1528115 h 1621094"/>
              <a:gd name="connsiteX82" fmla="*/ 2994200 w 9662615"/>
              <a:gd name="connsiteY82" fmla="*/ 1537857 h 1621094"/>
              <a:gd name="connsiteX83" fmla="*/ 2862301 w 9662615"/>
              <a:gd name="connsiteY83" fmla="*/ 1544250 h 1621094"/>
              <a:gd name="connsiteX84" fmla="*/ 2766335 w 9662615"/>
              <a:gd name="connsiteY84" fmla="*/ 1527662 h 1621094"/>
              <a:gd name="connsiteX85" fmla="*/ 2757836 w 9662615"/>
              <a:gd name="connsiteY85" fmla="*/ 1531371 h 1621094"/>
              <a:gd name="connsiteX86" fmla="*/ 2691555 w 9662615"/>
              <a:gd name="connsiteY86" fmla="*/ 1530283 h 1621094"/>
              <a:gd name="connsiteX87" fmla="*/ 2491676 w 9662615"/>
              <a:gd name="connsiteY87" fmla="*/ 1500859 h 1621094"/>
              <a:gd name="connsiteX88" fmla="*/ 2378036 w 9662615"/>
              <a:gd name="connsiteY88" fmla="*/ 1520645 h 1621094"/>
              <a:gd name="connsiteX89" fmla="*/ 2284269 w 9662615"/>
              <a:gd name="connsiteY89" fmla="*/ 1503068 h 1621094"/>
              <a:gd name="connsiteX90" fmla="*/ 2207104 w 9662615"/>
              <a:gd name="connsiteY90" fmla="*/ 1508888 h 1621094"/>
              <a:gd name="connsiteX91" fmla="*/ 2149226 w 9662615"/>
              <a:gd name="connsiteY91" fmla="*/ 1523409 h 1621094"/>
              <a:gd name="connsiteX92" fmla="*/ 2084783 w 9662615"/>
              <a:gd name="connsiteY92" fmla="*/ 1524245 h 1621094"/>
              <a:gd name="connsiteX93" fmla="*/ 2070075 w 9662615"/>
              <a:gd name="connsiteY93" fmla="*/ 1511285 h 1621094"/>
              <a:gd name="connsiteX94" fmla="*/ 2001057 w 9662615"/>
              <a:gd name="connsiteY94" fmla="*/ 1516449 h 1621094"/>
              <a:gd name="connsiteX95" fmla="*/ 1896330 w 9662615"/>
              <a:gd name="connsiteY95" fmla="*/ 1525725 h 1621094"/>
              <a:gd name="connsiteX96" fmla="*/ 1835994 w 9662615"/>
              <a:gd name="connsiteY96" fmla="*/ 1527678 h 1621094"/>
              <a:gd name="connsiteX97" fmla="*/ 1671119 w 9662615"/>
              <a:gd name="connsiteY97" fmla="*/ 1536701 h 1621094"/>
              <a:gd name="connsiteX98" fmla="*/ 1601337 w 9662615"/>
              <a:gd name="connsiteY98" fmla="*/ 1548552 h 1621094"/>
              <a:gd name="connsiteX99" fmla="*/ 1407755 w 9662615"/>
              <a:gd name="connsiteY99" fmla="*/ 1571444 h 1621094"/>
              <a:gd name="connsiteX100" fmla="*/ 1271994 w 9662615"/>
              <a:gd name="connsiteY100" fmla="*/ 1579471 h 1621094"/>
              <a:gd name="connsiteX101" fmla="*/ 1249226 w 9662615"/>
              <a:gd name="connsiteY101" fmla="*/ 1583140 h 1621094"/>
              <a:gd name="connsiteX102" fmla="*/ 1217719 w 9662615"/>
              <a:gd name="connsiteY102" fmla="*/ 1580863 h 1621094"/>
              <a:gd name="connsiteX103" fmla="*/ 1091432 w 9662615"/>
              <a:gd name="connsiteY103" fmla="*/ 1571003 h 1621094"/>
              <a:gd name="connsiteX104" fmla="*/ 992039 w 9662615"/>
              <a:gd name="connsiteY104" fmla="*/ 1556662 h 1621094"/>
              <a:gd name="connsiteX105" fmla="*/ 868264 w 9662615"/>
              <a:gd name="connsiteY105" fmla="*/ 1566392 h 1621094"/>
              <a:gd name="connsiteX106" fmla="*/ 792765 w 9662615"/>
              <a:gd name="connsiteY106" fmla="*/ 1563102 h 1621094"/>
              <a:gd name="connsiteX107" fmla="*/ 669055 w 9662615"/>
              <a:gd name="connsiteY107" fmla="*/ 1543638 h 1621094"/>
              <a:gd name="connsiteX108" fmla="*/ 506152 w 9662615"/>
              <a:gd name="connsiteY108" fmla="*/ 1549124 h 1621094"/>
              <a:gd name="connsiteX109" fmla="*/ 472797 w 9662615"/>
              <a:gd name="connsiteY109" fmla="*/ 1568904 h 1621094"/>
              <a:gd name="connsiteX110" fmla="*/ 427864 w 9662615"/>
              <a:gd name="connsiteY110" fmla="*/ 1580848 h 1621094"/>
              <a:gd name="connsiteX111" fmla="*/ 408381 w 9662615"/>
              <a:gd name="connsiteY111" fmla="*/ 1552940 h 1621094"/>
              <a:gd name="connsiteX112" fmla="*/ 267163 w 9662615"/>
              <a:gd name="connsiteY112" fmla="*/ 1531913 h 1621094"/>
              <a:gd name="connsiteX113" fmla="*/ 196644 w 9662615"/>
              <a:gd name="connsiteY113" fmla="*/ 1524565 h 1621094"/>
              <a:gd name="connsiteX114" fmla="*/ 86819 w 9662615"/>
              <a:gd name="connsiteY114" fmla="*/ 1519517 h 1621094"/>
              <a:gd name="connsiteX115" fmla="*/ 53369 w 9662615"/>
              <a:gd name="connsiteY115" fmla="*/ 1516853 h 1621094"/>
              <a:gd name="connsiteX116" fmla="*/ 2359 w 9662615"/>
              <a:gd name="connsiteY116" fmla="*/ 1515247 h 1621094"/>
              <a:gd name="connsiteX117" fmla="*/ 0 w 9662615"/>
              <a:gd name="connsiteY117" fmla="*/ 1514932 h 1621094"/>
              <a:gd name="connsiteX118" fmla="*/ 0 w 9662615"/>
              <a:gd name="connsiteY118" fmla="*/ 0 h 1621094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1303 w 9662615"/>
              <a:gd name="connsiteY54" fmla="*/ 1575379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5334 w 9662615"/>
              <a:gd name="connsiteY60" fmla="*/ 158177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7680"/>
              <a:gd name="connsiteX1" fmla="*/ 9662615 w 9662615"/>
              <a:gd name="connsiteY1" fmla="*/ 0 h 1597680"/>
              <a:gd name="connsiteX2" fmla="*/ 9662615 w 9662615"/>
              <a:gd name="connsiteY2" fmla="*/ 1280346 h 1597680"/>
              <a:gd name="connsiteX3" fmla="*/ 9658420 w 9662615"/>
              <a:gd name="connsiteY3" fmla="*/ 1280106 h 1597680"/>
              <a:gd name="connsiteX4" fmla="*/ 9469546 w 9662615"/>
              <a:gd name="connsiteY4" fmla="*/ 1289837 h 1597680"/>
              <a:gd name="connsiteX5" fmla="*/ 9385895 w 9662615"/>
              <a:gd name="connsiteY5" fmla="*/ 1269203 h 1597680"/>
              <a:gd name="connsiteX6" fmla="*/ 9144767 w 9662615"/>
              <a:gd name="connsiteY6" fmla="*/ 1264120 h 1597680"/>
              <a:gd name="connsiteX7" fmla="*/ 8837252 w 9662615"/>
              <a:gd name="connsiteY7" fmla="*/ 1350515 h 1597680"/>
              <a:gd name="connsiteX8" fmla="*/ 8705466 w 9662615"/>
              <a:gd name="connsiteY8" fmla="*/ 1342419 h 1597680"/>
              <a:gd name="connsiteX9" fmla="*/ 8652221 w 9662615"/>
              <a:gd name="connsiteY9" fmla="*/ 1326906 h 1597680"/>
              <a:gd name="connsiteX10" fmla="*/ 8632312 w 9662615"/>
              <a:gd name="connsiteY10" fmla="*/ 1326025 h 1597680"/>
              <a:gd name="connsiteX11" fmla="*/ 8591582 w 9662615"/>
              <a:gd name="connsiteY11" fmla="*/ 1341666 h 1597680"/>
              <a:gd name="connsiteX12" fmla="*/ 8537336 w 9662615"/>
              <a:gd name="connsiteY12" fmla="*/ 1341684 h 1597680"/>
              <a:gd name="connsiteX13" fmla="*/ 8472508 w 9662615"/>
              <a:gd name="connsiteY13" fmla="*/ 1363109 h 1597680"/>
              <a:gd name="connsiteX14" fmla="*/ 8258477 w 9662615"/>
              <a:gd name="connsiteY14" fmla="*/ 1370666 h 1597680"/>
              <a:gd name="connsiteX15" fmla="*/ 8197961 w 9662615"/>
              <a:gd name="connsiteY15" fmla="*/ 1392804 h 1597680"/>
              <a:gd name="connsiteX16" fmla="*/ 8171196 w 9662615"/>
              <a:gd name="connsiteY16" fmla="*/ 1397216 h 1597680"/>
              <a:gd name="connsiteX17" fmla="*/ 8127667 w 9662615"/>
              <a:gd name="connsiteY17" fmla="*/ 1418254 h 1597680"/>
              <a:gd name="connsiteX18" fmla="*/ 7974579 w 9662615"/>
              <a:gd name="connsiteY18" fmla="*/ 1383439 h 1597680"/>
              <a:gd name="connsiteX19" fmla="*/ 7768351 w 9662615"/>
              <a:gd name="connsiteY19" fmla="*/ 1395051 h 1597680"/>
              <a:gd name="connsiteX20" fmla="*/ 7635985 w 9662615"/>
              <a:gd name="connsiteY20" fmla="*/ 1386363 h 1597680"/>
              <a:gd name="connsiteX21" fmla="*/ 7466069 w 9662615"/>
              <a:gd name="connsiteY21" fmla="*/ 1377654 h 1597680"/>
              <a:gd name="connsiteX22" fmla="*/ 7355642 w 9662615"/>
              <a:gd name="connsiteY22" fmla="*/ 1407761 h 1597680"/>
              <a:gd name="connsiteX23" fmla="*/ 7151610 w 9662615"/>
              <a:gd name="connsiteY23" fmla="*/ 1397856 h 1597680"/>
              <a:gd name="connsiteX24" fmla="*/ 7082147 w 9662615"/>
              <a:gd name="connsiteY24" fmla="*/ 1406113 h 1597680"/>
              <a:gd name="connsiteX25" fmla="*/ 7014958 w 9662615"/>
              <a:gd name="connsiteY25" fmla="*/ 1396883 h 1597680"/>
              <a:gd name="connsiteX26" fmla="*/ 6907567 w 9662615"/>
              <a:gd name="connsiteY26" fmla="*/ 1419149 h 1597680"/>
              <a:gd name="connsiteX27" fmla="*/ 6748428 w 9662615"/>
              <a:gd name="connsiteY27" fmla="*/ 1420308 h 1597680"/>
              <a:gd name="connsiteX28" fmla="*/ 6654257 w 9662615"/>
              <a:gd name="connsiteY28" fmla="*/ 1424143 h 1597680"/>
              <a:gd name="connsiteX29" fmla="*/ 6620123 w 9662615"/>
              <a:gd name="connsiteY29" fmla="*/ 1430535 h 1597680"/>
              <a:gd name="connsiteX30" fmla="*/ 6571355 w 9662615"/>
              <a:gd name="connsiteY30" fmla="*/ 1436144 h 1597680"/>
              <a:gd name="connsiteX31" fmla="*/ 6486557 w 9662615"/>
              <a:gd name="connsiteY31" fmla="*/ 1449861 h 1597680"/>
              <a:gd name="connsiteX32" fmla="*/ 6370419 w 9662615"/>
              <a:gd name="connsiteY32" fmla="*/ 1461649 h 1597680"/>
              <a:gd name="connsiteX33" fmla="*/ 6278839 w 9662615"/>
              <a:gd name="connsiteY33" fmla="*/ 1449160 h 1597680"/>
              <a:gd name="connsiteX34" fmla="*/ 6272455 w 9662615"/>
              <a:gd name="connsiteY34" fmla="*/ 1453191 h 1597680"/>
              <a:gd name="connsiteX35" fmla="*/ 6212659 w 9662615"/>
              <a:gd name="connsiteY35" fmla="*/ 1454850 h 1597680"/>
              <a:gd name="connsiteX36" fmla="*/ 6069317 w 9662615"/>
              <a:gd name="connsiteY36" fmla="*/ 1445838 h 1597680"/>
              <a:gd name="connsiteX37" fmla="*/ 5878477 w 9662615"/>
              <a:gd name="connsiteY37" fmla="*/ 1439180 h 1597680"/>
              <a:gd name="connsiteX38" fmla="*/ 5838387 w 9662615"/>
              <a:gd name="connsiteY38" fmla="*/ 1444679 h 1597680"/>
              <a:gd name="connsiteX39" fmla="*/ 5771136 w 9662615"/>
              <a:gd name="connsiteY39" fmla="*/ 1453639 h 1597680"/>
              <a:gd name="connsiteX40" fmla="*/ 5724081 w 9662615"/>
              <a:gd name="connsiteY40" fmla="*/ 1470431 h 1597680"/>
              <a:gd name="connsiteX41" fmla="*/ 5666577 w 9662615"/>
              <a:gd name="connsiteY41" fmla="*/ 1473921 h 1597680"/>
              <a:gd name="connsiteX42" fmla="*/ 5649068 w 9662615"/>
              <a:gd name="connsiteY42" fmla="*/ 1461676 h 1597680"/>
              <a:gd name="connsiteX43" fmla="*/ 5588902 w 9662615"/>
              <a:gd name="connsiteY43" fmla="*/ 1469647 h 1597680"/>
              <a:gd name="connsiteX44" fmla="*/ 5498090 w 9662615"/>
              <a:gd name="connsiteY44" fmla="*/ 1483173 h 1597680"/>
              <a:gd name="connsiteX45" fmla="*/ 5444641 w 9662615"/>
              <a:gd name="connsiteY45" fmla="*/ 1487602 h 1597680"/>
              <a:gd name="connsiteX46" fmla="*/ 5299812 w 9662615"/>
              <a:gd name="connsiteY46" fmla="*/ 1503362 h 1597680"/>
              <a:gd name="connsiteX47" fmla="*/ 5213947 w 9662615"/>
              <a:gd name="connsiteY47" fmla="*/ 1516637 h 1597680"/>
              <a:gd name="connsiteX48" fmla="*/ 5090342 w 9662615"/>
              <a:gd name="connsiteY48" fmla="*/ 1546680 h 1597680"/>
              <a:gd name="connsiteX49" fmla="*/ 5129812 w 9662615"/>
              <a:gd name="connsiteY49" fmla="*/ 1521277 h 1597680"/>
              <a:gd name="connsiteX50" fmla="*/ 5059484 w 9662615"/>
              <a:gd name="connsiteY50" fmla="*/ 1546802 h 1597680"/>
              <a:gd name="connsiteX51" fmla="*/ 5038524 w 9662615"/>
              <a:gd name="connsiteY51" fmla="*/ 1545675 h 1597680"/>
              <a:gd name="connsiteX52" fmla="*/ 5026564 w 9662615"/>
              <a:gd name="connsiteY52" fmla="*/ 1545376 h 1597680"/>
              <a:gd name="connsiteX53" fmla="*/ 4969433 w 9662615"/>
              <a:gd name="connsiteY53" fmla="*/ 1550865 h 1597680"/>
              <a:gd name="connsiteX54" fmla="*/ 4929254 w 9662615"/>
              <a:gd name="connsiteY54" fmla="*/ 1563452 h 1597680"/>
              <a:gd name="connsiteX55" fmla="*/ 4871726 w 9662615"/>
              <a:gd name="connsiteY55" fmla="*/ 1570584 h 1597680"/>
              <a:gd name="connsiteX56" fmla="*/ 4843267 w 9662615"/>
              <a:gd name="connsiteY56" fmla="*/ 1561459 h 1597680"/>
              <a:gd name="connsiteX57" fmla="*/ 4821058 w 9662615"/>
              <a:gd name="connsiteY57" fmla="*/ 1553078 h 1597680"/>
              <a:gd name="connsiteX58" fmla="*/ 4791466 w 9662615"/>
              <a:gd name="connsiteY58" fmla="*/ 1561324 h 1597680"/>
              <a:gd name="connsiteX59" fmla="*/ 4784247 w 9662615"/>
              <a:gd name="connsiteY59" fmla="*/ 1562342 h 1597680"/>
              <a:gd name="connsiteX60" fmla="*/ 4743285 w 9662615"/>
              <a:gd name="connsiteY60" fmla="*/ 1597680 h 1597680"/>
              <a:gd name="connsiteX61" fmla="*/ 4697562 w 9662615"/>
              <a:gd name="connsiteY61" fmla="*/ 1551206 h 1597680"/>
              <a:gd name="connsiteX62" fmla="*/ 4662664 w 9662615"/>
              <a:gd name="connsiteY62" fmla="*/ 1573162 h 1597680"/>
              <a:gd name="connsiteX63" fmla="*/ 4603028 w 9662615"/>
              <a:gd name="connsiteY63" fmla="*/ 1568821 h 1597680"/>
              <a:gd name="connsiteX64" fmla="*/ 4541612 w 9662615"/>
              <a:gd name="connsiteY64" fmla="*/ 1545262 h 1597680"/>
              <a:gd name="connsiteX65" fmla="*/ 4422155 w 9662615"/>
              <a:gd name="connsiteY65" fmla="*/ 1542059 h 1597680"/>
              <a:gd name="connsiteX66" fmla="*/ 4221826 w 9662615"/>
              <a:gd name="connsiteY66" fmla="*/ 1508923 h 1597680"/>
              <a:gd name="connsiteX67" fmla="*/ 4096601 w 9662615"/>
              <a:gd name="connsiteY67" fmla="*/ 1521563 h 1597680"/>
              <a:gd name="connsiteX68" fmla="*/ 3970635 w 9662615"/>
              <a:gd name="connsiteY68" fmla="*/ 1544815 h 1597680"/>
              <a:gd name="connsiteX69" fmla="*/ 3833906 w 9662615"/>
              <a:gd name="connsiteY69" fmla="*/ 1516637 h 1597680"/>
              <a:gd name="connsiteX70" fmla="*/ 3696258 w 9662615"/>
              <a:gd name="connsiteY70" fmla="*/ 1537563 h 1597680"/>
              <a:gd name="connsiteX71" fmla="*/ 3594070 w 9662615"/>
              <a:gd name="connsiteY71" fmla="*/ 1509422 h 1597680"/>
              <a:gd name="connsiteX72" fmla="*/ 3565233 w 9662615"/>
              <a:gd name="connsiteY72" fmla="*/ 1515122 h 1597680"/>
              <a:gd name="connsiteX73" fmla="*/ 3560267 w 9662615"/>
              <a:gd name="connsiteY73" fmla="*/ 1516288 h 1597680"/>
              <a:gd name="connsiteX74" fmla="*/ 3540258 w 9662615"/>
              <a:gd name="connsiteY74" fmla="*/ 1516976 h 1597680"/>
              <a:gd name="connsiteX75" fmla="*/ 3534780 w 9662615"/>
              <a:gd name="connsiteY75" fmla="*/ 1522141 h 1597680"/>
              <a:gd name="connsiteX76" fmla="*/ 3504783 w 9662615"/>
              <a:gd name="connsiteY76" fmla="*/ 1526739 h 1597680"/>
              <a:gd name="connsiteX77" fmla="*/ 3430805 w 9662615"/>
              <a:gd name="connsiteY77" fmla="*/ 1542521 h 1597680"/>
              <a:gd name="connsiteX78" fmla="*/ 3292707 w 9662615"/>
              <a:gd name="connsiteY78" fmla="*/ 1520490 h 1597680"/>
              <a:gd name="connsiteX79" fmla="*/ 3187872 w 9662615"/>
              <a:gd name="connsiteY79" fmla="*/ 1519991 h 1597680"/>
              <a:gd name="connsiteX80" fmla="*/ 3148026 w 9662615"/>
              <a:gd name="connsiteY80" fmla="*/ 1524777 h 1597680"/>
              <a:gd name="connsiteX81" fmla="*/ 3092394 w 9662615"/>
              <a:gd name="connsiteY81" fmla="*/ 1528115 h 1597680"/>
              <a:gd name="connsiteX82" fmla="*/ 2994200 w 9662615"/>
              <a:gd name="connsiteY82" fmla="*/ 1537857 h 1597680"/>
              <a:gd name="connsiteX83" fmla="*/ 2862301 w 9662615"/>
              <a:gd name="connsiteY83" fmla="*/ 1544250 h 1597680"/>
              <a:gd name="connsiteX84" fmla="*/ 2766335 w 9662615"/>
              <a:gd name="connsiteY84" fmla="*/ 1527662 h 1597680"/>
              <a:gd name="connsiteX85" fmla="*/ 2757836 w 9662615"/>
              <a:gd name="connsiteY85" fmla="*/ 1531371 h 1597680"/>
              <a:gd name="connsiteX86" fmla="*/ 2691555 w 9662615"/>
              <a:gd name="connsiteY86" fmla="*/ 1530283 h 1597680"/>
              <a:gd name="connsiteX87" fmla="*/ 2491676 w 9662615"/>
              <a:gd name="connsiteY87" fmla="*/ 1500859 h 1597680"/>
              <a:gd name="connsiteX88" fmla="*/ 2378036 w 9662615"/>
              <a:gd name="connsiteY88" fmla="*/ 1520645 h 1597680"/>
              <a:gd name="connsiteX89" fmla="*/ 2284269 w 9662615"/>
              <a:gd name="connsiteY89" fmla="*/ 1503068 h 1597680"/>
              <a:gd name="connsiteX90" fmla="*/ 2207104 w 9662615"/>
              <a:gd name="connsiteY90" fmla="*/ 1508888 h 1597680"/>
              <a:gd name="connsiteX91" fmla="*/ 2149226 w 9662615"/>
              <a:gd name="connsiteY91" fmla="*/ 1523409 h 1597680"/>
              <a:gd name="connsiteX92" fmla="*/ 2084783 w 9662615"/>
              <a:gd name="connsiteY92" fmla="*/ 1524245 h 1597680"/>
              <a:gd name="connsiteX93" fmla="*/ 2070075 w 9662615"/>
              <a:gd name="connsiteY93" fmla="*/ 1511285 h 1597680"/>
              <a:gd name="connsiteX94" fmla="*/ 2001057 w 9662615"/>
              <a:gd name="connsiteY94" fmla="*/ 1516449 h 1597680"/>
              <a:gd name="connsiteX95" fmla="*/ 1896330 w 9662615"/>
              <a:gd name="connsiteY95" fmla="*/ 1525725 h 1597680"/>
              <a:gd name="connsiteX96" fmla="*/ 1835994 w 9662615"/>
              <a:gd name="connsiteY96" fmla="*/ 1527678 h 1597680"/>
              <a:gd name="connsiteX97" fmla="*/ 1671119 w 9662615"/>
              <a:gd name="connsiteY97" fmla="*/ 1536701 h 1597680"/>
              <a:gd name="connsiteX98" fmla="*/ 1601337 w 9662615"/>
              <a:gd name="connsiteY98" fmla="*/ 1548552 h 1597680"/>
              <a:gd name="connsiteX99" fmla="*/ 1407755 w 9662615"/>
              <a:gd name="connsiteY99" fmla="*/ 1571444 h 1597680"/>
              <a:gd name="connsiteX100" fmla="*/ 1271994 w 9662615"/>
              <a:gd name="connsiteY100" fmla="*/ 1579471 h 1597680"/>
              <a:gd name="connsiteX101" fmla="*/ 1249226 w 9662615"/>
              <a:gd name="connsiteY101" fmla="*/ 1583140 h 1597680"/>
              <a:gd name="connsiteX102" fmla="*/ 1217719 w 9662615"/>
              <a:gd name="connsiteY102" fmla="*/ 1580863 h 1597680"/>
              <a:gd name="connsiteX103" fmla="*/ 1091432 w 9662615"/>
              <a:gd name="connsiteY103" fmla="*/ 1571003 h 1597680"/>
              <a:gd name="connsiteX104" fmla="*/ 992039 w 9662615"/>
              <a:gd name="connsiteY104" fmla="*/ 1556662 h 1597680"/>
              <a:gd name="connsiteX105" fmla="*/ 868264 w 9662615"/>
              <a:gd name="connsiteY105" fmla="*/ 1566392 h 1597680"/>
              <a:gd name="connsiteX106" fmla="*/ 792765 w 9662615"/>
              <a:gd name="connsiteY106" fmla="*/ 1563102 h 1597680"/>
              <a:gd name="connsiteX107" fmla="*/ 669055 w 9662615"/>
              <a:gd name="connsiteY107" fmla="*/ 1543638 h 1597680"/>
              <a:gd name="connsiteX108" fmla="*/ 506152 w 9662615"/>
              <a:gd name="connsiteY108" fmla="*/ 1549124 h 1597680"/>
              <a:gd name="connsiteX109" fmla="*/ 472797 w 9662615"/>
              <a:gd name="connsiteY109" fmla="*/ 1568904 h 1597680"/>
              <a:gd name="connsiteX110" fmla="*/ 427864 w 9662615"/>
              <a:gd name="connsiteY110" fmla="*/ 1580848 h 1597680"/>
              <a:gd name="connsiteX111" fmla="*/ 408381 w 9662615"/>
              <a:gd name="connsiteY111" fmla="*/ 1552940 h 1597680"/>
              <a:gd name="connsiteX112" fmla="*/ 267163 w 9662615"/>
              <a:gd name="connsiteY112" fmla="*/ 1531913 h 1597680"/>
              <a:gd name="connsiteX113" fmla="*/ 196644 w 9662615"/>
              <a:gd name="connsiteY113" fmla="*/ 1524565 h 1597680"/>
              <a:gd name="connsiteX114" fmla="*/ 86819 w 9662615"/>
              <a:gd name="connsiteY114" fmla="*/ 1519517 h 1597680"/>
              <a:gd name="connsiteX115" fmla="*/ 53369 w 9662615"/>
              <a:gd name="connsiteY115" fmla="*/ 1516853 h 1597680"/>
              <a:gd name="connsiteX116" fmla="*/ 2359 w 9662615"/>
              <a:gd name="connsiteY116" fmla="*/ 1515247 h 1597680"/>
              <a:gd name="connsiteX117" fmla="*/ 0 w 9662615"/>
              <a:gd name="connsiteY117" fmla="*/ 1514932 h 1597680"/>
              <a:gd name="connsiteX118" fmla="*/ 0 w 9662615"/>
              <a:gd name="connsiteY118" fmla="*/ 0 h 1597680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603753"/>
              <a:gd name="connsiteX1" fmla="*/ 9662615 w 9662615"/>
              <a:gd name="connsiteY1" fmla="*/ 0 h 1603753"/>
              <a:gd name="connsiteX2" fmla="*/ 9662615 w 9662615"/>
              <a:gd name="connsiteY2" fmla="*/ 1280346 h 1603753"/>
              <a:gd name="connsiteX3" fmla="*/ 9658420 w 9662615"/>
              <a:gd name="connsiteY3" fmla="*/ 1280106 h 1603753"/>
              <a:gd name="connsiteX4" fmla="*/ 9469546 w 9662615"/>
              <a:gd name="connsiteY4" fmla="*/ 1289837 h 1603753"/>
              <a:gd name="connsiteX5" fmla="*/ 9385895 w 9662615"/>
              <a:gd name="connsiteY5" fmla="*/ 1269203 h 1603753"/>
              <a:gd name="connsiteX6" fmla="*/ 9144767 w 9662615"/>
              <a:gd name="connsiteY6" fmla="*/ 1264120 h 1603753"/>
              <a:gd name="connsiteX7" fmla="*/ 8837252 w 9662615"/>
              <a:gd name="connsiteY7" fmla="*/ 1350515 h 1603753"/>
              <a:gd name="connsiteX8" fmla="*/ 8705466 w 9662615"/>
              <a:gd name="connsiteY8" fmla="*/ 1342419 h 1603753"/>
              <a:gd name="connsiteX9" fmla="*/ 8652221 w 9662615"/>
              <a:gd name="connsiteY9" fmla="*/ 1326906 h 1603753"/>
              <a:gd name="connsiteX10" fmla="*/ 8632312 w 9662615"/>
              <a:gd name="connsiteY10" fmla="*/ 1326025 h 1603753"/>
              <a:gd name="connsiteX11" fmla="*/ 8591582 w 9662615"/>
              <a:gd name="connsiteY11" fmla="*/ 1341666 h 1603753"/>
              <a:gd name="connsiteX12" fmla="*/ 8537336 w 9662615"/>
              <a:gd name="connsiteY12" fmla="*/ 1341684 h 1603753"/>
              <a:gd name="connsiteX13" fmla="*/ 8472508 w 9662615"/>
              <a:gd name="connsiteY13" fmla="*/ 1363109 h 1603753"/>
              <a:gd name="connsiteX14" fmla="*/ 8258477 w 9662615"/>
              <a:gd name="connsiteY14" fmla="*/ 1370666 h 1603753"/>
              <a:gd name="connsiteX15" fmla="*/ 8197961 w 9662615"/>
              <a:gd name="connsiteY15" fmla="*/ 1392804 h 1603753"/>
              <a:gd name="connsiteX16" fmla="*/ 8171196 w 9662615"/>
              <a:gd name="connsiteY16" fmla="*/ 1397216 h 1603753"/>
              <a:gd name="connsiteX17" fmla="*/ 8127667 w 9662615"/>
              <a:gd name="connsiteY17" fmla="*/ 1418254 h 1603753"/>
              <a:gd name="connsiteX18" fmla="*/ 7974579 w 9662615"/>
              <a:gd name="connsiteY18" fmla="*/ 1383439 h 1603753"/>
              <a:gd name="connsiteX19" fmla="*/ 7768351 w 9662615"/>
              <a:gd name="connsiteY19" fmla="*/ 1395051 h 1603753"/>
              <a:gd name="connsiteX20" fmla="*/ 7635985 w 9662615"/>
              <a:gd name="connsiteY20" fmla="*/ 1386363 h 1603753"/>
              <a:gd name="connsiteX21" fmla="*/ 7466069 w 9662615"/>
              <a:gd name="connsiteY21" fmla="*/ 1377654 h 1603753"/>
              <a:gd name="connsiteX22" fmla="*/ 7355642 w 9662615"/>
              <a:gd name="connsiteY22" fmla="*/ 1407761 h 1603753"/>
              <a:gd name="connsiteX23" fmla="*/ 7151610 w 9662615"/>
              <a:gd name="connsiteY23" fmla="*/ 1397856 h 1603753"/>
              <a:gd name="connsiteX24" fmla="*/ 7082147 w 9662615"/>
              <a:gd name="connsiteY24" fmla="*/ 1406113 h 1603753"/>
              <a:gd name="connsiteX25" fmla="*/ 7014958 w 9662615"/>
              <a:gd name="connsiteY25" fmla="*/ 1396883 h 1603753"/>
              <a:gd name="connsiteX26" fmla="*/ 6907567 w 9662615"/>
              <a:gd name="connsiteY26" fmla="*/ 1419149 h 1603753"/>
              <a:gd name="connsiteX27" fmla="*/ 6748428 w 9662615"/>
              <a:gd name="connsiteY27" fmla="*/ 1420308 h 1603753"/>
              <a:gd name="connsiteX28" fmla="*/ 6654257 w 9662615"/>
              <a:gd name="connsiteY28" fmla="*/ 1424143 h 1603753"/>
              <a:gd name="connsiteX29" fmla="*/ 6620123 w 9662615"/>
              <a:gd name="connsiteY29" fmla="*/ 1430535 h 1603753"/>
              <a:gd name="connsiteX30" fmla="*/ 6571355 w 9662615"/>
              <a:gd name="connsiteY30" fmla="*/ 1436144 h 1603753"/>
              <a:gd name="connsiteX31" fmla="*/ 6486557 w 9662615"/>
              <a:gd name="connsiteY31" fmla="*/ 1449861 h 1603753"/>
              <a:gd name="connsiteX32" fmla="*/ 6370419 w 9662615"/>
              <a:gd name="connsiteY32" fmla="*/ 1461649 h 1603753"/>
              <a:gd name="connsiteX33" fmla="*/ 6278839 w 9662615"/>
              <a:gd name="connsiteY33" fmla="*/ 1449160 h 1603753"/>
              <a:gd name="connsiteX34" fmla="*/ 6272455 w 9662615"/>
              <a:gd name="connsiteY34" fmla="*/ 1453191 h 1603753"/>
              <a:gd name="connsiteX35" fmla="*/ 6212659 w 9662615"/>
              <a:gd name="connsiteY35" fmla="*/ 1454850 h 1603753"/>
              <a:gd name="connsiteX36" fmla="*/ 6069317 w 9662615"/>
              <a:gd name="connsiteY36" fmla="*/ 1445838 h 1603753"/>
              <a:gd name="connsiteX37" fmla="*/ 5878477 w 9662615"/>
              <a:gd name="connsiteY37" fmla="*/ 1439180 h 1603753"/>
              <a:gd name="connsiteX38" fmla="*/ 5838387 w 9662615"/>
              <a:gd name="connsiteY38" fmla="*/ 1444679 h 1603753"/>
              <a:gd name="connsiteX39" fmla="*/ 5771136 w 9662615"/>
              <a:gd name="connsiteY39" fmla="*/ 1453639 h 1603753"/>
              <a:gd name="connsiteX40" fmla="*/ 5724081 w 9662615"/>
              <a:gd name="connsiteY40" fmla="*/ 1470431 h 1603753"/>
              <a:gd name="connsiteX41" fmla="*/ 5666577 w 9662615"/>
              <a:gd name="connsiteY41" fmla="*/ 1473921 h 1603753"/>
              <a:gd name="connsiteX42" fmla="*/ 5649068 w 9662615"/>
              <a:gd name="connsiteY42" fmla="*/ 1461676 h 1603753"/>
              <a:gd name="connsiteX43" fmla="*/ 5588902 w 9662615"/>
              <a:gd name="connsiteY43" fmla="*/ 1469647 h 1603753"/>
              <a:gd name="connsiteX44" fmla="*/ 5498090 w 9662615"/>
              <a:gd name="connsiteY44" fmla="*/ 1483173 h 1603753"/>
              <a:gd name="connsiteX45" fmla="*/ 5444641 w 9662615"/>
              <a:gd name="connsiteY45" fmla="*/ 1487602 h 1603753"/>
              <a:gd name="connsiteX46" fmla="*/ 5299812 w 9662615"/>
              <a:gd name="connsiteY46" fmla="*/ 1503362 h 1603753"/>
              <a:gd name="connsiteX47" fmla="*/ 5213947 w 9662615"/>
              <a:gd name="connsiteY47" fmla="*/ 1516637 h 1603753"/>
              <a:gd name="connsiteX48" fmla="*/ 5090342 w 9662615"/>
              <a:gd name="connsiteY48" fmla="*/ 1546680 h 1603753"/>
              <a:gd name="connsiteX49" fmla="*/ 5129812 w 9662615"/>
              <a:gd name="connsiteY49" fmla="*/ 1521277 h 1603753"/>
              <a:gd name="connsiteX50" fmla="*/ 5059484 w 9662615"/>
              <a:gd name="connsiteY50" fmla="*/ 1546802 h 1603753"/>
              <a:gd name="connsiteX51" fmla="*/ 5038524 w 9662615"/>
              <a:gd name="connsiteY51" fmla="*/ 1545675 h 1603753"/>
              <a:gd name="connsiteX52" fmla="*/ 5026564 w 9662615"/>
              <a:gd name="connsiteY52" fmla="*/ 1545376 h 1603753"/>
              <a:gd name="connsiteX53" fmla="*/ 4969433 w 9662615"/>
              <a:gd name="connsiteY53" fmla="*/ 1550865 h 1603753"/>
              <a:gd name="connsiteX54" fmla="*/ 4929254 w 9662615"/>
              <a:gd name="connsiteY54" fmla="*/ 1563452 h 1603753"/>
              <a:gd name="connsiteX55" fmla="*/ 4871726 w 9662615"/>
              <a:gd name="connsiteY55" fmla="*/ 1570584 h 1603753"/>
              <a:gd name="connsiteX56" fmla="*/ 4843267 w 9662615"/>
              <a:gd name="connsiteY56" fmla="*/ 1561459 h 1603753"/>
              <a:gd name="connsiteX57" fmla="*/ 4821058 w 9662615"/>
              <a:gd name="connsiteY57" fmla="*/ 1553078 h 1603753"/>
              <a:gd name="connsiteX58" fmla="*/ 4791466 w 9662615"/>
              <a:gd name="connsiteY58" fmla="*/ 1561324 h 1603753"/>
              <a:gd name="connsiteX59" fmla="*/ 4784247 w 9662615"/>
              <a:gd name="connsiteY59" fmla="*/ 1562342 h 1603753"/>
              <a:gd name="connsiteX60" fmla="*/ 4743285 w 9662615"/>
              <a:gd name="connsiteY60" fmla="*/ 1597680 h 1603753"/>
              <a:gd name="connsiteX61" fmla="*/ 4697562 w 9662615"/>
              <a:gd name="connsiteY61" fmla="*/ 1551206 h 1603753"/>
              <a:gd name="connsiteX62" fmla="*/ 4662664 w 9662615"/>
              <a:gd name="connsiteY62" fmla="*/ 1573162 h 1603753"/>
              <a:gd name="connsiteX63" fmla="*/ 4603028 w 9662615"/>
              <a:gd name="connsiteY63" fmla="*/ 1568821 h 1603753"/>
              <a:gd name="connsiteX64" fmla="*/ 4541612 w 9662615"/>
              <a:gd name="connsiteY64" fmla="*/ 1545262 h 1603753"/>
              <a:gd name="connsiteX65" fmla="*/ 4422155 w 9662615"/>
              <a:gd name="connsiteY65" fmla="*/ 1542059 h 1603753"/>
              <a:gd name="connsiteX66" fmla="*/ 4221826 w 9662615"/>
              <a:gd name="connsiteY66" fmla="*/ 1508923 h 1603753"/>
              <a:gd name="connsiteX67" fmla="*/ 4096601 w 9662615"/>
              <a:gd name="connsiteY67" fmla="*/ 1521563 h 1603753"/>
              <a:gd name="connsiteX68" fmla="*/ 3970635 w 9662615"/>
              <a:gd name="connsiteY68" fmla="*/ 1544815 h 1603753"/>
              <a:gd name="connsiteX69" fmla="*/ 3833906 w 9662615"/>
              <a:gd name="connsiteY69" fmla="*/ 1516637 h 1603753"/>
              <a:gd name="connsiteX70" fmla="*/ 3696258 w 9662615"/>
              <a:gd name="connsiteY70" fmla="*/ 1537563 h 1603753"/>
              <a:gd name="connsiteX71" fmla="*/ 3594070 w 9662615"/>
              <a:gd name="connsiteY71" fmla="*/ 1509422 h 1603753"/>
              <a:gd name="connsiteX72" fmla="*/ 3565233 w 9662615"/>
              <a:gd name="connsiteY72" fmla="*/ 1515122 h 1603753"/>
              <a:gd name="connsiteX73" fmla="*/ 3560267 w 9662615"/>
              <a:gd name="connsiteY73" fmla="*/ 1516288 h 1603753"/>
              <a:gd name="connsiteX74" fmla="*/ 3540258 w 9662615"/>
              <a:gd name="connsiteY74" fmla="*/ 1516976 h 1603753"/>
              <a:gd name="connsiteX75" fmla="*/ 3534780 w 9662615"/>
              <a:gd name="connsiteY75" fmla="*/ 1522141 h 1603753"/>
              <a:gd name="connsiteX76" fmla="*/ 3504783 w 9662615"/>
              <a:gd name="connsiteY76" fmla="*/ 1526739 h 1603753"/>
              <a:gd name="connsiteX77" fmla="*/ 3430805 w 9662615"/>
              <a:gd name="connsiteY77" fmla="*/ 1542521 h 1603753"/>
              <a:gd name="connsiteX78" fmla="*/ 3292707 w 9662615"/>
              <a:gd name="connsiteY78" fmla="*/ 1520490 h 1603753"/>
              <a:gd name="connsiteX79" fmla="*/ 3187872 w 9662615"/>
              <a:gd name="connsiteY79" fmla="*/ 1519991 h 1603753"/>
              <a:gd name="connsiteX80" fmla="*/ 3148026 w 9662615"/>
              <a:gd name="connsiteY80" fmla="*/ 1524777 h 1603753"/>
              <a:gd name="connsiteX81" fmla="*/ 3092394 w 9662615"/>
              <a:gd name="connsiteY81" fmla="*/ 1528115 h 1603753"/>
              <a:gd name="connsiteX82" fmla="*/ 2994200 w 9662615"/>
              <a:gd name="connsiteY82" fmla="*/ 1537857 h 1603753"/>
              <a:gd name="connsiteX83" fmla="*/ 2862301 w 9662615"/>
              <a:gd name="connsiteY83" fmla="*/ 1544250 h 1603753"/>
              <a:gd name="connsiteX84" fmla="*/ 2766335 w 9662615"/>
              <a:gd name="connsiteY84" fmla="*/ 1527662 h 1603753"/>
              <a:gd name="connsiteX85" fmla="*/ 2757836 w 9662615"/>
              <a:gd name="connsiteY85" fmla="*/ 1531371 h 1603753"/>
              <a:gd name="connsiteX86" fmla="*/ 2691555 w 9662615"/>
              <a:gd name="connsiteY86" fmla="*/ 1530283 h 1603753"/>
              <a:gd name="connsiteX87" fmla="*/ 2491676 w 9662615"/>
              <a:gd name="connsiteY87" fmla="*/ 1500859 h 1603753"/>
              <a:gd name="connsiteX88" fmla="*/ 2378036 w 9662615"/>
              <a:gd name="connsiteY88" fmla="*/ 1520645 h 1603753"/>
              <a:gd name="connsiteX89" fmla="*/ 2284269 w 9662615"/>
              <a:gd name="connsiteY89" fmla="*/ 1503068 h 1603753"/>
              <a:gd name="connsiteX90" fmla="*/ 2207104 w 9662615"/>
              <a:gd name="connsiteY90" fmla="*/ 1508888 h 1603753"/>
              <a:gd name="connsiteX91" fmla="*/ 2149226 w 9662615"/>
              <a:gd name="connsiteY91" fmla="*/ 1523409 h 1603753"/>
              <a:gd name="connsiteX92" fmla="*/ 2084783 w 9662615"/>
              <a:gd name="connsiteY92" fmla="*/ 1524245 h 1603753"/>
              <a:gd name="connsiteX93" fmla="*/ 2070075 w 9662615"/>
              <a:gd name="connsiteY93" fmla="*/ 1511285 h 1603753"/>
              <a:gd name="connsiteX94" fmla="*/ 2001057 w 9662615"/>
              <a:gd name="connsiteY94" fmla="*/ 1516449 h 1603753"/>
              <a:gd name="connsiteX95" fmla="*/ 1896330 w 9662615"/>
              <a:gd name="connsiteY95" fmla="*/ 1525725 h 1603753"/>
              <a:gd name="connsiteX96" fmla="*/ 1835994 w 9662615"/>
              <a:gd name="connsiteY96" fmla="*/ 1527678 h 1603753"/>
              <a:gd name="connsiteX97" fmla="*/ 1671119 w 9662615"/>
              <a:gd name="connsiteY97" fmla="*/ 1536701 h 1603753"/>
              <a:gd name="connsiteX98" fmla="*/ 1601337 w 9662615"/>
              <a:gd name="connsiteY98" fmla="*/ 1548552 h 1603753"/>
              <a:gd name="connsiteX99" fmla="*/ 1407755 w 9662615"/>
              <a:gd name="connsiteY99" fmla="*/ 1571444 h 1603753"/>
              <a:gd name="connsiteX100" fmla="*/ 1271994 w 9662615"/>
              <a:gd name="connsiteY100" fmla="*/ 1579471 h 1603753"/>
              <a:gd name="connsiteX101" fmla="*/ 1249226 w 9662615"/>
              <a:gd name="connsiteY101" fmla="*/ 1583140 h 1603753"/>
              <a:gd name="connsiteX102" fmla="*/ 1217719 w 9662615"/>
              <a:gd name="connsiteY102" fmla="*/ 1580863 h 1603753"/>
              <a:gd name="connsiteX103" fmla="*/ 1091432 w 9662615"/>
              <a:gd name="connsiteY103" fmla="*/ 1571003 h 1603753"/>
              <a:gd name="connsiteX104" fmla="*/ 992039 w 9662615"/>
              <a:gd name="connsiteY104" fmla="*/ 1556662 h 1603753"/>
              <a:gd name="connsiteX105" fmla="*/ 868264 w 9662615"/>
              <a:gd name="connsiteY105" fmla="*/ 1566392 h 1603753"/>
              <a:gd name="connsiteX106" fmla="*/ 792765 w 9662615"/>
              <a:gd name="connsiteY106" fmla="*/ 1563102 h 1603753"/>
              <a:gd name="connsiteX107" fmla="*/ 669055 w 9662615"/>
              <a:gd name="connsiteY107" fmla="*/ 1543638 h 1603753"/>
              <a:gd name="connsiteX108" fmla="*/ 506152 w 9662615"/>
              <a:gd name="connsiteY108" fmla="*/ 1549124 h 1603753"/>
              <a:gd name="connsiteX109" fmla="*/ 472797 w 9662615"/>
              <a:gd name="connsiteY109" fmla="*/ 1568904 h 1603753"/>
              <a:gd name="connsiteX110" fmla="*/ 427864 w 9662615"/>
              <a:gd name="connsiteY110" fmla="*/ 1580848 h 1603753"/>
              <a:gd name="connsiteX111" fmla="*/ 408381 w 9662615"/>
              <a:gd name="connsiteY111" fmla="*/ 1552940 h 1603753"/>
              <a:gd name="connsiteX112" fmla="*/ 267163 w 9662615"/>
              <a:gd name="connsiteY112" fmla="*/ 1531913 h 1603753"/>
              <a:gd name="connsiteX113" fmla="*/ 196644 w 9662615"/>
              <a:gd name="connsiteY113" fmla="*/ 1524565 h 1603753"/>
              <a:gd name="connsiteX114" fmla="*/ 86819 w 9662615"/>
              <a:gd name="connsiteY114" fmla="*/ 1519517 h 1603753"/>
              <a:gd name="connsiteX115" fmla="*/ 53369 w 9662615"/>
              <a:gd name="connsiteY115" fmla="*/ 1516853 h 1603753"/>
              <a:gd name="connsiteX116" fmla="*/ 2359 w 9662615"/>
              <a:gd name="connsiteY116" fmla="*/ 1515247 h 1603753"/>
              <a:gd name="connsiteX117" fmla="*/ 0 w 9662615"/>
              <a:gd name="connsiteY117" fmla="*/ 1514932 h 1603753"/>
              <a:gd name="connsiteX118" fmla="*/ 0 w 9662615"/>
              <a:gd name="connsiteY118" fmla="*/ 0 h 1603753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422155 w 9662615"/>
              <a:gd name="connsiteY65" fmla="*/ 1542059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41612 w 9662615"/>
              <a:gd name="connsiteY64" fmla="*/ 1545262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603028 w 9662615"/>
              <a:gd name="connsiteY63" fmla="*/ 1568821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95077 w 9662615"/>
              <a:gd name="connsiteY63" fmla="*/ 1552918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62664 w 9662615"/>
              <a:gd name="connsiteY62" fmla="*/ 1573162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8923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70635 w 9662615"/>
              <a:gd name="connsiteY68" fmla="*/ 1544815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3966659 w 9662615"/>
              <a:gd name="connsiteY68" fmla="*/ 1528913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96499"/>
              <a:gd name="connsiteX1" fmla="*/ 9662615 w 9662615"/>
              <a:gd name="connsiteY1" fmla="*/ 0 h 1596499"/>
              <a:gd name="connsiteX2" fmla="*/ 9662615 w 9662615"/>
              <a:gd name="connsiteY2" fmla="*/ 1280346 h 1596499"/>
              <a:gd name="connsiteX3" fmla="*/ 9658420 w 9662615"/>
              <a:gd name="connsiteY3" fmla="*/ 1280106 h 1596499"/>
              <a:gd name="connsiteX4" fmla="*/ 9469546 w 9662615"/>
              <a:gd name="connsiteY4" fmla="*/ 1289837 h 1596499"/>
              <a:gd name="connsiteX5" fmla="*/ 9385895 w 9662615"/>
              <a:gd name="connsiteY5" fmla="*/ 1269203 h 1596499"/>
              <a:gd name="connsiteX6" fmla="*/ 9144767 w 9662615"/>
              <a:gd name="connsiteY6" fmla="*/ 1264120 h 1596499"/>
              <a:gd name="connsiteX7" fmla="*/ 8837252 w 9662615"/>
              <a:gd name="connsiteY7" fmla="*/ 1350515 h 1596499"/>
              <a:gd name="connsiteX8" fmla="*/ 8705466 w 9662615"/>
              <a:gd name="connsiteY8" fmla="*/ 1342419 h 1596499"/>
              <a:gd name="connsiteX9" fmla="*/ 8652221 w 9662615"/>
              <a:gd name="connsiteY9" fmla="*/ 1326906 h 1596499"/>
              <a:gd name="connsiteX10" fmla="*/ 8632312 w 9662615"/>
              <a:gd name="connsiteY10" fmla="*/ 1326025 h 1596499"/>
              <a:gd name="connsiteX11" fmla="*/ 8591582 w 9662615"/>
              <a:gd name="connsiteY11" fmla="*/ 1341666 h 1596499"/>
              <a:gd name="connsiteX12" fmla="*/ 8537336 w 9662615"/>
              <a:gd name="connsiteY12" fmla="*/ 1341684 h 1596499"/>
              <a:gd name="connsiteX13" fmla="*/ 8472508 w 9662615"/>
              <a:gd name="connsiteY13" fmla="*/ 1363109 h 1596499"/>
              <a:gd name="connsiteX14" fmla="*/ 8258477 w 9662615"/>
              <a:gd name="connsiteY14" fmla="*/ 1370666 h 1596499"/>
              <a:gd name="connsiteX15" fmla="*/ 8197961 w 9662615"/>
              <a:gd name="connsiteY15" fmla="*/ 1392804 h 1596499"/>
              <a:gd name="connsiteX16" fmla="*/ 8171196 w 9662615"/>
              <a:gd name="connsiteY16" fmla="*/ 1397216 h 1596499"/>
              <a:gd name="connsiteX17" fmla="*/ 8127667 w 9662615"/>
              <a:gd name="connsiteY17" fmla="*/ 1418254 h 1596499"/>
              <a:gd name="connsiteX18" fmla="*/ 7974579 w 9662615"/>
              <a:gd name="connsiteY18" fmla="*/ 1383439 h 1596499"/>
              <a:gd name="connsiteX19" fmla="*/ 7768351 w 9662615"/>
              <a:gd name="connsiteY19" fmla="*/ 1395051 h 1596499"/>
              <a:gd name="connsiteX20" fmla="*/ 7635985 w 9662615"/>
              <a:gd name="connsiteY20" fmla="*/ 1386363 h 1596499"/>
              <a:gd name="connsiteX21" fmla="*/ 7466069 w 9662615"/>
              <a:gd name="connsiteY21" fmla="*/ 1377654 h 1596499"/>
              <a:gd name="connsiteX22" fmla="*/ 7355642 w 9662615"/>
              <a:gd name="connsiteY22" fmla="*/ 1407761 h 1596499"/>
              <a:gd name="connsiteX23" fmla="*/ 7151610 w 9662615"/>
              <a:gd name="connsiteY23" fmla="*/ 1397856 h 1596499"/>
              <a:gd name="connsiteX24" fmla="*/ 7082147 w 9662615"/>
              <a:gd name="connsiteY24" fmla="*/ 1406113 h 1596499"/>
              <a:gd name="connsiteX25" fmla="*/ 7014958 w 9662615"/>
              <a:gd name="connsiteY25" fmla="*/ 1396883 h 1596499"/>
              <a:gd name="connsiteX26" fmla="*/ 6907567 w 9662615"/>
              <a:gd name="connsiteY26" fmla="*/ 1419149 h 1596499"/>
              <a:gd name="connsiteX27" fmla="*/ 6748428 w 9662615"/>
              <a:gd name="connsiteY27" fmla="*/ 1420308 h 1596499"/>
              <a:gd name="connsiteX28" fmla="*/ 6654257 w 9662615"/>
              <a:gd name="connsiteY28" fmla="*/ 1424143 h 1596499"/>
              <a:gd name="connsiteX29" fmla="*/ 6620123 w 9662615"/>
              <a:gd name="connsiteY29" fmla="*/ 1430535 h 1596499"/>
              <a:gd name="connsiteX30" fmla="*/ 6571355 w 9662615"/>
              <a:gd name="connsiteY30" fmla="*/ 1436144 h 1596499"/>
              <a:gd name="connsiteX31" fmla="*/ 6486557 w 9662615"/>
              <a:gd name="connsiteY31" fmla="*/ 1449861 h 1596499"/>
              <a:gd name="connsiteX32" fmla="*/ 6370419 w 9662615"/>
              <a:gd name="connsiteY32" fmla="*/ 1461649 h 1596499"/>
              <a:gd name="connsiteX33" fmla="*/ 6278839 w 9662615"/>
              <a:gd name="connsiteY33" fmla="*/ 1449160 h 1596499"/>
              <a:gd name="connsiteX34" fmla="*/ 6272455 w 9662615"/>
              <a:gd name="connsiteY34" fmla="*/ 1453191 h 1596499"/>
              <a:gd name="connsiteX35" fmla="*/ 6212659 w 9662615"/>
              <a:gd name="connsiteY35" fmla="*/ 1454850 h 1596499"/>
              <a:gd name="connsiteX36" fmla="*/ 6069317 w 9662615"/>
              <a:gd name="connsiteY36" fmla="*/ 1445838 h 1596499"/>
              <a:gd name="connsiteX37" fmla="*/ 5878477 w 9662615"/>
              <a:gd name="connsiteY37" fmla="*/ 1439180 h 1596499"/>
              <a:gd name="connsiteX38" fmla="*/ 5838387 w 9662615"/>
              <a:gd name="connsiteY38" fmla="*/ 1444679 h 1596499"/>
              <a:gd name="connsiteX39" fmla="*/ 5771136 w 9662615"/>
              <a:gd name="connsiteY39" fmla="*/ 1453639 h 1596499"/>
              <a:gd name="connsiteX40" fmla="*/ 5724081 w 9662615"/>
              <a:gd name="connsiteY40" fmla="*/ 1470431 h 1596499"/>
              <a:gd name="connsiteX41" fmla="*/ 5666577 w 9662615"/>
              <a:gd name="connsiteY41" fmla="*/ 1473921 h 1596499"/>
              <a:gd name="connsiteX42" fmla="*/ 5649068 w 9662615"/>
              <a:gd name="connsiteY42" fmla="*/ 1461676 h 1596499"/>
              <a:gd name="connsiteX43" fmla="*/ 5588902 w 9662615"/>
              <a:gd name="connsiteY43" fmla="*/ 1469647 h 1596499"/>
              <a:gd name="connsiteX44" fmla="*/ 5498090 w 9662615"/>
              <a:gd name="connsiteY44" fmla="*/ 1483173 h 1596499"/>
              <a:gd name="connsiteX45" fmla="*/ 5444641 w 9662615"/>
              <a:gd name="connsiteY45" fmla="*/ 1487602 h 1596499"/>
              <a:gd name="connsiteX46" fmla="*/ 5299812 w 9662615"/>
              <a:gd name="connsiteY46" fmla="*/ 1503362 h 1596499"/>
              <a:gd name="connsiteX47" fmla="*/ 5213947 w 9662615"/>
              <a:gd name="connsiteY47" fmla="*/ 1516637 h 1596499"/>
              <a:gd name="connsiteX48" fmla="*/ 5090342 w 9662615"/>
              <a:gd name="connsiteY48" fmla="*/ 1546680 h 1596499"/>
              <a:gd name="connsiteX49" fmla="*/ 5129812 w 9662615"/>
              <a:gd name="connsiteY49" fmla="*/ 1521277 h 1596499"/>
              <a:gd name="connsiteX50" fmla="*/ 5059484 w 9662615"/>
              <a:gd name="connsiteY50" fmla="*/ 1546802 h 1596499"/>
              <a:gd name="connsiteX51" fmla="*/ 5038524 w 9662615"/>
              <a:gd name="connsiteY51" fmla="*/ 1545675 h 1596499"/>
              <a:gd name="connsiteX52" fmla="*/ 5026564 w 9662615"/>
              <a:gd name="connsiteY52" fmla="*/ 1545376 h 1596499"/>
              <a:gd name="connsiteX53" fmla="*/ 4969433 w 9662615"/>
              <a:gd name="connsiteY53" fmla="*/ 1550865 h 1596499"/>
              <a:gd name="connsiteX54" fmla="*/ 4929254 w 9662615"/>
              <a:gd name="connsiteY54" fmla="*/ 1563452 h 1596499"/>
              <a:gd name="connsiteX55" fmla="*/ 4871726 w 9662615"/>
              <a:gd name="connsiteY55" fmla="*/ 1570584 h 1596499"/>
              <a:gd name="connsiteX56" fmla="*/ 4843267 w 9662615"/>
              <a:gd name="connsiteY56" fmla="*/ 1561459 h 1596499"/>
              <a:gd name="connsiteX57" fmla="*/ 4821058 w 9662615"/>
              <a:gd name="connsiteY57" fmla="*/ 1553078 h 1596499"/>
              <a:gd name="connsiteX58" fmla="*/ 4791466 w 9662615"/>
              <a:gd name="connsiteY58" fmla="*/ 1561324 h 1596499"/>
              <a:gd name="connsiteX59" fmla="*/ 4784247 w 9662615"/>
              <a:gd name="connsiteY59" fmla="*/ 1562342 h 1596499"/>
              <a:gd name="connsiteX60" fmla="*/ 4739309 w 9662615"/>
              <a:gd name="connsiteY60" fmla="*/ 1553948 h 1596499"/>
              <a:gd name="connsiteX61" fmla="*/ 4697562 w 9662615"/>
              <a:gd name="connsiteY61" fmla="*/ 1551206 h 1596499"/>
              <a:gd name="connsiteX62" fmla="*/ 4650737 w 9662615"/>
              <a:gd name="connsiteY62" fmla="*/ 1537381 h 1596499"/>
              <a:gd name="connsiteX63" fmla="*/ 4583150 w 9662615"/>
              <a:gd name="connsiteY63" fmla="*/ 1529064 h 1596499"/>
              <a:gd name="connsiteX64" fmla="*/ 4521734 w 9662615"/>
              <a:gd name="connsiteY64" fmla="*/ 1529359 h 1596499"/>
              <a:gd name="connsiteX65" fmla="*/ 4382398 w 9662615"/>
              <a:gd name="connsiteY65" fmla="*/ 1534108 h 1596499"/>
              <a:gd name="connsiteX66" fmla="*/ 4221826 w 9662615"/>
              <a:gd name="connsiteY66" fmla="*/ 1500972 h 1596499"/>
              <a:gd name="connsiteX67" fmla="*/ 4096601 w 9662615"/>
              <a:gd name="connsiteY67" fmla="*/ 1521563 h 1596499"/>
              <a:gd name="connsiteX68" fmla="*/ 3978586 w 9662615"/>
              <a:gd name="connsiteY68" fmla="*/ 1596499 h 1596499"/>
              <a:gd name="connsiteX69" fmla="*/ 3833906 w 9662615"/>
              <a:gd name="connsiteY69" fmla="*/ 1516637 h 1596499"/>
              <a:gd name="connsiteX70" fmla="*/ 3696258 w 9662615"/>
              <a:gd name="connsiteY70" fmla="*/ 1537563 h 1596499"/>
              <a:gd name="connsiteX71" fmla="*/ 3594070 w 9662615"/>
              <a:gd name="connsiteY71" fmla="*/ 1509422 h 1596499"/>
              <a:gd name="connsiteX72" fmla="*/ 3565233 w 9662615"/>
              <a:gd name="connsiteY72" fmla="*/ 1515122 h 1596499"/>
              <a:gd name="connsiteX73" fmla="*/ 3560267 w 9662615"/>
              <a:gd name="connsiteY73" fmla="*/ 1516288 h 1596499"/>
              <a:gd name="connsiteX74" fmla="*/ 3540258 w 9662615"/>
              <a:gd name="connsiteY74" fmla="*/ 1516976 h 1596499"/>
              <a:gd name="connsiteX75" fmla="*/ 3534780 w 9662615"/>
              <a:gd name="connsiteY75" fmla="*/ 1522141 h 1596499"/>
              <a:gd name="connsiteX76" fmla="*/ 3504783 w 9662615"/>
              <a:gd name="connsiteY76" fmla="*/ 1526739 h 1596499"/>
              <a:gd name="connsiteX77" fmla="*/ 3430805 w 9662615"/>
              <a:gd name="connsiteY77" fmla="*/ 1542521 h 1596499"/>
              <a:gd name="connsiteX78" fmla="*/ 3292707 w 9662615"/>
              <a:gd name="connsiteY78" fmla="*/ 1520490 h 1596499"/>
              <a:gd name="connsiteX79" fmla="*/ 3187872 w 9662615"/>
              <a:gd name="connsiteY79" fmla="*/ 1519991 h 1596499"/>
              <a:gd name="connsiteX80" fmla="*/ 3148026 w 9662615"/>
              <a:gd name="connsiteY80" fmla="*/ 1524777 h 1596499"/>
              <a:gd name="connsiteX81" fmla="*/ 3092394 w 9662615"/>
              <a:gd name="connsiteY81" fmla="*/ 1528115 h 1596499"/>
              <a:gd name="connsiteX82" fmla="*/ 2994200 w 9662615"/>
              <a:gd name="connsiteY82" fmla="*/ 1537857 h 1596499"/>
              <a:gd name="connsiteX83" fmla="*/ 2862301 w 9662615"/>
              <a:gd name="connsiteY83" fmla="*/ 1544250 h 1596499"/>
              <a:gd name="connsiteX84" fmla="*/ 2766335 w 9662615"/>
              <a:gd name="connsiteY84" fmla="*/ 1527662 h 1596499"/>
              <a:gd name="connsiteX85" fmla="*/ 2757836 w 9662615"/>
              <a:gd name="connsiteY85" fmla="*/ 1531371 h 1596499"/>
              <a:gd name="connsiteX86" fmla="*/ 2691555 w 9662615"/>
              <a:gd name="connsiteY86" fmla="*/ 1530283 h 1596499"/>
              <a:gd name="connsiteX87" fmla="*/ 2491676 w 9662615"/>
              <a:gd name="connsiteY87" fmla="*/ 1500859 h 1596499"/>
              <a:gd name="connsiteX88" fmla="*/ 2378036 w 9662615"/>
              <a:gd name="connsiteY88" fmla="*/ 1520645 h 1596499"/>
              <a:gd name="connsiteX89" fmla="*/ 2284269 w 9662615"/>
              <a:gd name="connsiteY89" fmla="*/ 1503068 h 1596499"/>
              <a:gd name="connsiteX90" fmla="*/ 2207104 w 9662615"/>
              <a:gd name="connsiteY90" fmla="*/ 1508888 h 1596499"/>
              <a:gd name="connsiteX91" fmla="*/ 2149226 w 9662615"/>
              <a:gd name="connsiteY91" fmla="*/ 1523409 h 1596499"/>
              <a:gd name="connsiteX92" fmla="*/ 2084783 w 9662615"/>
              <a:gd name="connsiteY92" fmla="*/ 1524245 h 1596499"/>
              <a:gd name="connsiteX93" fmla="*/ 2070075 w 9662615"/>
              <a:gd name="connsiteY93" fmla="*/ 1511285 h 1596499"/>
              <a:gd name="connsiteX94" fmla="*/ 2001057 w 9662615"/>
              <a:gd name="connsiteY94" fmla="*/ 1516449 h 1596499"/>
              <a:gd name="connsiteX95" fmla="*/ 1896330 w 9662615"/>
              <a:gd name="connsiteY95" fmla="*/ 1525725 h 1596499"/>
              <a:gd name="connsiteX96" fmla="*/ 1835994 w 9662615"/>
              <a:gd name="connsiteY96" fmla="*/ 1527678 h 1596499"/>
              <a:gd name="connsiteX97" fmla="*/ 1671119 w 9662615"/>
              <a:gd name="connsiteY97" fmla="*/ 1536701 h 1596499"/>
              <a:gd name="connsiteX98" fmla="*/ 1601337 w 9662615"/>
              <a:gd name="connsiteY98" fmla="*/ 1548552 h 1596499"/>
              <a:gd name="connsiteX99" fmla="*/ 1407755 w 9662615"/>
              <a:gd name="connsiteY99" fmla="*/ 1571444 h 1596499"/>
              <a:gd name="connsiteX100" fmla="*/ 1271994 w 9662615"/>
              <a:gd name="connsiteY100" fmla="*/ 1579471 h 1596499"/>
              <a:gd name="connsiteX101" fmla="*/ 1249226 w 9662615"/>
              <a:gd name="connsiteY101" fmla="*/ 1583140 h 1596499"/>
              <a:gd name="connsiteX102" fmla="*/ 1217719 w 9662615"/>
              <a:gd name="connsiteY102" fmla="*/ 1580863 h 1596499"/>
              <a:gd name="connsiteX103" fmla="*/ 1091432 w 9662615"/>
              <a:gd name="connsiteY103" fmla="*/ 1571003 h 1596499"/>
              <a:gd name="connsiteX104" fmla="*/ 992039 w 9662615"/>
              <a:gd name="connsiteY104" fmla="*/ 1556662 h 1596499"/>
              <a:gd name="connsiteX105" fmla="*/ 868264 w 9662615"/>
              <a:gd name="connsiteY105" fmla="*/ 1566392 h 1596499"/>
              <a:gd name="connsiteX106" fmla="*/ 792765 w 9662615"/>
              <a:gd name="connsiteY106" fmla="*/ 1563102 h 1596499"/>
              <a:gd name="connsiteX107" fmla="*/ 669055 w 9662615"/>
              <a:gd name="connsiteY107" fmla="*/ 1543638 h 1596499"/>
              <a:gd name="connsiteX108" fmla="*/ 506152 w 9662615"/>
              <a:gd name="connsiteY108" fmla="*/ 1549124 h 1596499"/>
              <a:gd name="connsiteX109" fmla="*/ 472797 w 9662615"/>
              <a:gd name="connsiteY109" fmla="*/ 1568904 h 1596499"/>
              <a:gd name="connsiteX110" fmla="*/ 427864 w 9662615"/>
              <a:gd name="connsiteY110" fmla="*/ 1580848 h 1596499"/>
              <a:gd name="connsiteX111" fmla="*/ 408381 w 9662615"/>
              <a:gd name="connsiteY111" fmla="*/ 1552940 h 1596499"/>
              <a:gd name="connsiteX112" fmla="*/ 267163 w 9662615"/>
              <a:gd name="connsiteY112" fmla="*/ 1531913 h 1596499"/>
              <a:gd name="connsiteX113" fmla="*/ 196644 w 9662615"/>
              <a:gd name="connsiteY113" fmla="*/ 1524565 h 1596499"/>
              <a:gd name="connsiteX114" fmla="*/ 86819 w 9662615"/>
              <a:gd name="connsiteY114" fmla="*/ 1519517 h 1596499"/>
              <a:gd name="connsiteX115" fmla="*/ 53369 w 9662615"/>
              <a:gd name="connsiteY115" fmla="*/ 1516853 h 1596499"/>
              <a:gd name="connsiteX116" fmla="*/ 2359 w 9662615"/>
              <a:gd name="connsiteY116" fmla="*/ 1515247 h 1596499"/>
              <a:gd name="connsiteX117" fmla="*/ 0 w 9662615"/>
              <a:gd name="connsiteY117" fmla="*/ 1514932 h 1596499"/>
              <a:gd name="connsiteX118" fmla="*/ 0 w 9662615"/>
              <a:gd name="connsiteY118" fmla="*/ 0 h 1596499"/>
              <a:gd name="connsiteX0" fmla="*/ 0 w 9662615"/>
              <a:gd name="connsiteY0" fmla="*/ 0 h 1600474"/>
              <a:gd name="connsiteX1" fmla="*/ 9662615 w 9662615"/>
              <a:gd name="connsiteY1" fmla="*/ 0 h 1600474"/>
              <a:gd name="connsiteX2" fmla="*/ 9662615 w 9662615"/>
              <a:gd name="connsiteY2" fmla="*/ 1280346 h 1600474"/>
              <a:gd name="connsiteX3" fmla="*/ 9658420 w 9662615"/>
              <a:gd name="connsiteY3" fmla="*/ 1280106 h 1600474"/>
              <a:gd name="connsiteX4" fmla="*/ 9469546 w 9662615"/>
              <a:gd name="connsiteY4" fmla="*/ 1289837 h 1600474"/>
              <a:gd name="connsiteX5" fmla="*/ 9385895 w 9662615"/>
              <a:gd name="connsiteY5" fmla="*/ 1269203 h 1600474"/>
              <a:gd name="connsiteX6" fmla="*/ 9144767 w 9662615"/>
              <a:gd name="connsiteY6" fmla="*/ 1264120 h 1600474"/>
              <a:gd name="connsiteX7" fmla="*/ 8837252 w 9662615"/>
              <a:gd name="connsiteY7" fmla="*/ 1350515 h 1600474"/>
              <a:gd name="connsiteX8" fmla="*/ 8705466 w 9662615"/>
              <a:gd name="connsiteY8" fmla="*/ 1342419 h 1600474"/>
              <a:gd name="connsiteX9" fmla="*/ 8652221 w 9662615"/>
              <a:gd name="connsiteY9" fmla="*/ 1326906 h 1600474"/>
              <a:gd name="connsiteX10" fmla="*/ 8632312 w 9662615"/>
              <a:gd name="connsiteY10" fmla="*/ 1326025 h 1600474"/>
              <a:gd name="connsiteX11" fmla="*/ 8591582 w 9662615"/>
              <a:gd name="connsiteY11" fmla="*/ 1341666 h 1600474"/>
              <a:gd name="connsiteX12" fmla="*/ 8537336 w 9662615"/>
              <a:gd name="connsiteY12" fmla="*/ 1341684 h 1600474"/>
              <a:gd name="connsiteX13" fmla="*/ 8472508 w 9662615"/>
              <a:gd name="connsiteY13" fmla="*/ 1363109 h 1600474"/>
              <a:gd name="connsiteX14" fmla="*/ 8258477 w 9662615"/>
              <a:gd name="connsiteY14" fmla="*/ 1370666 h 1600474"/>
              <a:gd name="connsiteX15" fmla="*/ 8197961 w 9662615"/>
              <a:gd name="connsiteY15" fmla="*/ 1392804 h 1600474"/>
              <a:gd name="connsiteX16" fmla="*/ 8171196 w 9662615"/>
              <a:gd name="connsiteY16" fmla="*/ 1397216 h 1600474"/>
              <a:gd name="connsiteX17" fmla="*/ 8127667 w 9662615"/>
              <a:gd name="connsiteY17" fmla="*/ 1418254 h 1600474"/>
              <a:gd name="connsiteX18" fmla="*/ 7974579 w 9662615"/>
              <a:gd name="connsiteY18" fmla="*/ 1383439 h 1600474"/>
              <a:gd name="connsiteX19" fmla="*/ 7768351 w 9662615"/>
              <a:gd name="connsiteY19" fmla="*/ 1395051 h 1600474"/>
              <a:gd name="connsiteX20" fmla="*/ 7635985 w 9662615"/>
              <a:gd name="connsiteY20" fmla="*/ 1386363 h 1600474"/>
              <a:gd name="connsiteX21" fmla="*/ 7466069 w 9662615"/>
              <a:gd name="connsiteY21" fmla="*/ 1377654 h 1600474"/>
              <a:gd name="connsiteX22" fmla="*/ 7355642 w 9662615"/>
              <a:gd name="connsiteY22" fmla="*/ 1407761 h 1600474"/>
              <a:gd name="connsiteX23" fmla="*/ 7151610 w 9662615"/>
              <a:gd name="connsiteY23" fmla="*/ 1397856 h 1600474"/>
              <a:gd name="connsiteX24" fmla="*/ 7082147 w 9662615"/>
              <a:gd name="connsiteY24" fmla="*/ 1406113 h 1600474"/>
              <a:gd name="connsiteX25" fmla="*/ 7014958 w 9662615"/>
              <a:gd name="connsiteY25" fmla="*/ 1396883 h 1600474"/>
              <a:gd name="connsiteX26" fmla="*/ 6907567 w 9662615"/>
              <a:gd name="connsiteY26" fmla="*/ 1419149 h 1600474"/>
              <a:gd name="connsiteX27" fmla="*/ 6748428 w 9662615"/>
              <a:gd name="connsiteY27" fmla="*/ 1420308 h 1600474"/>
              <a:gd name="connsiteX28" fmla="*/ 6654257 w 9662615"/>
              <a:gd name="connsiteY28" fmla="*/ 1424143 h 1600474"/>
              <a:gd name="connsiteX29" fmla="*/ 6620123 w 9662615"/>
              <a:gd name="connsiteY29" fmla="*/ 1430535 h 1600474"/>
              <a:gd name="connsiteX30" fmla="*/ 6571355 w 9662615"/>
              <a:gd name="connsiteY30" fmla="*/ 1436144 h 1600474"/>
              <a:gd name="connsiteX31" fmla="*/ 6486557 w 9662615"/>
              <a:gd name="connsiteY31" fmla="*/ 1449861 h 1600474"/>
              <a:gd name="connsiteX32" fmla="*/ 6370419 w 9662615"/>
              <a:gd name="connsiteY32" fmla="*/ 1461649 h 1600474"/>
              <a:gd name="connsiteX33" fmla="*/ 6278839 w 9662615"/>
              <a:gd name="connsiteY33" fmla="*/ 1449160 h 1600474"/>
              <a:gd name="connsiteX34" fmla="*/ 6272455 w 9662615"/>
              <a:gd name="connsiteY34" fmla="*/ 1453191 h 1600474"/>
              <a:gd name="connsiteX35" fmla="*/ 6212659 w 9662615"/>
              <a:gd name="connsiteY35" fmla="*/ 1454850 h 1600474"/>
              <a:gd name="connsiteX36" fmla="*/ 6069317 w 9662615"/>
              <a:gd name="connsiteY36" fmla="*/ 1445838 h 1600474"/>
              <a:gd name="connsiteX37" fmla="*/ 5878477 w 9662615"/>
              <a:gd name="connsiteY37" fmla="*/ 1439180 h 1600474"/>
              <a:gd name="connsiteX38" fmla="*/ 5838387 w 9662615"/>
              <a:gd name="connsiteY38" fmla="*/ 1444679 h 1600474"/>
              <a:gd name="connsiteX39" fmla="*/ 5771136 w 9662615"/>
              <a:gd name="connsiteY39" fmla="*/ 1453639 h 1600474"/>
              <a:gd name="connsiteX40" fmla="*/ 5724081 w 9662615"/>
              <a:gd name="connsiteY40" fmla="*/ 1470431 h 1600474"/>
              <a:gd name="connsiteX41" fmla="*/ 5666577 w 9662615"/>
              <a:gd name="connsiteY41" fmla="*/ 1473921 h 1600474"/>
              <a:gd name="connsiteX42" fmla="*/ 5649068 w 9662615"/>
              <a:gd name="connsiteY42" fmla="*/ 1461676 h 1600474"/>
              <a:gd name="connsiteX43" fmla="*/ 5588902 w 9662615"/>
              <a:gd name="connsiteY43" fmla="*/ 1469647 h 1600474"/>
              <a:gd name="connsiteX44" fmla="*/ 5498090 w 9662615"/>
              <a:gd name="connsiteY44" fmla="*/ 1483173 h 1600474"/>
              <a:gd name="connsiteX45" fmla="*/ 5444641 w 9662615"/>
              <a:gd name="connsiteY45" fmla="*/ 1487602 h 1600474"/>
              <a:gd name="connsiteX46" fmla="*/ 5299812 w 9662615"/>
              <a:gd name="connsiteY46" fmla="*/ 1503362 h 1600474"/>
              <a:gd name="connsiteX47" fmla="*/ 5213947 w 9662615"/>
              <a:gd name="connsiteY47" fmla="*/ 1516637 h 1600474"/>
              <a:gd name="connsiteX48" fmla="*/ 5090342 w 9662615"/>
              <a:gd name="connsiteY48" fmla="*/ 1546680 h 1600474"/>
              <a:gd name="connsiteX49" fmla="*/ 5129812 w 9662615"/>
              <a:gd name="connsiteY49" fmla="*/ 1521277 h 1600474"/>
              <a:gd name="connsiteX50" fmla="*/ 5059484 w 9662615"/>
              <a:gd name="connsiteY50" fmla="*/ 1546802 h 1600474"/>
              <a:gd name="connsiteX51" fmla="*/ 5038524 w 9662615"/>
              <a:gd name="connsiteY51" fmla="*/ 1545675 h 1600474"/>
              <a:gd name="connsiteX52" fmla="*/ 5026564 w 9662615"/>
              <a:gd name="connsiteY52" fmla="*/ 1545376 h 1600474"/>
              <a:gd name="connsiteX53" fmla="*/ 4969433 w 9662615"/>
              <a:gd name="connsiteY53" fmla="*/ 1550865 h 1600474"/>
              <a:gd name="connsiteX54" fmla="*/ 4929254 w 9662615"/>
              <a:gd name="connsiteY54" fmla="*/ 1563452 h 1600474"/>
              <a:gd name="connsiteX55" fmla="*/ 4871726 w 9662615"/>
              <a:gd name="connsiteY55" fmla="*/ 1570584 h 1600474"/>
              <a:gd name="connsiteX56" fmla="*/ 4843267 w 9662615"/>
              <a:gd name="connsiteY56" fmla="*/ 1561459 h 1600474"/>
              <a:gd name="connsiteX57" fmla="*/ 4821058 w 9662615"/>
              <a:gd name="connsiteY57" fmla="*/ 1553078 h 1600474"/>
              <a:gd name="connsiteX58" fmla="*/ 4791466 w 9662615"/>
              <a:gd name="connsiteY58" fmla="*/ 1561324 h 1600474"/>
              <a:gd name="connsiteX59" fmla="*/ 4784247 w 9662615"/>
              <a:gd name="connsiteY59" fmla="*/ 1562342 h 1600474"/>
              <a:gd name="connsiteX60" fmla="*/ 4739309 w 9662615"/>
              <a:gd name="connsiteY60" fmla="*/ 1553948 h 1600474"/>
              <a:gd name="connsiteX61" fmla="*/ 4697562 w 9662615"/>
              <a:gd name="connsiteY61" fmla="*/ 1551206 h 1600474"/>
              <a:gd name="connsiteX62" fmla="*/ 4650737 w 9662615"/>
              <a:gd name="connsiteY62" fmla="*/ 1537381 h 1600474"/>
              <a:gd name="connsiteX63" fmla="*/ 4583150 w 9662615"/>
              <a:gd name="connsiteY63" fmla="*/ 1529064 h 1600474"/>
              <a:gd name="connsiteX64" fmla="*/ 4521734 w 9662615"/>
              <a:gd name="connsiteY64" fmla="*/ 1529359 h 1600474"/>
              <a:gd name="connsiteX65" fmla="*/ 4382398 w 9662615"/>
              <a:gd name="connsiteY65" fmla="*/ 1534108 h 1600474"/>
              <a:gd name="connsiteX66" fmla="*/ 4221826 w 9662615"/>
              <a:gd name="connsiteY66" fmla="*/ 1500972 h 1600474"/>
              <a:gd name="connsiteX67" fmla="*/ 4096601 w 9662615"/>
              <a:gd name="connsiteY67" fmla="*/ 1521563 h 1600474"/>
              <a:gd name="connsiteX68" fmla="*/ 4046172 w 9662615"/>
              <a:gd name="connsiteY68" fmla="*/ 1600474 h 1600474"/>
              <a:gd name="connsiteX69" fmla="*/ 3833906 w 9662615"/>
              <a:gd name="connsiteY69" fmla="*/ 1516637 h 1600474"/>
              <a:gd name="connsiteX70" fmla="*/ 3696258 w 9662615"/>
              <a:gd name="connsiteY70" fmla="*/ 1537563 h 1600474"/>
              <a:gd name="connsiteX71" fmla="*/ 3594070 w 9662615"/>
              <a:gd name="connsiteY71" fmla="*/ 1509422 h 1600474"/>
              <a:gd name="connsiteX72" fmla="*/ 3565233 w 9662615"/>
              <a:gd name="connsiteY72" fmla="*/ 1515122 h 1600474"/>
              <a:gd name="connsiteX73" fmla="*/ 3560267 w 9662615"/>
              <a:gd name="connsiteY73" fmla="*/ 1516288 h 1600474"/>
              <a:gd name="connsiteX74" fmla="*/ 3540258 w 9662615"/>
              <a:gd name="connsiteY74" fmla="*/ 1516976 h 1600474"/>
              <a:gd name="connsiteX75" fmla="*/ 3534780 w 9662615"/>
              <a:gd name="connsiteY75" fmla="*/ 1522141 h 1600474"/>
              <a:gd name="connsiteX76" fmla="*/ 3504783 w 9662615"/>
              <a:gd name="connsiteY76" fmla="*/ 1526739 h 1600474"/>
              <a:gd name="connsiteX77" fmla="*/ 3430805 w 9662615"/>
              <a:gd name="connsiteY77" fmla="*/ 1542521 h 1600474"/>
              <a:gd name="connsiteX78" fmla="*/ 3292707 w 9662615"/>
              <a:gd name="connsiteY78" fmla="*/ 1520490 h 1600474"/>
              <a:gd name="connsiteX79" fmla="*/ 3187872 w 9662615"/>
              <a:gd name="connsiteY79" fmla="*/ 1519991 h 1600474"/>
              <a:gd name="connsiteX80" fmla="*/ 3148026 w 9662615"/>
              <a:gd name="connsiteY80" fmla="*/ 1524777 h 1600474"/>
              <a:gd name="connsiteX81" fmla="*/ 3092394 w 9662615"/>
              <a:gd name="connsiteY81" fmla="*/ 1528115 h 1600474"/>
              <a:gd name="connsiteX82" fmla="*/ 2994200 w 9662615"/>
              <a:gd name="connsiteY82" fmla="*/ 1537857 h 1600474"/>
              <a:gd name="connsiteX83" fmla="*/ 2862301 w 9662615"/>
              <a:gd name="connsiteY83" fmla="*/ 1544250 h 1600474"/>
              <a:gd name="connsiteX84" fmla="*/ 2766335 w 9662615"/>
              <a:gd name="connsiteY84" fmla="*/ 1527662 h 1600474"/>
              <a:gd name="connsiteX85" fmla="*/ 2757836 w 9662615"/>
              <a:gd name="connsiteY85" fmla="*/ 1531371 h 1600474"/>
              <a:gd name="connsiteX86" fmla="*/ 2691555 w 9662615"/>
              <a:gd name="connsiteY86" fmla="*/ 1530283 h 1600474"/>
              <a:gd name="connsiteX87" fmla="*/ 2491676 w 9662615"/>
              <a:gd name="connsiteY87" fmla="*/ 1500859 h 1600474"/>
              <a:gd name="connsiteX88" fmla="*/ 2378036 w 9662615"/>
              <a:gd name="connsiteY88" fmla="*/ 1520645 h 1600474"/>
              <a:gd name="connsiteX89" fmla="*/ 2284269 w 9662615"/>
              <a:gd name="connsiteY89" fmla="*/ 1503068 h 1600474"/>
              <a:gd name="connsiteX90" fmla="*/ 2207104 w 9662615"/>
              <a:gd name="connsiteY90" fmla="*/ 1508888 h 1600474"/>
              <a:gd name="connsiteX91" fmla="*/ 2149226 w 9662615"/>
              <a:gd name="connsiteY91" fmla="*/ 1523409 h 1600474"/>
              <a:gd name="connsiteX92" fmla="*/ 2084783 w 9662615"/>
              <a:gd name="connsiteY92" fmla="*/ 1524245 h 1600474"/>
              <a:gd name="connsiteX93" fmla="*/ 2070075 w 9662615"/>
              <a:gd name="connsiteY93" fmla="*/ 1511285 h 1600474"/>
              <a:gd name="connsiteX94" fmla="*/ 2001057 w 9662615"/>
              <a:gd name="connsiteY94" fmla="*/ 1516449 h 1600474"/>
              <a:gd name="connsiteX95" fmla="*/ 1896330 w 9662615"/>
              <a:gd name="connsiteY95" fmla="*/ 1525725 h 1600474"/>
              <a:gd name="connsiteX96" fmla="*/ 1835994 w 9662615"/>
              <a:gd name="connsiteY96" fmla="*/ 1527678 h 1600474"/>
              <a:gd name="connsiteX97" fmla="*/ 1671119 w 9662615"/>
              <a:gd name="connsiteY97" fmla="*/ 1536701 h 1600474"/>
              <a:gd name="connsiteX98" fmla="*/ 1601337 w 9662615"/>
              <a:gd name="connsiteY98" fmla="*/ 1548552 h 1600474"/>
              <a:gd name="connsiteX99" fmla="*/ 1407755 w 9662615"/>
              <a:gd name="connsiteY99" fmla="*/ 1571444 h 1600474"/>
              <a:gd name="connsiteX100" fmla="*/ 1271994 w 9662615"/>
              <a:gd name="connsiteY100" fmla="*/ 1579471 h 1600474"/>
              <a:gd name="connsiteX101" fmla="*/ 1249226 w 9662615"/>
              <a:gd name="connsiteY101" fmla="*/ 1583140 h 1600474"/>
              <a:gd name="connsiteX102" fmla="*/ 1217719 w 9662615"/>
              <a:gd name="connsiteY102" fmla="*/ 1580863 h 1600474"/>
              <a:gd name="connsiteX103" fmla="*/ 1091432 w 9662615"/>
              <a:gd name="connsiteY103" fmla="*/ 1571003 h 1600474"/>
              <a:gd name="connsiteX104" fmla="*/ 992039 w 9662615"/>
              <a:gd name="connsiteY104" fmla="*/ 1556662 h 1600474"/>
              <a:gd name="connsiteX105" fmla="*/ 868264 w 9662615"/>
              <a:gd name="connsiteY105" fmla="*/ 1566392 h 1600474"/>
              <a:gd name="connsiteX106" fmla="*/ 792765 w 9662615"/>
              <a:gd name="connsiteY106" fmla="*/ 1563102 h 1600474"/>
              <a:gd name="connsiteX107" fmla="*/ 669055 w 9662615"/>
              <a:gd name="connsiteY107" fmla="*/ 1543638 h 1600474"/>
              <a:gd name="connsiteX108" fmla="*/ 506152 w 9662615"/>
              <a:gd name="connsiteY108" fmla="*/ 1549124 h 1600474"/>
              <a:gd name="connsiteX109" fmla="*/ 472797 w 9662615"/>
              <a:gd name="connsiteY109" fmla="*/ 1568904 h 1600474"/>
              <a:gd name="connsiteX110" fmla="*/ 427864 w 9662615"/>
              <a:gd name="connsiteY110" fmla="*/ 1580848 h 1600474"/>
              <a:gd name="connsiteX111" fmla="*/ 408381 w 9662615"/>
              <a:gd name="connsiteY111" fmla="*/ 1552940 h 1600474"/>
              <a:gd name="connsiteX112" fmla="*/ 267163 w 9662615"/>
              <a:gd name="connsiteY112" fmla="*/ 1531913 h 1600474"/>
              <a:gd name="connsiteX113" fmla="*/ 196644 w 9662615"/>
              <a:gd name="connsiteY113" fmla="*/ 1524565 h 1600474"/>
              <a:gd name="connsiteX114" fmla="*/ 86819 w 9662615"/>
              <a:gd name="connsiteY114" fmla="*/ 1519517 h 1600474"/>
              <a:gd name="connsiteX115" fmla="*/ 53369 w 9662615"/>
              <a:gd name="connsiteY115" fmla="*/ 1516853 h 1600474"/>
              <a:gd name="connsiteX116" fmla="*/ 2359 w 9662615"/>
              <a:gd name="connsiteY116" fmla="*/ 1515247 h 1600474"/>
              <a:gd name="connsiteX117" fmla="*/ 0 w 9662615"/>
              <a:gd name="connsiteY117" fmla="*/ 1514932 h 1600474"/>
              <a:gd name="connsiteX118" fmla="*/ 0 w 9662615"/>
              <a:gd name="connsiteY118" fmla="*/ 0 h 1600474"/>
              <a:gd name="connsiteX0" fmla="*/ 0 w 9662615"/>
              <a:gd name="connsiteY0" fmla="*/ 0 h 1679987"/>
              <a:gd name="connsiteX1" fmla="*/ 9662615 w 9662615"/>
              <a:gd name="connsiteY1" fmla="*/ 0 h 1679987"/>
              <a:gd name="connsiteX2" fmla="*/ 9662615 w 9662615"/>
              <a:gd name="connsiteY2" fmla="*/ 1280346 h 1679987"/>
              <a:gd name="connsiteX3" fmla="*/ 9658420 w 9662615"/>
              <a:gd name="connsiteY3" fmla="*/ 1280106 h 1679987"/>
              <a:gd name="connsiteX4" fmla="*/ 9469546 w 9662615"/>
              <a:gd name="connsiteY4" fmla="*/ 1289837 h 1679987"/>
              <a:gd name="connsiteX5" fmla="*/ 9385895 w 9662615"/>
              <a:gd name="connsiteY5" fmla="*/ 1269203 h 1679987"/>
              <a:gd name="connsiteX6" fmla="*/ 9144767 w 9662615"/>
              <a:gd name="connsiteY6" fmla="*/ 1264120 h 1679987"/>
              <a:gd name="connsiteX7" fmla="*/ 8837252 w 9662615"/>
              <a:gd name="connsiteY7" fmla="*/ 1350515 h 1679987"/>
              <a:gd name="connsiteX8" fmla="*/ 8705466 w 9662615"/>
              <a:gd name="connsiteY8" fmla="*/ 1342419 h 1679987"/>
              <a:gd name="connsiteX9" fmla="*/ 8652221 w 9662615"/>
              <a:gd name="connsiteY9" fmla="*/ 1326906 h 1679987"/>
              <a:gd name="connsiteX10" fmla="*/ 8632312 w 9662615"/>
              <a:gd name="connsiteY10" fmla="*/ 1326025 h 1679987"/>
              <a:gd name="connsiteX11" fmla="*/ 8591582 w 9662615"/>
              <a:gd name="connsiteY11" fmla="*/ 1341666 h 1679987"/>
              <a:gd name="connsiteX12" fmla="*/ 8537336 w 9662615"/>
              <a:gd name="connsiteY12" fmla="*/ 1341684 h 1679987"/>
              <a:gd name="connsiteX13" fmla="*/ 8472508 w 9662615"/>
              <a:gd name="connsiteY13" fmla="*/ 1363109 h 1679987"/>
              <a:gd name="connsiteX14" fmla="*/ 8258477 w 9662615"/>
              <a:gd name="connsiteY14" fmla="*/ 1370666 h 1679987"/>
              <a:gd name="connsiteX15" fmla="*/ 8197961 w 9662615"/>
              <a:gd name="connsiteY15" fmla="*/ 1392804 h 1679987"/>
              <a:gd name="connsiteX16" fmla="*/ 8171196 w 9662615"/>
              <a:gd name="connsiteY16" fmla="*/ 1397216 h 1679987"/>
              <a:gd name="connsiteX17" fmla="*/ 8127667 w 9662615"/>
              <a:gd name="connsiteY17" fmla="*/ 1418254 h 1679987"/>
              <a:gd name="connsiteX18" fmla="*/ 7974579 w 9662615"/>
              <a:gd name="connsiteY18" fmla="*/ 1383439 h 1679987"/>
              <a:gd name="connsiteX19" fmla="*/ 7768351 w 9662615"/>
              <a:gd name="connsiteY19" fmla="*/ 1395051 h 1679987"/>
              <a:gd name="connsiteX20" fmla="*/ 7635985 w 9662615"/>
              <a:gd name="connsiteY20" fmla="*/ 1386363 h 1679987"/>
              <a:gd name="connsiteX21" fmla="*/ 7466069 w 9662615"/>
              <a:gd name="connsiteY21" fmla="*/ 1377654 h 1679987"/>
              <a:gd name="connsiteX22" fmla="*/ 7355642 w 9662615"/>
              <a:gd name="connsiteY22" fmla="*/ 1407761 h 1679987"/>
              <a:gd name="connsiteX23" fmla="*/ 7151610 w 9662615"/>
              <a:gd name="connsiteY23" fmla="*/ 1397856 h 1679987"/>
              <a:gd name="connsiteX24" fmla="*/ 7082147 w 9662615"/>
              <a:gd name="connsiteY24" fmla="*/ 1406113 h 1679987"/>
              <a:gd name="connsiteX25" fmla="*/ 7014958 w 9662615"/>
              <a:gd name="connsiteY25" fmla="*/ 1396883 h 1679987"/>
              <a:gd name="connsiteX26" fmla="*/ 6907567 w 9662615"/>
              <a:gd name="connsiteY26" fmla="*/ 1419149 h 1679987"/>
              <a:gd name="connsiteX27" fmla="*/ 6748428 w 9662615"/>
              <a:gd name="connsiteY27" fmla="*/ 1420308 h 1679987"/>
              <a:gd name="connsiteX28" fmla="*/ 6654257 w 9662615"/>
              <a:gd name="connsiteY28" fmla="*/ 1424143 h 1679987"/>
              <a:gd name="connsiteX29" fmla="*/ 6620123 w 9662615"/>
              <a:gd name="connsiteY29" fmla="*/ 1430535 h 1679987"/>
              <a:gd name="connsiteX30" fmla="*/ 6571355 w 9662615"/>
              <a:gd name="connsiteY30" fmla="*/ 1436144 h 1679987"/>
              <a:gd name="connsiteX31" fmla="*/ 6486557 w 9662615"/>
              <a:gd name="connsiteY31" fmla="*/ 1449861 h 1679987"/>
              <a:gd name="connsiteX32" fmla="*/ 6370419 w 9662615"/>
              <a:gd name="connsiteY32" fmla="*/ 1461649 h 1679987"/>
              <a:gd name="connsiteX33" fmla="*/ 6278839 w 9662615"/>
              <a:gd name="connsiteY33" fmla="*/ 1449160 h 1679987"/>
              <a:gd name="connsiteX34" fmla="*/ 6272455 w 9662615"/>
              <a:gd name="connsiteY34" fmla="*/ 1453191 h 1679987"/>
              <a:gd name="connsiteX35" fmla="*/ 6212659 w 9662615"/>
              <a:gd name="connsiteY35" fmla="*/ 1454850 h 1679987"/>
              <a:gd name="connsiteX36" fmla="*/ 6069317 w 9662615"/>
              <a:gd name="connsiteY36" fmla="*/ 1445838 h 1679987"/>
              <a:gd name="connsiteX37" fmla="*/ 5878477 w 9662615"/>
              <a:gd name="connsiteY37" fmla="*/ 1439180 h 1679987"/>
              <a:gd name="connsiteX38" fmla="*/ 5838387 w 9662615"/>
              <a:gd name="connsiteY38" fmla="*/ 1444679 h 1679987"/>
              <a:gd name="connsiteX39" fmla="*/ 5771136 w 9662615"/>
              <a:gd name="connsiteY39" fmla="*/ 1453639 h 1679987"/>
              <a:gd name="connsiteX40" fmla="*/ 5724081 w 9662615"/>
              <a:gd name="connsiteY40" fmla="*/ 1470431 h 1679987"/>
              <a:gd name="connsiteX41" fmla="*/ 5666577 w 9662615"/>
              <a:gd name="connsiteY41" fmla="*/ 1473921 h 1679987"/>
              <a:gd name="connsiteX42" fmla="*/ 5649068 w 9662615"/>
              <a:gd name="connsiteY42" fmla="*/ 1461676 h 1679987"/>
              <a:gd name="connsiteX43" fmla="*/ 5588902 w 9662615"/>
              <a:gd name="connsiteY43" fmla="*/ 1469647 h 1679987"/>
              <a:gd name="connsiteX44" fmla="*/ 5498090 w 9662615"/>
              <a:gd name="connsiteY44" fmla="*/ 1483173 h 1679987"/>
              <a:gd name="connsiteX45" fmla="*/ 5444641 w 9662615"/>
              <a:gd name="connsiteY45" fmla="*/ 1487602 h 1679987"/>
              <a:gd name="connsiteX46" fmla="*/ 5299812 w 9662615"/>
              <a:gd name="connsiteY46" fmla="*/ 1503362 h 1679987"/>
              <a:gd name="connsiteX47" fmla="*/ 5213947 w 9662615"/>
              <a:gd name="connsiteY47" fmla="*/ 1516637 h 1679987"/>
              <a:gd name="connsiteX48" fmla="*/ 5090342 w 9662615"/>
              <a:gd name="connsiteY48" fmla="*/ 1546680 h 1679987"/>
              <a:gd name="connsiteX49" fmla="*/ 5129812 w 9662615"/>
              <a:gd name="connsiteY49" fmla="*/ 1521277 h 1679987"/>
              <a:gd name="connsiteX50" fmla="*/ 5059484 w 9662615"/>
              <a:gd name="connsiteY50" fmla="*/ 1546802 h 1679987"/>
              <a:gd name="connsiteX51" fmla="*/ 5038524 w 9662615"/>
              <a:gd name="connsiteY51" fmla="*/ 1545675 h 1679987"/>
              <a:gd name="connsiteX52" fmla="*/ 5026564 w 9662615"/>
              <a:gd name="connsiteY52" fmla="*/ 1545376 h 1679987"/>
              <a:gd name="connsiteX53" fmla="*/ 4969433 w 9662615"/>
              <a:gd name="connsiteY53" fmla="*/ 1550865 h 1679987"/>
              <a:gd name="connsiteX54" fmla="*/ 4929254 w 9662615"/>
              <a:gd name="connsiteY54" fmla="*/ 1563452 h 1679987"/>
              <a:gd name="connsiteX55" fmla="*/ 4871726 w 9662615"/>
              <a:gd name="connsiteY55" fmla="*/ 1570584 h 1679987"/>
              <a:gd name="connsiteX56" fmla="*/ 4843267 w 9662615"/>
              <a:gd name="connsiteY56" fmla="*/ 1561459 h 1679987"/>
              <a:gd name="connsiteX57" fmla="*/ 4821058 w 9662615"/>
              <a:gd name="connsiteY57" fmla="*/ 1553078 h 1679987"/>
              <a:gd name="connsiteX58" fmla="*/ 4791466 w 9662615"/>
              <a:gd name="connsiteY58" fmla="*/ 1561324 h 1679987"/>
              <a:gd name="connsiteX59" fmla="*/ 4784247 w 9662615"/>
              <a:gd name="connsiteY59" fmla="*/ 1562342 h 1679987"/>
              <a:gd name="connsiteX60" fmla="*/ 4739309 w 9662615"/>
              <a:gd name="connsiteY60" fmla="*/ 1553948 h 1679987"/>
              <a:gd name="connsiteX61" fmla="*/ 4697562 w 9662615"/>
              <a:gd name="connsiteY61" fmla="*/ 1551206 h 1679987"/>
              <a:gd name="connsiteX62" fmla="*/ 4650737 w 9662615"/>
              <a:gd name="connsiteY62" fmla="*/ 1537381 h 1679987"/>
              <a:gd name="connsiteX63" fmla="*/ 4583150 w 9662615"/>
              <a:gd name="connsiteY63" fmla="*/ 1529064 h 1679987"/>
              <a:gd name="connsiteX64" fmla="*/ 4521734 w 9662615"/>
              <a:gd name="connsiteY64" fmla="*/ 1529359 h 1679987"/>
              <a:gd name="connsiteX65" fmla="*/ 4382398 w 9662615"/>
              <a:gd name="connsiteY65" fmla="*/ 1534108 h 1679987"/>
              <a:gd name="connsiteX66" fmla="*/ 4221826 w 9662615"/>
              <a:gd name="connsiteY66" fmla="*/ 1500972 h 1679987"/>
              <a:gd name="connsiteX67" fmla="*/ 4096601 w 9662615"/>
              <a:gd name="connsiteY67" fmla="*/ 1521563 h 1679987"/>
              <a:gd name="connsiteX68" fmla="*/ 3879195 w 9662615"/>
              <a:gd name="connsiteY68" fmla="*/ 1679987 h 1679987"/>
              <a:gd name="connsiteX69" fmla="*/ 3833906 w 9662615"/>
              <a:gd name="connsiteY69" fmla="*/ 1516637 h 1679987"/>
              <a:gd name="connsiteX70" fmla="*/ 3696258 w 9662615"/>
              <a:gd name="connsiteY70" fmla="*/ 1537563 h 1679987"/>
              <a:gd name="connsiteX71" fmla="*/ 3594070 w 9662615"/>
              <a:gd name="connsiteY71" fmla="*/ 1509422 h 1679987"/>
              <a:gd name="connsiteX72" fmla="*/ 3565233 w 9662615"/>
              <a:gd name="connsiteY72" fmla="*/ 1515122 h 1679987"/>
              <a:gd name="connsiteX73" fmla="*/ 3560267 w 9662615"/>
              <a:gd name="connsiteY73" fmla="*/ 1516288 h 1679987"/>
              <a:gd name="connsiteX74" fmla="*/ 3540258 w 9662615"/>
              <a:gd name="connsiteY74" fmla="*/ 1516976 h 1679987"/>
              <a:gd name="connsiteX75" fmla="*/ 3534780 w 9662615"/>
              <a:gd name="connsiteY75" fmla="*/ 1522141 h 1679987"/>
              <a:gd name="connsiteX76" fmla="*/ 3504783 w 9662615"/>
              <a:gd name="connsiteY76" fmla="*/ 1526739 h 1679987"/>
              <a:gd name="connsiteX77" fmla="*/ 3430805 w 9662615"/>
              <a:gd name="connsiteY77" fmla="*/ 1542521 h 1679987"/>
              <a:gd name="connsiteX78" fmla="*/ 3292707 w 9662615"/>
              <a:gd name="connsiteY78" fmla="*/ 1520490 h 1679987"/>
              <a:gd name="connsiteX79" fmla="*/ 3187872 w 9662615"/>
              <a:gd name="connsiteY79" fmla="*/ 1519991 h 1679987"/>
              <a:gd name="connsiteX80" fmla="*/ 3148026 w 9662615"/>
              <a:gd name="connsiteY80" fmla="*/ 1524777 h 1679987"/>
              <a:gd name="connsiteX81" fmla="*/ 3092394 w 9662615"/>
              <a:gd name="connsiteY81" fmla="*/ 1528115 h 1679987"/>
              <a:gd name="connsiteX82" fmla="*/ 2994200 w 9662615"/>
              <a:gd name="connsiteY82" fmla="*/ 1537857 h 1679987"/>
              <a:gd name="connsiteX83" fmla="*/ 2862301 w 9662615"/>
              <a:gd name="connsiteY83" fmla="*/ 1544250 h 1679987"/>
              <a:gd name="connsiteX84" fmla="*/ 2766335 w 9662615"/>
              <a:gd name="connsiteY84" fmla="*/ 1527662 h 1679987"/>
              <a:gd name="connsiteX85" fmla="*/ 2757836 w 9662615"/>
              <a:gd name="connsiteY85" fmla="*/ 1531371 h 1679987"/>
              <a:gd name="connsiteX86" fmla="*/ 2691555 w 9662615"/>
              <a:gd name="connsiteY86" fmla="*/ 1530283 h 1679987"/>
              <a:gd name="connsiteX87" fmla="*/ 2491676 w 9662615"/>
              <a:gd name="connsiteY87" fmla="*/ 1500859 h 1679987"/>
              <a:gd name="connsiteX88" fmla="*/ 2378036 w 9662615"/>
              <a:gd name="connsiteY88" fmla="*/ 1520645 h 1679987"/>
              <a:gd name="connsiteX89" fmla="*/ 2284269 w 9662615"/>
              <a:gd name="connsiteY89" fmla="*/ 1503068 h 1679987"/>
              <a:gd name="connsiteX90" fmla="*/ 2207104 w 9662615"/>
              <a:gd name="connsiteY90" fmla="*/ 1508888 h 1679987"/>
              <a:gd name="connsiteX91" fmla="*/ 2149226 w 9662615"/>
              <a:gd name="connsiteY91" fmla="*/ 1523409 h 1679987"/>
              <a:gd name="connsiteX92" fmla="*/ 2084783 w 9662615"/>
              <a:gd name="connsiteY92" fmla="*/ 1524245 h 1679987"/>
              <a:gd name="connsiteX93" fmla="*/ 2070075 w 9662615"/>
              <a:gd name="connsiteY93" fmla="*/ 1511285 h 1679987"/>
              <a:gd name="connsiteX94" fmla="*/ 2001057 w 9662615"/>
              <a:gd name="connsiteY94" fmla="*/ 1516449 h 1679987"/>
              <a:gd name="connsiteX95" fmla="*/ 1896330 w 9662615"/>
              <a:gd name="connsiteY95" fmla="*/ 1525725 h 1679987"/>
              <a:gd name="connsiteX96" fmla="*/ 1835994 w 9662615"/>
              <a:gd name="connsiteY96" fmla="*/ 1527678 h 1679987"/>
              <a:gd name="connsiteX97" fmla="*/ 1671119 w 9662615"/>
              <a:gd name="connsiteY97" fmla="*/ 1536701 h 1679987"/>
              <a:gd name="connsiteX98" fmla="*/ 1601337 w 9662615"/>
              <a:gd name="connsiteY98" fmla="*/ 1548552 h 1679987"/>
              <a:gd name="connsiteX99" fmla="*/ 1407755 w 9662615"/>
              <a:gd name="connsiteY99" fmla="*/ 1571444 h 1679987"/>
              <a:gd name="connsiteX100" fmla="*/ 1271994 w 9662615"/>
              <a:gd name="connsiteY100" fmla="*/ 1579471 h 1679987"/>
              <a:gd name="connsiteX101" fmla="*/ 1249226 w 9662615"/>
              <a:gd name="connsiteY101" fmla="*/ 1583140 h 1679987"/>
              <a:gd name="connsiteX102" fmla="*/ 1217719 w 9662615"/>
              <a:gd name="connsiteY102" fmla="*/ 1580863 h 1679987"/>
              <a:gd name="connsiteX103" fmla="*/ 1091432 w 9662615"/>
              <a:gd name="connsiteY103" fmla="*/ 1571003 h 1679987"/>
              <a:gd name="connsiteX104" fmla="*/ 992039 w 9662615"/>
              <a:gd name="connsiteY104" fmla="*/ 1556662 h 1679987"/>
              <a:gd name="connsiteX105" fmla="*/ 868264 w 9662615"/>
              <a:gd name="connsiteY105" fmla="*/ 1566392 h 1679987"/>
              <a:gd name="connsiteX106" fmla="*/ 792765 w 9662615"/>
              <a:gd name="connsiteY106" fmla="*/ 1563102 h 1679987"/>
              <a:gd name="connsiteX107" fmla="*/ 669055 w 9662615"/>
              <a:gd name="connsiteY107" fmla="*/ 1543638 h 1679987"/>
              <a:gd name="connsiteX108" fmla="*/ 506152 w 9662615"/>
              <a:gd name="connsiteY108" fmla="*/ 1549124 h 1679987"/>
              <a:gd name="connsiteX109" fmla="*/ 472797 w 9662615"/>
              <a:gd name="connsiteY109" fmla="*/ 1568904 h 1679987"/>
              <a:gd name="connsiteX110" fmla="*/ 427864 w 9662615"/>
              <a:gd name="connsiteY110" fmla="*/ 1580848 h 1679987"/>
              <a:gd name="connsiteX111" fmla="*/ 408381 w 9662615"/>
              <a:gd name="connsiteY111" fmla="*/ 1552940 h 1679987"/>
              <a:gd name="connsiteX112" fmla="*/ 267163 w 9662615"/>
              <a:gd name="connsiteY112" fmla="*/ 1531913 h 1679987"/>
              <a:gd name="connsiteX113" fmla="*/ 196644 w 9662615"/>
              <a:gd name="connsiteY113" fmla="*/ 1524565 h 1679987"/>
              <a:gd name="connsiteX114" fmla="*/ 86819 w 9662615"/>
              <a:gd name="connsiteY114" fmla="*/ 1519517 h 1679987"/>
              <a:gd name="connsiteX115" fmla="*/ 53369 w 9662615"/>
              <a:gd name="connsiteY115" fmla="*/ 1516853 h 1679987"/>
              <a:gd name="connsiteX116" fmla="*/ 2359 w 9662615"/>
              <a:gd name="connsiteY116" fmla="*/ 1515247 h 1679987"/>
              <a:gd name="connsiteX117" fmla="*/ 0 w 9662615"/>
              <a:gd name="connsiteY117" fmla="*/ 1514932 h 1679987"/>
              <a:gd name="connsiteX118" fmla="*/ 0 w 9662615"/>
              <a:gd name="connsiteY118" fmla="*/ 0 h 1679987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648182"/>
              <a:gd name="connsiteX1" fmla="*/ 9662615 w 9662615"/>
              <a:gd name="connsiteY1" fmla="*/ 0 h 1648182"/>
              <a:gd name="connsiteX2" fmla="*/ 9662615 w 9662615"/>
              <a:gd name="connsiteY2" fmla="*/ 1280346 h 1648182"/>
              <a:gd name="connsiteX3" fmla="*/ 9658420 w 9662615"/>
              <a:gd name="connsiteY3" fmla="*/ 1280106 h 1648182"/>
              <a:gd name="connsiteX4" fmla="*/ 9469546 w 9662615"/>
              <a:gd name="connsiteY4" fmla="*/ 1289837 h 1648182"/>
              <a:gd name="connsiteX5" fmla="*/ 9385895 w 9662615"/>
              <a:gd name="connsiteY5" fmla="*/ 1269203 h 1648182"/>
              <a:gd name="connsiteX6" fmla="*/ 9144767 w 9662615"/>
              <a:gd name="connsiteY6" fmla="*/ 1264120 h 1648182"/>
              <a:gd name="connsiteX7" fmla="*/ 8837252 w 9662615"/>
              <a:gd name="connsiteY7" fmla="*/ 1350515 h 1648182"/>
              <a:gd name="connsiteX8" fmla="*/ 8705466 w 9662615"/>
              <a:gd name="connsiteY8" fmla="*/ 1342419 h 1648182"/>
              <a:gd name="connsiteX9" fmla="*/ 8652221 w 9662615"/>
              <a:gd name="connsiteY9" fmla="*/ 1326906 h 1648182"/>
              <a:gd name="connsiteX10" fmla="*/ 8632312 w 9662615"/>
              <a:gd name="connsiteY10" fmla="*/ 1326025 h 1648182"/>
              <a:gd name="connsiteX11" fmla="*/ 8591582 w 9662615"/>
              <a:gd name="connsiteY11" fmla="*/ 1341666 h 1648182"/>
              <a:gd name="connsiteX12" fmla="*/ 8537336 w 9662615"/>
              <a:gd name="connsiteY12" fmla="*/ 1341684 h 1648182"/>
              <a:gd name="connsiteX13" fmla="*/ 8472508 w 9662615"/>
              <a:gd name="connsiteY13" fmla="*/ 1363109 h 1648182"/>
              <a:gd name="connsiteX14" fmla="*/ 8258477 w 9662615"/>
              <a:gd name="connsiteY14" fmla="*/ 1370666 h 1648182"/>
              <a:gd name="connsiteX15" fmla="*/ 8197961 w 9662615"/>
              <a:gd name="connsiteY15" fmla="*/ 1392804 h 1648182"/>
              <a:gd name="connsiteX16" fmla="*/ 8171196 w 9662615"/>
              <a:gd name="connsiteY16" fmla="*/ 1397216 h 1648182"/>
              <a:gd name="connsiteX17" fmla="*/ 8127667 w 9662615"/>
              <a:gd name="connsiteY17" fmla="*/ 1418254 h 1648182"/>
              <a:gd name="connsiteX18" fmla="*/ 7974579 w 9662615"/>
              <a:gd name="connsiteY18" fmla="*/ 1383439 h 1648182"/>
              <a:gd name="connsiteX19" fmla="*/ 7768351 w 9662615"/>
              <a:gd name="connsiteY19" fmla="*/ 1395051 h 1648182"/>
              <a:gd name="connsiteX20" fmla="*/ 7635985 w 9662615"/>
              <a:gd name="connsiteY20" fmla="*/ 1386363 h 1648182"/>
              <a:gd name="connsiteX21" fmla="*/ 7466069 w 9662615"/>
              <a:gd name="connsiteY21" fmla="*/ 1377654 h 1648182"/>
              <a:gd name="connsiteX22" fmla="*/ 7355642 w 9662615"/>
              <a:gd name="connsiteY22" fmla="*/ 1407761 h 1648182"/>
              <a:gd name="connsiteX23" fmla="*/ 7151610 w 9662615"/>
              <a:gd name="connsiteY23" fmla="*/ 1397856 h 1648182"/>
              <a:gd name="connsiteX24" fmla="*/ 7082147 w 9662615"/>
              <a:gd name="connsiteY24" fmla="*/ 1406113 h 1648182"/>
              <a:gd name="connsiteX25" fmla="*/ 7014958 w 9662615"/>
              <a:gd name="connsiteY25" fmla="*/ 1396883 h 1648182"/>
              <a:gd name="connsiteX26" fmla="*/ 6907567 w 9662615"/>
              <a:gd name="connsiteY26" fmla="*/ 1419149 h 1648182"/>
              <a:gd name="connsiteX27" fmla="*/ 6748428 w 9662615"/>
              <a:gd name="connsiteY27" fmla="*/ 1420308 h 1648182"/>
              <a:gd name="connsiteX28" fmla="*/ 6654257 w 9662615"/>
              <a:gd name="connsiteY28" fmla="*/ 1424143 h 1648182"/>
              <a:gd name="connsiteX29" fmla="*/ 6620123 w 9662615"/>
              <a:gd name="connsiteY29" fmla="*/ 1430535 h 1648182"/>
              <a:gd name="connsiteX30" fmla="*/ 6571355 w 9662615"/>
              <a:gd name="connsiteY30" fmla="*/ 1436144 h 1648182"/>
              <a:gd name="connsiteX31" fmla="*/ 6486557 w 9662615"/>
              <a:gd name="connsiteY31" fmla="*/ 1449861 h 1648182"/>
              <a:gd name="connsiteX32" fmla="*/ 6370419 w 9662615"/>
              <a:gd name="connsiteY32" fmla="*/ 1461649 h 1648182"/>
              <a:gd name="connsiteX33" fmla="*/ 6278839 w 9662615"/>
              <a:gd name="connsiteY33" fmla="*/ 1449160 h 1648182"/>
              <a:gd name="connsiteX34" fmla="*/ 6272455 w 9662615"/>
              <a:gd name="connsiteY34" fmla="*/ 1453191 h 1648182"/>
              <a:gd name="connsiteX35" fmla="*/ 6212659 w 9662615"/>
              <a:gd name="connsiteY35" fmla="*/ 1454850 h 1648182"/>
              <a:gd name="connsiteX36" fmla="*/ 6069317 w 9662615"/>
              <a:gd name="connsiteY36" fmla="*/ 1445838 h 1648182"/>
              <a:gd name="connsiteX37" fmla="*/ 5878477 w 9662615"/>
              <a:gd name="connsiteY37" fmla="*/ 1439180 h 1648182"/>
              <a:gd name="connsiteX38" fmla="*/ 5838387 w 9662615"/>
              <a:gd name="connsiteY38" fmla="*/ 1444679 h 1648182"/>
              <a:gd name="connsiteX39" fmla="*/ 5771136 w 9662615"/>
              <a:gd name="connsiteY39" fmla="*/ 1453639 h 1648182"/>
              <a:gd name="connsiteX40" fmla="*/ 5724081 w 9662615"/>
              <a:gd name="connsiteY40" fmla="*/ 1470431 h 1648182"/>
              <a:gd name="connsiteX41" fmla="*/ 5666577 w 9662615"/>
              <a:gd name="connsiteY41" fmla="*/ 1473921 h 1648182"/>
              <a:gd name="connsiteX42" fmla="*/ 5649068 w 9662615"/>
              <a:gd name="connsiteY42" fmla="*/ 1461676 h 1648182"/>
              <a:gd name="connsiteX43" fmla="*/ 5588902 w 9662615"/>
              <a:gd name="connsiteY43" fmla="*/ 1469647 h 1648182"/>
              <a:gd name="connsiteX44" fmla="*/ 5498090 w 9662615"/>
              <a:gd name="connsiteY44" fmla="*/ 1483173 h 1648182"/>
              <a:gd name="connsiteX45" fmla="*/ 5444641 w 9662615"/>
              <a:gd name="connsiteY45" fmla="*/ 1487602 h 1648182"/>
              <a:gd name="connsiteX46" fmla="*/ 5299812 w 9662615"/>
              <a:gd name="connsiteY46" fmla="*/ 1503362 h 1648182"/>
              <a:gd name="connsiteX47" fmla="*/ 5213947 w 9662615"/>
              <a:gd name="connsiteY47" fmla="*/ 1516637 h 1648182"/>
              <a:gd name="connsiteX48" fmla="*/ 5090342 w 9662615"/>
              <a:gd name="connsiteY48" fmla="*/ 1546680 h 1648182"/>
              <a:gd name="connsiteX49" fmla="*/ 5129812 w 9662615"/>
              <a:gd name="connsiteY49" fmla="*/ 1521277 h 1648182"/>
              <a:gd name="connsiteX50" fmla="*/ 5059484 w 9662615"/>
              <a:gd name="connsiteY50" fmla="*/ 1546802 h 1648182"/>
              <a:gd name="connsiteX51" fmla="*/ 5038524 w 9662615"/>
              <a:gd name="connsiteY51" fmla="*/ 1545675 h 1648182"/>
              <a:gd name="connsiteX52" fmla="*/ 5026564 w 9662615"/>
              <a:gd name="connsiteY52" fmla="*/ 1545376 h 1648182"/>
              <a:gd name="connsiteX53" fmla="*/ 4969433 w 9662615"/>
              <a:gd name="connsiteY53" fmla="*/ 1550865 h 1648182"/>
              <a:gd name="connsiteX54" fmla="*/ 4929254 w 9662615"/>
              <a:gd name="connsiteY54" fmla="*/ 1563452 h 1648182"/>
              <a:gd name="connsiteX55" fmla="*/ 4871726 w 9662615"/>
              <a:gd name="connsiteY55" fmla="*/ 1570584 h 1648182"/>
              <a:gd name="connsiteX56" fmla="*/ 4843267 w 9662615"/>
              <a:gd name="connsiteY56" fmla="*/ 1561459 h 1648182"/>
              <a:gd name="connsiteX57" fmla="*/ 4821058 w 9662615"/>
              <a:gd name="connsiteY57" fmla="*/ 1553078 h 1648182"/>
              <a:gd name="connsiteX58" fmla="*/ 4791466 w 9662615"/>
              <a:gd name="connsiteY58" fmla="*/ 1561324 h 1648182"/>
              <a:gd name="connsiteX59" fmla="*/ 4784247 w 9662615"/>
              <a:gd name="connsiteY59" fmla="*/ 1562342 h 1648182"/>
              <a:gd name="connsiteX60" fmla="*/ 4739309 w 9662615"/>
              <a:gd name="connsiteY60" fmla="*/ 1553948 h 1648182"/>
              <a:gd name="connsiteX61" fmla="*/ 4697562 w 9662615"/>
              <a:gd name="connsiteY61" fmla="*/ 1551206 h 1648182"/>
              <a:gd name="connsiteX62" fmla="*/ 4650737 w 9662615"/>
              <a:gd name="connsiteY62" fmla="*/ 1537381 h 1648182"/>
              <a:gd name="connsiteX63" fmla="*/ 4583150 w 9662615"/>
              <a:gd name="connsiteY63" fmla="*/ 1529064 h 1648182"/>
              <a:gd name="connsiteX64" fmla="*/ 4521734 w 9662615"/>
              <a:gd name="connsiteY64" fmla="*/ 1529359 h 1648182"/>
              <a:gd name="connsiteX65" fmla="*/ 4382398 w 9662615"/>
              <a:gd name="connsiteY65" fmla="*/ 1534108 h 1648182"/>
              <a:gd name="connsiteX66" fmla="*/ 4221826 w 9662615"/>
              <a:gd name="connsiteY66" fmla="*/ 1500972 h 1648182"/>
              <a:gd name="connsiteX67" fmla="*/ 4096601 w 9662615"/>
              <a:gd name="connsiteY67" fmla="*/ 1521563 h 1648182"/>
              <a:gd name="connsiteX68" fmla="*/ 4058099 w 9662615"/>
              <a:gd name="connsiteY68" fmla="*/ 1648182 h 1648182"/>
              <a:gd name="connsiteX69" fmla="*/ 3833906 w 9662615"/>
              <a:gd name="connsiteY69" fmla="*/ 1516637 h 1648182"/>
              <a:gd name="connsiteX70" fmla="*/ 3696258 w 9662615"/>
              <a:gd name="connsiteY70" fmla="*/ 1537563 h 1648182"/>
              <a:gd name="connsiteX71" fmla="*/ 3594070 w 9662615"/>
              <a:gd name="connsiteY71" fmla="*/ 1509422 h 1648182"/>
              <a:gd name="connsiteX72" fmla="*/ 3565233 w 9662615"/>
              <a:gd name="connsiteY72" fmla="*/ 1515122 h 1648182"/>
              <a:gd name="connsiteX73" fmla="*/ 3560267 w 9662615"/>
              <a:gd name="connsiteY73" fmla="*/ 1516288 h 1648182"/>
              <a:gd name="connsiteX74" fmla="*/ 3540258 w 9662615"/>
              <a:gd name="connsiteY74" fmla="*/ 1516976 h 1648182"/>
              <a:gd name="connsiteX75" fmla="*/ 3534780 w 9662615"/>
              <a:gd name="connsiteY75" fmla="*/ 1522141 h 1648182"/>
              <a:gd name="connsiteX76" fmla="*/ 3504783 w 9662615"/>
              <a:gd name="connsiteY76" fmla="*/ 1526739 h 1648182"/>
              <a:gd name="connsiteX77" fmla="*/ 3430805 w 9662615"/>
              <a:gd name="connsiteY77" fmla="*/ 1542521 h 1648182"/>
              <a:gd name="connsiteX78" fmla="*/ 3292707 w 9662615"/>
              <a:gd name="connsiteY78" fmla="*/ 1520490 h 1648182"/>
              <a:gd name="connsiteX79" fmla="*/ 3187872 w 9662615"/>
              <a:gd name="connsiteY79" fmla="*/ 1519991 h 1648182"/>
              <a:gd name="connsiteX80" fmla="*/ 3148026 w 9662615"/>
              <a:gd name="connsiteY80" fmla="*/ 1524777 h 1648182"/>
              <a:gd name="connsiteX81" fmla="*/ 3092394 w 9662615"/>
              <a:gd name="connsiteY81" fmla="*/ 1528115 h 1648182"/>
              <a:gd name="connsiteX82" fmla="*/ 2994200 w 9662615"/>
              <a:gd name="connsiteY82" fmla="*/ 1537857 h 1648182"/>
              <a:gd name="connsiteX83" fmla="*/ 2862301 w 9662615"/>
              <a:gd name="connsiteY83" fmla="*/ 1544250 h 1648182"/>
              <a:gd name="connsiteX84" fmla="*/ 2766335 w 9662615"/>
              <a:gd name="connsiteY84" fmla="*/ 1527662 h 1648182"/>
              <a:gd name="connsiteX85" fmla="*/ 2757836 w 9662615"/>
              <a:gd name="connsiteY85" fmla="*/ 1531371 h 1648182"/>
              <a:gd name="connsiteX86" fmla="*/ 2691555 w 9662615"/>
              <a:gd name="connsiteY86" fmla="*/ 1530283 h 1648182"/>
              <a:gd name="connsiteX87" fmla="*/ 2491676 w 9662615"/>
              <a:gd name="connsiteY87" fmla="*/ 1500859 h 1648182"/>
              <a:gd name="connsiteX88" fmla="*/ 2378036 w 9662615"/>
              <a:gd name="connsiteY88" fmla="*/ 1520645 h 1648182"/>
              <a:gd name="connsiteX89" fmla="*/ 2284269 w 9662615"/>
              <a:gd name="connsiteY89" fmla="*/ 1503068 h 1648182"/>
              <a:gd name="connsiteX90" fmla="*/ 2207104 w 9662615"/>
              <a:gd name="connsiteY90" fmla="*/ 1508888 h 1648182"/>
              <a:gd name="connsiteX91" fmla="*/ 2149226 w 9662615"/>
              <a:gd name="connsiteY91" fmla="*/ 1523409 h 1648182"/>
              <a:gd name="connsiteX92" fmla="*/ 2084783 w 9662615"/>
              <a:gd name="connsiteY92" fmla="*/ 1524245 h 1648182"/>
              <a:gd name="connsiteX93" fmla="*/ 2070075 w 9662615"/>
              <a:gd name="connsiteY93" fmla="*/ 1511285 h 1648182"/>
              <a:gd name="connsiteX94" fmla="*/ 2001057 w 9662615"/>
              <a:gd name="connsiteY94" fmla="*/ 1516449 h 1648182"/>
              <a:gd name="connsiteX95" fmla="*/ 1896330 w 9662615"/>
              <a:gd name="connsiteY95" fmla="*/ 1525725 h 1648182"/>
              <a:gd name="connsiteX96" fmla="*/ 1835994 w 9662615"/>
              <a:gd name="connsiteY96" fmla="*/ 1527678 h 1648182"/>
              <a:gd name="connsiteX97" fmla="*/ 1671119 w 9662615"/>
              <a:gd name="connsiteY97" fmla="*/ 1536701 h 1648182"/>
              <a:gd name="connsiteX98" fmla="*/ 1601337 w 9662615"/>
              <a:gd name="connsiteY98" fmla="*/ 1548552 h 1648182"/>
              <a:gd name="connsiteX99" fmla="*/ 1407755 w 9662615"/>
              <a:gd name="connsiteY99" fmla="*/ 1571444 h 1648182"/>
              <a:gd name="connsiteX100" fmla="*/ 1271994 w 9662615"/>
              <a:gd name="connsiteY100" fmla="*/ 1579471 h 1648182"/>
              <a:gd name="connsiteX101" fmla="*/ 1249226 w 9662615"/>
              <a:gd name="connsiteY101" fmla="*/ 1583140 h 1648182"/>
              <a:gd name="connsiteX102" fmla="*/ 1217719 w 9662615"/>
              <a:gd name="connsiteY102" fmla="*/ 1580863 h 1648182"/>
              <a:gd name="connsiteX103" fmla="*/ 1091432 w 9662615"/>
              <a:gd name="connsiteY103" fmla="*/ 1571003 h 1648182"/>
              <a:gd name="connsiteX104" fmla="*/ 992039 w 9662615"/>
              <a:gd name="connsiteY104" fmla="*/ 1556662 h 1648182"/>
              <a:gd name="connsiteX105" fmla="*/ 868264 w 9662615"/>
              <a:gd name="connsiteY105" fmla="*/ 1566392 h 1648182"/>
              <a:gd name="connsiteX106" fmla="*/ 792765 w 9662615"/>
              <a:gd name="connsiteY106" fmla="*/ 1563102 h 1648182"/>
              <a:gd name="connsiteX107" fmla="*/ 669055 w 9662615"/>
              <a:gd name="connsiteY107" fmla="*/ 1543638 h 1648182"/>
              <a:gd name="connsiteX108" fmla="*/ 506152 w 9662615"/>
              <a:gd name="connsiteY108" fmla="*/ 1549124 h 1648182"/>
              <a:gd name="connsiteX109" fmla="*/ 472797 w 9662615"/>
              <a:gd name="connsiteY109" fmla="*/ 1568904 h 1648182"/>
              <a:gd name="connsiteX110" fmla="*/ 427864 w 9662615"/>
              <a:gd name="connsiteY110" fmla="*/ 1580848 h 1648182"/>
              <a:gd name="connsiteX111" fmla="*/ 408381 w 9662615"/>
              <a:gd name="connsiteY111" fmla="*/ 1552940 h 1648182"/>
              <a:gd name="connsiteX112" fmla="*/ 267163 w 9662615"/>
              <a:gd name="connsiteY112" fmla="*/ 1531913 h 1648182"/>
              <a:gd name="connsiteX113" fmla="*/ 196644 w 9662615"/>
              <a:gd name="connsiteY113" fmla="*/ 1524565 h 1648182"/>
              <a:gd name="connsiteX114" fmla="*/ 86819 w 9662615"/>
              <a:gd name="connsiteY114" fmla="*/ 1519517 h 1648182"/>
              <a:gd name="connsiteX115" fmla="*/ 53369 w 9662615"/>
              <a:gd name="connsiteY115" fmla="*/ 1516853 h 1648182"/>
              <a:gd name="connsiteX116" fmla="*/ 2359 w 9662615"/>
              <a:gd name="connsiteY116" fmla="*/ 1515247 h 1648182"/>
              <a:gd name="connsiteX117" fmla="*/ 0 w 9662615"/>
              <a:gd name="connsiteY117" fmla="*/ 1514932 h 1648182"/>
              <a:gd name="connsiteX118" fmla="*/ 0 w 9662615"/>
              <a:gd name="connsiteY118" fmla="*/ 0 h 1648182"/>
              <a:gd name="connsiteX0" fmla="*/ 0 w 9662615"/>
              <a:gd name="connsiteY0" fmla="*/ 0 h 1723719"/>
              <a:gd name="connsiteX1" fmla="*/ 9662615 w 9662615"/>
              <a:gd name="connsiteY1" fmla="*/ 0 h 1723719"/>
              <a:gd name="connsiteX2" fmla="*/ 9662615 w 9662615"/>
              <a:gd name="connsiteY2" fmla="*/ 1280346 h 1723719"/>
              <a:gd name="connsiteX3" fmla="*/ 9658420 w 9662615"/>
              <a:gd name="connsiteY3" fmla="*/ 1280106 h 1723719"/>
              <a:gd name="connsiteX4" fmla="*/ 9469546 w 9662615"/>
              <a:gd name="connsiteY4" fmla="*/ 1289837 h 1723719"/>
              <a:gd name="connsiteX5" fmla="*/ 9385895 w 9662615"/>
              <a:gd name="connsiteY5" fmla="*/ 1269203 h 1723719"/>
              <a:gd name="connsiteX6" fmla="*/ 9144767 w 9662615"/>
              <a:gd name="connsiteY6" fmla="*/ 1264120 h 1723719"/>
              <a:gd name="connsiteX7" fmla="*/ 8837252 w 9662615"/>
              <a:gd name="connsiteY7" fmla="*/ 1350515 h 1723719"/>
              <a:gd name="connsiteX8" fmla="*/ 8705466 w 9662615"/>
              <a:gd name="connsiteY8" fmla="*/ 1342419 h 1723719"/>
              <a:gd name="connsiteX9" fmla="*/ 8652221 w 9662615"/>
              <a:gd name="connsiteY9" fmla="*/ 1326906 h 1723719"/>
              <a:gd name="connsiteX10" fmla="*/ 8632312 w 9662615"/>
              <a:gd name="connsiteY10" fmla="*/ 1326025 h 1723719"/>
              <a:gd name="connsiteX11" fmla="*/ 8591582 w 9662615"/>
              <a:gd name="connsiteY11" fmla="*/ 1341666 h 1723719"/>
              <a:gd name="connsiteX12" fmla="*/ 8537336 w 9662615"/>
              <a:gd name="connsiteY12" fmla="*/ 1341684 h 1723719"/>
              <a:gd name="connsiteX13" fmla="*/ 8472508 w 9662615"/>
              <a:gd name="connsiteY13" fmla="*/ 1363109 h 1723719"/>
              <a:gd name="connsiteX14" fmla="*/ 8258477 w 9662615"/>
              <a:gd name="connsiteY14" fmla="*/ 1370666 h 1723719"/>
              <a:gd name="connsiteX15" fmla="*/ 8197961 w 9662615"/>
              <a:gd name="connsiteY15" fmla="*/ 1392804 h 1723719"/>
              <a:gd name="connsiteX16" fmla="*/ 8171196 w 9662615"/>
              <a:gd name="connsiteY16" fmla="*/ 1397216 h 1723719"/>
              <a:gd name="connsiteX17" fmla="*/ 8127667 w 9662615"/>
              <a:gd name="connsiteY17" fmla="*/ 1418254 h 1723719"/>
              <a:gd name="connsiteX18" fmla="*/ 7974579 w 9662615"/>
              <a:gd name="connsiteY18" fmla="*/ 1383439 h 1723719"/>
              <a:gd name="connsiteX19" fmla="*/ 7768351 w 9662615"/>
              <a:gd name="connsiteY19" fmla="*/ 1395051 h 1723719"/>
              <a:gd name="connsiteX20" fmla="*/ 7635985 w 9662615"/>
              <a:gd name="connsiteY20" fmla="*/ 1386363 h 1723719"/>
              <a:gd name="connsiteX21" fmla="*/ 7466069 w 9662615"/>
              <a:gd name="connsiteY21" fmla="*/ 1377654 h 1723719"/>
              <a:gd name="connsiteX22" fmla="*/ 7355642 w 9662615"/>
              <a:gd name="connsiteY22" fmla="*/ 1407761 h 1723719"/>
              <a:gd name="connsiteX23" fmla="*/ 7151610 w 9662615"/>
              <a:gd name="connsiteY23" fmla="*/ 1397856 h 1723719"/>
              <a:gd name="connsiteX24" fmla="*/ 7082147 w 9662615"/>
              <a:gd name="connsiteY24" fmla="*/ 1406113 h 1723719"/>
              <a:gd name="connsiteX25" fmla="*/ 7014958 w 9662615"/>
              <a:gd name="connsiteY25" fmla="*/ 1396883 h 1723719"/>
              <a:gd name="connsiteX26" fmla="*/ 6907567 w 9662615"/>
              <a:gd name="connsiteY26" fmla="*/ 1419149 h 1723719"/>
              <a:gd name="connsiteX27" fmla="*/ 6748428 w 9662615"/>
              <a:gd name="connsiteY27" fmla="*/ 1420308 h 1723719"/>
              <a:gd name="connsiteX28" fmla="*/ 6654257 w 9662615"/>
              <a:gd name="connsiteY28" fmla="*/ 1424143 h 1723719"/>
              <a:gd name="connsiteX29" fmla="*/ 6620123 w 9662615"/>
              <a:gd name="connsiteY29" fmla="*/ 1430535 h 1723719"/>
              <a:gd name="connsiteX30" fmla="*/ 6571355 w 9662615"/>
              <a:gd name="connsiteY30" fmla="*/ 1436144 h 1723719"/>
              <a:gd name="connsiteX31" fmla="*/ 6486557 w 9662615"/>
              <a:gd name="connsiteY31" fmla="*/ 1449861 h 1723719"/>
              <a:gd name="connsiteX32" fmla="*/ 6370419 w 9662615"/>
              <a:gd name="connsiteY32" fmla="*/ 1461649 h 1723719"/>
              <a:gd name="connsiteX33" fmla="*/ 6278839 w 9662615"/>
              <a:gd name="connsiteY33" fmla="*/ 1449160 h 1723719"/>
              <a:gd name="connsiteX34" fmla="*/ 6272455 w 9662615"/>
              <a:gd name="connsiteY34" fmla="*/ 1453191 h 1723719"/>
              <a:gd name="connsiteX35" fmla="*/ 6212659 w 9662615"/>
              <a:gd name="connsiteY35" fmla="*/ 1454850 h 1723719"/>
              <a:gd name="connsiteX36" fmla="*/ 6069317 w 9662615"/>
              <a:gd name="connsiteY36" fmla="*/ 1445838 h 1723719"/>
              <a:gd name="connsiteX37" fmla="*/ 5878477 w 9662615"/>
              <a:gd name="connsiteY37" fmla="*/ 1439180 h 1723719"/>
              <a:gd name="connsiteX38" fmla="*/ 5838387 w 9662615"/>
              <a:gd name="connsiteY38" fmla="*/ 1444679 h 1723719"/>
              <a:gd name="connsiteX39" fmla="*/ 5771136 w 9662615"/>
              <a:gd name="connsiteY39" fmla="*/ 1453639 h 1723719"/>
              <a:gd name="connsiteX40" fmla="*/ 5724081 w 9662615"/>
              <a:gd name="connsiteY40" fmla="*/ 1470431 h 1723719"/>
              <a:gd name="connsiteX41" fmla="*/ 5666577 w 9662615"/>
              <a:gd name="connsiteY41" fmla="*/ 1473921 h 1723719"/>
              <a:gd name="connsiteX42" fmla="*/ 5649068 w 9662615"/>
              <a:gd name="connsiteY42" fmla="*/ 1461676 h 1723719"/>
              <a:gd name="connsiteX43" fmla="*/ 5588902 w 9662615"/>
              <a:gd name="connsiteY43" fmla="*/ 1469647 h 1723719"/>
              <a:gd name="connsiteX44" fmla="*/ 5498090 w 9662615"/>
              <a:gd name="connsiteY44" fmla="*/ 1483173 h 1723719"/>
              <a:gd name="connsiteX45" fmla="*/ 5444641 w 9662615"/>
              <a:gd name="connsiteY45" fmla="*/ 1487602 h 1723719"/>
              <a:gd name="connsiteX46" fmla="*/ 5299812 w 9662615"/>
              <a:gd name="connsiteY46" fmla="*/ 1503362 h 1723719"/>
              <a:gd name="connsiteX47" fmla="*/ 5213947 w 9662615"/>
              <a:gd name="connsiteY47" fmla="*/ 1516637 h 1723719"/>
              <a:gd name="connsiteX48" fmla="*/ 5090342 w 9662615"/>
              <a:gd name="connsiteY48" fmla="*/ 1546680 h 1723719"/>
              <a:gd name="connsiteX49" fmla="*/ 5129812 w 9662615"/>
              <a:gd name="connsiteY49" fmla="*/ 1521277 h 1723719"/>
              <a:gd name="connsiteX50" fmla="*/ 5059484 w 9662615"/>
              <a:gd name="connsiteY50" fmla="*/ 1546802 h 1723719"/>
              <a:gd name="connsiteX51" fmla="*/ 5038524 w 9662615"/>
              <a:gd name="connsiteY51" fmla="*/ 1545675 h 1723719"/>
              <a:gd name="connsiteX52" fmla="*/ 5026564 w 9662615"/>
              <a:gd name="connsiteY52" fmla="*/ 1545376 h 1723719"/>
              <a:gd name="connsiteX53" fmla="*/ 4969433 w 9662615"/>
              <a:gd name="connsiteY53" fmla="*/ 1550865 h 1723719"/>
              <a:gd name="connsiteX54" fmla="*/ 4929254 w 9662615"/>
              <a:gd name="connsiteY54" fmla="*/ 1563452 h 1723719"/>
              <a:gd name="connsiteX55" fmla="*/ 4871726 w 9662615"/>
              <a:gd name="connsiteY55" fmla="*/ 1570584 h 1723719"/>
              <a:gd name="connsiteX56" fmla="*/ 4843267 w 9662615"/>
              <a:gd name="connsiteY56" fmla="*/ 1561459 h 1723719"/>
              <a:gd name="connsiteX57" fmla="*/ 4821058 w 9662615"/>
              <a:gd name="connsiteY57" fmla="*/ 1553078 h 1723719"/>
              <a:gd name="connsiteX58" fmla="*/ 4791466 w 9662615"/>
              <a:gd name="connsiteY58" fmla="*/ 1561324 h 1723719"/>
              <a:gd name="connsiteX59" fmla="*/ 4784247 w 9662615"/>
              <a:gd name="connsiteY59" fmla="*/ 1562342 h 1723719"/>
              <a:gd name="connsiteX60" fmla="*/ 4739309 w 9662615"/>
              <a:gd name="connsiteY60" fmla="*/ 1553948 h 1723719"/>
              <a:gd name="connsiteX61" fmla="*/ 4697562 w 9662615"/>
              <a:gd name="connsiteY61" fmla="*/ 1551206 h 1723719"/>
              <a:gd name="connsiteX62" fmla="*/ 4650737 w 9662615"/>
              <a:gd name="connsiteY62" fmla="*/ 1537381 h 1723719"/>
              <a:gd name="connsiteX63" fmla="*/ 4583150 w 9662615"/>
              <a:gd name="connsiteY63" fmla="*/ 1529064 h 1723719"/>
              <a:gd name="connsiteX64" fmla="*/ 4521734 w 9662615"/>
              <a:gd name="connsiteY64" fmla="*/ 1529359 h 1723719"/>
              <a:gd name="connsiteX65" fmla="*/ 4382398 w 9662615"/>
              <a:gd name="connsiteY65" fmla="*/ 1534108 h 1723719"/>
              <a:gd name="connsiteX66" fmla="*/ 4221826 w 9662615"/>
              <a:gd name="connsiteY66" fmla="*/ 1500972 h 1723719"/>
              <a:gd name="connsiteX67" fmla="*/ 4096601 w 9662615"/>
              <a:gd name="connsiteY67" fmla="*/ 1521563 h 1723719"/>
              <a:gd name="connsiteX68" fmla="*/ 3970635 w 9662615"/>
              <a:gd name="connsiteY68" fmla="*/ 1723719 h 1723719"/>
              <a:gd name="connsiteX69" fmla="*/ 3833906 w 9662615"/>
              <a:gd name="connsiteY69" fmla="*/ 1516637 h 1723719"/>
              <a:gd name="connsiteX70" fmla="*/ 3696258 w 9662615"/>
              <a:gd name="connsiteY70" fmla="*/ 1537563 h 1723719"/>
              <a:gd name="connsiteX71" fmla="*/ 3594070 w 9662615"/>
              <a:gd name="connsiteY71" fmla="*/ 1509422 h 1723719"/>
              <a:gd name="connsiteX72" fmla="*/ 3565233 w 9662615"/>
              <a:gd name="connsiteY72" fmla="*/ 1515122 h 1723719"/>
              <a:gd name="connsiteX73" fmla="*/ 3560267 w 9662615"/>
              <a:gd name="connsiteY73" fmla="*/ 1516288 h 1723719"/>
              <a:gd name="connsiteX74" fmla="*/ 3540258 w 9662615"/>
              <a:gd name="connsiteY74" fmla="*/ 1516976 h 1723719"/>
              <a:gd name="connsiteX75" fmla="*/ 3534780 w 9662615"/>
              <a:gd name="connsiteY75" fmla="*/ 1522141 h 1723719"/>
              <a:gd name="connsiteX76" fmla="*/ 3504783 w 9662615"/>
              <a:gd name="connsiteY76" fmla="*/ 1526739 h 1723719"/>
              <a:gd name="connsiteX77" fmla="*/ 3430805 w 9662615"/>
              <a:gd name="connsiteY77" fmla="*/ 1542521 h 1723719"/>
              <a:gd name="connsiteX78" fmla="*/ 3292707 w 9662615"/>
              <a:gd name="connsiteY78" fmla="*/ 1520490 h 1723719"/>
              <a:gd name="connsiteX79" fmla="*/ 3187872 w 9662615"/>
              <a:gd name="connsiteY79" fmla="*/ 1519991 h 1723719"/>
              <a:gd name="connsiteX80" fmla="*/ 3148026 w 9662615"/>
              <a:gd name="connsiteY80" fmla="*/ 1524777 h 1723719"/>
              <a:gd name="connsiteX81" fmla="*/ 3092394 w 9662615"/>
              <a:gd name="connsiteY81" fmla="*/ 1528115 h 1723719"/>
              <a:gd name="connsiteX82" fmla="*/ 2994200 w 9662615"/>
              <a:gd name="connsiteY82" fmla="*/ 1537857 h 1723719"/>
              <a:gd name="connsiteX83" fmla="*/ 2862301 w 9662615"/>
              <a:gd name="connsiteY83" fmla="*/ 1544250 h 1723719"/>
              <a:gd name="connsiteX84" fmla="*/ 2766335 w 9662615"/>
              <a:gd name="connsiteY84" fmla="*/ 1527662 h 1723719"/>
              <a:gd name="connsiteX85" fmla="*/ 2757836 w 9662615"/>
              <a:gd name="connsiteY85" fmla="*/ 1531371 h 1723719"/>
              <a:gd name="connsiteX86" fmla="*/ 2691555 w 9662615"/>
              <a:gd name="connsiteY86" fmla="*/ 1530283 h 1723719"/>
              <a:gd name="connsiteX87" fmla="*/ 2491676 w 9662615"/>
              <a:gd name="connsiteY87" fmla="*/ 1500859 h 1723719"/>
              <a:gd name="connsiteX88" fmla="*/ 2378036 w 9662615"/>
              <a:gd name="connsiteY88" fmla="*/ 1520645 h 1723719"/>
              <a:gd name="connsiteX89" fmla="*/ 2284269 w 9662615"/>
              <a:gd name="connsiteY89" fmla="*/ 1503068 h 1723719"/>
              <a:gd name="connsiteX90" fmla="*/ 2207104 w 9662615"/>
              <a:gd name="connsiteY90" fmla="*/ 1508888 h 1723719"/>
              <a:gd name="connsiteX91" fmla="*/ 2149226 w 9662615"/>
              <a:gd name="connsiteY91" fmla="*/ 1523409 h 1723719"/>
              <a:gd name="connsiteX92" fmla="*/ 2084783 w 9662615"/>
              <a:gd name="connsiteY92" fmla="*/ 1524245 h 1723719"/>
              <a:gd name="connsiteX93" fmla="*/ 2070075 w 9662615"/>
              <a:gd name="connsiteY93" fmla="*/ 1511285 h 1723719"/>
              <a:gd name="connsiteX94" fmla="*/ 2001057 w 9662615"/>
              <a:gd name="connsiteY94" fmla="*/ 1516449 h 1723719"/>
              <a:gd name="connsiteX95" fmla="*/ 1896330 w 9662615"/>
              <a:gd name="connsiteY95" fmla="*/ 1525725 h 1723719"/>
              <a:gd name="connsiteX96" fmla="*/ 1835994 w 9662615"/>
              <a:gd name="connsiteY96" fmla="*/ 1527678 h 1723719"/>
              <a:gd name="connsiteX97" fmla="*/ 1671119 w 9662615"/>
              <a:gd name="connsiteY97" fmla="*/ 1536701 h 1723719"/>
              <a:gd name="connsiteX98" fmla="*/ 1601337 w 9662615"/>
              <a:gd name="connsiteY98" fmla="*/ 1548552 h 1723719"/>
              <a:gd name="connsiteX99" fmla="*/ 1407755 w 9662615"/>
              <a:gd name="connsiteY99" fmla="*/ 1571444 h 1723719"/>
              <a:gd name="connsiteX100" fmla="*/ 1271994 w 9662615"/>
              <a:gd name="connsiteY100" fmla="*/ 1579471 h 1723719"/>
              <a:gd name="connsiteX101" fmla="*/ 1249226 w 9662615"/>
              <a:gd name="connsiteY101" fmla="*/ 1583140 h 1723719"/>
              <a:gd name="connsiteX102" fmla="*/ 1217719 w 9662615"/>
              <a:gd name="connsiteY102" fmla="*/ 1580863 h 1723719"/>
              <a:gd name="connsiteX103" fmla="*/ 1091432 w 9662615"/>
              <a:gd name="connsiteY103" fmla="*/ 1571003 h 1723719"/>
              <a:gd name="connsiteX104" fmla="*/ 992039 w 9662615"/>
              <a:gd name="connsiteY104" fmla="*/ 1556662 h 1723719"/>
              <a:gd name="connsiteX105" fmla="*/ 868264 w 9662615"/>
              <a:gd name="connsiteY105" fmla="*/ 1566392 h 1723719"/>
              <a:gd name="connsiteX106" fmla="*/ 792765 w 9662615"/>
              <a:gd name="connsiteY106" fmla="*/ 1563102 h 1723719"/>
              <a:gd name="connsiteX107" fmla="*/ 669055 w 9662615"/>
              <a:gd name="connsiteY107" fmla="*/ 1543638 h 1723719"/>
              <a:gd name="connsiteX108" fmla="*/ 506152 w 9662615"/>
              <a:gd name="connsiteY108" fmla="*/ 1549124 h 1723719"/>
              <a:gd name="connsiteX109" fmla="*/ 472797 w 9662615"/>
              <a:gd name="connsiteY109" fmla="*/ 1568904 h 1723719"/>
              <a:gd name="connsiteX110" fmla="*/ 427864 w 9662615"/>
              <a:gd name="connsiteY110" fmla="*/ 1580848 h 1723719"/>
              <a:gd name="connsiteX111" fmla="*/ 408381 w 9662615"/>
              <a:gd name="connsiteY111" fmla="*/ 1552940 h 1723719"/>
              <a:gd name="connsiteX112" fmla="*/ 267163 w 9662615"/>
              <a:gd name="connsiteY112" fmla="*/ 1531913 h 1723719"/>
              <a:gd name="connsiteX113" fmla="*/ 196644 w 9662615"/>
              <a:gd name="connsiteY113" fmla="*/ 1524565 h 1723719"/>
              <a:gd name="connsiteX114" fmla="*/ 86819 w 9662615"/>
              <a:gd name="connsiteY114" fmla="*/ 1519517 h 1723719"/>
              <a:gd name="connsiteX115" fmla="*/ 53369 w 9662615"/>
              <a:gd name="connsiteY115" fmla="*/ 1516853 h 1723719"/>
              <a:gd name="connsiteX116" fmla="*/ 2359 w 9662615"/>
              <a:gd name="connsiteY116" fmla="*/ 1515247 h 1723719"/>
              <a:gd name="connsiteX117" fmla="*/ 0 w 9662615"/>
              <a:gd name="connsiteY117" fmla="*/ 1514932 h 1723719"/>
              <a:gd name="connsiteX118" fmla="*/ 0 w 9662615"/>
              <a:gd name="connsiteY118" fmla="*/ 0 h 1723719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696258 w 9662615"/>
              <a:gd name="connsiteY70" fmla="*/ 1537563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594070 w 9662615"/>
              <a:gd name="connsiteY71" fmla="*/ 1509422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29812 w 9662615"/>
              <a:gd name="connsiteY49" fmla="*/ 1521277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090342 w 9662615"/>
              <a:gd name="connsiteY48" fmla="*/ 1546680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37764 w 9662615"/>
              <a:gd name="connsiteY49" fmla="*/ 1481521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13947 w 9662615"/>
              <a:gd name="connsiteY47" fmla="*/ 1516637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15161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7014958 w 9662615"/>
              <a:gd name="connsiteY25" fmla="*/ 1396883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127667 w 9662615"/>
              <a:gd name="connsiteY17" fmla="*/ 1418254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58477 w 9662615"/>
              <a:gd name="connsiteY14" fmla="*/ 1370666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837252 w 9662615"/>
              <a:gd name="connsiteY7" fmla="*/ 1350515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05466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52221 w 9662615"/>
              <a:gd name="connsiteY9" fmla="*/ 1326906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32312 w 9662615"/>
              <a:gd name="connsiteY10" fmla="*/ 1326025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72508 w 9662615"/>
              <a:gd name="connsiteY13" fmla="*/ 1363109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85895 w 9662615"/>
              <a:gd name="connsiteY5" fmla="*/ 1269203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784979 w 9662615"/>
              <a:gd name="connsiteY8" fmla="*/ 1342419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58420 w 9662615"/>
              <a:gd name="connsiteY3" fmla="*/ 1280106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618664 w 9662615"/>
              <a:gd name="connsiteY3" fmla="*/ 1331789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929254 w 9662615"/>
              <a:gd name="connsiteY54" fmla="*/ 1563452 h 1583140"/>
              <a:gd name="connsiteX55" fmla="*/ 4871726 w 9662615"/>
              <a:gd name="connsiteY55" fmla="*/ 1570584 h 1583140"/>
              <a:gd name="connsiteX56" fmla="*/ 4843267 w 9662615"/>
              <a:gd name="connsiteY56" fmla="*/ 1561459 h 1583140"/>
              <a:gd name="connsiteX57" fmla="*/ 4821058 w 9662615"/>
              <a:gd name="connsiteY57" fmla="*/ 1553078 h 1583140"/>
              <a:gd name="connsiteX58" fmla="*/ 4791466 w 9662615"/>
              <a:gd name="connsiteY58" fmla="*/ 1561324 h 1583140"/>
              <a:gd name="connsiteX59" fmla="*/ 4784247 w 9662615"/>
              <a:gd name="connsiteY59" fmla="*/ 1562342 h 1583140"/>
              <a:gd name="connsiteX60" fmla="*/ 4739309 w 9662615"/>
              <a:gd name="connsiteY60" fmla="*/ 1553948 h 1583140"/>
              <a:gd name="connsiteX61" fmla="*/ 4697562 w 9662615"/>
              <a:gd name="connsiteY61" fmla="*/ 1551206 h 1583140"/>
              <a:gd name="connsiteX62" fmla="*/ 4650737 w 9662615"/>
              <a:gd name="connsiteY62" fmla="*/ 1537381 h 1583140"/>
              <a:gd name="connsiteX63" fmla="*/ 4583150 w 9662615"/>
              <a:gd name="connsiteY63" fmla="*/ 1529064 h 1583140"/>
              <a:gd name="connsiteX64" fmla="*/ 4521734 w 9662615"/>
              <a:gd name="connsiteY64" fmla="*/ 1529359 h 1583140"/>
              <a:gd name="connsiteX65" fmla="*/ 4382398 w 9662615"/>
              <a:gd name="connsiteY65" fmla="*/ 1534108 h 1583140"/>
              <a:gd name="connsiteX66" fmla="*/ 4221826 w 9662615"/>
              <a:gd name="connsiteY66" fmla="*/ 1500972 h 1583140"/>
              <a:gd name="connsiteX67" fmla="*/ 4096601 w 9662615"/>
              <a:gd name="connsiteY67" fmla="*/ 1521563 h 1583140"/>
              <a:gd name="connsiteX68" fmla="*/ 4002441 w 9662615"/>
              <a:gd name="connsiteY68" fmla="*/ 1528912 h 1583140"/>
              <a:gd name="connsiteX69" fmla="*/ 3833906 w 9662615"/>
              <a:gd name="connsiteY69" fmla="*/ 1516637 h 1583140"/>
              <a:gd name="connsiteX70" fmla="*/ 3763845 w 9662615"/>
              <a:gd name="connsiteY70" fmla="*/ 1501782 h 1583140"/>
              <a:gd name="connsiteX71" fmla="*/ 3641778 w 9662615"/>
              <a:gd name="connsiteY71" fmla="*/ 1505446 h 1583140"/>
              <a:gd name="connsiteX72" fmla="*/ 3565233 w 9662615"/>
              <a:gd name="connsiteY72" fmla="*/ 1515122 h 1583140"/>
              <a:gd name="connsiteX73" fmla="*/ 3560267 w 9662615"/>
              <a:gd name="connsiteY73" fmla="*/ 1516288 h 1583140"/>
              <a:gd name="connsiteX74" fmla="*/ 3540258 w 9662615"/>
              <a:gd name="connsiteY74" fmla="*/ 1516976 h 1583140"/>
              <a:gd name="connsiteX75" fmla="*/ 3534780 w 9662615"/>
              <a:gd name="connsiteY75" fmla="*/ 1522141 h 1583140"/>
              <a:gd name="connsiteX76" fmla="*/ 3504783 w 9662615"/>
              <a:gd name="connsiteY76" fmla="*/ 1526739 h 1583140"/>
              <a:gd name="connsiteX77" fmla="*/ 3430805 w 9662615"/>
              <a:gd name="connsiteY77" fmla="*/ 1542521 h 1583140"/>
              <a:gd name="connsiteX78" fmla="*/ 3292707 w 9662615"/>
              <a:gd name="connsiteY78" fmla="*/ 1520490 h 1583140"/>
              <a:gd name="connsiteX79" fmla="*/ 3187872 w 9662615"/>
              <a:gd name="connsiteY79" fmla="*/ 1519991 h 1583140"/>
              <a:gd name="connsiteX80" fmla="*/ 3148026 w 9662615"/>
              <a:gd name="connsiteY80" fmla="*/ 1524777 h 1583140"/>
              <a:gd name="connsiteX81" fmla="*/ 3092394 w 9662615"/>
              <a:gd name="connsiteY81" fmla="*/ 1528115 h 1583140"/>
              <a:gd name="connsiteX82" fmla="*/ 2994200 w 9662615"/>
              <a:gd name="connsiteY82" fmla="*/ 1537857 h 1583140"/>
              <a:gd name="connsiteX83" fmla="*/ 2862301 w 9662615"/>
              <a:gd name="connsiteY83" fmla="*/ 1544250 h 1583140"/>
              <a:gd name="connsiteX84" fmla="*/ 2766335 w 9662615"/>
              <a:gd name="connsiteY84" fmla="*/ 1527662 h 1583140"/>
              <a:gd name="connsiteX85" fmla="*/ 2757836 w 9662615"/>
              <a:gd name="connsiteY85" fmla="*/ 1531371 h 1583140"/>
              <a:gd name="connsiteX86" fmla="*/ 2691555 w 9662615"/>
              <a:gd name="connsiteY86" fmla="*/ 1530283 h 1583140"/>
              <a:gd name="connsiteX87" fmla="*/ 2491676 w 9662615"/>
              <a:gd name="connsiteY87" fmla="*/ 1500859 h 1583140"/>
              <a:gd name="connsiteX88" fmla="*/ 2378036 w 9662615"/>
              <a:gd name="connsiteY88" fmla="*/ 1520645 h 1583140"/>
              <a:gd name="connsiteX89" fmla="*/ 2284269 w 9662615"/>
              <a:gd name="connsiteY89" fmla="*/ 1503068 h 1583140"/>
              <a:gd name="connsiteX90" fmla="*/ 2207104 w 9662615"/>
              <a:gd name="connsiteY90" fmla="*/ 1508888 h 1583140"/>
              <a:gd name="connsiteX91" fmla="*/ 2149226 w 9662615"/>
              <a:gd name="connsiteY91" fmla="*/ 1523409 h 1583140"/>
              <a:gd name="connsiteX92" fmla="*/ 2084783 w 9662615"/>
              <a:gd name="connsiteY92" fmla="*/ 1524245 h 1583140"/>
              <a:gd name="connsiteX93" fmla="*/ 2070075 w 9662615"/>
              <a:gd name="connsiteY93" fmla="*/ 1511285 h 1583140"/>
              <a:gd name="connsiteX94" fmla="*/ 2001057 w 9662615"/>
              <a:gd name="connsiteY94" fmla="*/ 1516449 h 1583140"/>
              <a:gd name="connsiteX95" fmla="*/ 1896330 w 9662615"/>
              <a:gd name="connsiteY95" fmla="*/ 1525725 h 1583140"/>
              <a:gd name="connsiteX96" fmla="*/ 1835994 w 9662615"/>
              <a:gd name="connsiteY96" fmla="*/ 1527678 h 1583140"/>
              <a:gd name="connsiteX97" fmla="*/ 1671119 w 9662615"/>
              <a:gd name="connsiteY97" fmla="*/ 1536701 h 1583140"/>
              <a:gd name="connsiteX98" fmla="*/ 1601337 w 9662615"/>
              <a:gd name="connsiteY98" fmla="*/ 1548552 h 1583140"/>
              <a:gd name="connsiteX99" fmla="*/ 1407755 w 9662615"/>
              <a:gd name="connsiteY99" fmla="*/ 1571444 h 1583140"/>
              <a:gd name="connsiteX100" fmla="*/ 1271994 w 9662615"/>
              <a:gd name="connsiteY100" fmla="*/ 1579471 h 1583140"/>
              <a:gd name="connsiteX101" fmla="*/ 1249226 w 9662615"/>
              <a:gd name="connsiteY101" fmla="*/ 1583140 h 1583140"/>
              <a:gd name="connsiteX102" fmla="*/ 1217719 w 9662615"/>
              <a:gd name="connsiteY102" fmla="*/ 1580863 h 1583140"/>
              <a:gd name="connsiteX103" fmla="*/ 1091432 w 9662615"/>
              <a:gd name="connsiteY103" fmla="*/ 1571003 h 1583140"/>
              <a:gd name="connsiteX104" fmla="*/ 992039 w 9662615"/>
              <a:gd name="connsiteY104" fmla="*/ 1556662 h 1583140"/>
              <a:gd name="connsiteX105" fmla="*/ 868264 w 9662615"/>
              <a:gd name="connsiteY105" fmla="*/ 1566392 h 1583140"/>
              <a:gd name="connsiteX106" fmla="*/ 792765 w 9662615"/>
              <a:gd name="connsiteY106" fmla="*/ 1563102 h 1583140"/>
              <a:gd name="connsiteX107" fmla="*/ 669055 w 9662615"/>
              <a:gd name="connsiteY107" fmla="*/ 1543638 h 1583140"/>
              <a:gd name="connsiteX108" fmla="*/ 506152 w 9662615"/>
              <a:gd name="connsiteY108" fmla="*/ 1549124 h 1583140"/>
              <a:gd name="connsiteX109" fmla="*/ 472797 w 9662615"/>
              <a:gd name="connsiteY109" fmla="*/ 1568904 h 1583140"/>
              <a:gd name="connsiteX110" fmla="*/ 427864 w 9662615"/>
              <a:gd name="connsiteY110" fmla="*/ 1580848 h 1583140"/>
              <a:gd name="connsiteX111" fmla="*/ 408381 w 9662615"/>
              <a:gd name="connsiteY111" fmla="*/ 1552940 h 1583140"/>
              <a:gd name="connsiteX112" fmla="*/ 267163 w 9662615"/>
              <a:gd name="connsiteY112" fmla="*/ 1531913 h 1583140"/>
              <a:gd name="connsiteX113" fmla="*/ 196644 w 9662615"/>
              <a:gd name="connsiteY113" fmla="*/ 1524565 h 1583140"/>
              <a:gd name="connsiteX114" fmla="*/ 86819 w 9662615"/>
              <a:gd name="connsiteY114" fmla="*/ 1519517 h 1583140"/>
              <a:gd name="connsiteX115" fmla="*/ 53369 w 9662615"/>
              <a:gd name="connsiteY115" fmla="*/ 1516853 h 1583140"/>
              <a:gd name="connsiteX116" fmla="*/ 2359 w 9662615"/>
              <a:gd name="connsiteY116" fmla="*/ 1515247 h 1583140"/>
              <a:gd name="connsiteX117" fmla="*/ 0 w 9662615"/>
              <a:gd name="connsiteY117" fmla="*/ 1514932 h 1583140"/>
              <a:gd name="connsiteX118" fmla="*/ 0 w 9662615"/>
              <a:gd name="connsiteY118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408381 w 9662615"/>
              <a:gd name="connsiteY110" fmla="*/ 1552940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427864 w 9662615"/>
              <a:gd name="connsiteY109" fmla="*/ 1580848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06152 w 9662615"/>
              <a:gd name="connsiteY107" fmla="*/ 1549124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69055 w 9662615"/>
              <a:gd name="connsiteY106" fmla="*/ 1543638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92039 w 9662615"/>
              <a:gd name="connsiteY103" fmla="*/ 1556662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83140"/>
              <a:gd name="connsiteX1" fmla="*/ 9662615 w 9662615"/>
              <a:gd name="connsiteY1" fmla="*/ 0 h 1583140"/>
              <a:gd name="connsiteX2" fmla="*/ 9662615 w 9662615"/>
              <a:gd name="connsiteY2" fmla="*/ 1280346 h 1583140"/>
              <a:gd name="connsiteX3" fmla="*/ 9551077 w 9662615"/>
              <a:gd name="connsiteY3" fmla="*/ 1292033 h 1583140"/>
              <a:gd name="connsiteX4" fmla="*/ 9469546 w 9662615"/>
              <a:gd name="connsiteY4" fmla="*/ 1289837 h 1583140"/>
              <a:gd name="connsiteX5" fmla="*/ 9326260 w 9662615"/>
              <a:gd name="connsiteY5" fmla="*/ 1277155 h 1583140"/>
              <a:gd name="connsiteX6" fmla="*/ 9144767 w 9662615"/>
              <a:gd name="connsiteY6" fmla="*/ 1264120 h 1583140"/>
              <a:gd name="connsiteX7" fmla="*/ 8976400 w 9662615"/>
              <a:gd name="connsiteY7" fmla="*/ 1326661 h 1583140"/>
              <a:gd name="connsiteX8" fmla="*/ 8828711 w 9662615"/>
              <a:gd name="connsiteY8" fmla="*/ 1346394 h 1583140"/>
              <a:gd name="connsiteX9" fmla="*/ 8695953 w 9662615"/>
              <a:gd name="connsiteY9" fmla="*/ 1346784 h 1583140"/>
              <a:gd name="connsiteX10" fmla="*/ 8652191 w 9662615"/>
              <a:gd name="connsiteY10" fmla="*/ 1345903 h 1583140"/>
              <a:gd name="connsiteX11" fmla="*/ 8591582 w 9662615"/>
              <a:gd name="connsiteY11" fmla="*/ 1341666 h 1583140"/>
              <a:gd name="connsiteX12" fmla="*/ 8537336 w 9662615"/>
              <a:gd name="connsiteY12" fmla="*/ 1341684 h 1583140"/>
              <a:gd name="connsiteX13" fmla="*/ 8416849 w 9662615"/>
              <a:gd name="connsiteY13" fmla="*/ 1367085 h 1583140"/>
              <a:gd name="connsiteX14" fmla="*/ 8278355 w 9662615"/>
              <a:gd name="connsiteY14" fmla="*/ 1386569 h 1583140"/>
              <a:gd name="connsiteX15" fmla="*/ 8197961 w 9662615"/>
              <a:gd name="connsiteY15" fmla="*/ 1392804 h 1583140"/>
              <a:gd name="connsiteX16" fmla="*/ 8171196 w 9662615"/>
              <a:gd name="connsiteY16" fmla="*/ 1397216 h 1583140"/>
              <a:gd name="connsiteX17" fmla="*/ 8087910 w 9662615"/>
              <a:gd name="connsiteY17" fmla="*/ 1386449 h 1583140"/>
              <a:gd name="connsiteX18" fmla="*/ 7974579 w 9662615"/>
              <a:gd name="connsiteY18" fmla="*/ 1383439 h 1583140"/>
              <a:gd name="connsiteX19" fmla="*/ 7768351 w 9662615"/>
              <a:gd name="connsiteY19" fmla="*/ 1395051 h 1583140"/>
              <a:gd name="connsiteX20" fmla="*/ 7635985 w 9662615"/>
              <a:gd name="connsiteY20" fmla="*/ 1386363 h 1583140"/>
              <a:gd name="connsiteX21" fmla="*/ 7466069 w 9662615"/>
              <a:gd name="connsiteY21" fmla="*/ 1377654 h 1583140"/>
              <a:gd name="connsiteX22" fmla="*/ 7355642 w 9662615"/>
              <a:gd name="connsiteY22" fmla="*/ 1407761 h 1583140"/>
              <a:gd name="connsiteX23" fmla="*/ 7215220 w 9662615"/>
              <a:gd name="connsiteY23" fmla="*/ 1397856 h 1583140"/>
              <a:gd name="connsiteX24" fmla="*/ 7082147 w 9662615"/>
              <a:gd name="connsiteY24" fmla="*/ 1406113 h 1583140"/>
              <a:gd name="connsiteX25" fmla="*/ 6987129 w 9662615"/>
              <a:gd name="connsiteY25" fmla="*/ 1404834 h 1583140"/>
              <a:gd name="connsiteX26" fmla="*/ 6907567 w 9662615"/>
              <a:gd name="connsiteY26" fmla="*/ 1419149 h 1583140"/>
              <a:gd name="connsiteX27" fmla="*/ 6748428 w 9662615"/>
              <a:gd name="connsiteY27" fmla="*/ 1420308 h 1583140"/>
              <a:gd name="connsiteX28" fmla="*/ 6654257 w 9662615"/>
              <a:gd name="connsiteY28" fmla="*/ 1424143 h 1583140"/>
              <a:gd name="connsiteX29" fmla="*/ 6620123 w 9662615"/>
              <a:gd name="connsiteY29" fmla="*/ 1430535 h 1583140"/>
              <a:gd name="connsiteX30" fmla="*/ 6571355 w 9662615"/>
              <a:gd name="connsiteY30" fmla="*/ 1436144 h 1583140"/>
              <a:gd name="connsiteX31" fmla="*/ 6486557 w 9662615"/>
              <a:gd name="connsiteY31" fmla="*/ 1449861 h 1583140"/>
              <a:gd name="connsiteX32" fmla="*/ 6370419 w 9662615"/>
              <a:gd name="connsiteY32" fmla="*/ 1461649 h 1583140"/>
              <a:gd name="connsiteX33" fmla="*/ 6278839 w 9662615"/>
              <a:gd name="connsiteY33" fmla="*/ 1449160 h 1583140"/>
              <a:gd name="connsiteX34" fmla="*/ 6272455 w 9662615"/>
              <a:gd name="connsiteY34" fmla="*/ 1453191 h 1583140"/>
              <a:gd name="connsiteX35" fmla="*/ 6212659 w 9662615"/>
              <a:gd name="connsiteY35" fmla="*/ 1454850 h 1583140"/>
              <a:gd name="connsiteX36" fmla="*/ 6069317 w 9662615"/>
              <a:gd name="connsiteY36" fmla="*/ 1445838 h 1583140"/>
              <a:gd name="connsiteX37" fmla="*/ 5878477 w 9662615"/>
              <a:gd name="connsiteY37" fmla="*/ 1439180 h 1583140"/>
              <a:gd name="connsiteX38" fmla="*/ 5838387 w 9662615"/>
              <a:gd name="connsiteY38" fmla="*/ 1444679 h 1583140"/>
              <a:gd name="connsiteX39" fmla="*/ 5771136 w 9662615"/>
              <a:gd name="connsiteY39" fmla="*/ 1453639 h 1583140"/>
              <a:gd name="connsiteX40" fmla="*/ 5724081 w 9662615"/>
              <a:gd name="connsiteY40" fmla="*/ 1470431 h 1583140"/>
              <a:gd name="connsiteX41" fmla="*/ 5666577 w 9662615"/>
              <a:gd name="connsiteY41" fmla="*/ 1473921 h 1583140"/>
              <a:gd name="connsiteX42" fmla="*/ 5649068 w 9662615"/>
              <a:gd name="connsiteY42" fmla="*/ 1461676 h 1583140"/>
              <a:gd name="connsiteX43" fmla="*/ 5588902 w 9662615"/>
              <a:gd name="connsiteY43" fmla="*/ 1469647 h 1583140"/>
              <a:gd name="connsiteX44" fmla="*/ 5498090 w 9662615"/>
              <a:gd name="connsiteY44" fmla="*/ 1483173 h 1583140"/>
              <a:gd name="connsiteX45" fmla="*/ 5444641 w 9662615"/>
              <a:gd name="connsiteY45" fmla="*/ 1487602 h 1583140"/>
              <a:gd name="connsiteX46" fmla="*/ 5299812 w 9662615"/>
              <a:gd name="connsiteY46" fmla="*/ 1503362 h 1583140"/>
              <a:gd name="connsiteX47" fmla="*/ 5245752 w 9662615"/>
              <a:gd name="connsiteY47" fmla="*/ 1520612 h 1583140"/>
              <a:gd name="connsiteX48" fmla="*/ 5177807 w 9662615"/>
              <a:gd name="connsiteY48" fmla="*/ 1526802 h 1583140"/>
              <a:gd name="connsiteX49" fmla="*/ 5113910 w 9662615"/>
              <a:gd name="connsiteY49" fmla="*/ 1533205 h 1583140"/>
              <a:gd name="connsiteX50" fmla="*/ 5059484 w 9662615"/>
              <a:gd name="connsiteY50" fmla="*/ 1546802 h 1583140"/>
              <a:gd name="connsiteX51" fmla="*/ 5038524 w 9662615"/>
              <a:gd name="connsiteY51" fmla="*/ 1545675 h 1583140"/>
              <a:gd name="connsiteX52" fmla="*/ 5026564 w 9662615"/>
              <a:gd name="connsiteY52" fmla="*/ 1545376 h 1583140"/>
              <a:gd name="connsiteX53" fmla="*/ 4969433 w 9662615"/>
              <a:gd name="connsiteY53" fmla="*/ 1550865 h 1583140"/>
              <a:gd name="connsiteX54" fmla="*/ 4871726 w 9662615"/>
              <a:gd name="connsiteY54" fmla="*/ 1570584 h 1583140"/>
              <a:gd name="connsiteX55" fmla="*/ 4843267 w 9662615"/>
              <a:gd name="connsiteY55" fmla="*/ 1561459 h 1583140"/>
              <a:gd name="connsiteX56" fmla="*/ 4821058 w 9662615"/>
              <a:gd name="connsiteY56" fmla="*/ 1553078 h 1583140"/>
              <a:gd name="connsiteX57" fmla="*/ 4791466 w 9662615"/>
              <a:gd name="connsiteY57" fmla="*/ 1561324 h 1583140"/>
              <a:gd name="connsiteX58" fmla="*/ 4784247 w 9662615"/>
              <a:gd name="connsiteY58" fmla="*/ 1562342 h 1583140"/>
              <a:gd name="connsiteX59" fmla="*/ 4739309 w 9662615"/>
              <a:gd name="connsiteY59" fmla="*/ 1553948 h 1583140"/>
              <a:gd name="connsiteX60" fmla="*/ 4697562 w 9662615"/>
              <a:gd name="connsiteY60" fmla="*/ 1551206 h 1583140"/>
              <a:gd name="connsiteX61" fmla="*/ 4650737 w 9662615"/>
              <a:gd name="connsiteY61" fmla="*/ 1537381 h 1583140"/>
              <a:gd name="connsiteX62" fmla="*/ 4583150 w 9662615"/>
              <a:gd name="connsiteY62" fmla="*/ 1529064 h 1583140"/>
              <a:gd name="connsiteX63" fmla="*/ 4521734 w 9662615"/>
              <a:gd name="connsiteY63" fmla="*/ 1529359 h 1583140"/>
              <a:gd name="connsiteX64" fmla="*/ 4382398 w 9662615"/>
              <a:gd name="connsiteY64" fmla="*/ 1534108 h 1583140"/>
              <a:gd name="connsiteX65" fmla="*/ 4221826 w 9662615"/>
              <a:gd name="connsiteY65" fmla="*/ 1500972 h 1583140"/>
              <a:gd name="connsiteX66" fmla="*/ 4096601 w 9662615"/>
              <a:gd name="connsiteY66" fmla="*/ 1521563 h 1583140"/>
              <a:gd name="connsiteX67" fmla="*/ 4002441 w 9662615"/>
              <a:gd name="connsiteY67" fmla="*/ 1528912 h 1583140"/>
              <a:gd name="connsiteX68" fmla="*/ 3833906 w 9662615"/>
              <a:gd name="connsiteY68" fmla="*/ 1516637 h 1583140"/>
              <a:gd name="connsiteX69" fmla="*/ 3763845 w 9662615"/>
              <a:gd name="connsiteY69" fmla="*/ 1501782 h 1583140"/>
              <a:gd name="connsiteX70" fmla="*/ 3641778 w 9662615"/>
              <a:gd name="connsiteY70" fmla="*/ 1505446 h 1583140"/>
              <a:gd name="connsiteX71" fmla="*/ 3565233 w 9662615"/>
              <a:gd name="connsiteY71" fmla="*/ 1515122 h 1583140"/>
              <a:gd name="connsiteX72" fmla="*/ 3560267 w 9662615"/>
              <a:gd name="connsiteY72" fmla="*/ 1516288 h 1583140"/>
              <a:gd name="connsiteX73" fmla="*/ 3540258 w 9662615"/>
              <a:gd name="connsiteY73" fmla="*/ 1516976 h 1583140"/>
              <a:gd name="connsiteX74" fmla="*/ 3534780 w 9662615"/>
              <a:gd name="connsiteY74" fmla="*/ 1522141 h 1583140"/>
              <a:gd name="connsiteX75" fmla="*/ 3504783 w 9662615"/>
              <a:gd name="connsiteY75" fmla="*/ 1526739 h 1583140"/>
              <a:gd name="connsiteX76" fmla="*/ 3430805 w 9662615"/>
              <a:gd name="connsiteY76" fmla="*/ 1542521 h 1583140"/>
              <a:gd name="connsiteX77" fmla="*/ 3292707 w 9662615"/>
              <a:gd name="connsiteY77" fmla="*/ 1520490 h 1583140"/>
              <a:gd name="connsiteX78" fmla="*/ 3187872 w 9662615"/>
              <a:gd name="connsiteY78" fmla="*/ 1519991 h 1583140"/>
              <a:gd name="connsiteX79" fmla="*/ 3148026 w 9662615"/>
              <a:gd name="connsiteY79" fmla="*/ 1524777 h 1583140"/>
              <a:gd name="connsiteX80" fmla="*/ 3092394 w 9662615"/>
              <a:gd name="connsiteY80" fmla="*/ 1528115 h 1583140"/>
              <a:gd name="connsiteX81" fmla="*/ 2994200 w 9662615"/>
              <a:gd name="connsiteY81" fmla="*/ 1537857 h 1583140"/>
              <a:gd name="connsiteX82" fmla="*/ 2862301 w 9662615"/>
              <a:gd name="connsiteY82" fmla="*/ 1544250 h 1583140"/>
              <a:gd name="connsiteX83" fmla="*/ 2766335 w 9662615"/>
              <a:gd name="connsiteY83" fmla="*/ 1527662 h 1583140"/>
              <a:gd name="connsiteX84" fmla="*/ 2757836 w 9662615"/>
              <a:gd name="connsiteY84" fmla="*/ 1531371 h 1583140"/>
              <a:gd name="connsiteX85" fmla="*/ 2691555 w 9662615"/>
              <a:gd name="connsiteY85" fmla="*/ 1530283 h 1583140"/>
              <a:gd name="connsiteX86" fmla="*/ 2491676 w 9662615"/>
              <a:gd name="connsiteY86" fmla="*/ 1500859 h 1583140"/>
              <a:gd name="connsiteX87" fmla="*/ 2378036 w 9662615"/>
              <a:gd name="connsiteY87" fmla="*/ 1520645 h 1583140"/>
              <a:gd name="connsiteX88" fmla="*/ 2284269 w 9662615"/>
              <a:gd name="connsiteY88" fmla="*/ 1503068 h 1583140"/>
              <a:gd name="connsiteX89" fmla="*/ 2207104 w 9662615"/>
              <a:gd name="connsiteY89" fmla="*/ 1508888 h 1583140"/>
              <a:gd name="connsiteX90" fmla="*/ 2149226 w 9662615"/>
              <a:gd name="connsiteY90" fmla="*/ 1523409 h 1583140"/>
              <a:gd name="connsiteX91" fmla="*/ 2084783 w 9662615"/>
              <a:gd name="connsiteY91" fmla="*/ 1524245 h 1583140"/>
              <a:gd name="connsiteX92" fmla="*/ 2070075 w 9662615"/>
              <a:gd name="connsiteY92" fmla="*/ 1511285 h 1583140"/>
              <a:gd name="connsiteX93" fmla="*/ 2001057 w 9662615"/>
              <a:gd name="connsiteY93" fmla="*/ 1516449 h 1583140"/>
              <a:gd name="connsiteX94" fmla="*/ 1896330 w 9662615"/>
              <a:gd name="connsiteY94" fmla="*/ 1525725 h 1583140"/>
              <a:gd name="connsiteX95" fmla="*/ 1835994 w 9662615"/>
              <a:gd name="connsiteY95" fmla="*/ 1527678 h 1583140"/>
              <a:gd name="connsiteX96" fmla="*/ 1671119 w 9662615"/>
              <a:gd name="connsiteY96" fmla="*/ 1536701 h 1583140"/>
              <a:gd name="connsiteX97" fmla="*/ 1601337 w 9662615"/>
              <a:gd name="connsiteY97" fmla="*/ 1548552 h 1583140"/>
              <a:gd name="connsiteX98" fmla="*/ 1407755 w 9662615"/>
              <a:gd name="connsiteY98" fmla="*/ 1571444 h 1583140"/>
              <a:gd name="connsiteX99" fmla="*/ 1271994 w 9662615"/>
              <a:gd name="connsiteY99" fmla="*/ 1579471 h 1583140"/>
              <a:gd name="connsiteX100" fmla="*/ 1249226 w 9662615"/>
              <a:gd name="connsiteY100" fmla="*/ 1583140 h 1583140"/>
              <a:gd name="connsiteX101" fmla="*/ 1217719 w 9662615"/>
              <a:gd name="connsiteY101" fmla="*/ 1580863 h 1583140"/>
              <a:gd name="connsiteX102" fmla="*/ 1091432 w 9662615"/>
              <a:gd name="connsiteY102" fmla="*/ 1571003 h 1583140"/>
              <a:gd name="connsiteX103" fmla="*/ 940355 w 9662615"/>
              <a:gd name="connsiteY103" fmla="*/ 1560638 h 1583140"/>
              <a:gd name="connsiteX104" fmla="*/ 868264 w 9662615"/>
              <a:gd name="connsiteY104" fmla="*/ 1566392 h 1583140"/>
              <a:gd name="connsiteX105" fmla="*/ 792765 w 9662615"/>
              <a:gd name="connsiteY105" fmla="*/ 1563102 h 1583140"/>
              <a:gd name="connsiteX106" fmla="*/ 653153 w 9662615"/>
              <a:gd name="connsiteY106" fmla="*/ 1563516 h 1583140"/>
              <a:gd name="connsiteX107" fmla="*/ 541933 w 9662615"/>
              <a:gd name="connsiteY107" fmla="*/ 1561051 h 1583140"/>
              <a:gd name="connsiteX108" fmla="*/ 472797 w 9662615"/>
              <a:gd name="connsiteY108" fmla="*/ 1568904 h 1583140"/>
              <a:gd name="connsiteX109" fmla="*/ 396059 w 9662615"/>
              <a:gd name="connsiteY109" fmla="*/ 1560970 h 1583140"/>
              <a:gd name="connsiteX110" fmla="*/ 336819 w 9662615"/>
              <a:gd name="connsiteY110" fmla="*/ 1560892 h 1583140"/>
              <a:gd name="connsiteX111" fmla="*/ 267163 w 9662615"/>
              <a:gd name="connsiteY111" fmla="*/ 1531913 h 1583140"/>
              <a:gd name="connsiteX112" fmla="*/ 196644 w 9662615"/>
              <a:gd name="connsiteY112" fmla="*/ 1524565 h 1583140"/>
              <a:gd name="connsiteX113" fmla="*/ 86819 w 9662615"/>
              <a:gd name="connsiteY113" fmla="*/ 1519517 h 1583140"/>
              <a:gd name="connsiteX114" fmla="*/ 53369 w 9662615"/>
              <a:gd name="connsiteY114" fmla="*/ 1516853 h 1583140"/>
              <a:gd name="connsiteX115" fmla="*/ 2359 w 9662615"/>
              <a:gd name="connsiteY115" fmla="*/ 1515247 h 1583140"/>
              <a:gd name="connsiteX116" fmla="*/ 0 w 9662615"/>
              <a:gd name="connsiteY116" fmla="*/ 1514932 h 1583140"/>
              <a:gd name="connsiteX117" fmla="*/ 0 w 9662615"/>
              <a:gd name="connsiteY117" fmla="*/ 0 h 1583140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71994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592811"/>
              <a:gd name="connsiteX1" fmla="*/ 9662615 w 9662615"/>
              <a:gd name="connsiteY1" fmla="*/ 0 h 1592811"/>
              <a:gd name="connsiteX2" fmla="*/ 9662615 w 9662615"/>
              <a:gd name="connsiteY2" fmla="*/ 1280346 h 1592811"/>
              <a:gd name="connsiteX3" fmla="*/ 9551077 w 9662615"/>
              <a:gd name="connsiteY3" fmla="*/ 1292033 h 1592811"/>
              <a:gd name="connsiteX4" fmla="*/ 9469546 w 9662615"/>
              <a:gd name="connsiteY4" fmla="*/ 1289837 h 1592811"/>
              <a:gd name="connsiteX5" fmla="*/ 9326260 w 9662615"/>
              <a:gd name="connsiteY5" fmla="*/ 1277155 h 1592811"/>
              <a:gd name="connsiteX6" fmla="*/ 9144767 w 9662615"/>
              <a:gd name="connsiteY6" fmla="*/ 1264120 h 1592811"/>
              <a:gd name="connsiteX7" fmla="*/ 8976400 w 9662615"/>
              <a:gd name="connsiteY7" fmla="*/ 1326661 h 1592811"/>
              <a:gd name="connsiteX8" fmla="*/ 8828711 w 9662615"/>
              <a:gd name="connsiteY8" fmla="*/ 1346394 h 1592811"/>
              <a:gd name="connsiteX9" fmla="*/ 8695953 w 9662615"/>
              <a:gd name="connsiteY9" fmla="*/ 1346784 h 1592811"/>
              <a:gd name="connsiteX10" fmla="*/ 8652191 w 9662615"/>
              <a:gd name="connsiteY10" fmla="*/ 1345903 h 1592811"/>
              <a:gd name="connsiteX11" fmla="*/ 8591582 w 9662615"/>
              <a:gd name="connsiteY11" fmla="*/ 1341666 h 1592811"/>
              <a:gd name="connsiteX12" fmla="*/ 8537336 w 9662615"/>
              <a:gd name="connsiteY12" fmla="*/ 1341684 h 1592811"/>
              <a:gd name="connsiteX13" fmla="*/ 8416849 w 9662615"/>
              <a:gd name="connsiteY13" fmla="*/ 1367085 h 1592811"/>
              <a:gd name="connsiteX14" fmla="*/ 8278355 w 9662615"/>
              <a:gd name="connsiteY14" fmla="*/ 1386569 h 1592811"/>
              <a:gd name="connsiteX15" fmla="*/ 8197961 w 9662615"/>
              <a:gd name="connsiteY15" fmla="*/ 1392804 h 1592811"/>
              <a:gd name="connsiteX16" fmla="*/ 8171196 w 9662615"/>
              <a:gd name="connsiteY16" fmla="*/ 1397216 h 1592811"/>
              <a:gd name="connsiteX17" fmla="*/ 8087910 w 9662615"/>
              <a:gd name="connsiteY17" fmla="*/ 1386449 h 1592811"/>
              <a:gd name="connsiteX18" fmla="*/ 7974579 w 9662615"/>
              <a:gd name="connsiteY18" fmla="*/ 1383439 h 1592811"/>
              <a:gd name="connsiteX19" fmla="*/ 7768351 w 9662615"/>
              <a:gd name="connsiteY19" fmla="*/ 1395051 h 1592811"/>
              <a:gd name="connsiteX20" fmla="*/ 7635985 w 9662615"/>
              <a:gd name="connsiteY20" fmla="*/ 1386363 h 1592811"/>
              <a:gd name="connsiteX21" fmla="*/ 7466069 w 9662615"/>
              <a:gd name="connsiteY21" fmla="*/ 1377654 h 1592811"/>
              <a:gd name="connsiteX22" fmla="*/ 7355642 w 9662615"/>
              <a:gd name="connsiteY22" fmla="*/ 1407761 h 1592811"/>
              <a:gd name="connsiteX23" fmla="*/ 7215220 w 9662615"/>
              <a:gd name="connsiteY23" fmla="*/ 1397856 h 1592811"/>
              <a:gd name="connsiteX24" fmla="*/ 7082147 w 9662615"/>
              <a:gd name="connsiteY24" fmla="*/ 1406113 h 1592811"/>
              <a:gd name="connsiteX25" fmla="*/ 6987129 w 9662615"/>
              <a:gd name="connsiteY25" fmla="*/ 1404834 h 1592811"/>
              <a:gd name="connsiteX26" fmla="*/ 6907567 w 9662615"/>
              <a:gd name="connsiteY26" fmla="*/ 1419149 h 1592811"/>
              <a:gd name="connsiteX27" fmla="*/ 6748428 w 9662615"/>
              <a:gd name="connsiteY27" fmla="*/ 1420308 h 1592811"/>
              <a:gd name="connsiteX28" fmla="*/ 6654257 w 9662615"/>
              <a:gd name="connsiteY28" fmla="*/ 1424143 h 1592811"/>
              <a:gd name="connsiteX29" fmla="*/ 6620123 w 9662615"/>
              <a:gd name="connsiteY29" fmla="*/ 1430535 h 1592811"/>
              <a:gd name="connsiteX30" fmla="*/ 6571355 w 9662615"/>
              <a:gd name="connsiteY30" fmla="*/ 1436144 h 1592811"/>
              <a:gd name="connsiteX31" fmla="*/ 6486557 w 9662615"/>
              <a:gd name="connsiteY31" fmla="*/ 1449861 h 1592811"/>
              <a:gd name="connsiteX32" fmla="*/ 6370419 w 9662615"/>
              <a:gd name="connsiteY32" fmla="*/ 1461649 h 1592811"/>
              <a:gd name="connsiteX33" fmla="*/ 6278839 w 9662615"/>
              <a:gd name="connsiteY33" fmla="*/ 1449160 h 1592811"/>
              <a:gd name="connsiteX34" fmla="*/ 6272455 w 9662615"/>
              <a:gd name="connsiteY34" fmla="*/ 1453191 h 1592811"/>
              <a:gd name="connsiteX35" fmla="*/ 6212659 w 9662615"/>
              <a:gd name="connsiteY35" fmla="*/ 1454850 h 1592811"/>
              <a:gd name="connsiteX36" fmla="*/ 6069317 w 9662615"/>
              <a:gd name="connsiteY36" fmla="*/ 1445838 h 1592811"/>
              <a:gd name="connsiteX37" fmla="*/ 5878477 w 9662615"/>
              <a:gd name="connsiteY37" fmla="*/ 1439180 h 1592811"/>
              <a:gd name="connsiteX38" fmla="*/ 5838387 w 9662615"/>
              <a:gd name="connsiteY38" fmla="*/ 1444679 h 1592811"/>
              <a:gd name="connsiteX39" fmla="*/ 5771136 w 9662615"/>
              <a:gd name="connsiteY39" fmla="*/ 1453639 h 1592811"/>
              <a:gd name="connsiteX40" fmla="*/ 5724081 w 9662615"/>
              <a:gd name="connsiteY40" fmla="*/ 1470431 h 1592811"/>
              <a:gd name="connsiteX41" fmla="*/ 5666577 w 9662615"/>
              <a:gd name="connsiteY41" fmla="*/ 1473921 h 1592811"/>
              <a:gd name="connsiteX42" fmla="*/ 5649068 w 9662615"/>
              <a:gd name="connsiteY42" fmla="*/ 1461676 h 1592811"/>
              <a:gd name="connsiteX43" fmla="*/ 5588902 w 9662615"/>
              <a:gd name="connsiteY43" fmla="*/ 1469647 h 1592811"/>
              <a:gd name="connsiteX44" fmla="*/ 5498090 w 9662615"/>
              <a:gd name="connsiteY44" fmla="*/ 1483173 h 1592811"/>
              <a:gd name="connsiteX45" fmla="*/ 5444641 w 9662615"/>
              <a:gd name="connsiteY45" fmla="*/ 1487602 h 1592811"/>
              <a:gd name="connsiteX46" fmla="*/ 5299812 w 9662615"/>
              <a:gd name="connsiteY46" fmla="*/ 1503362 h 1592811"/>
              <a:gd name="connsiteX47" fmla="*/ 5245752 w 9662615"/>
              <a:gd name="connsiteY47" fmla="*/ 1520612 h 1592811"/>
              <a:gd name="connsiteX48" fmla="*/ 5177807 w 9662615"/>
              <a:gd name="connsiteY48" fmla="*/ 1526802 h 1592811"/>
              <a:gd name="connsiteX49" fmla="*/ 5113910 w 9662615"/>
              <a:gd name="connsiteY49" fmla="*/ 1533205 h 1592811"/>
              <a:gd name="connsiteX50" fmla="*/ 5059484 w 9662615"/>
              <a:gd name="connsiteY50" fmla="*/ 1546802 h 1592811"/>
              <a:gd name="connsiteX51" fmla="*/ 5038524 w 9662615"/>
              <a:gd name="connsiteY51" fmla="*/ 1545675 h 1592811"/>
              <a:gd name="connsiteX52" fmla="*/ 5026564 w 9662615"/>
              <a:gd name="connsiteY52" fmla="*/ 1545376 h 1592811"/>
              <a:gd name="connsiteX53" fmla="*/ 4969433 w 9662615"/>
              <a:gd name="connsiteY53" fmla="*/ 1550865 h 1592811"/>
              <a:gd name="connsiteX54" fmla="*/ 4871726 w 9662615"/>
              <a:gd name="connsiteY54" fmla="*/ 1570584 h 1592811"/>
              <a:gd name="connsiteX55" fmla="*/ 4843267 w 9662615"/>
              <a:gd name="connsiteY55" fmla="*/ 1561459 h 1592811"/>
              <a:gd name="connsiteX56" fmla="*/ 4821058 w 9662615"/>
              <a:gd name="connsiteY56" fmla="*/ 1553078 h 1592811"/>
              <a:gd name="connsiteX57" fmla="*/ 4791466 w 9662615"/>
              <a:gd name="connsiteY57" fmla="*/ 1561324 h 1592811"/>
              <a:gd name="connsiteX58" fmla="*/ 4784247 w 9662615"/>
              <a:gd name="connsiteY58" fmla="*/ 1562342 h 1592811"/>
              <a:gd name="connsiteX59" fmla="*/ 4739309 w 9662615"/>
              <a:gd name="connsiteY59" fmla="*/ 1553948 h 1592811"/>
              <a:gd name="connsiteX60" fmla="*/ 4697562 w 9662615"/>
              <a:gd name="connsiteY60" fmla="*/ 1551206 h 1592811"/>
              <a:gd name="connsiteX61" fmla="*/ 4650737 w 9662615"/>
              <a:gd name="connsiteY61" fmla="*/ 1537381 h 1592811"/>
              <a:gd name="connsiteX62" fmla="*/ 4583150 w 9662615"/>
              <a:gd name="connsiteY62" fmla="*/ 1529064 h 1592811"/>
              <a:gd name="connsiteX63" fmla="*/ 4521734 w 9662615"/>
              <a:gd name="connsiteY63" fmla="*/ 1529359 h 1592811"/>
              <a:gd name="connsiteX64" fmla="*/ 4382398 w 9662615"/>
              <a:gd name="connsiteY64" fmla="*/ 1534108 h 1592811"/>
              <a:gd name="connsiteX65" fmla="*/ 4221826 w 9662615"/>
              <a:gd name="connsiteY65" fmla="*/ 1500972 h 1592811"/>
              <a:gd name="connsiteX66" fmla="*/ 4096601 w 9662615"/>
              <a:gd name="connsiteY66" fmla="*/ 1521563 h 1592811"/>
              <a:gd name="connsiteX67" fmla="*/ 4002441 w 9662615"/>
              <a:gd name="connsiteY67" fmla="*/ 1528912 h 1592811"/>
              <a:gd name="connsiteX68" fmla="*/ 3833906 w 9662615"/>
              <a:gd name="connsiteY68" fmla="*/ 1516637 h 1592811"/>
              <a:gd name="connsiteX69" fmla="*/ 3763845 w 9662615"/>
              <a:gd name="connsiteY69" fmla="*/ 1501782 h 1592811"/>
              <a:gd name="connsiteX70" fmla="*/ 3641778 w 9662615"/>
              <a:gd name="connsiteY70" fmla="*/ 1505446 h 1592811"/>
              <a:gd name="connsiteX71" fmla="*/ 3565233 w 9662615"/>
              <a:gd name="connsiteY71" fmla="*/ 1515122 h 1592811"/>
              <a:gd name="connsiteX72" fmla="*/ 3560267 w 9662615"/>
              <a:gd name="connsiteY72" fmla="*/ 1516288 h 1592811"/>
              <a:gd name="connsiteX73" fmla="*/ 3540258 w 9662615"/>
              <a:gd name="connsiteY73" fmla="*/ 1516976 h 1592811"/>
              <a:gd name="connsiteX74" fmla="*/ 3534780 w 9662615"/>
              <a:gd name="connsiteY74" fmla="*/ 1522141 h 1592811"/>
              <a:gd name="connsiteX75" fmla="*/ 3504783 w 9662615"/>
              <a:gd name="connsiteY75" fmla="*/ 1526739 h 1592811"/>
              <a:gd name="connsiteX76" fmla="*/ 3430805 w 9662615"/>
              <a:gd name="connsiteY76" fmla="*/ 1542521 h 1592811"/>
              <a:gd name="connsiteX77" fmla="*/ 3292707 w 9662615"/>
              <a:gd name="connsiteY77" fmla="*/ 1520490 h 1592811"/>
              <a:gd name="connsiteX78" fmla="*/ 3187872 w 9662615"/>
              <a:gd name="connsiteY78" fmla="*/ 1519991 h 1592811"/>
              <a:gd name="connsiteX79" fmla="*/ 3148026 w 9662615"/>
              <a:gd name="connsiteY79" fmla="*/ 1524777 h 1592811"/>
              <a:gd name="connsiteX80" fmla="*/ 3092394 w 9662615"/>
              <a:gd name="connsiteY80" fmla="*/ 1528115 h 1592811"/>
              <a:gd name="connsiteX81" fmla="*/ 2994200 w 9662615"/>
              <a:gd name="connsiteY81" fmla="*/ 1537857 h 1592811"/>
              <a:gd name="connsiteX82" fmla="*/ 2862301 w 9662615"/>
              <a:gd name="connsiteY82" fmla="*/ 1544250 h 1592811"/>
              <a:gd name="connsiteX83" fmla="*/ 2766335 w 9662615"/>
              <a:gd name="connsiteY83" fmla="*/ 1527662 h 1592811"/>
              <a:gd name="connsiteX84" fmla="*/ 2757836 w 9662615"/>
              <a:gd name="connsiteY84" fmla="*/ 1531371 h 1592811"/>
              <a:gd name="connsiteX85" fmla="*/ 2691555 w 9662615"/>
              <a:gd name="connsiteY85" fmla="*/ 1530283 h 1592811"/>
              <a:gd name="connsiteX86" fmla="*/ 2491676 w 9662615"/>
              <a:gd name="connsiteY86" fmla="*/ 1500859 h 1592811"/>
              <a:gd name="connsiteX87" fmla="*/ 2378036 w 9662615"/>
              <a:gd name="connsiteY87" fmla="*/ 1520645 h 1592811"/>
              <a:gd name="connsiteX88" fmla="*/ 2284269 w 9662615"/>
              <a:gd name="connsiteY88" fmla="*/ 1503068 h 1592811"/>
              <a:gd name="connsiteX89" fmla="*/ 2207104 w 9662615"/>
              <a:gd name="connsiteY89" fmla="*/ 1508888 h 1592811"/>
              <a:gd name="connsiteX90" fmla="*/ 2149226 w 9662615"/>
              <a:gd name="connsiteY90" fmla="*/ 1523409 h 1592811"/>
              <a:gd name="connsiteX91" fmla="*/ 2084783 w 9662615"/>
              <a:gd name="connsiteY91" fmla="*/ 1524245 h 1592811"/>
              <a:gd name="connsiteX92" fmla="*/ 2070075 w 9662615"/>
              <a:gd name="connsiteY92" fmla="*/ 1511285 h 1592811"/>
              <a:gd name="connsiteX93" fmla="*/ 2001057 w 9662615"/>
              <a:gd name="connsiteY93" fmla="*/ 1516449 h 1592811"/>
              <a:gd name="connsiteX94" fmla="*/ 1896330 w 9662615"/>
              <a:gd name="connsiteY94" fmla="*/ 1525725 h 1592811"/>
              <a:gd name="connsiteX95" fmla="*/ 1835994 w 9662615"/>
              <a:gd name="connsiteY95" fmla="*/ 1527678 h 1592811"/>
              <a:gd name="connsiteX96" fmla="*/ 1671119 w 9662615"/>
              <a:gd name="connsiteY96" fmla="*/ 1536701 h 1592811"/>
              <a:gd name="connsiteX97" fmla="*/ 1601337 w 9662615"/>
              <a:gd name="connsiteY97" fmla="*/ 1548552 h 1592811"/>
              <a:gd name="connsiteX98" fmla="*/ 1407755 w 9662615"/>
              <a:gd name="connsiteY98" fmla="*/ 1571444 h 1592811"/>
              <a:gd name="connsiteX99" fmla="*/ 1291872 w 9662615"/>
              <a:gd name="connsiteY99" fmla="*/ 1579471 h 1592811"/>
              <a:gd name="connsiteX100" fmla="*/ 1249226 w 9662615"/>
              <a:gd name="connsiteY100" fmla="*/ 1583140 h 1592811"/>
              <a:gd name="connsiteX101" fmla="*/ 1181938 w 9662615"/>
              <a:gd name="connsiteY101" fmla="*/ 1592789 h 1592811"/>
              <a:gd name="connsiteX102" fmla="*/ 1091432 w 9662615"/>
              <a:gd name="connsiteY102" fmla="*/ 1571003 h 1592811"/>
              <a:gd name="connsiteX103" fmla="*/ 940355 w 9662615"/>
              <a:gd name="connsiteY103" fmla="*/ 1560638 h 1592811"/>
              <a:gd name="connsiteX104" fmla="*/ 868264 w 9662615"/>
              <a:gd name="connsiteY104" fmla="*/ 1566392 h 1592811"/>
              <a:gd name="connsiteX105" fmla="*/ 792765 w 9662615"/>
              <a:gd name="connsiteY105" fmla="*/ 1563102 h 1592811"/>
              <a:gd name="connsiteX106" fmla="*/ 653153 w 9662615"/>
              <a:gd name="connsiteY106" fmla="*/ 1563516 h 1592811"/>
              <a:gd name="connsiteX107" fmla="*/ 541933 w 9662615"/>
              <a:gd name="connsiteY107" fmla="*/ 1561051 h 1592811"/>
              <a:gd name="connsiteX108" fmla="*/ 472797 w 9662615"/>
              <a:gd name="connsiteY108" fmla="*/ 1568904 h 1592811"/>
              <a:gd name="connsiteX109" fmla="*/ 396059 w 9662615"/>
              <a:gd name="connsiteY109" fmla="*/ 1560970 h 1592811"/>
              <a:gd name="connsiteX110" fmla="*/ 336819 w 9662615"/>
              <a:gd name="connsiteY110" fmla="*/ 1560892 h 1592811"/>
              <a:gd name="connsiteX111" fmla="*/ 267163 w 9662615"/>
              <a:gd name="connsiteY111" fmla="*/ 1531913 h 1592811"/>
              <a:gd name="connsiteX112" fmla="*/ 196644 w 9662615"/>
              <a:gd name="connsiteY112" fmla="*/ 1524565 h 1592811"/>
              <a:gd name="connsiteX113" fmla="*/ 86819 w 9662615"/>
              <a:gd name="connsiteY113" fmla="*/ 1519517 h 1592811"/>
              <a:gd name="connsiteX114" fmla="*/ 53369 w 9662615"/>
              <a:gd name="connsiteY114" fmla="*/ 1516853 h 1592811"/>
              <a:gd name="connsiteX115" fmla="*/ 2359 w 9662615"/>
              <a:gd name="connsiteY115" fmla="*/ 1515247 h 1592811"/>
              <a:gd name="connsiteX116" fmla="*/ 0 w 9662615"/>
              <a:gd name="connsiteY116" fmla="*/ 1514932 h 1592811"/>
              <a:gd name="connsiteX117" fmla="*/ 0 w 9662615"/>
              <a:gd name="connsiteY117" fmla="*/ 0 h 1592811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601337 w 9662615"/>
              <a:gd name="connsiteY97" fmla="*/ 1548552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504783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34780 w 9662615"/>
              <a:gd name="connsiteY74" fmla="*/ 1522141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565233 w 9662615"/>
              <a:gd name="connsiteY71" fmla="*/ 1515122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60267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41778 w 9662615"/>
              <a:gd name="connsiteY70" fmla="*/ 1505446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12941 w 9662615"/>
              <a:gd name="connsiteY71" fmla="*/ 141175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491676 w 9662615"/>
              <a:gd name="connsiteY86" fmla="*/ 1500859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284269 w 9662615"/>
              <a:gd name="connsiteY88" fmla="*/ 1503068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07104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49226 w 9662615"/>
              <a:gd name="connsiteY90" fmla="*/ 1523409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08478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70075 w 9662615"/>
              <a:gd name="connsiteY92" fmla="*/ 1511285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896330 w 9662615"/>
              <a:gd name="connsiteY94" fmla="*/ 1525725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  <a:gd name="connsiteX0" fmla="*/ 0 w 9662615"/>
              <a:gd name="connsiteY0" fmla="*/ 0 h 1603018"/>
              <a:gd name="connsiteX1" fmla="*/ 9662615 w 9662615"/>
              <a:gd name="connsiteY1" fmla="*/ 0 h 1603018"/>
              <a:gd name="connsiteX2" fmla="*/ 9662615 w 9662615"/>
              <a:gd name="connsiteY2" fmla="*/ 1280346 h 1603018"/>
              <a:gd name="connsiteX3" fmla="*/ 9551077 w 9662615"/>
              <a:gd name="connsiteY3" fmla="*/ 1292033 h 1603018"/>
              <a:gd name="connsiteX4" fmla="*/ 9469546 w 9662615"/>
              <a:gd name="connsiteY4" fmla="*/ 1289837 h 1603018"/>
              <a:gd name="connsiteX5" fmla="*/ 9326260 w 9662615"/>
              <a:gd name="connsiteY5" fmla="*/ 1277155 h 1603018"/>
              <a:gd name="connsiteX6" fmla="*/ 9144767 w 9662615"/>
              <a:gd name="connsiteY6" fmla="*/ 1264120 h 1603018"/>
              <a:gd name="connsiteX7" fmla="*/ 8976400 w 9662615"/>
              <a:gd name="connsiteY7" fmla="*/ 1326661 h 1603018"/>
              <a:gd name="connsiteX8" fmla="*/ 8828711 w 9662615"/>
              <a:gd name="connsiteY8" fmla="*/ 1346394 h 1603018"/>
              <a:gd name="connsiteX9" fmla="*/ 8695953 w 9662615"/>
              <a:gd name="connsiteY9" fmla="*/ 1346784 h 1603018"/>
              <a:gd name="connsiteX10" fmla="*/ 8652191 w 9662615"/>
              <a:gd name="connsiteY10" fmla="*/ 1345903 h 1603018"/>
              <a:gd name="connsiteX11" fmla="*/ 8591582 w 9662615"/>
              <a:gd name="connsiteY11" fmla="*/ 1341666 h 1603018"/>
              <a:gd name="connsiteX12" fmla="*/ 8537336 w 9662615"/>
              <a:gd name="connsiteY12" fmla="*/ 1341684 h 1603018"/>
              <a:gd name="connsiteX13" fmla="*/ 8416849 w 9662615"/>
              <a:gd name="connsiteY13" fmla="*/ 1367085 h 1603018"/>
              <a:gd name="connsiteX14" fmla="*/ 8278355 w 9662615"/>
              <a:gd name="connsiteY14" fmla="*/ 1386569 h 1603018"/>
              <a:gd name="connsiteX15" fmla="*/ 8197961 w 9662615"/>
              <a:gd name="connsiteY15" fmla="*/ 1392804 h 1603018"/>
              <a:gd name="connsiteX16" fmla="*/ 8171196 w 9662615"/>
              <a:gd name="connsiteY16" fmla="*/ 1397216 h 1603018"/>
              <a:gd name="connsiteX17" fmla="*/ 8087910 w 9662615"/>
              <a:gd name="connsiteY17" fmla="*/ 1386449 h 1603018"/>
              <a:gd name="connsiteX18" fmla="*/ 7974579 w 9662615"/>
              <a:gd name="connsiteY18" fmla="*/ 1383439 h 1603018"/>
              <a:gd name="connsiteX19" fmla="*/ 7768351 w 9662615"/>
              <a:gd name="connsiteY19" fmla="*/ 1395051 h 1603018"/>
              <a:gd name="connsiteX20" fmla="*/ 7635985 w 9662615"/>
              <a:gd name="connsiteY20" fmla="*/ 1386363 h 1603018"/>
              <a:gd name="connsiteX21" fmla="*/ 7466069 w 9662615"/>
              <a:gd name="connsiteY21" fmla="*/ 1377654 h 1603018"/>
              <a:gd name="connsiteX22" fmla="*/ 7355642 w 9662615"/>
              <a:gd name="connsiteY22" fmla="*/ 1407761 h 1603018"/>
              <a:gd name="connsiteX23" fmla="*/ 7215220 w 9662615"/>
              <a:gd name="connsiteY23" fmla="*/ 1397856 h 1603018"/>
              <a:gd name="connsiteX24" fmla="*/ 7082147 w 9662615"/>
              <a:gd name="connsiteY24" fmla="*/ 1406113 h 1603018"/>
              <a:gd name="connsiteX25" fmla="*/ 6987129 w 9662615"/>
              <a:gd name="connsiteY25" fmla="*/ 1404834 h 1603018"/>
              <a:gd name="connsiteX26" fmla="*/ 6907567 w 9662615"/>
              <a:gd name="connsiteY26" fmla="*/ 1419149 h 1603018"/>
              <a:gd name="connsiteX27" fmla="*/ 6748428 w 9662615"/>
              <a:gd name="connsiteY27" fmla="*/ 1420308 h 1603018"/>
              <a:gd name="connsiteX28" fmla="*/ 6654257 w 9662615"/>
              <a:gd name="connsiteY28" fmla="*/ 1424143 h 1603018"/>
              <a:gd name="connsiteX29" fmla="*/ 6620123 w 9662615"/>
              <a:gd name="connsiteY29" fmla="*/ 1430535 h 1603018"/>
              <a:gd name="connsiteX30" fmla="*/ 6571355 w 9662615"/>
              <a:gd name="connsiteY30" fmla="*/ 1436144 h 1603018"/>
              <a:gd name="connsiteX31" fmla="*/ 6486557 w 9662615"/>
              <a:gd name="connsiteY31" fmla="*/ 1449861 h 1603018"/>
              <a:gd name="connsiteX32" fmla="*/ 6370419 w 9662615"/>
              <a:gd name="connsiteY32" fmla="*/ 1461649 h 1603018"/>
              <a:gd name="connsiteX33" fmla="*/ 6278839 w 9662615"/>
              <a:gd name="connsiteY33" fmla="*/ 1449160 h 1603018"/>
              <a:gd name="connsiteX34" fmla="*/ 6272455 w 9662615"/>
              <a:gd name="connsiteY34" fmla="*/ 1453191 h 1603018"/>
              <a:gd name="connsiteX35" fmla="*/ 6212659 w 9662615"/>
              <a:gd name="connsiteY35" fmla="*/ 1454850 h 1603018"/>
              <a:gd name="connsiteX36" fmla="*/ 6069317 w 9662615"/>
              <a:gd name="connsiteY36" fmla="*/ 1445838 h 1603018"/>
              <a:gd name="connsiteX37" fmla="*/ 5878477 w 9662615"/>
              <a:gd name="connsiteY37" fmla="*/ 1439180 h 1603018"/>
              <a:gd name="connsiteX38" fmla="*/ 5838387 w 9662615"/>
              <a:gd name="connsiteY38" fmla="*/ 1444679 h 1603018"/>
              <a:gd name="connsiteX39" fmla="*/ 5771136 w 9662615"/>
              <a:gd name="connsiteY39" fmla="*/ 1453639 h 1603018"/>
              <a:gd name="connsiteX40" fmla="*/ 5724081 w 9662615"/>
              <a:gd name="connsiteY40" fmla="*/ 1470431 h 1603018"/>
              <a:gd name="connsiteX41" fmla="*/ 5666577 w 9662615"/>
              <a:gd name="connsiteY41" fmla="*/ 1473921 h 1603018"/>
              <a:gd name="connsiteX42" fmla="*/ 5649068 w 9662615"/>
              <a:gd name="connsiteY42" fmla="*/ 1461676 h 1603018"/>
              <a:gd name="connsiteX43" fmla="*/ 5588902 w 9662615"/>
              <a:gd name="connsiteY43" fmla="*/ 1469647 h 1603018"/>
              <a:gd name="connsiteX44" fmla="*/ 5498090 w 9662615"/>
              <a:gd name="connsiteY44" fmla="*/ 1483173 h 1603018"/>
              <a:gd name="connsiteX45" fmla="*/ 5444641 w 9662615"/>
              <a:gd name="connsiteY45" fmla="*/ 1487602 h 1603018"/>
              <a:gd name="connsiteX46" fmla="*/ 5299812 w 9662615"/>
              <a:gd name="connsiteY46" fmla="*/ 1503362 h 1603018"/>
              <a:gd name="connsiteX47" fmla="*/ 5245752 w 9662615"/>
              <a:gd name="connsiteY47" fmla="*/ 1520612 h 1603018"/>
              <a:gd name="connsiteX48" fmla="*/ 5177807 w 9662615"/>
              <a:gd name="connsiteY48" fmla="*/ 1526802 h 1603018"/>
              <a:gd name="connsiteX49" fmla="*/ 5113910 w 9662615"/>
              <a:gd name="connsiteY49" fmla="*/ 1533205 h 1603018"/>
              <a:gd name="connsiteX50" fmla="*/ 5059484 w 9662615"/>
              <a:gd name="connsiteY50" fmla="*/ 1546802 h 1603018"/>
              <a:gd name="connsiteX51" fmla="*/ 5038524 w 9662615"/>
              <a:gd name="connsiteY51" fmla="*/ 1545675 h 1603018"/>
              <a:gd name="connsiteX52" fmla="*/ 5026564 w 9662615"/>
              <a:gd name="connsiteY52" fmla="*/ 1545376 h 1603018"/>
              <a:gd name="connsiteX53" fmla="*/ 4969433 w 9662615"/>
              <a:gd name="connsiteY53" fmla="*/ 1550865 h 1603018"/>
              <a:gd name="connsiteX54" fmla="*/ 4871726 w 9662615"/>
              <a:gd name="connsiteY54" fmla="*/ 1570584 h 1603018"/>
              <a:gd name="connsiteX55" fmla="*/ 4843267 w 9662615"/>
              <a:gd name="connsiteY55" fmla="*/ 1561459 h 1603018"/>
              <a:gd name="connsiteX56" fmla="*/ 4821058 w 9662615"/>
              <a:gd name="connsiteY56" fmla="*/ 1553078 h 1603018"/>
              <a:gd name="connsiteX57" fmla="*/ 4791466 w 9662615"/>
              <a:gd name="connsiteY57" fmla="*/ 1561324 h 1603018"/>
              <a:gd name="connsiteX58" fmla="*/ 4784247 w 9662615"/>
              <a:gd name="connsiteY58" fmla="*/ 1562342 h 1603018"/>
              <a:gd name="connsiteX59" fmla="*/ 4739309 w 9662615"/>
              <a:gd name="connsiteY59" fmla="*/ 1553948 h 1603018"/>
              <a:gd name="connsiteX60" fmla="*/ 4697562 w 9662615"/>
              <a:gd name="connsiteY60" fmla="*/ 1551206 h 1603018"/>
              <a:gd name="connsiteX61" fmla="*/ 4650737 w 9662615"/>
              <a:gd name="connsiteY61" fmla="*/ 1537381 h 1603018"/>
              <a:gd name="connsiteX62" fmla="*/ 4583150 w 9662615"/>
              <a:gd name="connsiteY62" fmla="*/ 1529064 h 1603018"/>
              <a:gd name="connsiteX63" fmla="*/ 4521734 w 9662615"/>
              <a:gd name="connsiteY63" fmla="*/ 1529359 h 1603018"/>
              <a:gd name="connsiteX64" fmla="*/ 4382398 w 9662615"/>
              <a:gd name="connsiteY64" fmla="*/ 1534108 h 1603018"/>
              <a:gd name="connsiteX65" fmla="*/ 4221826 w 9662615"/>
              <a:gd name="connsiteY65" fmla="*/ 1500972 h 1603018"/>
              <a:gd name="connsiteX66" fmla="*/ 4096601 w 9662615"/>
              <a:gd name="connsiteY66" fmla="*/ 1521563 h 1603018"/>
              <a:gd name="connsiteX67" fmla="*/ 4002441 w 9662615"/>
              <a:gd name="connsiteY67" fmla="*/ 1528912 h 1603018"/>
              <a:gd name="connsiteX68" fmla="*/ 3833906 w 9662615"/>
              <a:gd name="connsiteY68" fmla="*/ 1516637 h 1603018"/>
              <a:gd name="connsiteX69" fmla="*/ 3763845 w 9662615"/>
              <a:gd name="connsiteY69" fmla="*/ 1501782 h 1603018"/>
              <a:gd name="connsiteX70" fmla="*/ 3673583 w 9662615"/>
              <a:gd name="connsiteY70" fmla="*/ 1501471 h 1603018"/>
              <a:gd name="connsiteX71" fmla="*/ 3640771 w 9662615"/>
              <a:gd name="connsiteY71" fmla="*/ 1531025 h 1603018"/>
              <a:gd name="connsiteX72" fmla="*/ 3576170 w 9662615"/>
              <a:gd name="connsiteY72" fmla="*/ 1516288 h 1603018"/>
              <a:gd name="connsiteX73" fmla="*/ 3540258 w 9662615"/>
              <a:gd name="connsiteY73" fmla="*/ 1516976 h 1603018"/>
              <a:gd name="connsiteX74" fmla="*/ 3522853 w 9662615"/>
              <a:gd name="connsiteY74" fmla="*/ 1538044 h 1603018"/>
              <a:gd name="connsiteX75" fmla="*/ 3480929 w 9662615"/>
              <a:gd name="connsiteY75" fmla="*/ 1526739 h 1603018"/>
              <a:gd name="connsiteX76" fmla="*/ 3430805 w 9662615"/>
              <a:gd name="connsiteY76" fmla="*/ 1542521 h 1603018"/>
              <a:gd name="connsiteX77" fmla="*/ 3292707 w 9662615"/>
              <a:gd name="connsiteY77" fmla="*/ 1520490 h 1603018"/>
              <a:gd name="connsiteX78" fmla="*/ 3187872 w 9662615"/>
              <a:gd name="connsiteY78" fmla="*/ 1519991 h 1603018"/>
              <a:gd name="connsiteX79" fmla="*/ 3148026 w 9662615"/>
              <a:gd name="connsiteY79" fmla="*/ 1524777 h 1603018"/>
              <a:gd name="connsiteX80" fmla="*/ 3092394 w 9662615"/>
              <a:gd name="connsiteY80" fmla="*/ 1528115 h 1603018"/>
              <a:gd name="connsiteX81" fmla="*/ 2994200 w 9662615"/>
              <a:gd name="connsiteY81" fmla="*/ 1537857 h 1603018"/>
              <a:gd name="connsiteX82" fmla="*/ 2862301 w 9662615"/>
              <a:gd name="connsiteY82" fmla="*/ 1544250 h 1603018"/>
              <a:gd name="connsiteX83" fmla="*/ 2766335 w 9662615"/>
              <a:gd name="connsiteY83" fmla="*/ 1527662 h 1603018"/>
              <a:gd name="connsiteX84" fmla="*/ 2757836 w 9662615"/>
              <a:gd name="connsiteY84" fmla="*/ 1531371 h 1603018"/>
              <a:gd name="connsiteX85" fmla="*/ 2691555 w 9662615"/>
              <a:gd name="connsiteY85" fmla="*/ 1530283 h 1603018"/>
              <a:gd name="connsiteX86" fmla="*/ 2539383 w 9662615"/>
              <a:gd name="connsiteY86" fmla="*/ 1504835 h 1603018"/>
              <a:gd name="connsiteX87" fmla="*/ 2378036 w 9662615"/>
              <a:gd name="connsiteY87" fmla="*/ 1520645 h 1603018"/>
              <a:gd name="connsiteX88" fmla="*/ 2320049 w 9662615"/>
              <a:gd name="connsiteY88" fmla="*/ 1511019 h 1603018"/>
              <a:gd name="connsiteX89" fmla="*/ 2238909 w 9662615"/>
              <a:gd name="connsiteY89" fmla="*/ 1508888 h 1603018"/>
              <a:gd name="connsiteX90" fmla="*/ 2181031 w 9662615"/>
              <a:gd name="connsiteY90" fmla="*/ 1531361 h 1603018"/>
              <a:gd name="connsiteX91" fmla="*/ 2112613 w 9662615"/>
              <a:gd name="connsiteY91" fmla="*/ 1524245 h 1603018"/>
              <a:gd name="connsiteX92" fmla="*/ 2046221 w 9662615"/>
              <a:gd name="connsiteY92" fmla="*/ 1523212 h 1603018"/>
              <a:gd name="connsiteX93" fmla="*/ 2001057 w 9662615"/>
              <a:gd name="connsiteY93" fmla="*/ 1516449 h 1603018"/>
              <a:gd name="connsiteX94" fmla="*/ 1920184 w 9662615"/>
              <a:gd name="connsiteY94" fmla="*/ 1533676 h 1603018"/>
              <a:gd name="connsiteX95" fmla="*/ 1835994 w 9662615"/>
              <a:gd name="connsiteY95" fmla="*/ 1527678 h 1603018"/>
              <a:gd name="connsiteX96" fmla="*/ 1671119 w 9662615"/>
              <a:gd name="connsiteY96" fmla="*/ 1536701 h 1603018"/>
              <a:gd name="connsiteX97" fmla="*/ 1565556 w 9662615"/>
              <a:gd name="connsiteY97" fmla="*/ 1556503 h 1603018"/>
              <a:gd name="connsiteX98" fmla="*/ 1407755 w 9662615"/>
              <a:gd name="connsiteY98" fmla="*/ 1571444 h 1603018"/>
              <a:gd name="connsiteX99" fmla="*/ 1291872 w 9662615"/>
              <a:gd name="connsiteY99" fmla="*/ 1579471 h 1603018"/>
              <a:gd name="connsiteX100" fmla="*/ 1245251 w 9662615"/>
              <a:gd name="connsiteY100" fmla="*/ 1603018 h 1603018"/>
              <a:gd name="connsiteX101" fmla="*/ 1181938 w 9662615"/>
              <a:gd name="connsiteY101" fmla="*/ 1592789 h 1603018"/>
              <a:gd name="connsiteX102" fmla="*/ 1091432 w 9662615"/>
              <a:gd name="connsiteY102" fmla="*/ 1571003 h 1603018"/>
              <a:gd name="connsiteX103" fmla="*/ 940355 w 9662615"/>
              <a:gd name="connsiteY103" fmla="*/ 1560638 h 1603018"/>
              <a:gd name="connsiteX104" fmla="*/ 868264 w 9662615"/>
              <a:gd name="connsiteY104" fmla="*/ 1566392 h 1603018"/>
              <a:gd name="connsiteX105" fmla="*/ 792765 w 9662615"/>
              <a:gd name="connsiteY105" fmla="*/ 1563102 h 1603018"/>
              <a:gd name="connsiteX106" fmla="*/ 653153 w 9662615"/>
              <a:gd name="connsiteY106" fmla="*/ 1563516 h 1603018"/>
              <a:gd name="connsiteX107" fmla="*/ 541933 w 9662615"/>
              <a:gd name="connsiteY107" fmla="*/ 1561051 h 1603018"/>
              <a:gd name="connsiteX108" fmla="*/ 472797 w 9662615"/>
              <a:gd name="connsiteY108" fmla="*/ 1568904 h 1603018"/>
              <a:gd name="connsiteX109" fmla="*/ 396059 w 9662615"/>
              <a:gd name="connsiteY109" fmla="*/ 1560970 h 1603018"/>
              <a:gd name="connsiteX110" fmla="*/ 336819 w 9662615"/>
              <a:gd name="connsiteY110" fmla="*/ 1560892 h 1603018"/>
              <a:gd name="connsiteX111" fmla="*/ 267163 w 9662615"/>
              <a:gd name="connsiteY111" fmla="*/ 1531913 h 1603018"/>
              <a:gd name="connsiteX112" fmla="*/ 196644 w 9662615"/>
              <a:gd name="connsiteY112" fmla="*/ 1524565 h 1603018"/>
              <a:gd name="connsiteX113" fmla="*/ 86819 w 9662615"/>
              <a:gd name="connsiteY113" fmla="*/ 1519517 h 1603018"/>
              <a:gd name="connsiteX114" fmla="*/ 53369 w 9662615"/>
              <a:gd name="connsiteY114" fmla="*/ 1516853 h 1603018"/>
              <a:gd name="connsiteX115" fmla="*/ 2359 w 9662615"/>
              <a:gd name="connsiteY115" fmla="*/ 1515247 h 1603018"/>
              <a:gd name="connsiteX116" fmla="*/ 0 w 9662615"/>
              <a:gd name="connsiteY116" fmla="*/ 1514932 h 1603018"/>
              <a:gd name="connsiteX117" fmla="*/ 0 w 9662615"/>
              <a:gd name="connsiteY117" fmla="*/ 0 h 1603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9662615" h="1603018">
                <a:moveTo>
                  <a:pt x="0" y="0"/>
                </a:moveTo>
                <a:lnTo>
                  <a:pt x="9662615" y="0"/>
                </a:lnTo>
                <a:lnTo>
                  <a:pt x="9662615" y="1280346"/>
                </a:lnTo>
                <a:lnTo>
                  <a:pt x="9551077" y="1292033"/>
                </a:lnTo>
                <a:cubicBezTo>
                  <a:pt x="9489925" y="1291588"/>
                  <a:pt x="9543615" y="1296257"/>
                  <a:pt x="9469546" y="1289837"/>
                </a:cubicBezTo>
                <a:cubicBezTo>
                  <a:pt x="9413040" y="1331485"/>
                  <a:pt x="9340031" y="1268376"/>
                  <a:pt x="9326260" y="1277155"/>
                </a:cubicBezTo>
                <a:cubicBezTo>
                  <a:pt x="9234251" y="1284900"/>
                  <a:pt x="9225377" y="1258935"/>
                  <a:pt x="9144767" y="1264120"/>
                </a:cubicBezTo>
                <a:cubicBezTo>
                  <a:pt x="9159115" y="1310075"/>
                  <a:pt x="9066692" y="1304806"/>
                  <a:pt x="8976400" y="1326661"/>
                </a:cubicBezTo>
                <a:cubicBezTo>
                  <a:pt x="8931920" y="1325947"/>
                  <a:pt x="8871807" y="1351060"/>
                  <a:pt x="8828711" y="1346394"/>
                </a:cubicBezTo>
                <a:cubicBezTo>
                  <a:pt x="8809650" y="1326213"/>
                  <a:pt x="8718313" y="1358527"/>
                  <a:pt x="8695953" y="1346784"/>
                </a:cubicBezTo>
                <a:cubicBezTo>
                  <a:pt x="8694290" y="1355317"/>
                  <a:pt x="8661526" y="1349865"/>
                  <a:pt x="8652191" y="1345903"/>
                </a:cubicBezTo>
                <a:cubicBezTo>
                  <a:pt x="8641363" y="1349626"/>
                  <a:pt x="8603292" y="1341304"/>
                  <a:pt x="8591582" y="1341666"/>
                </a:cubicBezTo>
                <a:cubicBezTo>
                  <a:pt x="8568421" y="1323004"/>
                  <a:pt x="8565847" y="1352287"/>
                  <a:pt x="8537336" y="1341684"/>
                </a:cubicBezTo>
                <a:cubicBezTo>
                  <a:pt x="8524809" y="1348019"/>
                  <a:pt x="8445703" y="1377667"/>
                  <a:pt x="8416849" y="1367085"/>
                </a:cubicBezTo>
                <a:cubicBezTo>
                  <a:pt x="8350736" y="1379599"/>
                  <a:pt x="8346589" y="1391624"/>
                  <a:pt x="8278355" y="1386569"/>
                </a:cubicBezTo>
                <a:cubicBezTo>
                  <a:pt x="8268756" y="1398649"/>
                  <a:pt x="8183331" y="1371185"/>
                  <a:pt x="8197961" y="1392804"/>
                </a:cubicBezTo>
                <a:cubicBezTo>
                  <a:pt x="8175189" y="1391748"/>
                  <a:pt x="8158503" y="1383145"/>
                  <a:pt x="8171196" y="1397216"/>
                </a:cubicBezTo>
                <a:cubicBezTo>
                  <a:pt x="8141821" y="1397466"/>
                  <a:pt x="8125626" y="1386947"/>
                  <a:pt x="8087910" y="1386449"/>
                </a:cubicBezTo>
                <a:cubicBezTo>
                  <a:pt x="8029319" y="1362701"/>
                  <a:pt x="8020916" y="1407035"/>
                  <a:pt x="7974579" y="1383439"/>
                </a:cubicBezTo>
                <a:cubicBezTo>
                  <a:pt x="7912074" y="1402493"/>
                  <a:pt x="7841761" y="1389550"/>
                  <a:pt x="7768351" y="1395051"/>
                </a:cubicBezTo>
                <a:cubicBezTo>
                  <a:pt x="7741665" y="1390266"/>
                  <a:pt x="7663663" y="1410813"/>
                  <a:pt x="7635985" y="1386363"/>
                </a:cubicBezTo>
                <a:cubicBezTo>
                  <a:pt x="7646173" y="1415707"/>
                  <a:pt x="7542198" y="1378410"/>
                  <a:pt x="7466069" y="1377654"/>
                </a:cubicBezTo>
                <a:cubicBezTo>
                  <a:pt x="7427626" y="1403818"/>
                  <a:pt x="7337822" y="1398948"/>
                  <a:pt x="7355642" y="1407761"/>
                </a:cubicBezTo>
                <a:cubicBezTo>
                  <a:pt x="7270634" y="1390553"/>
                  <a:pt x="7306340" y="1403822"/>
                  <a:pt x="7215220" y="1397856"/>
                </a:cubicBezTo>
                <a:cubicBezTo>
                  <a:pt x="7175381" y="1421457"/>
                  <a:pt x="7122339" y="1428094"/>
                  <a:pt x="7082147" y="1406113"/>
                </a:cubicBezTo>
                <a:cubicBezTo>
                  <a:pt x="7040624" y="1425217"/>
                  <a:pt x="7029993" y="1391726"/>
                  <a:pt x="6987129" y="1404834"/>
                </a:cubicBezTo>
                <a:cubicBezTo>
                  <a:pt x="6953477" y="1411964"/>
                  <a:pt x="6957479" y="1421694"/>
                  <a:pt x="6907567" y="1419149"/>
                </a:cubicBezTo>
                <a:cubicBezTo>
                  <a:pt x="6863513" y="1408514"/>
                  <a:pt x="6803088" y="1434619"/>
                  <a:pt x="6748428" y="1420308"/>
                </a:cubicBezTo>
                <a:cubicBezTo>
                  <a:pt x="6728317" y="1416860"/>
                  <a:pt x="6666046" y="1417296"/>
                  <a:pt x="6654257" y="1424143"/>
                </a:cubicBezTo>
                <a:cubicBezTo>
                  <a:pt x="6641271" y="1425628"/>
                  <a:pt x="6626125" y="1423202"/>
                  <a:pt x="6620123" y="1430535"/>
                </a:cubicBezTo>
                <a:cubicBezTo>
                  <a:pt x="6610208" y="1439359"/>
                  <a:pt x="6564906" y="1425734"/>
                  <a:pt x="6571355" y="1436144"/>
                </a:cubicBezTo>
                <a:cubicBezTo>
                  <a:pt x="6539188" y="1426808"/>
                  <a:pt x="6513602" y="1445293"/>
                  <a:pt x="6486557" y="1449861"/>
                </a:cubicBezTo>
                <a:cubicBezTo>
                  <a:pt x="6461221" y="1440598"/>
                  <a:pt x="6429457" y="1459319"/>
                  <a:pt x="6370419" y="1461649"/>
                </a:cubicBezTo>
                <a:cubicBezTo>
                  <a:pt x="6342558" y="1450937"/>
                  <a:pt x="6330664" y="1463365"/>
                  <a:pt x="6278839" y="1449160"/>
                </a:cubicBezTo>
                <a:cubicBezTo>
                  <a:pt x="6277206" y="1450621"/>
                  <a:pt x="6275057" y="1451978"/>
                  <a:pt x="6272455" y="1453191"/>
                </a:cubicBezTo>
                <a:cubicBezTo>
                  <a:pt x="6257338" y="1460236"/>
                  <a:pt x="6230567" y="1460979"/>
                  <a:pt x="6212659" y="1454850"/>
                </a:cubicBezTo>
                <a:cubicBezTo>
                  <a:pt x="6130994" y="1436046"/>
                  <a:pt x="6135790" y="1448771"/>
                  <a:pt x="6069317" y="1445838"/>
                </a:cubicBezTo>
                <a:cubicBezTo>
                  <a:pt x="5994738" y="1444791"/>
                  <a:pt x="5975991" y="1456673"/>
                  <a:pt x="5878477" y="1439180"/>
                </a:cubicBezTo>
                <a:cubicBezTo>
                  <a:pt x="5870803" y="1447519"/>
                  <a:pt x="5859206" y="1448153"/>
                  <a:pt x="5838387" y="1444679"/>
                </a:cubicBezTo>
                <a:cubicBezTo>
                  <a:pt x="5802317" y="1444778"/>
                  <a:pt x="5810848" y="1465165"/>
                  <a:pt x="5771136" y="1453639"/>
                </a:cubicBezTo>
                <a:cubicBezTo>
                  <a:pt x="5780732" y="1464484"/>
                  <a:pt x="5704275" y="1459369"/>
                  <a:pt x="5724081" y="1470431"/>
                </a:cubicBezTo>
                <a:cubicBezTo>
                  <a:pt x="5703536" y="1480946"/>
                  <a:pt x="5687323" y="1464719"/>
                  <a:pt x="5666577" y="1473921"/>
                </a:cubicBezTo>
                <a:cubicBezTo>
                  <a:pt x="5640974" y="1476520"/>
                  <a:pt x="5678275" y="1461854"/>
                  <a:pt x="5649068" y="1461676"/>
                </a:cubicBezTo>
                <a:cubicBezTo>
                  <a:pt x="5614218" y="1463443"/>
                  <a:pt x="5608578" y="1443299"/>
                  <a:pt x="5588902" y="1469647"/>
                </a:cubicBezTo>
                <a:cubicBezTo>
                  <a:pt x="5550386" y="1464321"/>
                  <a:pt x="5546573" y="1476049"/>
                  <a:pt x="5498090" y="1483173"/>
                </a:cubicBezTo>
                <a:cubicBezTo>
                  <a:pt x="5475226" y="1477314"/>
                  <a:pt x="5459293" y="1480930"/>
                  <a:pt x="5444641" y="1487602"/>
                </a:cubicBezTo>
                <a:cubicBezTo>
                  <a:pt x="5395328" y="1487320"/>
                  <a:pt x="5353572" y="1498007"/>
                  <a:pt x="5299812" y="1503362"/>
                </a:cubicBezTo>
                <a:cubicBezTo>
                  <a:pt x="5238326" y="1497756"/>
                  <a:pt x="5303225" y="1514963"/>
                  <a:pt x="5245752" y="1520612"/>
                </a:cubicBezTo>
                <a:cubicBezTo>
                  <a:pt x="5190753" y="1507732"/>
                  <a:pt x="5205712" y="1518627"/>
                  <a:pt x="5177807" y="1526802"/>
                </a:cubicBezTo>
                <a:lnTo>
                  <a:pt x="5113910" y="1533205"/>
                </a:lnTo>
                <a:lnTo>
                  <a:pt x="5059484" y="1546802"/>
                </a:lnTo>
                <a:lnTo>
                  <a:pt x="5038524" y="1545675"/>
                </a:lnTo>
                <a:lnTo>
                  <a:pt x="5026564" y="1545376"/>
                </a:lnTo>
                <a:cubicBezTo>
                  <a:pt x="5006873" y="1544046"/>
                  <a:pt x="4987701" y="1552900"/>
                  <a:pt x="4969433" y="1550865"/>
                </a:cubicBezTo>
                <a:cubicBezTo>
                  <a:pt x="4943627" y="1555066"/>
                  <a:pt x="4892754" y="1568818"/>
                  <a:pt x="4871726" y="1570584"/>
                </a:cubicBezTo>
                <a:cubicBezTo>
                  <a:pt x="4863638" y="1570310"/>
                  <a:pt x="4846771" y="1559566"/>
                  <a:pt x="4843267" y="1561459"/>
                </a:cubicBezTo>
                <a:lnTo>
                  <a:pt x="4821058" y="1553078"/>
                </a:lnTo>
                <a:lnTo>
                  <a:pt x="4791466" y="1561324"/>
                </a:lnTo>
                <a:lnTo>
                  <a:pt x="4784247" y="1562342"/>
                </a:lnTo>
                <a:cubicBezTo>
                  <a:pt x="4770593" y="1574121"/>
                  <a:pt x="4776816" y="1558072"/>
                  <a:pt x="4739309" y="1553948"/>
                </a:cubicBezTo>
                <a:cubicBezTo>
                  <a:pt x="4684311" y="1578213"/>
                  <a:pt x="4712803" y="1566697"/>
                  <a:pt x="4697562" y="1551206"/>
                </a:cubicBezTo>
                <a:lnTo>
                  <a:pt x="4650737" y="1537381"/>
                </a:lnTo>
                <a:cubicBezTo>
                  <a:pt x="4628208" y="1530633"/>
                  <a:pt x="4609654" y="1567617"/>
                  <a:pt x="4583150" y="1529064"/>
                </a:cubicBezTo>
                <a:cubicBezTo>
                  <a:pt x="4575879" y="1527088"/>
                  <a:pt x="4527005" y="1532552"/>
                  <a:pt x="4521734" y="1529359"/>
                </a:cubicBezTo>
                <a:cubicBezTo>
                  <a:pt x="4457980" y="1517590"/>
                  <a:pt x="4465052" y="1532003"/>
                  <a:pt x="4382398" y="1534108"/>
                </a:cubicBezTo>
                <a:cubicBezTo>
                  <a:pt x="4347480" y="1506889"/>
                  <a:pt x="4310783" y="1494709"/>
                  <a:pt x="4221826" y="1500972"/>
                </a:cubicBezTo>
                <a:cubicBezTo>
                  <a:pt x="4174471" y="1526598"/>
                  <a:pt x="4136675" y="1542031"/>
                  <a:pt x="4096601" y="1521563"/>
                </a:cubicBezTo>
                <a:cubicBezTo>
                  <a:pt x="4015086" y="1550501"/>
                  <a:pt x="3986123" y="1519347"/>
                  <a:pt x="4002441" y="1528912"/>
                </a:cubicBezTo>
                <a:cubicBezTo>
                  <a:pt x="3967120" y="1539744"/>
                  <a:pt x="3931774" y="1526729"/>
                  <a:pt x="3833906" y="1516637"/>
                </a:cubicBezTo>
                <a:cubicBezTo>
                  <a:pt x="3781438" y="1538249"/>
                  <a:pt x="3822855" y="1526006"/>
                  <a:pt x="3763845" y="1501782"/>
                </a:cubicBezTo>
                <a:cubicBezTo>
                  <a:pt x="3734533" y="1525292"/>
                  <a:pt x="3677359" y="1524487"/>
                  <a:pt x="3673583" y="1501471"/>
                </a:cubicBezTo>
                <a:cubicBezTo>
                  <a:pt x="3663687" y="1502855"/>
                  <a:pt x="3650245" y="1528777"/>
                  <a:pt x="3640771" y="1531025"/>
                </a:cubicBezTo>
                <a:lnTo>
                  <a:pt x="3576170" y="1516288"/>
                </a:lnTo>
                <a:lnTo>
                  <a:pt x="3540258" y="1516976"/>
                </a:lnTo>
                <a:lnTo>
                  <a:pt x="3522853" y="1538044"/>
                </a:lnTo>
                <a:lnTo>
                  <a:pt x="3480929" y="1526739"/>
                </a:lnTo>
                <a:cubicBezTo>
                  <a:pt x="3469671" y="1527693"/>
                  <a:pt x="3444273" y="1543724"/>
                  <a:pt x="3430805" y="1542521"/>
                </a:cubicBezTo>
                <a:cubicBezTo>
                  <a:pt x="3386352" y="1529947"/>
                  <a:pt x="3347457" y="1537200"/>
                  <a:pt x="3292707" y="1520490"/>
                </a:cubicBezTo>
                <a:cubicBezTo>
                  <a:pt x="3271897" y="1516147"/>
                  <a:pt x="3203347" y="1513732"/>
                  <a:pt x="3187872" y="1519991"/>
                </a:cubicBezTo>
                <a:cubicBezTo>
                  <a:pt x="3173062" y="1520872"/>
                  <a:pt x="3157325" y="1517771"/>
                  <a:pt x="3148026" y="1524777"/>
                </a:cubicBezTo>
                <a:cubicBezTo>
                  <a:pt x="3133878" y="1533085"/>
                  <a:pt x="3089156" y="1517485"/>
                  <a:pt x="3092394" y="1528115"/>
                </a:cubicBezTo>
                <a:cubicBezTo>
                  <a:pt x="3060512" y="1517374"/>
                  <a:pt x="3025593" y="1534558"/>
                  <a:pt x="2994200" y="1537857"/>
                </a:cubicBezTo>
                <a:cubicBezTo>
                  <a:pt x="2969798" y="1527501"/>
                  <a:pt x="2927999" y="1544636"/>
                  <a:pt x="2862301" y="1544250"/>
                </a:cubicBezTo>
                <a:cubicBezTo>
                  <a:pt x="2835658" y="1532340"/>
                  <a:pt x="2818008" y="1544135"/>
                  <a:pt x="2766335" y="1527662"/>
                </a:cubicBezTo>
                <a:cubicBezTo>
                  <a:pt x="2764004" y="1529036"/>
                  <a:pt x="2761142" y="1530285"/>
                  <a:pt x="2757836" y="1531371"/>
                </a:cubicBezTo>
                <a:cubicBezTo>
                  <a:pt x="2738633" y="1537675"/>
                  <a:pt x="2708957" y="1537188"/>
                  <a:pt x="2691555" y="1530283"/>
                </a:cubicBezTo>
                <a:cubicBezTo>
                  <a:pt x="2608810" y="1507878"/>
                  <a:pt x="2611304" y="1510787"/>
                  <a:pt x="2539383" y="1504835"/>
                </a:cubicBezTo>
                <a:cubicBezTo>
                  <a:pt x="2457862" y="1500384"/>
                  <a:pt x="2478670" y="1542474"/>
                  <a:pt x="2378036" y="1520645"/>
                </a:cubicBezTo>
                <a:cubicBezTo>
                  <a:pt x="2366529" y="1528574"/>
                  <a:pt x="2341629" y="1515421"/>
                  <a:pt x="2320049" y="1511019"/>
                </a:cubicBezTo>
                <a:cubicBezTo>
                  <a:pt x="2280399" y="1509467"/>
                  <a:pt x="2278267" y="1522148"/>
                  <a:pt x="2238909" y="1508888"/>
                </a:cubicBezTo>
                <a:cubicBezTo>
                  <a:pt x="2245444" y="1520095"/>
                  <a:pt x="2163364" y="1519472"/>
                  <a:pt x="2181031" y="1531361"/>
                </a:cubicBezTo>
                <a:cubicBezTo>
                  <a:pt x="2154585" y="1540861"/>
                  <a:pt x="2138796" y="1516056"/>
                  <a:pt x="2112613" y="1524245"/>
                </a:cubicBezTo>
                <a:cubicBezTo>
                  <a:pt x="2083537" y="1525655"/>
                  <a:pt x="2078233" y="1524725"/>
                  <a:pt x="2046221" y="1523212"/>
                </a:cubicBezTo>
                <a:cubicBezTo>
                  <a:pt x="2007296" y="1523373"/>
                  <a:pt x="2032394" y="1491187"/>
                  <a:pt x="2001057" y="1516449"/>
                </a:cubicBezTo>
                <a:cubicBezTo>
                  <a:pt x="1960724" y="1509398"/>
                  <a:pt x="1976058" y="1528820"/>
                  <a:pt x="1920184" y="1533676"/>
                </a:cubicBezTo>
                <a:cubicBezTo>
                  <a:pt x="1897238" y="1526813"/>
                  <a:pt x="1877505" y="1527174"/>
                  <a:pt x="1835994" y="1527678"/>
                </a:cubicBezTo>
                <a:cubicBezTo>
                  <a:pt x="1794483" y="1528182"/>
                  <a:pt x="1726077" y="1533693"/>
                  <a:pt x="1671119" y="1536701"/>
                </a:cubicBezTo>
                <a:cubicBezTo>
                  <a:pt x="1605663" y="1528324"/>
                  <a:pt x="1630763" y="1553523"/>
                  <a:pt x="1565556" y="1556503"/>
                </a:cubicBezTo>
                <a:cubicBezTo>
                  <a:pt x="1501959" y="1539013"/>
                  <a:pt x="1462468" y="1572800"/>
                  <a:pt x="1407755" y="1571444"/>
                </a:cubicBezTo>
                <a:cubicBezTo>
                  <a:pt x="1319286" y="1555448"/>
                  <a:pt x="1429251" y="1585263"/>
                  <a:pt x="1291872" y="1579471"/>
                </a:cubicBezTo>
                <a:cubicBezTo>
                  <a:pt x="1284192" y="1576816"/>
                  <a:pt x="1243590" y="1599390"/>
                  <a:pt x="1245251" y="1603018"/>
                </a:cubicBezTo>
                <a:cubicBezTo>
                  <a:pt x="1236562" y="1601891"/>
                  <a:pt x="1184091" y="1586977"/>
                  <a:pt x="1181938" y="1592789"/>
                </a:cubicBezTo>
                <a:cubicBezTo>
                  <a:pt x="1138153" y="1593474"/>
                  <a:pt x="1130439" y="1578153"/>
                  <a:pt x="1091432" y="1571003"/>
                </a:cubicBezTo>
                <a:cubicBezTo>
                  <a:pt x="1007000" y="1580980"/>
                  <a:pt x="1001377" y="1557850"/>
                  <a:pt x="940355" y="1560638"/>
                </a:cubicBezTo>
                <a:cubicBezTo>
                  <a:pt x="891367" y="1572083"/>
                  <a:pt x="924846" y="1558773"/>
                  <a:pt x="868264" y="1566392"/>
                </a:cubicBezTo>
                <a:cubicBezTo>
                  <a:pt x="848640" y="1547574"/>
                  <a:pt x="814997" y="1568391"/>
                  <a:pt x="792765" y="1563102"/>
                </a:cubicBezTo>
                <a:cubicBezTo>
                  <a:pt x="758082" y="1585102"/>
                  <a:pt x="689950" y="1563038"/>
                  <a:pt x="653153" y="1563516"/>
                </a:cubicBezTo>
                <a:cubicBezTo>
                  <a:pt x="591300" y="1567692"/>
                  <a:pt x="576686" y="1582565"/>
                  <a:pt x="541933" y="1561051"/>
                </a:cubicBezTo>
                <a:cubicBezTo>
                  <a:pt x="537775" y="1570056"/>
                  <a:pt x="508236" y="1570304"/>
                  <a:pt x="472797" y="1568904"/>
                </a:cubicBezTo>
                <a:cubicBezTo>
                  <a:pt x="458898" y="1573560"/>
                  <a:pt x="425270" y="1567476"/>
                  <a:pt x="396059" y="1560970"/>
                </a:cubicBezTo>
                <a:cubicBezTo>
                  <a:pt x="431016" y="1548467"/>
                  <a:pt x="332180" y="1575204"/>
                  <a:pt x="336819" y="1560892"/>
                </a:cubicBezTo>
                <a:cubicBezTo>
                  <a:pt x="292157" y="1552383"/>
                  <a:pt x="263346" y="1557575"/>
                  <a:pt x="267163" y="1531913"/>
                </a:cubicBezTo>
                <a:cubicBezTo>
                  <a:pt x="253228" y="1516946"/>
                  <a:pt x="198100" y="1540864"/>
                  <a:pt x="196644" y="1524565"/>
                </a:cubicBezTo>
                <a:cubicBezTo>
                  <a:pt x="172602" y="1535342"/>
                  <a:pt x="127394" y="1518578"/>
                  <a:pt x="86819" y="1519517"/>
                </a:cubicBezTo>
                <a:cubicBezTo>
                  <a:pt x="78537" y="1512257"/>
                  <a:pt x="69224" y="1512723"/>
                  <a:pt x="53369" y="1516853"/>
                </a:cubicBezTo>
                <a:cubicBezTo>
                  <a:pt x="37131" y="1517503"/>
                  <a:pt x="19976" y="1516838"/>
                  <a:pt x="2359" y="1515247"/>
                </a:cubicBezTo>
                <a:lnTo>
                  <a:pt x="0" y="1514932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BAED280-818D-4A12-5C1E-0555AB3E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751" y="1118473"/>
            <a:ext cx="8924392" cy="1037867"/>
          </a:xfrm>
        </p:spPr>
        <p:txBody>
          <a:bodyPr>
            <a:normAutofit/>
          </a:bodyPr>
          <a:lstStyle/>
          <a:p>
            <a:pPr algn="ctr"/>
            <a:r>
              <a:rPr lang="fr-FR" sz="5400" b="1" dirty="0"/>
              <a:t>Les réactions</a:t>
            </a:r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id="{B24A3A03-2C4E-45B5-B388-FAD638CDF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6548" y="662268"/>
            <a:ext cx="1707751" cy="42898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lnTo>
                  <a:pt x="2164992" y="12386"/>
                </a:lnTo>
                <a:cubicBezTo>
                  <a:pt x="2164717" y="43049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6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C6155A-8542-73BD-9F95-1A1A7BE39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310" y="2924174"/>
            <a:ext cx="8273380" cy="2828925"/>
          </a:xfrm>
        </p:spPr>
        <p:txBody>
          <a:bodyPr>
            <a:normAutofit/>
          </a:bodyPr>
          <a:lstStyle/>
          <a:p>
            <a:r>
              <a:rPr lang="fr-FR" sz="4000" b="1" dirty="0"/>
              <a:t>Le comportement passif</a:t>
            </a:r>
          </a:p>
          <a:p>
            <a:r>
              <a:rPr lang="fr-FR" sz="4000" b="1" dirty="0"/>
              <a:t>Le comportement agressif</a:t>
            </a:r>
          </a:p>
          <a:p>
            <a:r>
              <a:rPr lang="fr-FR" sz="4000" b="1" dirty="0"/>
              <a:t>Le comportement manipulateur</a:t>
            </a:r>
          </a:p>
          <a:p>
            <a:r>
              <a:rPr lang="fr-FR" sz="4000" b="1" dirty="0"/>
              <a:t>Le comportement affirmatif</a:t>
            </a:r>
          </a:p>
        </p:txBody>
      </p:sp>
    </p:spTree>
    <p:extLst>
      <p:ext uri="{BB962C8B-B14F-4D97-AF65-F5344CB8AC3E}">
        <p14:creationId xmlns:p14="http://schemas.microsoft.com/office/powerpoint/2010/main" val="3219837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Slide Background">
            <a:extLst>
              <a:ext uri="{FF2B5EF4-FFF2-40B4-BE49-F238E27FC236}">
                <a16:creationId xmlns:a16="http://schemas.microsoft.com/office/drawing/2014/main" id="{B210AC1D-4063-4C6E-9528-FA9C4C0C18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2F8C595-E68C-4306-AED8-DC7826A0A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416414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CDAC93D-CCF9-EF54-39C1-277EA6FCE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409" y="762001"/>
            <a:ext cx="4156512" cy="1708244"/>
          </a:xfrm>
        </p:spPr>
        <p:txBody>
          <a:bodyPr anchor="ctr">
            <a:normAutofit/>
          </a:bodyPr>
          <a:lstStyle/>
          <a:p>
            <a:r>
              <a:rPr lang="fr-FR" sz="5400" dirty="0"/>
              <a:t>Quoi faire?</a:t>
            </a:r>
          </a:p>
        </p:txBody>
      </p:sp>
      <p:pic>
        <p:nvPicPr>
          <p:cNvPr id="15" name="Picture 4" descr="Deux pinceaux avec poudre colorée">
            <a:extLst>
              <a:ext uri="{FF2B5EF4-FFF2-40B4-BE49-F238E27FC236}">
                <a16:creationId xmlns:a16="http://schemas.microsoft.com/office/drawing/2014/main" id="{8D9B6C26-A99E-9748-E7CD-38B88920D2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029" r="12971" b="-1"/>
          <a:stretch/>
        </p:blipFill>
        <p:spPr>
          <a:xfrm>
            <a:off x="-1" y="-2"/>
            <a:ext cx="6096001" cy="6858002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C65B1E-16F9-4DCD-1DF5-46E73C890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409" y="2470245"/>
            <a:ext cx="4156512" cy="3769835"/>
          </a:xfrm>
        </p:spPr>
        <p:txBody>
          <a:bodyPr anchor="ctr">
            <a:normAutofit/>
          </a:bodyPr>
          <a:lstStyle/>
          <a:p>
            <a:r>
              <a:rPr lang="fr-FR" sz="4000" dirty="0"/>
              <a:t>Avant</a:t>
            </a:r>
          </a:p>
          <a:p>
            <a:r>
              <a:rPr lang="fr-FR" sz="4000" dirty="0"/>
              <a:t>Pendant</a:t>
            </a:r>
          </a:p>
          <a:p>
            <a:r>
              <a:rPr lang="fr-FR" sz="4000" dirty="0"/>
              <a:t>Après </a:t>
            </a:r>
          </a:p>
        </p:txBody>
      </p:sp>
    </p:spTree>
    <p:extLst>
      <p:ext uri="{BB962C8B-B14F-4D97-AF65-F5344CB8AC3E}">
        <p14:creationId xmlns:p14="http://schemas.microsoft.com/office/powerpoint/2010/main" val="176321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101</Words>
  <Application>Microsoft Office PowerPoint</Application>
  <PresentationFormat>Grand écran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Les principes de bases</vt:lpstr>
      <vt:lpstr>Le conflit intrapersonnel</vt:lpstr>
      <vt:lpstr>Le conflit interpersonnel</vt:lpstr>
      <vt:lpstr>Le confit interpersonnel</vt:lpstr>
      <vt:lpstr>La nature du conflit</vt:lpstr>
      <vt:lpstr>La gestion de conflits</vt:lpstr>
      <vt:lpstr>Les réactions</vt:lpstr>
      <vt:lpstr>Quoi faire?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principes de bases</dc:title>
  <dc:creator>Chantal Defoy</dc:creator>
  <cp:lastModifiedBy>France Defoy</cp:lastModifiedBy>
  <cp:revision>1</cp:revision>
  <dcterms:created xsi:type="dcterms:W3CDTF">2023-10-18T19:42:34Z</dcterms:created>
  <dcterms:modified xsi:type="dcterms:W3CDTF">2023-10-25T15:06:44Z</dcterms:modified>
</cp:coreProperties>
</file>