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</p:sldIdLst>
  <p:sldSz cx="9144000" cy="6858000" type="screen4x3"/>
  <p:notesSz cx="6858000" cy="9236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10/04/2020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548681"/>
            <a:ext cx="7630616" cy="1584175"/>
          </a:xfrm>
        </p:spPr>
        <p:txBody>
          <a:bodyPr/>
          <a:lstStyle/>
          <a:p>
            <a:r>
              <a:rPr lang="fr-CA" dirty="0" smtClean="0"/>
              <a:t>Allégorie de la caverne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6800800" cy="4032448"/>
          </a:xfrm>
        </p:spPr>
        <p:txBody>
          <a:bodyPr>
            <a:normAutofit lnSpcReduction="10000"/>
          </a:bodyPr>
          <a:lstStyle/>
          <a:p>
            <a:pPr algn="just"/>
            <a:r>
              <a:rPr lang="fr-CA" sz="2800" b="1" dirty="0" smtClean="0">
                <a:solidFill>
                  <a:schemeClr val="tx1"/>
                </a:solidFill>
              </a:rPr>
              <a:t>Platon (-428, -348)</a:t>
            </a:r>
          </a:p>
          <a:p>
            <a:pPr algn="just"/>
            <a:r>
              <a:rPr lang="fr-CA" sz="2400" i="1" dirty="0" smtClean="0">
                <a:solidFill>
                  <a:schemeClr val="tx1"/>
                </a:solidFill>
              </a:rPr>
              <a:t>La République</a:t>
            </a:r>
            <a:r>
              <a:rPr lang="fr-CA" sz="2400" dirty="0" smtClean="0">
                <a:solidFill>
                  <a:schemeClr val="tx1"/>
                </a:solidFill>
              </a:rPr>
              <a:t>, chapitre VII</a:t>
            </a:r>
            <a:endParaRPr lang="fr-CA" sz="2400" b="1" dirty="0" smtClean="0">
              <a:solidFill>
                <a:schemeClr val="tx1"/>
              </a:solidFill>
            </a:endParaRPr>
          </a:p>
          <a:p>
            <a:pPr algn="just"/>
            <a:r>
              <a:rPr lang="fr-CA" sz="2400" dirty="0" smtClean="0">
                <a:solidFill>
                  <a:schemeClr val="tx1"/>
                </a:solidFill>
              </a:rPr>
              <a:t>L’être humain peut-il dépasser l’opinion et appréhender la vérité?</a:t>
            </a:r>
          </a:p>
          <a:p>
            <a:pPr algn="just"/>
            <a:r>
              <a:rPr lang="fr-CA" sz="2400" i="1" dirty="0" smtClean="0">
                <a:solidFill>
                  <a:schemeClr val="tx1"/>
                </a:solidFill>
              </a:rPr>
              <a:t>L’allégorie ou mythe de la caverne </a:t>
            </a:r>
            <a:r>
              <a:rPr lang="fr-CA" sz="2400" dirty="0" smtClean="0">
                <a:solidFill>
                  <a:schemeClr val="tx1"/>
                </a:solidFill>
              </a:rPr>
              <a:t>contient la réponse de Platon. </a:t>
            </a:r>
          </a:p>
          <a:p>
            <a:pPr algn="just"/>
            <a:r>
              <a:rPr lang="fr-CA" sz="2400" b="1" dirty="0" smtClean="0">
                <a:solidFill>
                  <a:schemeClr val="tx1"/>
                </a:solidFill>
              </a:rPr>
              <a:t>Dialectique</a:t>
            </a:r>
            <a:r>
              <a:rPr lang="fr-CA" sz="2400" dirty="0" smtClean="0">
                <a:solidFill>
                  <a:schemeClr val="tx1"/>
                </a:solidFill>
              </a:rPr>
              <a:t>: moyen retenu par Platon pour cheminer vers la vérité.</a:t>
            </a:r>
          </a:p>
          <a:p>
            <a:pPr algn="just"/>
            <a:r>
              <a:rPr lang="fr-CA" sz="2400" dirty="0" smtClean="0">
                <a:solidFill>
                  <a:schemeClr val="tx1"/>
                </a:solidFill>
              </a:rPr>
              <a:t>Exemple de cette dialectique: extrait de </a:t>
            </a:r>
            <a:r>
              <a:rPr lang="fr-CA" sz="2400" i="1" dirty="0" smtClean="0">
                <a:solidFill>
                  <a:schemeClr val="tx1"/>
                </a:solidFill>
              </a:rPr>
              <a:t>l’Alcibiade</a:t>
            </a:r>
            <a:r>
              <a:rPr lang="fr-CA" sz="2400" dirty="0" smtClean="0">
                <a:solidFill>
                  <a:schemeClr val="tx1"/>
                </a:solidFill>
              </a:rPr>
              <a:t> lu en classe (dialogue entre Socrate et Alcibiade)</a:t>
            </a:r>
          </a:p>
          <a:p>
            <a:pPr algn="just"/>
            <a:endParaRPr lang="fr-CA" sz="2400" dirty="0" smtClean="0">
              <a:solidFill>
                <a:schemeClr val="tx1"/>
              </a:solidFill>
            </a:endParaRPr>
          </a:p>
          <a:p>
            <a:pPr algn="just"/>
            <a:endParaRPr lang="fr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Allégorie de la caverne</a:t>
            </a:r>
            <a:endParaRPr lang="fr-CA" dirty="0"/>
          </a:p>
        </p:txBody>
      </p:sp>
      <p:pic>
        <p:nvPicPr>
          <p:cNvPr id="4" name="Espace réservé du contenu 3" descr="L'allégorie de la cavern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556792"/>
            <a:ext cx="4654082" cy="48531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Allégorie de la caverne</a:t>
            </a:r>
            <a:endParaRPr lang="fr-CA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3484" t="12069" b="49941"/>
          <a:stretch>
            <a:fillRect/>
          </a:stretch>
        </p:blipFill>
        <p:spPr bwMode="auto">
          <a:xfrm>
            <a:off x="0" y="2132856"/>
            <a:ext cx="9093201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i="1" dirty="0" smtClean="0"/>
              <a:t>Allégorie ou mythe de la caverne</a:t>
            </a:r>
            <a:endParaRPr lang="fr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fr-CA" sz="3600" b="1" dirty="0" smtClean="0"/>
              <a:t>2 mondes distincts:</a:t>
            </a:r>
          </a:p>
          <a:p>
            <a:pPr marL="0" indent="0" algn="ctr">
              <a:buNone/>
            </a:pPr>
            <a:endParaRPr lang="fr-CA" sz="3600" b="1" dirty="0" smtClean="0"/>
          </a:p>
          <a:p>
            <a:r>
              <a:rPr lang="fr-CA" dirty="0" smtClean="0"/>
              <a:t>Le </a:t>
            </a:r>
            <a:r>
              <a:rPr lang="fr-CA" sz="3400" b="1" dirty="0" smtClean="0"/>
              <a:t>monde des Idées </a:t>
            </a:r>
            <a:r>
              <a:rPr lang="fr-CA" dirty="0" smtClean="0"/>
              <a:t>(ou monde intelligible)</a:t>
            </a:r>
          </a:p>
          <a:p>
            <a:r>
              <a:rPr lang="fr-CA" dirty="0" smtClean="0"/>
              <a:t>Monde invisible qui existe sous forme d’Idées.</a:t>
            </a:r>
          </a:p>
          <a:p>
            <a:r>
              <a:rPr lang="fr-CA" dirty="0" smtClean="0"/>
              <a:t>Ex.: l’idée de la Justice, l’idée du Bien, l’idée du Beau, l’idée de l’amour, l’idée de l’amitié.</a:t>
            </a:r>
          </a:p>
          <a:p>
            <a:r>
              <a:rPr lang="fr-CA" sz="3100" dirty="0" smtClean="0"/>
              <a:t>Monde de la vérité</a:t>
            </a:r>
          </a:p>
          <a:p>
            <a:r>
              <a:rPr lang="fr-CA" sz="3100" dirty="0" smtClean="0"/>
              <a:t>____________________________________________________</a:t>
            </a:r>
          </a:p>
          <a:p>
            <a:endParaRPr lang="fr-CA" sz="3100" dirty="0" smtClean="0"/>
          </a:p>
          <a:p>
            <a:r>
              <a:rPr lang="fr-CA" dirty="0" smtClean="0"/>
              <a:t>Le </a:t>
            </a:r>
            <a:r>
              <a:rPr lang="fr-CA" sz="3400" b="1" dirty="0" smtClean="0"/>
              <a:t>monde sensible </a:t>
            </a:r>
            <a:r>
              <a:rPr lang="fr-CA" dirty="0" smtClean="0"/>
              <a:t>(il est le reflet du monde des Idées)</a:t>
            </a:r>
          </a:p>
          <a:p>
            <a:r>
              <a:rPr lang="fr-CA" dirty="0" smtClean="0"/>
              <a:t>Monde dans lequel nous vivons, il est en devenir, changeant et</a:t>
            </a:r>
          </a:p>
          <a:p>
            <a:r>
              <a:rPr lang="fr-CA" dirty="0" smtClean="0"/>
              <a:t>perceptible par nos sens.</a:t>
            </a:r>
          </a:p>
          <a:p>
            <a:r>
              <a:rPr lang="fr-CA" dirty="0" smtClean="0"/>
              <a:t>Monde des apparences</a:t>
            </a:r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  <a:p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3 parties de l’âme et classes sociales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660" y="3429000"/>
            <a:ext cx="4304518" cy="3224233"/>
          </a:xfr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46" y="1290373"/>
            <a:ext cx="3859206" cy="289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5246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172</Words>
  <Application>Microsoft Office PowerPoint</Application>
  <PresentationFormat>Affichage à l'écran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Allégorie de la caverne</vt:lpstr>
      <vt:lpstr>Allégorie de la caverne</vt:lpstr>
      <vt:lpstr>Allégorie de la caverne</vt:lpstr>
      <vt:lpstr>Allégorie ou mythe de la caverne</vt:lpstr>
      <vt:lpstr>3 parties de l’âme et classes sociales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Cauvier,Renée</dc:creator>
  <cp:lastModifiedBy>Renee</cp:lastModifiedBy>
  <cp:revision>55</cp:revision>
  <dcterms:modified xsi:type="dcterms:W3CDTF">2020-04-10T15:37:56Z</dcterms:modified>
</cp:coreProperties>
</file>