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095D81-A31B-485D-9110-48609353F41C}" v="440" dt="2023-10-28T16:35:29.294"/>
    <p1510:client id="{E50C2D9D-E92B-4228-9D44-0F9F8295055C}" v="245" dt="2023-10-28T16:24:38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99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9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6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0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October 28,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8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983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625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7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October 28,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59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4C7A14-8D2E-232D-C058-02A37DD3F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5755341"/>
            <a:ext cx="10160000" cy="884518"/>
          </a:xfrm>
        </p:spPr>
        <p:txBody>
          <a:bodyPr anchor="t">
            <a:noAutofit/>
          </a:bodyPr>
          <a:lstStyle/>
          <a:p>
            <a:r>
              <a:rPr lang="fr-FR" sz="5400" dirty="0"/>
              <a:t>Mini- synthèse 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A85C74-1B65-F849-A982-419BBEC0D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2" y="5149516"/>
            <a:ext cx="5768283" cy="505326"/>
          </a:xfrm>
        </p:spPr>
        <p:txBody>
          <a:bodyPr anchor="b">
            <a:normAutofit/>
          </a:bodyPr>
          <a:lstStyle/>
          <a:p>
            <a:endParaRPr lang="fr-FR"/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A5731A27-B07D-D862-58EF-FAD1B672B7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57" b="13869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653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3CBE3-ED59-5234-FEC8-AE09379A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1387366"/>
            <a:ext cx="9810604" cy="5739370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tx1"/>
                </a:solidFill>
              </a:rPr>
              <a:t>Nomme 1 loi et donne un exemple de son application.</a:t>
            </a:r>
          </a:p>
          <a:p>
            <a:r>
              <a:rPr lang="fr-FR" sz="3600" dirty="0">
                <a:solidFill>
                  <a:schemeClr val="tx1"/>
                </a:solidFill>
              </a:rPr>
              <a:t>Donne 1 exemple de plagiat.</a:t>
            </a:r>
          </a:p>
          <a:p>
            <a:r>
              <a:rPr lang="fr-FR" sz="3600" dirty="0">
                <a:solidFill>
                  <a:schemeClr val="tx1"/>
                </a:solidFill>
              </a:rPr>
              <a:t>Nomme 1 façon de se préparer à un exposé oral.</a:t>
            </a:r>
          </a:p>
          <a:p>
            <a:r>
              <a:rPr lang="fr-FR" sz="3600" dirty="0">
                <a:solidFill>
                  <a:schemeClr val="tx1"/>
                </a:solidFill>
              </a:rPr>
              <a:t>Nomme une composante de l’émotion.</a:t>
            </a:r>
          </a:p>
          <a:p>
            <a:r>
              <a:rPr lang="fr-FR" sz="3600" dirty="0">
                <a:solidFill>
                  <a:schemeClr val="tx1"/>
                </a:solidFill>
              </a:rPr>
              <a:t>Donne 1 exemple de langage professionnel avec un client.</a:t>
            </a:r>
          </a:p>
        </p:txBody>
      </p:sp>
    </p:spTree>
    <p:extLst>
      <p:ext uri="{BB962C8B-B14F-4D97-AF65-F5344CB8AC3E}">
        <p14:creationId xmlns:p14="http://schemas.microsoft.com/office/powerpoint/2010/main" val="200495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rchive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Bembo</vt:lpstr>
      <vt:lpstr>ArchiveVTI</vt:lpstr>
      <vt:lpstr>Mini- synthèse 4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 synthèse 1</dc:title>
  <dc:creator>Chantal Defoy</dc:creator>
  <cp:lastModifiedBy>France Defoy</cp:lastModifiedBy>
  <cp:revision>4</cp:revision>
  <dcterms:created xsi:type="dcterms:W3CDTF">2023-10-09T17:41:33Z</dcterms:created>
  <dcterms:modified xsi:type="dcterms:W3CDTF">2023-10-28T16:36:08Z</dcterms:modified>
</cp:coreProperties>
</file>