
<file path=[Content_Types].xml><?xml version="1.0" encoding="utf-8"?>
<Types xmlns="http://schemas.openxmlformats.org/package/2006/content-types">
  <Default Extension="png" ContentType="image/png"/>
  <Default Extension="svg" ContentType="image/svg+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1"/>
  </p:notesMasterIdLst>
  <p:sldIdLst>
    <p:sldId id="256" r:id="rId2"/>
    <p:sldId id="257" r:id="rId3"/>
    <p:sldId id="258" r:id="rId4"/>
    <p:sldId id="259" r:id="rId5"/>
    <p:sldId id="260" r:id="rId6"/>
    <p:sldId id="265" r:id="rId7"/>
    <p:sldId id="266" r:id="rId8"/>
    <p:sldId id="261" r:id="rId9"/>
    <p:sldId id="264" r:id="rId10"/>
    <p:sldId id="267" r:id="rId11"/>
    <p:sldId id="262" r:id="rId12"/>
    <p:sldId id="268" r:id="rId13"/>
    <p:sldId id="269" r:id="rId14"/>
    <p:sldId id="270" r:id="rId15"/>
    <p:sldId id="271" r:id="rId16"/>
    <p:sldId id="273" r:id="rId17"/>
    <p:sldId id="272" r:id="rId18"/>
    <p:sldId id="275" r:id="rId19"/>
    <p:sldId id="276" r:id="rId20"/>
    <p:sldId id="274" r:id="rId21"/>
    <p:sldId id="280" r:id="rId22"/>
    <p:sldId id="281" r:id="rId23"/>
    <p:sldId id="282" r:id="rId24"/>
    <p:sldId id="277" r:id="rId25"/>
    <p:sldId id="288" r:id="rId26"/>
    <p:sldId id="278" r:id="rId27"/>
    <p:sldId id="279" r:id="rId28"/>
    <p:sldId id="283" r:id="rId29"/>
    <p:sldId id="284" r:id="rId30"/>
    <p:sldId id="285" r:id="rId31"/>
    <p:sldId id="263" r:id="rId32"/>
    <p:sldId id="289" r:id="rId33"/>
    <p:sldId id="286" r:id="rId34"/>
    <p:sldId id="287" r:id="rId35"/>
    <p:sldId id="290" r:id="rId36"/>
    <p:sldId id="291" r:id="rId37"/>
    <p:sldId id="292" r:id="rId38"/>
    <p:sldId id="293" r:id="rId39"/>
    <p:sldId id="294" r:id="rId40"/>
  </p:sldIdLst>
  <p:sldSz cx="12192000" cy="6858000"/>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1" d="100"/>
          <a:sy n="101" d="100"/>
        </p:scale>
        <p:origin x="494" y="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_rels/data5.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rawing5.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BDEAF-BCCC-4CDB-971B-5A6EF423841C}" type="doc">
      <dgm:prSet loTypeId="urn:microsoft.com/office/officeart/2005/8/layout/radial4" loCatId="relationship" qsTypeId="urn:microsoft.com/office/officeart/2005/8/quickstyle/simple3" qsCatId="simple" csTypeId="urn:microsoft.com/office/officeart/2005/8/colors/accent3_2" csCatId="accent3" phldr="1"/>
      <dgm:spPr/>
      <dgm:t>
        <a:bodyPr/>
        <a:lstStyle/>
        <a:p>
          <a:endParaRPr lang="fr-CA"/>
        </a:p>
      </dgm:t>
    </dgm:pt>
    <dgm:pt modelId="{E27DAF2B-EBC4-46D2-B8DB-417A5D254108}">
      <dgm:prSet phldrT="[Texte]"/>
      <dgm:spPr/>
      <dgm:t>
        <a:bodyPr/>
        <a:lstStyle/>
        <a:p>
          <a:r>
            <a:rPr lang="fr-CA" dirty="0"/>
            <a:t>Dynamique familiale</a:t>
          </a:r>
        </a:p>
      </dgm:t>
    </dgm:pt>
    <dgm:pt modelId="{1E21F766-94D5-4B35-B98C-4FB648A2BCA5}" type="parTrans" cxnId="{97B13D8A-8CEA-46B8-880A-305BC7CF0D03}">
      <dgm:prSet/>
      <dgm:spPr/>
      <dgm:t>
        <a:bodyPr/>
        <a:lstStyle/>
        <a:p>
          <a:endParaRPr lang="fr-CA"/>
        </a:p>
      </dgm:t>
    </dgm:pt>
    <dgm:pt modelId="{CB88D4FD-14F1-4BC0-9B50-FC722A96D472}" type="sibTrans" cxnId="{97B13D8A-8CEA-46B8-880A-305BC7CF0D03}">
      <dgm:prSet/>
      <dgm:spPr/>
      <dgm:t>
        <a:bodyPr/>
        <a:lstStyle/>
        <a:p>
          <a:endParaRPr lang="fr-CA"/>
        </a:p>
      </dgm:t>
    </dgm:pt>
    <dgm:pt modelId="{C23A840A-709B-451C-B6CE-D69930EEC8D6}">
      <dgm:prSet phldrT="[Texte]"/>
      <dgm:spPr/>
      <dgm:t>
        <a:bodyPr/>
        <a:lstStyle/>
        <a:p>
          <a:r>
            <a:rPr lang="fr-CA" dirty="0"/>
            <a:t>Les </a:t>
          </a:r>
        </a:p>
        <a:p>
          <a:r>
            <a:rPr lang="fr-CA" dirty="0"/>
            <a:t>sous-systèmes</a:t>
          </a:r>
        </a:p>
      </dgm:t>
    </dgm:pt>
    <dgm:pt modelId="{F662DDD5-B121-4FB2-B74E-2FCEFE767C2E}" type="parTrans" cxnId="{0952EF32-5E1D-4699-AD40-609802363B64}">
      <dgm:prSet/>
      <dgm:spPr/>
      <dgm:t>
        <a:bodyPr/>
        <a:lstStyle/>
        <a:p>
          <a:endParaRPr lang="fr-CA"/>
        </a:p>
      </dgm:t>
    </dgm:pt>
    <dgm:pt modelId="{FDA7C424-36FB-4A83-BBFE-DCCE7D97FD20}" type="sibTrans" cxnId="{0952EF32-5E1D-4699-AD40-609802363B64}">
      <dgm:prSet/>
      <dgm:spPr/>
      <dgm:t>
        <a:bodyPr/>
        <a:lstStyle/>
        <a:p>
          <a:endParaRPr lang="fr-CA"/>
        </a:p>
      </dgm:t>
    </dgm:pt>
    <dgm:pt modelId="{9E2780DC-78D2-41BB-9897-7C294837DD80}">
      <dgm:prSet phldrT="[Texte]"/>
      <dgm:spPr/>
      <dgm:t>
        <a:bodyPr/>
        <a:lstStyle/>
        <a:p>
          <a:r>
            <a:rPr lang="fr-CA" dirty="0"/>
            <a:t>Les </a:t>
          </a:r>
        </a:p>
        <a:p>
          <a:r>
            <a:rPr lang="fr-CA" dirty="0"/>
            <a:t>positions </a:t>
          </a:r>
        </a:p>
      </dgm:t>
    </dgm:pt>
    <dgm:pt modelId="{0802F847-BD4A-4460-AF41-369E03BAEDFA}" type="parTrans" cxnId="{4CFDAC76-A138-4A2A-B49D-DA01FF3715A9}">
      <dgm:prSet/>
      <dgm:spPr/>
      <dgm:t>
        <a:bodyPr/>
        <a:lstStyle/>
        <a:p>
          <a:endParaRPr lang="fr-CA"/>
        </a:p>
      </dgm:t>
    </dgm:pt>
    <dgm:pt modelId="{F0CBE537-08EE-41C3-A45B-7DC83A3D5BFF}" type="sibTrans" cxnId="{4CFDAC76-A138-4A2A-B49D-DA01FF3715A9}">
      <dgm:prSet/>
      <dgm:spPr/>
      <dgm:t>
        <a:bodyPr/>
        <a:lstStyle/>
        <a:p>
          <a:endParaRPr lang="fr-CA"/>
        </a:p>
      </dgm:t>
    </dgm:pt>
    <dgm:pt modelId="{6D63BE4A-117C-41E2-84C3-A663A4E4FEC1}">
      <dgm:prSet phldrT="[Texte]"/>
      <dgm:spPr/>
      <dgm:t>
        <a:bodyPr/>
        <a:lstStyle/>
        <a:p>
          <a:r>
            <a:rPr lang="fr-CA" dirty="0"/>
            <a:t>Les </a:t>
          </a:r>
        </a:p>
        <a:p>
          <a:r>
            <a:rPr lang="fr-CA" dirty="0"/>
            <a:t>frontières</a:t>
          </a:r>
        </a:p>
      </dgm:t>
    </dgm:pt>
    <dgm:pt modelId="{3DCF9BA0-EE26-419E-A2AA-856D7830A3A0}" type="parTrans" cxnId="{97F9DE0D-26A4-414B-8BC7-07E0773D0656}">
      <dgm:prSet/>
      <dgm:spPr/>
      <dgm:t>
        <a:bodyPr/>
        <a:lstStyle/>
        <a:p>
          <a:endParaRPr lang="fr-CA"/>
        </a:p>
      </dgm:t>
    </dgm:pt>
    <dgm:pt modelId="{28A37CAF-8FB4-493B-9B29-EE310386C7D5}" type="sibTrans" cxnId="{97F9DE0D-26A4-414B-8BC7-07E0773D0656}">
      <dgm:prSet/>
      <dgm:spPr/>
      <dgm:t>
        <a:bodyPr/>
        <a:lstStyle/>
        <a:p>
          <a:endParaRPr lang="fr-CA"/>
        </a:p>
      </dgm:t>
    </dgm:pt>
    <dgm:pt modelId="{D1618E71-A5F9-4B72-B50D-C7716BC2DA4B}">
      <dgm:prSet/>
      <dgm:spPr/>
      <dgm:t>
        <a:bodyPr/>
        <a:lstStyle/>
        <a:p>
          <a:r>
            <a:rPr lang="fr-CA" dirty="0"/>
            <a:t>Les </a:t>
          </a:r>
        </a:p>
        <a:p>
          <a:r>
            <a:rPr lang="fr-CA" dirty="0"/>
            <a:t>coalitions</a:t>
          </a:r>
        </a:p>
      </dgm:t>
    </dgm:pt>
    <dgm:pt modelId="{56C63BA2-EDAF-4753-9BD9-9BAF0A687829}" type="parTrans" cxnId="{E427CF48-D398-4342-9852-E005BE2C9F82}">
      <dgm:prSet/>
      <dgm:spPr/>
      <dgm:t>
        <a:bodyPr/>
        <a:lstStyle/>
        <a:p>
          <a:endParaRPr lang="fr-CA"/>
        </a:p>
      </dgm:t>
    </dgm:pt>
    <dgm:pt modelId="{96D82ADA-CC28-4C5B-A590-9A0C845C9BE1}" type="sibTrans" cxnId="{E427CF48-D398-4342-9852-E005BE2C9F82}">
      <dgm:prSet/>
      <dgm:spPr/>
      <dgm:t>
        <a:bodyPr/>
        <a:lstStyle/>
        <a:p>
          <a:endParaRPr lang="fr-CA"/>
        </a:p>
      </dgm:t>
    </dgm:pt>
    <dgm:pt modelId="{DE6B4359-3138-4052-B0B4-A3214473B6A0}">
      <dgm:prSet/>
      <dgm:spPr/>
      <dgm:t>
        <a:bodyPr/>
        <a:lstStyle/>
        <a:p>
          <a:r>
            <a:rPr lang="fr-CA" dirty="0"/>
            <a:t>Les </a:t>
          </a:r>
        </a:p>
        <a:p>
          <a:r>
            <a:rPr lang="fr-CA" dirty="0"/>
            <a:t>règles</a:t>
          </a:r>
        </a:p>
      </dgm:t>
    </dgm:pt>
    <dgm:pt modelId="{56865626-8111-4ED6-B934-4800F2DD95D9}" type="parTrans" cxnId="{82990E19-3F46-4F44-9F09-A630964EB9B6}">
      <dgm:prSet/>
      <dgm:spPr/>
      <dgm:t>
        <a:bodyPr/>
        <a:lstStyle/>
        <a:p>
          <a:endParaRPr lang="fr-CA"/>
        </a:p>
      </dgm:t>
    </dgm:pt>
    <dgm:pt modelId="{6C75D6BD-CF3A-47C8-B6CA-BB46F9416F6D}" type="sibTrans" cxnId="{82990E19-3F46-4F44-9F09-A630964EB9B6}">
      <dgm:prSet/>
      <dgm:spPr/>
      <dgm:t>
        <a:bodyPr/>
        <a:lstStyle/>
        <a:p>
          <a:endParaRPr lang="fr-CA"/>
        </a:p>
      </dgm:t>
    </dgm:pt>
    <dgm:pt modelId="{D45C8843-B034-4E0D-92B0-E00F31EBABD3}">
      <dgm:prSet/>
      <dgm:spPr/>
      <dgm:t>
        <a:bodyPr/>
        <a:lstStyle/>
        <a:p>
          <a:r>
            <a:rPr lang="fr-CA" dirty="0"/>
            <a:t>Les </a:t>
          </a:r>
        </a:p>
        <a:p>
          <a:r>
            <a:rPr lang="fr-CA" dirty="0"/>
            <a:t>triangles</a:t>
          </a:r>
        </a:p>
      </dgm:t>
    </dgm:pt>
    <dgm:pt modelId="{891C15D3-968D-409A-9247-7CB3950BB22B}" type="parTrans" cxnId="{769EF163-7507-4AAA-9FC5-54539F30C1F5}">
      <dgm:prSet/>
      <dgm:spPr/>
      <dgm:t>
        <a:bodyPr/>
        <a:lstStyle/>
        <a:p>
          <a:endParaRPr lang="fr-CA"/>
        </a:p>
      </dgm:t>
    </dgm:pt>
    <dgm:pt modelId="{D750661B-D8CA-4BBF-BF87-27D50D91675D}" type="sibTrans" cxnId="{769EF163-7507-4AAA-9FC5-54539F30C1F5}">
      <dgm:prSet/>
      <dgm:spPr/>
      <dgm:t>
        <a:bodyPr/>
        <a:lstStyle/>
        <a:p>
          <a:endParaRPr lang="fr-CA"/>
        </a:p>
      </dgm:t>
    </dgm:pt>
    <dgm:pt modelId="{598D39DE-EA2B-465D-BB1B-70017A5C3005}">
      <dgm:prSet/>
      <dgm:spPr/>
      <dgm:t>
        <a:bodyPr/>
        <a:lstStyle/>
        <a:p>
          <a:r>
            <a:rPr lang="fr-CA" dirty="0"/>
            <a:t>Les </a:t>
          </a:r>
        </a:p>
        <a:p>
          <a:r>
            <a:rPr lang="fr-CA" dirty="0"/>
            <a:t>alliances</a:t>
          </a:r>
        </a:p>
      </dgm:t>
    </dgm:pt>
    <dgm:pt modelId="{A40D178C-3905-46D8-AF7D-45B839254D8F}" type="parTrans" cxnId="{FAF8346F-86CE-4732-BBDE-3C7CEC3C7913}">
      <dgm:prSet/>
      <dgm:spPr/>
      <dgm:t>
        <a:bodyPr/>
        <a:lstStyle/>
        <a:p>
          <a:endParaRPr lang="fr-CA"/>
        </a:p>
      </dgm:t>
    </dgm:pt>
    <dgm:pt modelId="{1BF12EF7-CB2E-4505-B2F0-13A901A152FA}" type="sibTrans" cxnId="{FAF8346F-86CE-4732-BBDE-3C7CEC3C7913}">
      <dgm:prSet/>
      <dgm:spPr/>
      <dgm:t>
        <a:bodyPr/>
        <a:lstStyle/>
        <a:p>
          <a:endParaRPr lang="fr-CA"/>
        </a:p>
      </dgm:t>
    </dgm:pt>
    <dgm:pt modelId="{476A5347-C753-4BFF-921F-AA0BC3BF3DFA}">
      <dgm:prSet/>
      <dgm:spPr/>
      <dgm:t>
        <a:bodyPr/>
        <a:lstStyle/>
        <a:p>
          <a:r>
            <a:rPr lang="fr-CA" dirty="0"/>
            <a:t>Les patterns de fonctionnements</a:t>
          </a:r>
        </a:p>
      </dgm:t>
    </dgm:pt>
    <dgm:pt modelId="{3D177C61-01C1-418B-911E-F9C24C8CCF36}" type="parTrans" cxnId="{695363FF-1FA8-4F68-94E8-782D2CF8EEF0}">
      <dgm:prSet/>
      <dgm:spPr/>
      <dgm:t>
        <a:bodyPr/>
        <a:lstStyle/>
        <a:p>
          <a:endParaRPr lang="fr-CA"/>
        </a:p>
      </dgm:t>
    </dgm:pt>
    <dgm:pt modelId="{92075FDB-E791-4281-88E9-80657CB20198}" type="sibTrans" cxnId="{695363FF-1FA8-4F68-94E8-782D2CF8EEF0}">
      <dgm:prSet/>
      <dgm:spPr/>
      <dgm:t>
        <a:bodyPr/>
        <a:lstStyle/>
        <a:p>
          <a:endParaRPr lang="fr-CA"/>
        </a:p>
      </dgm:t>
    </dgm:pt>
    <dgm:pt modelId="{354990DB-4FC9-4B05-BB6D-EA5A912E2A0C}" type="pres">
      <dgm:prSet presAssocID="{6E5BDEAF-BCCC-4CDB-971B-5A6EF423841C}" presName="cycle" presStyleCnt="0">
        <dgm:presLayoutVars>
          <dgm:chMax val="1"/>
          <dgm:dir/>
          <dgm:animLvl val="ctr"/>
          <dgm:resizeHandles val="exact"/>
        </dgm:presLayoutVars>
      </dgm:prSet>
      <dgm:spPr/>
    </dgm:pt>
    <dgm:pt modelId="{E0552E4E-DF6B-4C6A-B054-D8E8C009551F}" type="pres">
      <dgm:prSet presAssocID="{E27DAF2B-EBC4-46D2-B8DB-417A5D254108}" presName="centerShape" presStyleLbl="node0" presStyleIdx="0" presStyleCnt="1"/>
      <dgm:spPr/>
    </dgm:pt>
    <dgm:pt modelId="{7DD345B5-F015-47EB-A8E9-C9FB10E3C5AB}" type="pres">
      <dgm:prSet presAssocID="{F662DDD5-B121-4FB2-B74E-2FCEFE767C2E}" presName="parTrans" presStyleLbl="bgSibTrans2D1" presStyleIdx="0" presStyleCnt="8"/>
      <dgm:spPr/>
    </dgm:pt>
    <dgm:pt modelId="{FF3C27BE-08CD-4E32-9AB2-07DF5CF90286}" type="pres">
      <dgm:prSet presAssocID="{C23A840A-709B-451C-B6CE-D69930EEC8D6}" presName="node" presStyleLbl="node1" presStyleIdx="0" presStyleCnt="8">
        <dgm:presLayoutVars>
          <dgm:bulletEnabled val="1"/>
        </dgm:presLayoutVars>
      </dgm:prSet>
      <dgm:spPr/>
    </dgm:pt>
    <dgm:pt modelId="{C92726B7-B931-4F4D-8446-E8E057B34C16}" type="pres">
      <dgm:prSet presAssocID="{0802F847-BD4A-4460-AF41-369E03BAEDFA}" presName="parTrans" presStyleLbl="bgSibTrans2D1" presStyleIdx="1" presStyleCnt="8"/>
      <dgm:spPr/>
    </dgm:pt>
    <dgm:pt modelId="{23F30149-903B-4047-9233-CE2308788B20}" type="pres">
      <dgm:prSet presAssocID="{9E2780DC-78D2-41BB-9897-7C294837DD80}" presName="node" presStyleLbl="node1" presStyleIdx="1" presStyleCnt="8">
        <dgm:presLayoutVars>
          <dgm:bulletEnabled val="1"/>
        </dgm:presLayoutVars>
      </dgm:prSet>
      <dgm:spPr/>
    </dgm:pt>
    <dgm:pt modelId="{49B027C3-685A-4AA2-894E-70576C4BD1DE}" type="pres">
      <dgm:prSet presAssocID="{3DCF9BA0-EE26-419E-A2AA-856D7830A3A0}" presName="parTrans" presStyleLbl="bgSibTrans2D1" presStyleIdx="2" presStyleCnt="8"/>
      <dgm:spPr/>
    </dgm:pt>
    <dgm:pt modelId="{AE8B51A2-DFBF-4F7C-BD16-397846121E2D}" type="pres">
      <dgm:prSet presAssocID="{6D63BE4A-117C-41E2-84C3-A663A4E4FEC1}" presName="node" presStyleLbl="node1" presStyleIdx="2" presStyleCnt="8">
        <dgm:presLayoutVars>
          <dgm:bulletEnabled val="1"/>
        </dgm:presLayoutVars>
      </dgm:prSet>
      <dgm:spPr/>
    </dgm:pt>
    <dgm:pt modelId="{C0CE2C89-C99B-4F8B-8656-42D025D0AEB1}" type="pres">
      <dgm:prSet presAssocID="{56865626-8111-4ED6-B934-4800F2DD95D9}" presName="parTrans" presStyleLbl="bgSibTrans2D1" presStyleIdx="3" presStyleCnt="8"/>
      <dgm:spPr/>
    </dgm:pt>
    <dgm:pt modelId="{1A180B40-C38D-44C7-B551-92D34B893A44}" type="pres">
      <dgm:prSet presAssocID="{DE6B4359-3138-4052-B0B4-A3214473B6A0}" presName="node" presStyleLbl="node1" presStyleIdx="3" presStyleCnt="8">
        <dgm:presLayoutVars>
          <dgm:bulletEnabled val="1"/>
        </dgm:presLayoutVars>
      </dgm:prSet>
      <dgm:spPr/>
    </dgm:pt>
    <dgm:pt modelId="{2F061ECE-3207-4C05-88EC-E28E640EF26C}" type="pres">
      <dgm:prSet presAssocID="{891C15D3-968D-409A-9247-7CB3950BB22B}" presName="parTrans" presStyleLbl="bgSibTrans2D1" presStyleIdx="4" presStyleCnt="8"/>
      <dgm:spPr/>
    </dgm:pt>
    <dgm:pt modelId="{D5AF9694-C3CE-4FAF-A5C4-DD84DAF8AA58}" type="pres">
      <dgm:prSet presAssocID="{D45C8843-B034-4E0D-92B0-E00F31EBABD3}" presName="node" presStyleLbl="node1" presStyleIdx="4" presStyleCnt="8">
        <dgm:presLayoutVars>
          <dgm:bulletEnabled val="1"/>
        </dgm:presLayoutVars>
      </dgm:prSet>
      <dgm:spPr/>
    </dgm:pt>
    <dgm:pt modelId="{791E6350-9854-4B1A-ACFD-6A33D7117A6A}" type="pres">
      <dgm:prSet presAssocID="{A40D178C-3905-46D8-AF7D-45B839254D8F}" presName="parTrans" presStyleLbl="bgSibTrans2D1" presStyleIdx="5" presStyleCnt="8"/>
      <dgm:spPr/>
    </dgm:pt>
    <dgm:pt modelId="{D2AF6A57-D742-4230-880D-4963952E08BE}" type="pres">
      <dgm:prSet presAssocID="{598D39DE-EA2B-465D-BB1B-70017A5C3005}" presName="node" presStyleLbl="node1" presStyleIdx="5" presStyleCnt="8">
        <dgm:presLayoutVars>
          <dgm:bulletEnabled val="1"/>
        </dgm:presLayoutVars>
      </dgm:prSet>
      <dgm:spPr/>
    </dgm:pt>
    <dgm:pt modelId="{C979F9A6-1029-41FE-B9B7-CDFF8DB76C48}" type="pres">
      <dgm:prSet presAssocID="{56C63BA2-EDAF-4753-9BD9-9BAF0A687829}" presName="parTrans" presStyleLbl="bgSibTrans2D1" presStyleIdx="6" presStyleCnt="8"/>
      <dgm:spPr/>
    </dgm:pt>
    <dgm:pt modelId="{73F2CC50-2CFE-400B-83C0-A37929F20D6B}" type="pres">
      <dgm:prSet presAssocID="{D1618E71-A5F9-4B72-B50D-C7716BC2DA4B}" presName="node" presStyleLbl="node1" presStyleIdx="6" presStyleCnt="8">
        <dgm:presLayoutVars>
          <dgm:bulletEnabled val="1"/>
        </dgm:presLayoutVars>
      </dgm:prSet>
      <dgm:spPr/>
    </dgm:pt>
    <dgm:pt modelId="{1D7C3FBB-1842-4CB7-B99D-2B9E09FB6677}" type="pres">
      <dgm:prSet presAssocID="{3D177C61-01C1-418B-911E-F9C24C8CCF36}" presName="parTrans" presStyleLbl="bgSibTrans2D1" presStyleIdx="7" presStyleCnt="8"/>
      <dgm:spPr/>
    </dgm:pt>
    <dgm:pt modelId="{9A10640E-EED6-418C-8BF0-B81B5DF00F55}" type="pres">
      <dgm:prSet presAssocID="{476A5347-C753-4BFF-921F-AA0BC3BF3DFA}" presName="node" presStyleLbl="node1" presStyleIdx="7" presStyleCnt="8">
        <dgm:presLayoutVars>
          <dgm:bulletEnabled val="1"/>
        </dgm:presLayoutVars>
      </dgm:prSet>
      <dgm:spPr/>
    </dgm:pt>
  </dgm:ptLst>
  <dgm:cxnLst>
    <dgm:cxn modelId="{97F9DE0D-26A4-414B-8BC7-07E0773D0656}" srcId="{E27DAF2B-EBC4-46D2-B8DB-417A5D254108}" destId="{6D63BE4A-117C-41E2-84C3-A663A4E4FEC1}" srcOrd="2" destOrd="0" parTransId="{3DCF9BA0-EE26-419E-A2AA-856D7830A3A0}" sibTransId="{28A37CAF-8FB4-493B-9B29-EE310386C7D5}"/>
    <dgm:cxn modelId="{304A8617-A74B-4401-82A6-0EB535628C4D}" type="presOf" srcId="{3DCF9BA0-EE26-419E-A2AA-856D7830A3A0}" destId="{49B027C3-685A-4AA2-894E-70576C4BD1DE}" srcOrd="0" destOrd="0" presId="urn:microsoft.com/office/officeart/2005/8/layout/radial4"/>
    <dgm:cxn modelId="{82990E19-3F46-4F44-9F09-A630964EB9B6}" srcId="{E27DAF2B-EBC4-46D2-B8DB-417A5D254108}" destId="{DE6B4359-3138-4052-B0B4-A3214473B6A0}" srcOrd="3" destOrd="0" parTransId="{56865626-8111-4ED6-B934-4800F2DD95D9}" sibTransId="{6C75D6BD-CF3A-47C8-B6CA-BB46F9416F6D}"/>
    <dgm:cxn modelId="{4CC63D19-23AF-404C-BEED-77DA25DD7508}" type="presOf" srcId="{891C15D3-968D-409A-9247-7CB3950BB22B}" destId="{2F061ECE-3207-4C05-88EC-E28E640EF26C}" srcOrd="0" destOrd="0" presId="urn:microsoft.com/office/officeart/2005/8/layout/radial4"/>
    <dgm:cxn modelId="{3E785028-C1BF-452F-B57D-3F6E53A8F0D2}" type="presOf" srcId="{D1618E71-A5F9-4B72-B50D-C7716BC2DA4B}" destId="{73F2CC50-2CFE-400B-83C0-A37929F20D6B}" srcOrd="0" destOrd="0" presId="urn:microsoft.com/office/officeart/2005/8/layout/radial4"/>
    <dgm:cxn modelId="{0952EF32-5E1D-4699-AD40-609802363B64}" srcId="{E27DAF2B-EBC4-46D2-B8DB-417A5D254108}" destId="{C23A840A-709B-451C-B6CE-D69930EEC8D6}" srcOrd="0" destOrd="0" parTransId="{F662DDD5-B121-4FB2-B74E-2FCEFE767C2E}" sibTransId="{FDA7C424-36FB-4A83-BBFE-DCCE7D97FD20}"/>
    <dgm:cxn modelId="{41F2B237-7A21-4D65-BEB7-DC9562FDF1AC}" type="presOf" srcId="{6E5BDEAF-BCCC-4CDB-971B-5A6EF423841C}" destId="{354990DB-4FC9-4B05-BB6D-EA5A912E2A0C}" srcOrd="0" destOrd="0" presId="urn:microsoft.com/office/officeart/2005/8/layout/radial4"/>
    <dgm:cxn modelId="{769EF163-7507-4AAA-9FC5-54539F30C1F5}" srcId="{E27DAF2B-EBC4-46D2-B8DB-417A5D254108}" destId="{D45C8843-B034-4E0D-92B0-E00F31EBABD3}" srcOrd="4" destOrd="0" parTransId="{891C15D3-968D-409A-9247-7CB3950BB22B}" sibTransId="{D750661B-D8CA-4BBF-BF87-27D50D91675D}"/>
    <dgm:cxn modelId="{FC6A2647-043F-4DCF-AC47-C6D024DF1B49}" type="presOf" srcId="{A40D178C-3905-46D8-AF7D-45B839254D8F}" destId="{791E6350-9854-4B1A-ACFD-6A33D7117A6A}" srcOrd="0" destOrd="0" presId="urn:microsoft.com/office/officeart/2005/8/layout/radial4"/>
    <dgm:cxn modelId="{E427CF48-D398-4342-9852-E005BE2C9F82}" srcId="{E27DAF2B-EBC4-46D2-B8DB-417A5D254108}" destId="{D1618E71-A5F9-4B72-B50D-C7716BC2DA4B}" srcOrd="6" destOrd="0" parTransId="{56C63BA2-EDAF-4753-9BD9-9BAF0A687829}" sibTransId="{96D82ADA-CC28-4C5B-A590-9A0C845C9BE1}"/>
    <dgm:cxn modelId="{D949044F-58C9-4DBC-8C49-BEE6452A244F}" type="presOf" srcId="{D45C8843-B034-4E0D-92B0-E00F31EBABD3}" destId="{D5AF9694-C3CE-4FAF-A5C4-DD84DAF8AA58}" srcOrd="0" destOrd="0" presId="urn:microsoft.com/office/officeart/2005/8/layout/radial4"/>
    <dgm:cxn modelId="{FAF8346F-86CE-4732-BBDE-3C7CEC3C7913}" srcId="{E27DAF2B-EBC4-46D2-B8DB-417A5D254108}" destId="{598D39DE-EA2B-465D-BB1B-70017A5C3005}" srcOrd="5" destOrd="0" parTransId="{A40D178C-3905-46D8-AF7D-45B839254D8F}" sibTransId="{1BF12EF7-CB2E-4505-B2F0-13A901A152FA}"/>
    <dgm:cxn modelId="{4CFDAC76-A138-4A2A-B49D-DA01FF3715A9}" srcId="{E27DAF2B-EBC4-46D2-B8DB-417A5D254108}" destId="{9E2780DC-78D2-41BB-9897-7C294837DD80}" srcOrd="1" destOrd="0" parTransId="{0802F847-BD4A-4460-AF41-369E03BAEDFA}" sibTransId="{F0CBE537-08EE-41C3-A45B-7DC83A3D5BFF}"/>
    <dgm:cxn modelId="{25AACA76-5A41-4122-9B1A-575ED56ABBBF}" type="presOf" srcId="{476A5347-C753-4BFF-921F-AA0BC3BF3DFA}" destId="{9A10640E-EED6-418C-8BF0-B81B5DF00F55}" srcOrd="0" destOrd="0" presId="urn:microsoft.com/office/officeart/2005/8/layout/radial4"/>
    <dgm:cxn modelId="{27FA9F7A-1D65-4BC3-96A4-740A496ABA6B}" type="presOf" srcId="{9E2780DC-78D2-41BB-9897-7C294837DD80}" destId="{23F30149-903B-4047-9233-CE2308788B20}" srcOrd="0" destOrd="0" presId="urn:microsoft.com/office/officeart/2005/8/layout/radial4"/>
    <dgm:cxn modelId="{4261FC7E-EF75-4FE2-8961-3750B2F08994}" type="presOf" srcId="{56C63BA2-EDAF-4753-9BD9-9BAF0A687829}" destId="{C979F9A6-1029-41FE-B9B7-CDFF8DB76C48}" srcOrd="0" destOrd="0" presId="urn:microsoft.com/office/officeart/2005/8/layout/radial4"/>
    <dgm:cxn modelId="{97B13D8A-8CEA-46B8-880A-305BC7CF0D03}" srcId="{6E5BDEAF-BCCC-4CDB-971B-5A6EF423841C}" destId="{E27DAF2B-EBC4-46D2-B8DB-417A5D254108}" srcOrd="0" destOrd="0" parTransId="{1E21F766-94D5-4B35-B98C-4FB648A2BCA5}" sibTransId="{CB88D4FD-14F1-4BC0-9B50-FC722A96D472}"/>
    <dgm:cxn modelId="{372C0393-EED3-45DD-8C0B-C0168AB86B0F}" type="presOf" srcId="{E27DAF2B-EBC4-46D2-B8DB-417A5D254108}" destId="{E0552E4E-DF6B-4C6A-B054-D8E8C009551F}" srcOrd="0" destOrd="0" presId="urn:microsoft.com/office/officeart/2005/8/layout/radial4"/>
    <dgm:cxn modelId="{62537FC7-8E00-4B8A-A7DD-BF5A506E7BC4}" type="presOf" srcId="{56865626-8111-4ED6-B934-4800F2DD95D9}" destId="{C0CE2C89-C99B-4F8B-8656-42D025D0AEB1}" srcOrd="0" destOrd="0" presId="urn:microsoft.com/office/officeart/2005/8/layout/radial4"/>
    <dgm:cxn modelId="{0DA688D2-8EB2-45A6-A8CC-24B8022FEFF2}" type="presOf" srcId="{F662DDD5-B121-4FB2-B74E-2FCEFE767C2E}" destId="{7DD345B5-F015-47EB-A8E9-C9FB10E3C5AB}" srcOrd="0" destOrd="0" presId="urn:microsoft.com/office/officeart/2005/8/layout/radial4"/>
    <dgm:cxn modelId="{3C2138D8-9DB2-464D-A115-45F9870B529E}" type="presOf" srcId="{6D63BE4A-117C-41E2-84C3-A663A4E4FEC1}" destId="{AE8B51A2-DFBF-4F7C-BD16-397846121E2D}" srcOrd="0" destOrd="0" presId="urn:microsoft.com/office/officeart/2005/8/layout/radial4"/>
    <dgm:cxn modelId="{ECA979D8-1230-42AE-85A7-E16222900AFD}" type="presOf" srcId="{598D39DE-EA2B-465D-BB1B-70017A5C3005}" destId="{D2AF6A57-D742-4230-880D-4963952E08BE}" srcOrd="0" destOrd="0" presId="urn:microsoft.com/office/officeart/2005/8/layout/radial4"/>
    <dgm:cxn modelId="{31E793E2-94CF-406E-BDA2-DECFC56854FB}" type="presOf" srcId="{3D177C61-01C1-418B-911E-F9C24C8CCF36}" destId="{1D7C3FBB-1842-4CB7-B99D-2B9E09FB6677}" srcOrd="0" destOrd="0" presId="urn:microsoft.com/office/officeart/2005/8/layout/radial4"/>
    <dgm:cxn modelId="{B84240EC-F614-4251-919F-AEC64B60E270}" type="presOf" srcId="{0802F847-BD4A-4460-AF41-369E03BAEDFA}" destId="{C92726B7-B931-4F4D-8446-E8E057B34C16}" srcOrd="0" destOrd="0" presId="urn:microsoft.com/office/officeart/2005/8/layout/radial4"/>
    <dgm:cxn modelId="{FEEB6FF7-4871-4786-BF56-AF637C0C418A}" type="presOf" srcId="{C23A840A-709B-451C-B6CE-D69930EEC8D6}" destId="{FF3C27BE-08CD-4E32-9AB2-07DF5CF90286}" srcOrd="0" destOrd="0" presId="urn:microsoft.com/office/officeart/2005/8/layout/radial4"/>
    <dgm:cxn modelId="{9AF503FF-8884-4517-A6E2-63184BC68E62}" type="presOf" srcId="{DE6B4359-3138-4052-B0B4-A3214473B6A0}" destId="{1A180B40-C38D-44C7-B551-92D34B893A44}" srcOrd="0" destOrd="0" presId="urn:microsoft.com/office/officeart/2005/8/layout/radial4"/>
    <dgm:cxn modelId="{695363FF-1FA8-4F68-94E8-782D2CF8EEF0}" srcId="{E27DAF2B-EBC4-46D2-B8DB-417A5D254108}" destId="{476A5347-C753-4BFF-921F-AA0BC3BF3DFA}" srcOrd="7" destOrd="0" parTransId="{3D177C61-01C1-418B-911E-F9C24C8CCF36}" sibTransId="{92075FDB-E791-4281-88E9-80657CB20198}"/>
    <dgm:cxn modelId="{C77E0064-A852-4BF8-B3BD-5C3C8F4C98D2}" type="presParOf" srcId="{354990DB-4FC9-4B05-BB6D-EA5A912E2A0C}" destId="{E0552E4E-DF6B-4C6A-B054-D8E8C009551F}" srcOrd="0" destOrd="0" presId="urn:microsoft.com/office/officeart/2005/8/layout/radial4"/>
    <dgm:cxn modelId="{9C59769E-6B7E-4193-8691-6BDDE74C95A9}" type="presParOf" srcId="{354990DB-4FC9-4B05-BB6D-EA5A912E2A0C}" destId="{7DD345B5-F015-47EB-A8E9-C9FB10E3C5AB}" srcOrd="1" destOrd="0" presId="urn:microsoft.com/office/officeart/2005/8/layout/radial4"/>
    <dgm:cxn modelId="{43C9EE53-4174-4681-889F-57EA72EA7CCC}" type="presParOf" srcId="{354990DB-4FC9-4B05-BB6D-EA5A912E2A0C}" destId="{FF3C27BE-08CD-4E32-9AB2-07DF5CF90286}" srcOrd="2" destOrd="0" presId="urn:microsoft.com/office/officeart/2005/8/layout/radial4"/>
    <dgm:cxn modelId="{A01C6C11-1221-49B9-93B4-470BDE00FDD6}" type="presParOf" srcId="{354990DB-4FC9-4B05-BB6D-EA5A912E2A0C}" destId="{C92726B7-B931-4F4D-8446-E8E057B34C16}" srcOrd="3" destOrd="0" presId="urn:microsoft.com/office/officeart/2005/8/layout/radial4"/>
    <dgm:cxn modelId="{CE5B25EC-C291-4816-B279-D9CE31A5C4D7}" type="presParOf" srcId="{354990DB-4FC9-4B05-BB6D-EA5A912E2A0C}" destId="{23F30149-903B-4047-9233-CE2308788B20}" srcOrd="4" destOrd="0" presId="urn:microsoft.com/office/officeart/2005/8/layout/radial4"/>
    <dgm:cxn modelId="{59506F2A-6693-4042-BE51-2FA7C0960CEA}" type="presParOf" srcId="{354990DB-4FC9-4B05-BB6D-EA5A912E2A0C}" destId="{49B027C3-685A-4AA2-894E-70576C4BD1DE}" srcOrd="5" destOrd="0" presId="urn:microsoft.com/office/officeart/2005/8/layout/radial4"/>
    <dgm:cxn modelId="{B7E95A30-B202-449E-98A8-29019E9EDA87}" type="presParOf" srcId="{354990DB-4FC9-4B05-BB6D-EA5A912E2A0C}" destId="{AE8B51A2-DFBF-4F7C-BD16-397846121E2D}" srcOrd="6" destOrd="0" presId="urn:microsoft.com/office/officeart/2005/8/layout/radial4"/>
    <dgm:cxn modelId="{C3F7FAEE-75FA-4F0D-BB28-474FD1C9459B}" type="presParOf" srcId="{354990DB-4FC9-4B05-BB6D-EA5A912E2A0C}" destId="{C0CE2C89-C99B-4F8B-8656-42D025D0AEB1}" srcOrd="7" destOrd="0" presId="urn:microsoft.com/office/officeart/2005/8/layout/radial4"/>
    <dgm:cxn modelId="{53542215-89EE-4A83-871D-0A5DA35C64DC}" type="presParOf" srcId="{354990DB-4FC9-4B05-BB6D-EA5A912E2A0C}" destId="{1A180B40-C38D-44C7-B551-92D34B893A44}" srcOrd="8" destOrd="0" presId="urn:microsoft.com/office/officeart/2005/8/layout/radial4"/>
    <dgm:cxn modelId="{E90E93DF-9155-4C13-BC3D-B0C1F4947DED}" type="presParOf" srcId="{354990DB-4FC9-4B05-BB6D-EA5A912E2A0C}" destId="{2F061ECE-3207-4C05-88EC-E28E640EF26C}" srcOrd="9" destOrd="0" presId="urn:microsoft.com/office/officeart/2005/8/layout/radial4"/>
    <dgm:cxn modelId="{BF8F1883-AFEC-4C55-834D-2DF25548E8C3}" type="presParOf" srcId="{354990DB-4FC9-4B05-BB6D-EA5A912E2A0C}" destId="{D5AF9694-C3CE-4FAF-A5C4-DD84DAF8AA58}" srcOrd="10" destOrd="0" presId="urn:microsoft.com/office/officeart/2005/8/layout/radial4"/>
    <dgm:cxn modelId="{BAA3578C-4DAE-4C21-BF25-2324779E8735}" type="presParOf" srcId="{354990DB-4FC9-4B05-BB6D-EA5A912E2A0C}" destId="{791E6350-9854-4B1A-ACFD-6A33D7117A6A}" srcOrd="11" destOrd="0" presId="urn:microsoft.com/office/officeart/2005/8/layout/radial4"/>
    <dgm:cxn modelId="{8540716B-1DA8-4850-AF96-D5A61731A0AD}" type="presParOf" srcId="{354990DB-4FC9-4B05-BB6D-EA5A912E2A0C}" destId="{D2AF6A57-D742-4230-880D-4963952E08BE}" srcOrd="12" destOrd="0" presId="urn:microsoft.com/office/officeart/2005/8/layout/radial4"/>
    <dgm:cxn modelId="{316F90AA-5D48-4B7E-97BE-AADB0F2D167D}" type="presParOf" srcId="{354990DB-4FC9-4B05-BB6D-EA5A912E2A0C}" destId="{C979F9A6-1029-41FE-B9B7-CDFF8DB76C48}" srcOrd="13" destOrd="0" presId="urn:microsoft.com/office/officeart/2005/8/layout/radial4"/>
    <dgm:cxn modelId="{6C3B3348-6741-4610-94D6-11BCB29A6C73}" type="presParOf" srcId="{354990DB-4FC9-4B05-BB6D-EA5A912E2A0C}" destId="{73F2CC50-2CFE-400B-83C0-A37929F20D6B}" srcOrd="14" destOrd="0" presId="urn:microsoft.com/office/officeart/2005/8/layout/radial4"/>
    <dgm:cxn modelId="{EF61D2E6-D6CA-42FC-81F5-8A20F1094327}" type="presParOf" srcId="{354990DB-4FC9-4B05-BB6D-EA5A912E2A0C}" destId="{1D7C3FBB-1842-4CB7-B99D-2B9E09FB6677}" srcOrd="15" destOrd="0" presId="urn:microsoft.com/office/officeart/2005/8/layout/radial4"/>
    <dgm:cxn modelId="{6DE16E4F-D9BD-4FB6-A557-AC61CD3035D4}" type="presParOf" srcId="{354990DB-4FC9-4B05-BB6D-EA5A912E2A0C}" destId="{9A10640E-EED6-418C-8BF0-B81B5DF00F55}" srcOrd="1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BA6DD7-800D-4156-A089-03C92632F3E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D03512E0-A2A4-41D8-992D-D88DAB777521}">
      <dgm:prSet phldrT="[Texte]" custT="1"/>
      <dgm:spPr/>
      <dgm:t>
        <a:bodyPr/>
        <a:lstStyle/>
        <a:p>
          <a:endParaRPr lang="fr-CA" sz="2300" dirty="0"/>
        </a:p>
        <a:p>
          <a:r>
            <a:rPr lang="fr-CA" sz="2500" dirty="0"/>
            <a:t>Parents</a:t>
          </a:r>
        </a:p>
        <a:p>
          <a:r>
            <a:rPr lang="fr-CA" sz="1800" dirty="0"/>
            <a:t>Positions hautes</a:t>
          </a:r>
        </a:p>
        <a:p>
          <a:r>
            <a:rPr lang="fr-CA" sz="1800" dirty="0"/>
            <a:t>Statuts supérieurs</a:t>
          </a:r>
        </a:p>
        <a:p>
          <a:endParaRPr lang="fr-CA" sz="2300" dirty="0"/>
        </a:p>
      </dgm:t>
    </dgm:pt>
    <dgm:pt modelId="{F54D789B-733E-4450-9248-BD3D6173518A}" type="parTrans" cxnId="{7F9B7F61-1980-447C-A565-BE8117F9D94C}">
      <dgm:prSet/>
      <dgm:spPr/>
      <dgm:t>
        <a:bodyPr/>
        <a:lstStyle/>
        <a:p>
          <a:endParaRPr lang="fr-CA"/>
        </a:p>
      </dgm:t>
    </dgm:pt>
    <dgm:pt modelId="{F8A40D9C-89E7-4E8D-9113-DC94948A80EB}" type="sibTrans" cxnId="{7F9B7F61-1980-447C-A565-BE8117F9D94C}">
      <dgm:prSet/>
      <dgm:spPr/>
      <dgm:t>
        <a:bodyPr/>
        <a:lstStyle/>
        <a:p>
          <a:endParaRPr lang="fr-CA"/>
        </a:p>
      </dgm:t>
    </dgm:pt>
    <dgm:pt modelId="{DBD1E517-0957-49E7-A39D-935C5355DBD3}">
      <dgm:prSet phldrT="[Texte]"/>
      <dgm:spPr/>
      <dgm:t>
        <a:bodyPr/>
        <a:lstStyle/>
        <a:p>
          <a:r>
            <a:rPr lang="fr-CA" dirty="0"/>
            <a:t>Organiser la famille</a:t>
          </a:r>
        </a:p>
      </dgm:t>
    </dgm:pt>
    <dgm:pt modelId="{04B40A43-B0AA-4ABB-B714-CC0A2F4542B4}" type="parTrans" cxnId="{9F76FB09-7829-499D-A35F-FFB5C2A20E73}">
      <dgm:prSet/>
      <dgm:spPr/>
      <dgm:t>
        <a:bodyPr/>
        <a:lstStyle/>
        <a:p>
          <a:endParaRPr lang="fr-CA"/>
        </a:p>
      </dgm:t>
    </dgm:pt>
    <dgm:pt modelId="{591E2CAD-A232-42C5-9CBA-78952E68C18C}" type="sibTrans" cxnId="{9F76FB09-7829-499D-A35F-FFB5C2A20E73}">
      <dgm:prSet/>
      <dgm:spPr/>
      <dgm:t>
        <a:bodyPr/>
        <a:lstStyle/>
        <a:p>
          <a:endParaRPr lang="fr-CA"/>
        </a:p>
      </dgm:t>
    </dgm:pt>
    <dgm:pt modelId="{F9CFEA95-3FBD-4EAA-A820-4B4FB773B43F}">
      <dgm:prSet phldrT="[Texte]" custT="1"/>
      <dgm:spPr/>
      <dgm:t>
        <a:bodyPr/>
        <a:lstStyle/>
        <a:p>
          <a:r>
            <a:rPr lang="fr-CA" sz="2500" dirty="0"/>
            <a:t>Enfants</a:t>
          </a:r>
        </a:p>
        <a:p>
          <a:r>
            <a:rPr lang="fr-CA" sz="1800" dirty="0"/>
            <a:t>Positions basses</a:t>
          </a:r>
        </a:p>
        <a:p>
          <a:r>
            <a:rPr lang="fr-CA" sz="1800" dirty="0"/>
            <a:t>Statuts inférieurs</a:t>
          </a:r>
        </a:p>
      </dgm:t>
    </dgm:pt>
    <dgm:pt modelId="{929216EE-9BB4-424A-8117-A204C4985015}" type="parTrans" cxnId="{DE343DD4-7CB7-43AD-908D-1190E33B6A84}">
      <dgm:prSet/>
      <dgm:spPr/>
      <dgm:t>
        <a:bodyPr/>
        <a:lstStyle/>
        <a:p>
          <a:endParaRPr lang="fr-CA"/>
        </a:p>
      </dgm:t>
    </dgm:pt>
    <dgm:pt modelId="{AC30FCA9-AD62-4661-8D96-3D46FA562426}" type="sibTrans" cxnId="{DE343DD4-7CB7-43AD-908D-1190E33B6A84}">
      <dgm:prSet/>
      <dgm:spPr/>
      <dgm:t>
        <a:bodyPr/>
        <a:lstStyle/>
        <a:p>
          <a:endParaRPr lang="fr-CA"/>
        </a:p>
      </dgm:t>
    </dgm:pt>
    <dgm:pt modelId="{3D3383F1-8A4E-4670-BDF0-0BAC44000EEC}">
      <dgm:prSet phldrT="[Texte]"/>
      <dgm:spPr/>
      <dgm:t>
        <a:bodyPr/>
        <a:lstStyle/>
        <a:p>
          <a:r>
            <a:rPr lang="fr-CA" dirty="0"/>
            <a:t>Apprendre à vivre dans un système avec les règles et les contraintes de celui-ci.</a:t>
          </a:r>
        </a:p>
      </dgm:t>
    </dgm:pt>
    <dgm:pt modelId="{B85E98CC-C65B-4C96-B852-6DDB47B6BDCE}" type="parTrans" cxnId="{71CE2C9B-60BD-4BBC-AA4B-DCBF6A9A91BF}">
      <dgm:prSet/>
      <dgm:spPr/>
      <dgm:t>
        <a:bodyPr/>
        <a:lstStyle/>
        <a:p>
          <a:endParaRPr lang="fr-CA"/>
        </a:p>
      </dgm:t>
    </dgm:pt>
    <dgm:pt modelId="{65A4D1FD-FED8-42C9-9D2D-8E306A020028}" type="sibTrans" cxnId="{71CE2C9B-60BD-4BBC-AA4B-DCBF6A9A91BF}">
      <dgm:prSet/>
      <dgm:spPr/>
      <dgm:t>
        <a:bodyPr/>
        <a:lstStyle/>
        <a:p>
          <a:endParaRPr lang="fr-CA"/>
        </a:p>
      </dgm:t>
    </dgm:pt>
    <dgm:pt modelId="{E2CD67C0-29F3-4692-BF33-7DAF6A8FD4C2}">
      <dgm:prSet phldrT="[Texte]"/>
      <dgm:spPr/>
      <dgm:t>
        <a:bodyPr/>
        <a:lstStyle/>
        <a:p>
          <a:r>
            <a:rPr lang="fr-CA" dirty="0"/>
            <a:t>Fixer les règles</a:t>
          </a:r>
        </a:p>
      </dgm:t>
    </dgm:pt>
    <dgm:pt modelId="{95439FF1-90DD-47C7-9F2C-809071FFA460}" type="parTrans" cxnId="{B2D3A3CD-1598-4C5A-AD49-7A2286412148}">
      <dgm:prSet/>
      <dgm:spPr/>
      <dgm:t>
        <a:bodyPr/>
        <a:lstStyle/>
        <a:p>
          <a:endParaRPr lang="fr-CA"/>
        </a:p>
      </dgm:t>
    </dgm:pt>
    <dgm:pt modelId="{E3BF2CD2-DB95-4155-9110-20BD2E3D7BF2}" type="sibTrans" cxnId="{B2D3A3CD-1598-4C5A-AD49-7A2286412148}">
      <dgm:prSet/>
      <dgm:spPr/>
      <dgm:t>
        <a:bodyPr/>
        <a:lstStyle/>
        <a:p>
          <a:endParaRPr lang="fr-CA"/>
        </a:p>
      </dgm:t>
    </dgm:pt>
    <dgm:pt modelId="{70D1251D-0F6A-4F30-8ADB-EF81095828D6}">
      <dgm:prSet phldrT="[Texte]"/>
      <dgm:spPr/>
      <dgm:t>
        <a:bodyPr/>
        <a:lstStyle/>
        <a:p>
          <a:r>
            <a:rPr lang="fr-CA" dirty="0"/>
            <a:t>Définir qui détient le pouvoir</a:t>
          </a:r>
        </a:p>
      </dgm:t>
    </dgm:pt>
    <dgm:pt modelId="{E5E84FA3-B9ED-4992-8440-B8B6CB313A5A}" type="parTrans" cxnId="{0A767AAD-D208-49B1-AF07-1BD41E16E4C4}">
      <dgm:prSet/>
      <dgm:spPr/>
      <dgm:t>
        <a:bodyPr/>
        <a:lstStyle/>
        <a:p>
          <a:endParaRPr lang="fr-CA"/>
        </a:p>
      </dgm:t>
    </dgm:pt>
    <dgm:pt modelId="{2B349CA9-1882-4494-8EB4-8BE24E16589C}" type="sibTrans" cxnId="{0A767AAD-D208-49B1-AF07-1BD41E16E4C4}">
      <dgm:prSet/>
      <dgm:spPr/>
      <dgm:t>
        <a:bodyPr/>
        <a:lstStyle/>
        <a:p>
          <a:endParaRPr lang="fr-CA"/>
        </a:p>
      </dgm:t>
    </dgm:pt>
    <dgm:pt modelId="{B26BFEA9-6172-4C5D-AD40-C64BF5011C3E}" type="pres">
      <dgm:prSet presAssocID="{6BBA6DD7-800D-4156-A089-03C92632F3EC}" presName="Name0" presStyleCnt="0">
        <dgm:presLayoutVars>
          <dgm:dir/>
          <dgm:animLvl val="lvl"/>
          <dgm:resizeHandles val="exact"/>
        </dgm:presLayoutVars>
      </dgm:prSet>
      <dgm:spPr/>
    </dgm:pt>
    <dgm:pt modelId="{510720DF-7C26-4F82-964A-A4C6389784B2}" type="pres">
      <dgm:prSet presAssocID="{D03512E0-A2A4-41D8-992D-D88DAB777521}" presName="linNode" presStyleCnt="0"/>
      <dgm:spPr/>
    </dgm:pt>
    <dgm:pt modelId="{20B82630-2ECE-40AB-B784-28CE834CA2AD}" type="pres">
      <dgm:prSet presAssocID="{D03512E0-A2A4-41D8-992D-D88DAB777521}" presName="parentText" presStyleLbl="node1" presStyleIdx="0" presStyleCnt="2">
        <dgm:presLayoutVars>
          <dgm:chMax val="1"/>
          <dgm:bulletEnabled val="1"/>
        </dgm:presLayoutVars>
      </dgm:prSet>
      <dgm:spPr/>
    </dgm:pt>
    <dgm:pt modelId="{A2AE0EE9-7600-426A-9976-5799C5D4E459}" type="pres">
      <dgm:prSet presAssocID="{D03512E0-A2A4-41D8-992D-D88DAB777521}" presName="descendantText" presStyleLbl="alignAccFollowNode1" presStyleIdx="0" presStyleCnt="2">
        <dgm:presLayoutVars>
          <dgm:bulletEnabled val="1"/>
        </dgm:presLayoutVars>
      </dgm:prSet>
      <dgm:spPr/>
    </dgm:pt>
    <dgm:pt modelId="{A57FF92F-0541-42E7-8151-A5F6237F1215}" type="pres">
      <dgm:prSet presAssocID="{F8A40D9C-89E7-4E8D-9113-DC94948A80EB}" presName="sp" presStyleCnt="0"/>
      <dgm:spPr/>
    </dgm:pt>
    <dgm:pt modelId="{51065E91-ECBE-45DA-B8BE-16433F4E5D4E}" type="pres">
      <dgm:prSet presAssocID="{F9CFEA95-3FBD-4EAA-A820-4B4FB773B43F}" presName="linNode" presStyleCnt="0"/>
      <dgm:spPr/>
    </dgm:pt>
    <dgm:pt modelId="{A9182957-1818-4C84-8F64-9EAE4307BB8B}" type="pres">
      <dgm:prSet presAssocID="{F9CFEA95-3FBD-4EAA-A820-4B4FB773B43F}" presName="parentText" presStyleLbl="node1" presStyleIdx="1" presStyleCnt="2">
        <dgm:presLayoutVars>
          <dgm:chMax val="1"/>
          <dgm:bulletEnabled val="1"/>
        </dgm:presLayoutVars>
      </dgm:prSet>
      <dgm:spPr/>
    </dgm:pt>
    <dgm:pt modelId="{60C1FA17-82AF-4AFA-874A-ADECB2F044EC}" type="pres">
      <dgm:prSet presAssocID="{F9CFEA95-3FBD-4EAA-A820-4B4FB773B43F}" presName="descendantText" presStyleLbl="alignAccFollowNode1" presStyleIdx="1" presStyleCnt="2">
        <dgm:presLayoutVars>
          <dgm:bulletEnabled val="1"/>
        </dgm:presLayoutVars>
      </dgm:prSet>
      <dgm:spPr/>
    </dgm:pt>
  </dgm:ptLst>
  <dgm:cxnLst>
    <dgm:cxn modelId="{619F2602-C7F4-48CD-823F-1AF05D1AFD49}" type="presOf" srcId="{F9CFEA95-3FBD-4EAA-A820-4B4FB773B43F}" destId="{A9182957-1818-4C84-8F64-9EAE4307BB8B}" srcOrd="0" destOrd="0" presId="urn:microsoft.com/office/officeart/2005/8/layout/vList5"/>
    <dgm:cxn modelId="{9F76FB09-7829-499D-A35F-FFB5C2A20E73}" srcId="{D03512E0-A2A4-41D8-992D-D88DAB777521}" destId="{DBD1E517-0957-49E7-A39D-935C5355DBD3}" srcOrd="0" destOrd="0" parTransId="{04B40A43-B0AA-4ABB-B714-CC0A2F4542B4}" sibTransId="{591E2CAD-A232-42C5-9CBA-78952E68C18C}"/>
    <dgm:cxn modelId="{DB04C23F-0D89-40D4-908D-FB6FD1E79FBA}" type="presOf" srcId="{3D3383F1-8A4E-4670-BDF0-0BAC44000EEC}" destId="{60C1FA17-82AF-4AFA-874A-ADECB2F044EC}" srcOrd="0" destOrd="0" presId="urn:microsoft.com/office/officeart/2005/8/layout/vList5"/>
    <dgm:cxn modelId="{3D94A15F-3AD3-44F7-9E1E-054A59E79177}" type="presOf" srcId="{DBD1E517-0957-49E7-A39D-935C5355DBD3}" destId="{A2AE0EE9-7600-426A-9976-5799C5D4E459}" srcOrd="0" destOrd="0" presId="urn:microsoft.com/office/officeart/2005/8/layout/vList5"/>
    <dgm:cxn modelId="{7F9B7F61-1980-447C-A565-BE8117F9D94C}" srcId="{6BBA6DD7-800D-4156-A089-03C92632F3EC}" destId="{D03512E0-A2A4-41D8-992D-D88DAB777521}" srcOrd="0" destOrd="0" parTransId="{F54D789B-733E-4450-9248-BD3D6173518A}" sibTransId="{F8A40D9C-89E7-4E8D-9113-DC94948A80EB}"/>
    <dgm:cxn modelId="{8E27824E-B496-4B5E-B29E-2D2294188F98}" type="presOf" srcId="{6BBA6DD7-800D-4156-A089-03C92632F3EC}" destId="{B26BFEA9-6172-4C5D-AD40-C64BF5011C3E}" srcOrd="0" destOrd="0" presId="urn:microsoft.com/office/officeart/2005/8/layout/vList5"/>
    <dgm:cxn modelId="{415E1373-1EC1-4EA0-A9D7-EF2C6DC44AA0}" type="presOf" srcId="{D03512E0-A2A4-41D8-992D-D88DAB777521}" destId="{20B82630-2ECE-40AB-B784-28CE834CA2AD}" srcOrd="0" destOrd="0" presId="urn:microsoft.com/office/officeart/2005/8/layout/vList5"/>
    <dgm:cxn modelId="{71CE2C9B-60BD-4BBC-AA4B-DCBF6A9A91BF}" srcId="{F9CFEA95-3FBD-4EAA-A820-4B4FB773B43F}" destId="{3D3383F1-8A4E-4670-BDF0-0BAC44000EEC}" srcOrd="0" destOrd="0" parTransId="{B85E98CC-C65B-4C96-B852-6DDB47B6BDCE}" sibTransId="{65A4D1FD-FED8-42C9-9D2D-8E306A020028}"/>
    <dgm:cxn modelId="{0A767AAD-D208-49B1-AF07-1BD41E16E4C4}" srcId="{D03512E0-A2A4-41D8-992D-D88DAB777521}" destId="{70D1251D-0F6A-4F30-8ADB-EF81095828D6}" srcOrd="2" destOrd="0" parTransId="{E5E84FA3-B9ED-4992-8440-B8B6CB313A5A}" sibTransId="{2B349CA9-1882-4494-8EB4-8BE24E16589C}"/>
    <dgm:cxn modelId="{C46810B8-0D9F-4ED4-B991-12AEBE97AD2D}" type="presOf" srcId="{70D1251D-0F6A-4F30-8ADB-EF81095828D6}" destId="{A2AE0EE9-7600-426A-9976-5799C5D4E459}" srcOrd="0" destOrd="2" presId="urn:microsoft.com/office/officeart/2005/8/layout/vList5"/>
    <dgm:cxn modelId="{56195FBC-4DCA-4DDF-8FBE-CFB68CC7BBED}" type="presOf" srcId="{E2CD67C0-29F3-4692-BF33-7DAF6A8FD4C2}" destId="{A2AE0EE9-7600-426A-9976-5799C5D4E459}" srcOrd="0" destOrd="1" presId="urn:microsoft.com/office/officeart/2005/8/layout/vList5"/>
    <dgm:cxn modelId="{B2D3A3CD-1598-4C5A-AD49-7A2286412148}" srcId="{D03512E0-A2A4-41D8-992D-D88DAB777521}" destId="{E2CD67C0-29F3-4692-BF33-7DAF6A8FD4C2}" srcOrd="1" destOrd="0" parTransId="{95439FF1-90DD-47C7-9F2C-809071FFA460}" sibTransId="{E3BF2CD2-DB95-4155-9110-20BD2E3D7BF2}"/>
    <dgm:cxn modelId="{DE343DD4-7CB7-43AD-908D-1190E33B6A84}" srcId="{6BBA6DD7-800D-4156-A089-03C92632F3EC}" destId="{F9CFEA95-3FBD-4EAA-A820-4B4FB773B43F}" srcOrd="1" destOrd="0" parTransId="{929216EE-9BB4-424A-8117-A204C4985015}" sibTransId="{AC30FCA9-AD62-4661-8D96-3D46FA562426}"/>
    <dgm:cxn modelId="{153F2449-0C61-46C2-840F-523C0E637630}" type="presParOf" srcId="{B26BFEA9-6172-4C5D-AD40-C64BF5011C3E}" destId="{510720DF-7C26-4F82-964A-A4C6389784B2}" srcOrd="0" destOrd="0" presId="urn:microsoft.com/office/officeart/2005/8/layout/vList5"/>
    <dgm:cxn modelId="{CFF5CECD-137F-4172-860C-AAD9E9DCE289}" type="presParOf" srcId="{510720DF-7C26-4F82-964A-A4C6389784B2}" destId="{20B82630-2ECE-40AB-B784-28CE834CA2AD}" srcOrd="0" destOrd="0" presId="urn:microsoft.com/office/officeart/2005/8/layout/vList5"/>
    <dgm:cxn modelId="{EEFD76C2-7FDC-40A3-A146-050815D1FFD8}" type="presParOf" srcId="{510720DF-7C26-4F82-964A-A4C6389784B2}" destId="{A2AE0EE9-7600-426A-9976-5799C5D4E459}" srcOrd="1" destOrd="0" presId="urn:microsoft.com/office/officeart/2005/8/layout/vList5"/>
    <dgm:cxn modelId="{A484A625-1D6D-408D-9397-4A3B6A4B15F6}" type="presParOf" srcId="{B26BFEA9-6172-4C5D-AD40-C64BF5011C3E}" destId="{A57FF92F-0541-42E7-8151-A5F6237F1215}" srcOrd="1" destOrd="0" presId="urn:microsoft.com/office/officeart/2005/8/layout/vList5"/>
    <dgm:cxn modelId="{E5EC7AF7-1663-424A-B94D-F28D6570B6A8}" type="presParOf" srcId="{B26BFEA9-6172-4C5D-AD40-C64BF5011C3E}" destId="{51065E91-ECBE-45DA-B8BE-16433F4E5D4E}" srcOrd="2" destOrd="0" presId="urn:microsoft.com/office/officeart/2005/8/layout/vList5"/>
    <dgm:cxn modelId="{72FBE228-AB52-4874-B500-6B5CD683B12A}" type="presParOf" srcId="{51065E91-ECBE-45DA-B8BE-16433F4E5D4E}" destId="{A9182957-1818-4C84-8F64-9EAE4307BB8B}" srcOrd="0" destOrd="0" presId="urn:microsoft.com/office/officeart/2005/8/layout/vList5"/>
    <dgm:cxn modelId="{1D515550-3C7E-4046-AA36-EBBE30CABB91}" type="presParOf" srcId="{51065E91-ECBE-45DA-B8BE-16433F4E5D4E}" destId="{60C1FA17-82AF-4AFA-874A-ADECB2F044E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BA6DD7-800D-4156-A089-03C92632F3E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CA"/>
        </a:p>
      </dgm:t>
    </dgm:pt>
    <dgm:pt modelId="{D03512E0-A2A4-41D8-992D-D88DAB777521}">
      <dgm:prSet phldrT="[Texte]" custT="1"/>
      <dgm:spPr/>
      <dgm:t>
        <a:bodyPr/>
        <a:lstStyle/>
        <a:p>
          <a:endParaRPr lang="fr-CA" sz="2300" dirty="0"/>
        </a:p>
        <a:p>
          <a:r>
            <a:rPr lang="fr-CA" sz="2500" dirty="0"/>
            <a:t>Enfants</a:t>
          </a:r>
        </a:p>
        <a:p>
          <a:r>
            <a:rPr lang="fr-CA" sz="1800" dirty="0"/>
            <a:t>Positions hautes</a:t>
          </a:r>
        </a:p>
        <a:p>
          <a:r>
            <a:rPr lang="fr-CA" sz="1800" dirty="0"/>
            <a:t>Statuts supérieurs</a:t>
          </a:r>
        </a:p>
        <a:p>
          <a:endParaRPr lang="fr-CA" sz="2300" dirty="0"/>
        </a:p>
      </dgm:t>
    </dgm:pt>
    <dgm:pt modelId="{F54D789B-733E-4450-9248-BD3D6173518A}" type="parTrans" cxnId="{7F9B7F61-1980-447C-A565-BE8117F9D94C}">
      <dgm:prSet/>
      <dgm:spPr/>
      <dgm:t>
        <a:bodyPr/>
        <a:lstStyle/>
        <a:p>
          <a:endParaRPr lang="fr-CA"/>
        </a:p>
      </dgm:t>
    </dgm:pt>
    <dgm:pt modelId="{F8A40D9C-89E7-4E8D-9113-DC94948A80EB}" type="sibTrans" cxnId="{7F9B7F61-1980-447C-A565-BE8117F9D94C}">
      <dgm:prSet/>
      <dgm:spPr/>
      <dgm:t>
        <a:bodyPr/>
        <a:lstStyle/>
        <a:p>
          <a:endParaRPr lang="fr-CA"/>
        </a:p>
      </dgm:t>
    </dgm:pt>
    <dgm:pt modelId="{F9CFEA95-3FBD-4EAA-A820-4B4FB773B43F}">
      <dgm:prSet phldrT="[Texte]" custT="1"/>
      <dgm:spPr/>
      <dgm:t>
        <a:bodyPr/>
        <a:lstStyle/>
        <a:p>
          <a:r>
            <a:rPr lang="fr-CA" sz="2500" dirty="0"/>
            <a:t>Parents</a:t>
          </a:r>
        </a:p>
        <a:p>
          <a:r>
            <a:rPr lang="fr-CA" sz="1800" dirty="0"/>
            <a:t>Positions basses</a:t>
          </a:r>
        </a:p>
        <a:p>
          <a:r>
            <a:rPr lang="fr-CA" sz="1800" dirty="0"/>
            <a:t>Statuts inférieurs</a:t>
          </a:r>
        </a:p>
      </dgm:t>
    </dgm:pt>
    <dgm:pt modelId="{929216EE-9BB4-424A-8117-A204C4985015}" type="parTrans" cxnId="{DE343DD4-7CB7-43AD-908D-1190E33B6A84}">
      <dgm:prSet/>
      <dgm:spPr/>
      <dgm:t>
        <a:bodyPr/>
        <a:lstStyle/>
        <a:p>
          <a:endParaRPr lang="fr-CA"/>
        </a:p>
      </dgm:t>
    </dgm:pt>
    <dgm:pt modelId="{AC30FCA9-AD62-4661-8D96-3D46FA562426}" type="sibTrans" cxnId="{DE343DD4-7CB7-43AD-908D-1190E33B6A84}">
      <dgm:prSet/>
      <dgm:spPr/>
      <dgm:t>
        <a:bodyPr/>
        <a:lstStyle/>
        <a:p>
          <a:endParaRPr lang="fr-CA"/>
        </a:p>
      </dgm:t>
    </dgm:pt>
    <dgm:pt modelId="{B26BFEA9-6172-4C5D-AD40-C64BF5011C3E}" type="pres">
      <dgm:prSet presAssocID="{6BBA6DD7-800D-4156-A089-03C92632F3EC}" presName="Name0" presStyleCnt="0">
        <dgm:presLayoutVars>
          <dgm:dir/>
          <dgm:animLvl val="lvl"/>
          <dgm:resizeHandles val="exact"/>
        </dgm:presLayoutVars>
      </dgm:prSet>
      <dgm:spPr/>
    </dgm:pt>
    <dgm:pt modelId="{510720DF-7C26-4F82-964A-A4C6389784B2}" type="pres">
      <dgm:prSet presAssocID="{D03512E0-A2A4-41D8-992D-D88DAB777521}" presName="linNode" presStyleCnt="0"/>
      <dgm:spPr/>
    </dgm:pt>
    <dgm:pt modelId="{20B82630-2ECE-40AB-B784-28CE834CA2AD}" type="pres">
      <dgm:prSet presAssocID="{D03512E0-A2A4-41D8-992D-D88DAB777521}" presName="parentText" presStyleLbl="node1" presStyleIdx="0" presStyleCnt="2" custLinFactNeighborX="49" custLinFactNeighborY="-1589">
        <dgm:presLayoutVars>
          <dgm:chMax val="1"/>
          <dgm:bulletEnabled val="1"/>
        </dgm:presLayoutVars>
      </dgm:prSet>
      <dgm:spPr/>
    </dgm:pt>
    <dgm:pt modelId="{A57FF92F-0541-42E7-8151-A5F6237F1215}" type="pres">
      <dgm:prSet presAssocID="{F8A40D9C-89E7-4E8D-9113-DC94948A80EB}" presName="sp" presStyleCnt="0"/>
      <dgm:spPr/>
    </dgm:pt>
    <dgm:pt modelId="{51065E91-ECBE-45DA-B8BE-16433F4E5D4E}" type="pres">
      <dgm:prSet presAssocID="{F9CFEA95-3FBD-4EAA-A820-4B4FB773B43F}" presName="linNode" presStyleCnt="0"/>
      <dgm:spPr/>
    </dgm:pt>
    <dgm:pt modelId="{A9182957-1818-4C84-8F64-9EAE4307BB8B}" type="pres">
      <dgm:prSet presAssocID="{F9CFEA95-3FBD-4EAA-A820-4B4FB773B43F}" presName="parentText" presStyleLbl="node1" presStyleIdx="1" presStyleCnt="2">
        <dgm:presLayoutVars>
          <dgm:chMax val="1"/>
          <dgm:bulletEnabled val="1"/>
        </dgm:presLayoutVars>
      </dgm:prSet>
      <dgm:spPr/>
    </dgm:pt>
  </dgm:ptLst>
  <dgm:cxnLst>
    <dgm:cxn modelId="{619F2602-C7F4-48CD-823F-1AF05D1AFD49}" type="presOf" srcId="{F9CFEA95-3FBD-4EAA-A820-4B4FB773B43F}" destId="{A9182957-1818-4C84-8F64-9EAE4307BB8B}" srcOrd="0" destOrd="0" presId="urn:microsoft.com/office/officeart/2005/8/layout/vList5"/>
    <dgm:cxn modelId="{7F9B7F61-1980-447C-A565-BE8117F9D94C}" srcId="{6BBA6DD7-800D-4156-A089-03C92632F3EC}" destId="{D03512E0-A2A4-41D8-992D-D88DAB777521}" srcOrd="0" destOrd="0" parTransId="{F54D789B-733E-4450-9248-BD3D6173518A}" sibTransId="{F8A40D9C-89E7-4E8D-9113-DC94948A80EB}"/>
    <dgm:cxn modelId="{8E27824E-B496-4B5E-B29E-2D2294188F98}" type="presOf" srcId="{6BBA6DD7-800D-4156-A089-03C92632F3EC}" destId="{B26BFEA9-6172-4C5D-AD40-C64BF5011C3E}" srcOrd="0" destOrd="0" presId="urn:microsoft.com/office/officeart/2005/8/layout/vList5"/>
    <dgm:cxn modelId="{415E1373-1EC1-4EA0-A9D7-EF2C6DC44AA0}" type="presOf" srcId="{D03512E0-A2A4-41D8-992D-D88DAB777521}" destId="{20B82630-2ECE-40AB-B784-28CE834CA2AD}" srcOrd="0" destOrd="0" presId="urn:microsoft.com/office/officeart/2005/8/layout/vList5"/>
    <dgm:cxn modelId="{DE343DD4-7CB7-43AD-908D-1190E33B6A84}" srcId="{6BBA6DD7-800D-4156-A089-03C92632F3EC}" destId="{F9CFEA95-3FBD-4EAA-A820-4B4FB773B43F}" srcOrd="1" destOrd="0" parTransId="{929216EE-9BB4-424A-8117-A204C4985015}" sibTransId="{AC30FCA9-AD62-4661-8D96-3D46FA562426}"/>
    <dgm:cxn modelId="{153F2449-0C61-46C2-840F-523C0E637630}" type="presParOf" srcId="{B26BFEA9-6172-4C5D-AD40-C64BF5011C3E}" destId="{510720DF-7C26-4F82-964A-A4C6389784B2}" srcOrd="0" destOrd="0" presId="urn:microsoft.com/office/officeart/2005/8/layout/vList5"/>
    <dgm:cxn modelId="{CFF5CECD-137F-4172-860C-AAD9E9DCE289}" type="presParOf" srcId="{510720DF-7C26-4F82-964A-A4C6389784B2}" destId="{20B82630-2ECE-40AB-B784-28CE834CA2AD}" srcOrd="0" destOrd="0" presId="urn:microsoft.com/office/officeart/2005/8/layout/vList5"/>
    <dgm:cxn modelId="{A484A625-1D6D-408D-9397-4A3B6A4B15F6}" type="presParOf" srcId="{B26BFEA9-6172-4C5D-AD40-C64BF5011C3E}" destId="{A57FF92F-0541-42E7-8151-A5F6237F1215}" srcOrd="1" destOrd="0" presId="urn:microsoft.com/office/officeart/2005/8/layout/vList5"/>
    <dgm:cxn modelId="{E5EC7AF7-1663-424A-B94D-F28D6570B6A8}" type="presParOf" srcId="{B26BFEA9-6172-4C5D-AD40-C64BF5011C3E}" destId="{51065E91-ECBE-45DA-B8BE-16433F4E5D4E}" srcOrd="2" destOrd="0" presId="urn:microsoft.com/office/officeart/2005/8/layout/vList5"/>
    <dgm:cxn modelId="{72FBE228-AB52-4874-B500-6B5CD683B12A}" type="presParOf" srcId="{51065E91-ECBE-45DA-B8BE-16433F4E5D4E}" destId="{A9182957-1818-4C84-8F64-9EAE4307BB8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E7D7F6-A2D7-4460-97A6-DEDEC143136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CA"/>
        </a:p>
      </dgm:t>
    </dgm:pt>
    <dgm:pt modelId="{6C21A8F6-F4A6-4823-B335-4F8913278B08}">
      <dgm:prSet phldrT="[Texte]" custT="1"/>
      <dgm:spPr/>
      <dgm:t>
        <a:bodyPr/>
        <a:lstStyle/>
        <a:p>
          <a:r>
            <a:rPr lang="fr-CA" sz="1100" dirty="0"/>
            <a:t>Il est 20h, Paul arrive. Il a bu, c’est un collègue de travail qui le reconduit à la maison.</a:t>
          </a:r>
        </a:p>
      </dgm:t>
    </dgm:pt>
    <dgm:pt modelId="{12A23057-AEE9-4898-8117-89DE0133782C}" type="parTrans" cxnId="{20E53A6C-C385-41DD-B881-E3E6DFB3CEDC}">
      <dgm:prSet/>
      <dgm:spPr/>
      <dgm:t>
        <a:bodyPr/>
        <a:lstStyle/>
        <a:p>
          <a:endParaRPr lang="fr-CA"/>
        </a:p>
      </dgm:t>
    </dgm:pt>
    <dgm:pt modelId="{E650386C-32FC-4353-A428-6F573700F968}" type="sibTrans" cxnId="{20E53A6C-C385-41DD-B881-E3E6DFB3CEDC}">
      <dgm:prSet/>
      <dgm:spPr/>
      <dgm:t>
        <a:bodyPr/>
        <a:lstStyle/>
        <a:p>
          <a:endParaRPr lang="fr-CA"/>
        </a:p>
      </dgm:t>
    </dgm:pt>
    <dgm:pt modelId="{93D129B1-4AA0-46A3-959C-032D24887BC9}">
      <dgm:prSet phldrT="[Texte]" custT="1"/>
      <dgm:spPr/>
      <dgm:t>
        <a:bodyPr/>
        <a:lstStyle/>
        <a:p>
          <a:r>
            <a:rPr lang="fr-CA" sz="1100" dirty="0"/>
            <a:t>Son père se fâche et insulte Mathis. Il ne comprend pas son humour: «Ça prend juste toi pour dire des niaiseries comme ça! Décrisse de ma face!»</a:t>
          </a:r>
        </a:p>
      </dgm:t>
    </dgm:pt>
    <dgm:pt modelId="{F2167B55-1557-47CF-AA25-F58257679901}" type="parTrans" cxnId="{3D0600B6-2D10-414D-83FC-EA3B13C1FA63}">
      <dgm:prSet/>
      <dgm:spPr/>
      <dgm:t>
        <a:bodyPr/>
        <a:lstStyle/>
        <a:p>
          <a:endParaRPr lang="fr-CA"/>
        </a:p>
      </dgm:t>
    </dgm:pt>
    <dgm:pt modelId="{52992C3C-9274-4947-9A37-8DD09540D4C2}" type="sibTrans" cxnId="{3D0600B6-2D10-414D-83FC-EA3B13C1FA63}">
      <dgm:prSet/>
      <dgm:spPr/>
      <dgm:t>
        <a:bodyPr/>
        <a:lstStyle/>
        <a:p>
          <a:endParaRPr lang="fr-CA"/>
        </a:p>
      </dgm:t>
    </dgm:pt>
    <dgm:pt modelId="{5236CDE3-51C2-4890-981F-D6BBC54B5DC6}">
      <dgm:prSet phldrT="[Texte]" custT="1"/>
      <dgm:spPr/>
      <dgm:t>
        <a:bodyPr/>
        <a:lstStyle/>
        <a:p>
          <a:r>
            <a:rPr lang="fr-CA" sz="1100" dirty="0"/>
            <a:t>Zoé quitte en courant pour se réfugier dans sa chambre. Elle nomme que son père lui fait peur et pleure.</a:t>
          </a:r>
        </a:p>
      </dgm:t>
    </dgm:pt>
    <dgm:pt modelId="{33BC49BF-16E4-479D-8575-0E504C1B2F62}" type="parTrans" cxnId="{AC00458D-FE0E-4261-8F8B-8168DE8DEE87}">
      <dgm:prSet/>
      <dgm:spPr/>
      <dgm:t>
        <a:bodyPr/>
        <a:lstStyle/>
        <a:p>
          <a:endParaRPr lang="fr-CA"/>
        </a:p>
      </dgm:t>
    </dgm:pt>
    <dgm:pt modelId="{5DA50EA8-E695-4F2D-9997-630269895FFB}" type="sibTrans" cxnId="{AC00458D-FE0E-4261-8F8B-8168DE8DEE87}">
      <dgm:prSet/>
      <dgm:spPr/>
      <dgm:t>
        <a:bodyPr/>
        <a:lstStyle/>
        <a:p>
          <a:endParaRPr lang="fr-CA"/>
        </a:p>
      </dgm:t>
    </dgm:pt>
    <dgm:pt modelId="{B7998B8F-1848-4EFA-A8EF-B987A0E1858D}">
      <dgm:prSet phldrT="[Texte]" custT="1"/>
      <dgm:spPr/>
      <dgm:t>
        <a:bodyPr/>
        <a:lstStyle/>
        <a:p>
          <a:r>
            <a:rPr lang="fr-CA" sz="1100" dirty="0"/>
            <a:t>Madame accuse son mari de terroriser les enfants et lui demande de se taire. Elle le menace de divorcer s’il n’arrête pas de boire!»</a:t>
          </a:r>
        </a:p>
      </dgm:t>
    </dgm:pt>
    <dgm:pt modelId="{699D3E4A-D5BD-45E0-AE66-134FB98E45DC}" type="parTrans" cxnId="{B74F32D5-050C-4B05-8105-0167B7FE88D0}">
      <dgm:prSet/>
      <dgm:spPr/>
      <dgm:t>
        <a:bodyPr/>
        <a:lstStyle/>
        <a:p>
          <a:endParaRPr lang="fr-CA"/>
        </a:p>
      </dgm:t>
    </dgm:pt>
    <dgm:pt modelId="{EBD91472-A403-4C5F-92BB-E9417FD42EE6}" type="sibTrans" cxnId="{B74F32D5-050C-4B05-8105-0167B7FE88D0}">
      <dgm:prSet/>
      <dgm:spPr/>
      <dgm:t>
        <a:bodyPr/>
        <a:lstStyle/>
        <a:p>
          <a:endParaRPr lang="fr-CA"/>
        </a:p>
      </dgm:t>
    </dgm:pt>
    <dgm:pt modelId="{E05ABF72-44C9-4C54-8040-6A61B335523E}">
      <dgm:prSet phldrT="[Texte]" custT="1"/>
      <dgm:spPr/>
      <dgm:t>
        <a:bodyPr/>
        <a:lstStyle/>
        <a:p>
          <a:r>
            <a:rPr lang="fr-CA" sz="1100" dirty="0"/>
            <a:t>Monsieur ne prend pas les reproches de sa femme: «Tu me contredit toujours et tu veux toujours m’humilier devant les enfants!»</a:t>
          </a:r>
        </a:p>
      </dgm:t>
    </dgm:pt>
    <dgm:pt modelId="{C7F12773-B614-46E7-B4C0-D3C35F784BE0}" type="parTrans" cxnId="{D481CB6E-C978-4648-836C-55BC0A9749BB}">
      <dgm:prSet/>
      <dgm:spPr/>
      <dgm:t>
        <a:bodyPr/>
        <a:lstStyle/>
        <a:p>
          <a:endParaRPr lang="fr-CA"/>
        </a:p>
      </dgm:t>
    </dgm:pt>
    <dgm:pt modelId="{4405FE37-F1EC-4499-A62D-3082ACDBA4E6}" type="sibTrans" cxnId="{D481CB6E-C978-4648-836C-55BC0A9749BB}">
      <dgm:prSet/>
      <dgm:spPr/>
      <dgm:t>
        <a:bodyPr/>
        <a:lstStyle/>
        <a:p>
          <a:endParaRPr lang="fr-CA"/>
        </a:p>
      </dgm:t>
    </dgm:pt>
    <dgm:pt modelId="{AC3BBF61-3214-469B-B6B4-EB31A4DFE7B8}">
      <dgm:prSet custT="1"/>
      <dgm:spPr/>
      <dgm:t>
        <a:bodyPr/>
        <a:lstStyle/>
        <a:p>
          <a:r>
            <a:rPr lang="fr-CA" sz="1100" dirty="0"/>
            <a:t>Lorsque Jeanne entend la porte ouvrir, elle constate que son conjoint est en boisson. Elle l’injure: «T’as vu l’heure! T’es pas </a:t>
          </a:r>
          <a:r>
            <a:rPr lang="fr-CA" sz="1100" dirty="0" err="1"/>
            <a:t>yable</a:t>
          </a:r>
          <a:r>
            <a:rPr lang="fr-CA" sz="1100" dirty="0"/>
            <a:t> pis je suis ben tannée de ça!»</a:t>
          </a:r>
        </a:p>
      </dgm:t>
    </dgm:pt>
    <dgm:pt modelId="{1BD45E3A-15E1-4D4E-9780-A2CADC2180B2}" type="parTrans" cxnId="{3BB30D0D-AB61-447F-A418-15FC29FA695C}">
      <dgm:prSet/>
      <dgm:spPr/>
      <dgm:t>
        <a:bodyPr/>
        <a:lstStyle/>
        <a:p>
          <a:endParaRPr lang="fr-CA"/>
        </a:p>
      </dgm:t>
    </dgm:pt>
    <dgm:pt modelId="{A4AEBDEB-875E-484E-B6E4-D93E89716717}" type="sibTrans" cxnId="{3BB30D0D-AB61-447F-A418-15FC29FA695C}">
      <dgm:prSet/>
      <dgm:spPr/>
      <dgm:t>
        <a:bodyPr/>
        <a:lstStyle/>
        <a:p>
          <a:endParaRPr lang="fr-CA"/>
        </a:p>
      </dgm:t>
    </dgm:pt>
    <dgm:pt modelId="{89498AE0-6FD7-4949-B308-2696A074FB54}">
      <dgm:prSet custT="1"/>
      <dgm:spPr/>
      <dgm:t>
        <a:bodyPr/>
        <a:lstStyle/>
        <a:p>
          <a:r>
            <a:rPr lang="fr-CA" sz="1100" dirty="0"/>
            <a:t>Zoé se pointe dans la pièce et fait une demande sur un ton très insistant: «</a:t>
          </a:r>
          <a:r>
            <a:rPr lang="fr-CA" sz="1100" dirty="0" err="1"/>
            <a:t>Yé</a:t>
          </a:r>
          <a:r>
            <a:rPr lang="fr-CA" sz="1100" dirty="0"/>
            <a:t> l’heure de partir! </a:t>
          </a:r>
          <a:r>
            <a:rPr lang="fr-CA" sz="1100" dirty="0" err="1"/>
            <a:t>Jvais</a:t>
          </a:r>
          <a:r>
            <a:rPr lang="fr-CA" sz="1100" dirty="0"/>
            <a:t> être en retard à ma pratique!»</a:t>
          </a:r>
        </a:p>
      </dgm:t>
    </dgm:pt>
    <dgm:pt modelId="{B87F1E0B-930B-425F-BCE3-46AF0D36B861}" type="parTrans" cxnId="{C808D646-CE3D-4477-B56F-2CA0380348F0}">
      <dgm:prSet/>
      <dgm:spPr/>
      <dgm:t>
        <a:bodyPr/>
        <a:lstStyle/>
        <a:p>
          <a:endParaRPr lang="fr-CA"/>
        </a:p>
      </dgm:t>
    </dgm:pt>
    <dgm:pt modelId="{91FF13B0-CB55-40BA-B707-3966AC27E68E}" type="sibTrans" cxnId="{C808D646-CE3D-4477-B56F-2CA0380348F0}">
      <dgm:prSet/>
      <dgm:spPr/>
      <dgm:t>
        <a:bodyPr/>
        <a:lstStyle/>
        <a:p>
          <a:endParaRPr lang="fr-CA"/>
        </a:p>
      </dgm:t>
    </dgm:pt>
    <dgm:pt modelId="{ECEABB42-E905-43CE-88D5-1E17822DBDEE}">
      <dgm:prSet custT="1"/>
      <dgm:spPr/>
      <dgm:t>
        <a:bodyPr/>
        <a:lstStyle/>
        <a:p>
          <a:r>
            <a:rPr lang="fr-CA" sz="1100" dirty="0"/>
            <a:t>Mathis arrive à son tour dans la pièce et tente de détendre l’atmosphère avec une blague.</a:t>
          </a:r>
        </a:p>
      </dgm:t>
    </dgm:pt>
    <dgm:pt modelId="{E96DD2C7-4268-4FA8-ABE6-E2B88B148C5B}" type="parTrans" cxnId="{8C84C358-F16F-43ED-A702-D3DA49038B10}">
      <dgm:prSet/>
      <dgm:spPr/>
      <dgm:t>
        <a:bodyPr/>
        <a:lstStyle/>
        <a:p>
          <a:endParaRPr lang="fr-CA"/>
        </a:p>
      </dgm:t>
    </dgm:pt>
    <dgm:pt modelId="{E598DAA2-951B-4AF0-902C-EA724B7F3073}" type="sibTrans" cxnId="{8C84C358-F16F-43ED-A702-D3DA49038B10}">
      <dgm:prSet/>
      <dgm:spPr/>
      <dgm:t>
        <a:bodyPr/>
        <a:lstStyle/>
        <a:p>
          <a:endParaRPr lang="fr-CA"/>
        </a:p>
      </dgm:t>
    </dgm:pt>
    <dgm:pt modelId="{5E57D14B-2500-4898-A2AE-C1E630F4BE27}" type="pres">
      <dgm:prSet presAssocID="{53E7D7F6-A2D7-4460-97A6-DEDEC1431368}" presName="cycle" presStyleCnt="0">
        <dgm:presLayoutVars>
          <dgm:dir/>
          <dgm:resizeHandles val="exact"/>
        </dgm:presLayoutVars>
      </dgm:prSet>
      <dgm:spPr/>
    </dgm:pt>
    <dgm:pt modelId="{514E770E-7CDD-4132-A865-F15E665552D9}" type="pres">
      <dgm:prSet presAssocID="{6C21A8F6-F4A6-4823-B335-4F8913278B08}" presName="node" presStyleLbl="node1" presStyleIdx="0" presStyleCnt="8" custScaleX="134300" custScaleY="86679">
        <dgm:presLayoutVars>
          <dgm:bulletEnabled val="1"/>
        </dgm:presLayoutVars>
      </dgm:prSet>
      <dgm:spPr/>
    </dgm:pt>
    <dgm:pt modelId="{CCDCFA1A-6D26-4AC8-946B-9D4D88F7EEED}" type="pres">
      <dgm:prSet presAssocID="{6C21A8F6-F4A6-4823-B335-4F8913278B08}" presName="spNode" presStyleCnt="0"/>
      <dgm:spPr/>
    </dgm:pt>
    <dgm:pt modelId="{11E48141-2D44-4300-9964-5DBE012F22FF}" type="pres">
      <dgm:prSet presAssocID="{E650386C-32FC-4353-A428-6F573700F968}" presName="sibTrans" presStyleLbl="sibTrans1D1" presStyleIdx="0" presStyleCnt="8"/>
      <dgm:spPr/>
    </dgm:pt>
    <dgm:pt modelId="{45C3AAA4-011B-4C2C-B9EA-F7E2CAF36BAF}" type="pres">
      <dgm:prSet presAssocID="{AC3BBF61-3214-469B-B6B4-EB31A4DFE7B8}" presName="node" presStyleLbl="node1" presStyleIdx="1" presStyleCnt="8" custScaleX="179728" custScaleY="115597">
        <dgm:presLayoutVars>
          <dgm:bulletEnabled val="1"/>
        </dgm:presLayoutVars>
      </dgm:prSet>
      <dgm:spPr/>
    </dgm:pt>
    <dgm:pt modelId="{90D8E6CB-1AE3-429C-8AF1-FECFCD7BAB1F}" type="pres">
      <dgm:prSet presAssocID="{AC3BBF61-3214-469B-B6B4-EB31A4DFE7B8}" presName="spNode" presStyleCnt="0"/>
      <dgm:spPr/>
    </dgm:pt>
    <dgm:pt modelId="{A7C63D73-B5D4-4021-BE92-4F037487A10F}" type="pres">
      <dgm:prSet presAssocID="{A4AEBDEB-875E-484E-B6E4-D93E89716717}" presName="sibTrans" presStyleLbl="sibTrans1D1" presStyleIdx="1" presStyleCnt="8"/>
      <dgm:spPr/>
    </dgm:pt>
    <dgm:pt modelId="{4F91FBDC-4C0B-47F9-A31C-C3CD9940D833}" type="pres">
      <dgm:prSet presAssocID="{89498AE0-6FD7-4949-B308-2696A074FB54}" presName="node" presStyleLbl="node1" presStyleIdx="2" presStyleCnt="8" custScaleX="151885" custScaleY="127369">
        <dgm:presLayoutVars>
          <dgm:bulletEnabled val="1"/>
        </dgm:presLayoutVars>
      </dgm:prSet>
      <dgm:spPr/>
    </dgm:pt>
    <dgm:pt modelId="{44CB3E09-901C-4280-950B-8F62BFB7E86E}" type="pres">
      <dgm:prSet presAssocID="{89498AE0-6FD7-4949-B308-2696A074FB54}" presName="spNode" presStyleCnt="0"/>
      <dgm:spPr/>
    </dgm:pt>
    <dgm:pt modelId="{2F53D9BD-50FE-4DAE-B537-0059B0D5EA02}" type="pres">
      <dgm:prSet presAssocID="{91FF13B0-CB55-40BA-B707-3966AC27E68E}" presName="sibTrans" presStyleLbl="sibTrans1D1" presStyleIdx="2" presStyleCnt="8"/>
      <dgm:spPr/>
    </dgm:pt>
    <dgm:pt modelId="{C12711B8-85B9-4023-96BD-81979D7F701D}" type="pres">
      <dgm:prSet presAssocID="{ECEABB42-E905-43CE-88D5-1E17822DBDEE}" presName="node" presStyleLbl="node1" presStyleIdx="3" presStyleCnt="8" custScaleX="178118" custScaleY="102032" custRadScaleRad="96011" custRadScaleInc="-28829">
        <dgm:presLayoutVars>
          <dgm:bulletEnabled val="1"/>
        </dgm:presLayoutVars>
      </dgm:prSet>
      <dgm:spPr/>
    </dgm:pt>
    <dgm:pt modelId="{F32EBB94-8A56-4EAA-BC26-54A5FF86E8E1}" type="pres">
      <dgm:prSet presAssocID="{ECEABB42-E905-43CE-88D5-1E17822DBDEE}" presName="spNode" presStyleCnt="0"/>
      <dgm:spPr/>
    </dgm:pt>
    <dgm:pt modelId="{93909D92-D417-4350-954A-7E58BFE78230}" type="pres">
      <dgm:prSet presAssocID="{E598DAA2-951B-4AF0-902C-EA724B7F3073}" presName="sibTrans" presStyleLbl="sibTrans1D1" presStyleIdx="3" presStyleCnt="8"/>
      <dgm:spPr/>
    </dgm:pt>
    <dgm:pt modelId="{FAA112CF-71D3-4197-A096-F59D6A2D4D1A}" type="pres">
      <dgm:prSet presAssocID="{93D129B1-4AA0-46A3-959C-032D24887BC9}" presName="node" presStyleLbl="node1" presStyleIdx="4" presStyleCnt="8" custScaleX="158952" custScaleY="143471">
        <dgm:presLayoutVars>
          <dgm:bulletEnabled val="1"/>
        </dgm:presLayoutVars>
      </dgm:prSet>
      <dgm:spPr/>
    </dgm:pt>
    <dgm:pt modelId="{35FAF7EF-E631-485D-8366-DC03329815EF}" type="pres">
      <dgm:prSet presAssocID="{93D129B1-4AA0-46A3-959C-032D24887BC9}" presName="spNode" presStyleCnt="0"/>
      <dgm:spPr/>
    </dgm:pt>
    <dgm:pt modelId="{5C7EA69A-31F8-4A32-9E9B-D0638672EA95}" type="pres">
      <dgm:prSet presAssocID="{52992C3C-9274-4947-9A37-8DD09540D4C2}" presName="sibTrans" presStyleLbl="sibTrans1D1" presStyleIdx="4" presStyleCnt="8"/>
      <dgm:spPr/>
    </dgm:pt>
    <dgm:pt modelId="{94A247A1-B910-43B7-987C-ABD95329DBB2}" type="pres">
      <dgm:prSet presAssocID="{5236CDE3-51C2-4890-981F-D6BBC54B5DC6}" presName="node" presStyleLbl="node1" presStyleIdx="5" presStyleCnt="8" custScaleX="154588" custScaleY="111967" custRadScaleRad="102874" custRadScaleInc="48669">
        <dgm:presLayoutVars>
          <dgm:bulletEnabled val="1"/>
        </dgm:presLayoutVars>
      </dgm:prSet>
      <dgm:spPr/>
    </dgm:pt>
    <dgm:pt modelId="{0E95FCBD-95F7-4547-83AA-973A967CD5C8}" type="pres">
      <dgm:prSet presAssocID="{5236CDE3-51C2-4890-981F-D6BBC54B5DC6}" presName="spNode" presStyleCnt="0"/>
      <dgm:spPr/>
    </dgm:pt>
    <dgm:pt modelId="{7B383D3B-156E-4CB7-9440-4EC872A2016B}" type="pres">
      <dgm:prSet presAssocID="{5DA50EA8-E695-4F2D-9997-630269895FFB}" presName="sibTrans" presStyleLbl="sibTrans1D1" presStyleIdx="5" presStyleCnt="8"/>
      <dgm:spPr/>
    </dgm:pt>
    <dgm:pt modelId="{2A4E1085-7837-4993-A4EE-2BB035E8D290}" type="pres">
      <dgm:prSet presAssocID="{B7998B8F-1848-4EFA-A8EF-B987A0E1858D}" presName="node" presStyleLbl="node1" presStyleIdx="6" presStyleCnt="8" custScaleX="203136" custScaleY="112672">
        <dgm:presLayoutVars>
          <dgm:bulletEnabled val="1"/>
        </dgm:presLayoutVars>
      </dgm:prSet>
      <dgm:spPr/>
    </dgm:pt>
    <dgm:pt modelId="{84D99E26-79A2-4293-8907-8B5DC424DB90}" type="pres">
      <dgm:prSet presAssocID="{B7998B8F-1848-4EFA-A8EF-B987A0E1858D}" presName="spNode" presStyleCnt="0"/>
      <dgm:spPr/>
    </dgm:pt>
    <dgm:pt modelId="{443EF9C2-C606-4EA3-B662-CDE5E7BD3EE9}" type="pres">
      <dgm:prSet presAssocID="{EBD91472-A403-4C5F-92BB-E9417FD42EE6}" presName="sibTrans" presStyleLbl="sibTrans1D1" presStyleIdx="6" presStyleCnt="8"/>
      <dgm:spPr/>
    </dgm:pt>
    <dgm:pt modelId="{FF6DE4CA-6201-4D73-92A2-E97E3A1D5B01}" type="pres">
      <dgm:prSet presAssocID="{E05ABF72-44C9-4C54-8040-6A61B335523E}" presName="node" presStyleLbl="node1" presStyleIdx="7" presStyleCnt="8" custScaleX="172485" custScaleY="119024">
        <dgm:presLayoutVars>
          <dgm:bulletEnabled val="1"/>
        </dgm:presLayoutVars>
      </dgm:prSet>
      <dgm:spPr/>
    </dgm:pt>
    <dgm:pt modelId="{F2A1B3DF-D251-49C1-AA2C-DB6530110B25}" type="pres">
      <dgm:prSet presAssocID="{E05ABF72-44C9-4C54-8040-6A61B335523E}" presName="spNode" presStyleCnt="0"/>
      <dgm:spPr/>
    </dgm:pt>
    <dgm:pt modelId="{17D9D6AB-A50E-4C83-80DB-08915CAA1648}" type="pres">
      <dgm:prSet presAssocID="{4405FE37-F1EC-4499-A62D-3082ACDBA4E6}" presName="sibTrans" presStyleLbl="sibTrans1D1" presStyleIdx="7" presStyleCnt="8"/>
      <dgm:spPr/>
    </dgm:pt>
  </dgm:ptLst>
  <dgm:cxnLst>
    <dgm:cxn modelId="{C99A2F02-D635-4A3A-AB9E-84A23F03F155}" type="presOf" srcId="{B7998B8F-1848-4EFA-A8EF-B987A0E1858D}" destId="{2A4E1085-7837-4993-A4EE-2BB035E8D290}" srcOrd="0" destOrd="0" presId="urn:microsoft.com/office/officeart/2005/8/layout/cycle5"/>
    <dgm:cxn modelId="{19B4B903-EB39-47C3-B92B-1319C26AB856}" type="presOf" srcId="{E650386C-32FC-4353-A428-6F573700F968}" destId="{11E48141-2D44-4300-9964-5DBE012F22FF}" srcOrd="0" destOrd="0" presId="urn:microsoft.com/office/officeart/2005/8/layout/cycle5"/>
    <dgm:cxn modelId="{91FB9107-6BA4-4B48-B295-F037330F8398}" type="presOf" srcId="{93D129B1-4AA0-46A3-959C-032D24887BC9}" destId="{FAA112CF-71D3-4197-A096-F59D6A2D4D1A}" srcOrd="0" destOrd="0" presId="urn:microsoft.com/office/officeart/2005/8/layout/cycle5"/>
    <dgm:cxn modelId="{3BB30D0D-AB61-447F-A418-15FC29FA695C}" srcId="{53E7D7F6-A2D7-4460-97A6-DEDEC1431368}" destId="{AC3BBF61-3214-469B-B6B4-EB31A4DFE7B8}" srcOrd="1" destOrd="0" parTransId="{1BD45E3A-15E1-4D4E-9780-A2CADC2180B2}" sibTransId="{A4AEBDEB-875E-484E-B6E4-D93E89716717}"/>
    <dgm:cxn modelId="{D594211B-2F0F-426D-B1BF-ED3A4C214BC1}" type="presOf" srcId="{A4AEBDEB-875E-484E-B6E4-D93E89716717}" destId="{A7C63D73-B5D4-4021-BE92-4F037487A10F}" srcOrd="0" destOrd="0" presId="urn:microsoft.com/office/officeart/2005/8/layout/cycle5"/>
    <dgm:cxn modelId="{CE96591E-A975-4980-9719-2954DB21321C}" type="presOf" srcId="{AC3BBF61-3214-469B-B6B4-EB31A4DFE7B8}" destId="{45C3AAA4-011B-4C2C-B9EA-F7E2CAF36BAF}" srcOrd="0" destOrd="0" presId="urn:microsoft.com/office/officeart/2005/8/layout/cycle5"/>
    <dgm:cxn modelId="{4052BA27-F912-43B7-8707-99DD60D6E1C7}" type="presOf" srcId="{E05ABF72-44C9-4C54-8040-6A61B335523E}" destId="{FF6DE4CA-6201-4D73-92A2-E97E3A1D5B01}" srcOrd="0" destOrd="0" presId="urn:microsoft.com/office/officeart/2005/8/layout/cycle5"/>
    <dgm:cxn modelId="{0561DD28-D0FE-4360-B4C4-B945516D6166}" type="presOf" srcId="{52992C3C-9274-4947-9A37-8DD09540D4C2}" destId="{5C7EA69A-31F8-4A32-9E9B-D0638672EA95}" srcOrd="0" destOrd="0" presId="urn:microsoft.com/office/officeart/2005/8/layout/cycle5"/>
    <dgm:cxn modelId="{C808D646-CE3D-4477-B56F-2CA0380348F0}" srcId="{53E7D7F6-A2D7-4460-97A6-DEDEC1431368}" destId="{89498AE0-6FD7-4949-B308-2696A074FB54}" srcOrd="2" destOrd="0" parTransId="{B87F1E0B-930B-425F-BCE3-46AF0D36B861}" sibTransId="{91FF13B0-CB55-40BA-B707-3966AC27E68E}"/>
    <dgm:cxn modelId="{20E53A6C-C385-41DD-B881-E3E6DFB3CEDC}" srcId="{53E7D7F6-A2D7-4460-97A6-DEDEC1431368}" destId="{6C21A8F6-F4A6-4823-B335-4F8913278B08}" srcOrd="0" destOrd="0" parTransId="{12A23057-AEE9-4898-8117-89DE0133782C}" sibTransId="{E650386C-32FC-4353-A428-6F573700F968}"/>
    <dgm:cxn modelId="{D481CB6E-C978-4648-836C-55BC0A9749BB}" srcId="{53E7D7F6-A2D7-4460-97A6-DEDEC1431368}" destId="{E05ABF72-44C9-4C54-8040-6A61B335523E}" srcOrd="7" destOrd="0" parTransId="{C7F12773-B614-46E7-B4C0-D3C35F784BE0}" sibTransId="{4405FE37-F1EC-4499-A62D-3082ACDBA4E6}"/>
    <dgm:cxn modelId="{D21F8370-2598-4851-AAEA-E2EA64580739}" type="presOf" srcId="{4405FE37-F1EC-4499-A62D-3082ACDBA4E6}" destId="{17D9D6AB-A50E-4C83-80DB-08915CAA1648}" srcOrd="0" destOrd="0" presId="urn:microsoft.com/office/officeart/2005/8/layout/cycle5"/>
    <dgm:cxn modelId="{8C84C358-F16F-43ED-A702-D3DA49038B10}" srcId="{53E7D7F6-A2D7-4460-97A6-DEDEC1431368}" destId="{ECEABB42-E905-43CE-88D5-1E17822DBDEE}" srcOrd="3" destOrd="0" parTransId="{E96DD2C7-4268-4FA8-ABE6-E2B88B148C5B}" sibTransId="{E598DAA2-951B-4AF0-902C-EA724B7F3073}"/>
    <dgm:cxn modelId="{BE69AD79-593A-4068-B1F9-6B9571843A73}" type="presOf" srcId="{E598DAA2-951B-4AF0-902C-EA724B7F3073}" destId="{93909D92-D417-4350-954A-7E58BFE78230}" srcOrd="0" destOrd="0" presId="urn:microsoft.com/office/officeart/2005/8/layout/cycle5"/>
    <dgm:cxn modelId="{7270907E-D141-4F6A-BFA4-64A224FBCB2B}" type="presOf" srcId="{89498AE0-6FD7-4949-B308-2696A074FB54}" destId="{4F91FBDC-4C0B-47F9-A31C-C3CD9940D833}" srcOrd="0" destOrd="0" presId="urn:microsoft.com/office/officeart/2005/8/layout/cycle5"/>
    <dgm:cxn modelId="{9FE74286-150A-42AB-9FAE-4A77072EDE1B}" type="presOf" srcId="{53E7D7F6-A2D7-4460-97A6-DEDEC1431368}" destId="{5E57D14B-2500-4898-A2AE-C1E630F4BE27}" srcOrd="0" destOrd="0" presId="urn:microsoft.com/office/officeart/2005/8/layout/cycle5"/>
    <dgm:cxn modelId="{AC00458D-FE0E-4261-8F8B-8168DE8DEE87}" srcId="{53E7D7F6-A2D7-4460-97A6-DEDEC1431368}" destId="{5236CDE3-51C2-4890-981F-D6BBC54B5DC6}" srcOrd="5" destOrd="0" parTransId="{33BC49BF-16E4-479D-8575-0E504C1B2F62}" sibTransId="{5DA50EA8-E695-4F2D-9997-630269895FFB}"/>
    <dgm:cxn modelId="{4F884F8E-6CC2-4AB6-80EE-56C2DC812140}" type="presOf" srcId="{ECEABB42-E905-43CE-88D5-1E17822DBDEE}" destId="{C12711B8-85B9-4023-96BD-81979D7F701D}" srcOrd="0" destOrd="0" presId="urn:microsoft.com/office/officeart/2005/8/layout/cycle5"/>
    <dgm:cxn modelId="{1201F0A8-44C4-47C5-84D1-03B532182D95}" type="presOf" srcId="{6C21A8F6-F4A6-4823-B335-4F8913278B08}" destId="{514E770E-7CDD-4132-A865-F15E665552D9}" srcOrd="0" destOrd="0" presId="urn:microsoft.com/office/officeart/2005/8/layout/cycle5"/>
    <dgm:cxn modelId="{E810D3A9-1242-43F9-BFD9-754C839011CF}" type="presOf" srcId="{5DA50EA8-E695-4F2D-9997-630269895FFB}" destId="{7B383D3B-156E-4CB7-9440-4EC872A2016B}" srcOrd="0" destOrd="0" presId="urn:microsoft.com/office/officeart/2005/8/layout/cycle5"/>
    <dgm:cxn modelId="{C42C49AA-7009-4FB5-B9E9-E6018B973C57}" type="presOf" srcId="{5236CDE3-51C2-4890-981F-D6BBC54B5DC6}" destId="{94A247A1-B910-43B7-987C-ABD95329DBB2}" srcOrd="0" destOrd="0" presId="urn:microsoft.com/office/officeart/2005/8/layout/cycle5"/>
    <dgm:cxn modelId="{3D0600B6-2D10-414D-83FC-EA3B13C1FA63}" srcId="{53E7D7F6-A2D7-4460-97A6-DEDEC1431368}" destId="{93D129B1-4AA0-46A3-959C-032D24887BC9}" srcOrd="4" destOrd="0" parTransId="{F2167B55-1557-47CF-AA25-F58257679901}" sibTransId="{52992C3C-9274-4947-9A37-8DD09540D4C2}"/>
    <dgm:cxn modelId="{F232AACE-5CA0-4D28-9DE7-BDD17BEDB6B4}" type="presOf" srcId="{EBD91472-A403-4C5F-92BB-E9417FD42EE6}" destId="{443EF9C2-C606-4EA3-B662-CDE5E7BD3EE9}" srcOrd="0" destOrd="0" presId="urn:microsoft.com/office/officeart/2005/8/layout/cycle5"/>
    <dgm:cxn modelId="{B74F32D5-050C-4B05-8105-0167B7FE88D0}" srcId="{53E7D7F6-A2D7-4460-97A6-DEDEC1431368}" destId="{B7998B8F-1848-4EFA-A8EF-B987A0E1858D}" srcOrd="6" destOrd="0" parTransId="{699D3E4A-D5BD-45E0-AE66-134FB98E45DC}" sibTransId="{EBD91472-A403-4C5F-92BB-E9417FD42EE6}"/>
    <dgm:cxn modelId="{ECAE68EC-A826-41A5-A2B8-C98B120E0617}" type="presOf" srcId="{91FF13B0-CB55-40BA-B707-3966AC27E68E}" destId="{2F53D9BD-50FE-4DAE-B537-0059B0D5EA02}" srcOrd="0" destOrd="0" presId="urn:microsoft.com/office/officeart/2005/8/layout/cycle5"/>
    <dgm:cxn modelId="{F126807F-595F-47D3-9450-13BE8B8EE4AC}" type="presParOf" srcId="{5E57D14B-2500-4898-A2AE-C1E630F4BE27}" destId="{514E770E-7CDD-4132-A865-F15E665552D9}" srcOrd="0" destOrd="0" presId="urn:microsoft.com/office/officeart/2005/8/layout/cycle5"/>
    <dgm:cxn modelId="{197714EB-9315-4C43-8511-670F789CAA8B}" type="presParOf" srcId="{5E57D14B-2500-4898-A2AE-C1E630F4BE27}" destId="{CCDCFA1A-6D26-4AC8-946B-9D4D88F7EEED}" srcOrd="1" destOrd="0" presId="urn:microsoft.com/office/officeart/2005/8/layout/cycle5"/>
    <dgm:cxn modelId="{60B1B552-07A7-4C8B-BF01-D2AD980BC41D}" type="presParOf" srcId="{5E57D14B-2500-4898-A2AE-C1E630F4BE27}" destId="{11E48141-2D44-4300-9964-5DBE012F22FF}" srcOrd="2" destOrd="0" presId="urn:microsoft.com/office/officeart/2005/8/layout/cycle5"/>
    <dgm:cxn modelId="{63ECE136-6F8E-4A73-9261-C94834F43918}" type="presParOf" srcId="{5E57D14B-2500-4898-A2AE-C1E630F4BE27}" destId="{45C3AAA4-011B-4C2C-B9EA-F7E2CAF36BAF}" srcOrd="3" destOrd="0" presId="urn:microsoft.com/office/officeart/2005/8/layout/cycle5"/>
    <dgm:cxn modelId="{E3CE9769-8CE9-444B-82CB-337927FB52BA}" type="presParOf" srcId="{5E57D14B-2500-4898-A2AE-C1E630F4BE27}" destId="{90D8E6CB-1AE3-429C-8AF1-FECFCD7BAB1F}" srcOrd="4" destOrd="0" presId="urn:microsoft.com/office/officeart/2005/8/layout/cycle5"/>
    <dgm:cxn modelId="{041333AE-55A3-4EA2-BCF3-7EC4A8E1A801}" type="presParOf" srcId="{5E57D14B-2500-4898-A2AE-C1E630F4BE27}" destId="{A7C63D73-B5D4-4021-BE92-4F037487A10F}" srcOrd="5" destOrd="0" presId="urn:microsoft.com/office/officeart/2005/8/layout/cycle5"/>
    <dgm:cxn modelId="{438A101B-5F8A-4C0D-94F1-80941F45DB3D}" type="presParOf" srcId="{5E57D14B-2500-4898-A2AE-C1E630F4BE27}" destId="{4F91FBDC-4C0B-47F9-A31C-C3CD9940D833}" srcOrd="6" destOrd="0" presId="urn:microsoft.com/office/officeart/2005/8/layout/cycle5"/>
    <dgm:cxn modelId="{C1B4996A-99C3-4D13-9C3C-1324A38374E3}" type="presParOf" srcId="{5E57D14B-2500-4898-A2AE-C1E630F4BE27}" destId="{44CB3E09-901C-4280-950B-8F62BFB7E86E}" srcOrd="7" destOrd="0" presId="urn:microsoft.com/office/officeart/2005/8/layout/cycle5"/>
    <dgm:cxn modelId="{A2F193AB-F99E-4F99-B216-D3A8EAAD1117}" type="presParOf" srcId="{5E57D14B-2500-4898-A2AE-C1E630F4BE27}" destId="{2F53D9BD-50FE-4DAE-B537-0059B0D5EA02}" srcOrd="8" destOrd="0" presId="urn:microsoft.com/office/officeart/2005/8/layout/cycle5"/>
    <dgm:cxn modelId="{5E457963-5AF0-403E-9F31-DEAA9DE38A3B}" type="presParOf" srcId="{5E57D14B-2500-4898-A2AE-C1E630F4BE27}" destId="{C12711B8-85B9-4023-96BD-81979D7F701D}" srcOrd="9" destOrd="0" presId="urn:microsoft.com/office/officeart/2005/8/layout/cycle5"/>
    <dgm:cxn modelId="{4DB656AC-B67D-4F83-89A1-2DA5AD107B75}" type="presParOf" srcId="{5E57D14B-2500-4898-A2AE-C1E630F4BE27}" destId="{F32EBB94-8A56-4EAA-BC26-54A5FF86E8E1}" srcOrd="10" destOrd="0" presId="urn:microsoft.com/office/officeart/2005/8/layout/cycle5"/>
    <dgm:cxn modelId="{A6180790-27E1-4161-9E19-CE37AB805117}" type="presParOf" srcId="{5E57D14B-2500-4898-A2AE-C1E630F4BE27}" destId="{93909D92-D417-4350-954A-7E58BFE78230}" srcOrd="11" destOrd="0" presId="urn:microsoft.com/office/officeart/2005/8/layout/cycle5"/>
    <dgm:cxn modelId="{887A3D67-FA28-4AE7-A066-CDCCF0E40C64}" type="presParOf" srcId="{5E57D14B-2500-4898-A2AE-C1E630F4BE27}" destId="{FAA112CF-71D3-4197-A096-F59D6A2D4D1A}" srcOrd="12" destOrd="0" presId="urn:microsoft.com/office/officeart/2005/8/layout/cycle5"/>
    <dgm:cxn modelId="{9966EE71-9B35-4CAA-A02F-5292A05A5952}" type="presParOf" srcId="{5E57D14B-2500-4898-A2AE-C1E630F4BE27}" destId="{35FAF7EF-E631-485D-8366-DC03329815EF}" srcOrd="13" destOrd="0" presId="urn:microsoft.com/office/officeart/2005/8/layout/cycle5"/>
    <dgm:cxn modelId="{1A630E6F-58DA-42E8-9657-38061C684D18}" type="presParOf" srcId="{5E57D14B-2500-4898-A2AE-C1E630F4BE27}" destId="{5C7EA69A-31F8-4A32-9E9B-D0638672EA95}" srcOrd="14" destOrd="0" presId="urn:microsoft.com/office/officeart/2005/8/layout/cycle5"/>
    <dgm:cxn modelId="{B219F5C7-4A31-4D69-AA8E-B365CCD36FD4}" type="presParOf" srcId="{5E57D14B-2500-4898-A2AE-C1E630F4BE27}" destId="{94A247A1-B910-43B7-987C-ABD95329DBB2}" srcOrd="15" destOrd="0" presId="urn:microsoft.com/office/officeart/2005/8/layout/cycle5"/>
    <dgm:cxn modelId="{F7E0B7F3-66E1-4EEA-B1EB-5B2BFFE0494F}" type="presParOf" srcId="{5E57D14B-2500-4898-A2AE-C1E630F4BE27}" destId="{0E95FCBD-95F7-4547-83AA-973A967CD5C8}" srcOrd="16" destOrd="0" presId="urn:microsoft.com/office/officeart/2005/8/layout/cycle5"/>
    <dgm:cxn modelId="{E5234787-498A-4AEF-B089-2B44239E23E1}" type="presParOf" srcId="{5E57D14B-2500-4898-A2AE-C1E630F4BE27}" destId="{7B383D3B-156E-4CB7-9440-4EC872A2016B}" srcOrd="17" destOrd="0" presId="urn:microsoft.com/office/officeart/2005/8/layout/cycle5"/>
    <dgm:cxn modelId="{0AFEBB6C-A8D2-47C2-A3D3-53ED6F610D0B}" type="presParOf" srcId="{5E57D14B-2500-4898-A2AE-C1E630F4BE27}" destId="{2A4E1085-7837-4993-A4EE-2BB035E8D290}" srcOrd="18" destOrd="0" presId="urn:microsoft.com/office/officeart/2005/8/layout/cycle5"/>
    <dgm:cxn modelId="{8206FAE4-55AA-4708-B26B-B13BDBA15B96}" type="presParOf" srcId="{5E57D14B-2500-4898-A2AE-C1E630F4BE27}" destId="{84D99E26-79A2-4293-8907-8B5DC424DB90}" srcOrd="19" destOrd="0" presId="urn:microsoft.com/office/officeart/2005/8/layout/cycle5"/>
    <dgm:cxn modelId="{AE2DC981-CE94-47D4-BB61-19D6C3982193}" type="presParOf" srcId="{5E57D14B-2500-4898-A2AE-C1E630F4BE27}" destId="{443EF9C2-C606-4EA3-B662-CDE5E7BD3EE9}" srcOrd="20" destOrd="0" presId="urn:microsoft.com/office/officeart/2005/8/layout/cycle5"/>
    <dgm:cxn modelId="{05182ABD-C570-4A4A-86A7-C78E687F4B5A}" type="presParOf" srcId="{5E57D14B-2500-4898-A2AE-C1E630F4BE27}" destId="{FF6DE4CA-6201-4D73-92A2-E97E3A1D5B01}" srcOrd="21" destOrd="0" presId="urn:microsoft.com/office/officeart/2005/8/layout/cycle5"/>
    <dgm:cxn modelId="{0FF9FE8D-F7E6-4C55-B9E0-0FD01136146D}" type="presParOf" srcId="{5E57D14B-2500-4898-A2AE-C1E630F4BE27}" destId="{F2A1B3DF-D251-49C1-AA2C-DB6530110B25}" srcOrd="22" destOrd="0" presId="urn:microsoft.com/office/officeart/2005/8/layout/cycle5"/>
    <dgm:cxn modelId="{AB84AB4D-84D1-4829-91AC-E56C67937DD0}" type="presParOf" srcId="{5E57D14B-2500-4898-A2AE-C1E630F4BE27}" destId="{17D9D6AB-A50E-4C83-80DB-08915CAA1648}" srcOrd="23"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7D44A6-CFA9-4195-9399-8ECB6E8BC5C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fr-CA"/>
        </a:p>
      </dgm:t>
    </dgm:pt>
    <dgm:pt modelId="{160F4109-34C9-4F7C-AC75-F21C3954FE31}">
      <dgm:prSet/>
      <dgm:spPr/>
      <dgm:t>
        <a:bodyPr/>
        <a:lstStyle/>
        <a:p>
          <a:pPr algn="ctr"/>
          <a:r>
            <a:rPr lang="fr-CA" dirty="0"/>
            <a:t>Règles</a:t>
          </a:r>
        </a:p>
      </dgm:t>
    </dgm:pt>
    <dgm:pt modelId="{0A20B83A-1438-4570-B316-B9F0EB96B654}" type="parTrans" cxnId="{F5A30FBA-0DA6-4F92-98E8-6D197D277457}">
      <dgm:prSet/>
      <dgm:spPr/>
      <dgm:t>
        <a:bodyPr/>
        <a:lstStyle/>
        <a:p>
          <a:endParaRPr lang="fr-CA"/>
        </a:p>
      </dgm:t>
    </dgm:pt>
    <dgm:pt modelId="{A81D4571-8073-4975-8A47-11A1404CDACA}" type="sibTrans" cxnId="{F5A30FBA-0DA6-4F92-98E8-6D197D277457}">
      <dgm:prSet/>
      <dgm:spPr/>
      <dgm:t>
        <a:bodyPr/>
        <a:lstStyle/>
        <a:p>
          <a:endParaRPr lang="fr-CA"/>
        </a:p>
      </dgm:t>
    </dgm:pt>
    <dgm:pt modelId="{1ED9F5D9-A66F-439B-90BC-14C736E87EEB}">
      <dgm:prSet/>
      <dgm:spPr/>
      <dgm:t>
        <a:bodyPr/>
        <a:lstStyle/>
        <a:p>
          <a:pPr algn="ctr"/>
          <a:r>
            <a:rPr lang="fr-CA" dirty="0"/>
            <a:t>Frontières</a:t>
          </a:r>
        </a:p>
      </dgm:t>
    </dgm:pt>
    <dgm:pt modelId="{7E60FE7B-5C31-45B5-A13A-DA93F4921F02}" type="parTrans" cxnId="{23C964E8-FE23-46FF-9168-3414F13D171A}">
      <dgm:prSet/>
      <dgm:spPr/>
      <dgm:t>
        <a:bodyPr/>
        <a:lstStyle/>
        <a:p>
          <a:endParaRPr lang="fr-CA"/>
        </a:p>
      </dgm:t>
    </dgm:pt>
    <dgm:pt modelId="{D38F05B7-EFD5-4F46-9FB9-82C6357CA381}" type="sibTrans" cxnId="{23C964E8-FE23-46FF-9168-3414F13D171A}">
      <dgm:prSet/>
      <dgm:spPr/>
      <dgm:t>
        <a:bodyPr/>
        <a:lstStyle/>
        <a:p>
          <a:endParaRPr lang="fr-CA"/>
        </a:p>
      </dgm:t>
    </dgm:pt>
    <dgm:pt modelId="{6974DB90-23FB-4A46-A4C2-012153FD679E}">
      <dgm:prSet phldrT="[Texte]"/>
      <dgm:spPr/>
      <dgm:t>
        <a:bodyPr/>
        <a:lstStyle/>
        <a:p>
          <a:pPr algn="ctr"/>
          <a:r>
            <a:rPr lang="fr-CA" dirty="0"/>
            <a:t>Responsabilités des sous-systèmes</a:t>
          </a:r>
        </a:p>
      </dgm:t>
    </dgm:pt>
    <dgm:pt modelId="{4F28DE06-E8CE-4287-8A94-A96718C49413}" type="sibTrans" cxnId="{A92BA47E-B1A2-4542-A195-AF69244B788D}">
      <dgm:prSet/>
      <dgm:spPr/>
      <dgm:t>
        <a:bodyPr/>
        <a:lstStyle/>
        <a:p>
          <a:endParaRPr lang="fr-CA"/>
        </a:p>
      </dgm:t>
    </dgm:pt>
    <dgm:pt modelId="{08ADA181-89D3-4E3A-B137-6D56F8A0A0E7}" type="parTrans" cxnId="{A92BA47E-B1A2-4542-A195-AF69244B788D}">
      <dgm:prSet/>
      <dgm:spPr/>
      <dgm:t>
        <a:bodyPr/>
        <a:lstStyle/>
        <a:p>
          <a:endParaRPr lang="fr-CA"/>
        </a:p>
      </dgm:t>
    </dgm:pt>
    <dgm:pt modelId="{264E524B-930C-4D4E-8EFC-3CFB019C945A}">
      <dgm:prSet/>
      <dgm:spPr/>
      <dgm:t>
        <a:bodyPr/>
        <a:lstStyle/>
        <a:p>
          <a:pPr algn="ctr"/>
          <a:r>
            <a:rPr lang="fr-CA" dirty="0"/>
            <a:t>Positions</a:t>
          </a:r>
        </a:p>
      </dgm:t>
    </dgm:pt>
    <dgm:pt modelId="{931C9503-0603-4C87-B6B6-A81F512CD61C}" type="parTrans" cxnId="{5C8285F9-D978-40D3-AC39-B7B0E6ACD6CE}">
      <dgm:prSet/>
      <dgm:spPr/>
      <dgm:t>
        <a:bodyPr/>
        <a:lstStyle/>
        <a:p>
          <a:endParaRPr lang="fr-CA"/>
        </a:p>
      </dgm:t>
    </dgm:pt>
    <dgm:pt modelId="{5BF2799B-67FA-42AE-A96B-E3ED3EF65583}" type="sibTrans" cxnId="{5C8285F9-D978-40D3-AC39-B7B0E6ACD6CE}">
      <dgm:prSet/>
      <dgm:spPr/>
      <dgm:t>
        <a:bodyPr/>
        <a:lstStyle/>
        <a:p>
          <a:endParaRPr lang="fr-CA"/>
        </a:p>
      </dgm:t>
    </dgm:pt>
    <dgm:pt modelId="{2E268A96-6734-4ACD-B789-A4EFD1E2DE83}">
      <dgm:prSet/>
      <dgm:spPr/>
      <dgm:t>
        <a:bodyPr/>
        <a:lstStyle/>
        <a:p>
          <a:pPr algn="ctr"/>
          <a:r>
            <a:rPr lang="fr-CA" dirty="0"/>
            <a:t>Alliance et/ou coalition </a:t>
          </a:r>
        </a:p>
      </dgm:t>
    </dgm:pt>
    <dgm:pt modelId="{EC753267-6783-43D5-9FF5-BA6D7C196881}" type="parTrans" cxnId="{1AA87155-42B2-48B8-B95B-C3D0654085D6}">
      <dgm:prSet/>
      <dgm:spPr/>
      <dgm:t>
        <a:bodyPr/>
        <a:lstStyle/>
        <a:p>
          <a:endParaRPr lang="fr-CA"/>
        </a:p>
      </dgm:t>
    </dgm:pt>
    <dgm:pt modelId="{1F1E4D1F-598B-4130-864E-11E2AF8ECED4}" type="sibTrans" cxnId="{1AA87155-42B2-48B8-B95B-C3D0654085D6}">
      <dgm:prSet/>
      <dgm:spPr/>
      <dgm:t>
        <a:bodyPr/>
        <a:lstStyle/>
        <a:p>
          <a:endParaRPr lang="fr-CA"/>
        </a:p>
      </dgm:t>
    </dgm:pt>
    <dgm:pt modelId="{F47005E6-3143-4D85-B5F5-BA854260B5EA}">
      <dgm:prSet/>
      <dgm:spPr/>
      <dgm:t>
        <a:bodyPr/>
        <a:lstStyle/>
        <a:p>
          <a:pPr algn="ctr"/>
          <a:r>
            <a:rPr lang="fr-CA" dirty="0"/>
            <a:t>TOUTE information pertinente sur la famille…</a:t>
          </a:r>
        </a:p>
      </dgm:t>
    </dgm:pt>
    <dgm:pt modelId="{82D133C6-8CC3-4865-A325-D6684F7BEB78}" type="parTrans" cxnId="{67167513-511A-412D-9234-60C97A5F93FC}">
      <dgm:prSet/>
      <dgm:spPr/>
      <dgm:t>
        <a:bodyPr/>
        <a:lstStyle/>
        <a:p>
          <a:endParaRPr lang="fr-CA"/>
        </a:p>
      </dgm:t>
    </dgm:pt>
    <dgm:pt modelId="{5FB78A4B-CEBB-4A8B-B932-E962EDAF83FF}" type="sibTrans" cxnId="{67167513-511A-412D-9234-60C97A5F93FC}">
      <dgm:prSet/>
      <dgm:spPr/>
      <dgm:t>
        <a:bodyPr/>
        <a:lstStyle/>
        <a:p>
          <a:endParaRPr lang="fr-CA"/>
        </a:p>
      </dgm:t>
    </dgm:pt>
    <dgm:pt modelId="{74F2B645-F9AB-40F9-BA5E-3A48A84A2B39}" type="pres">
      <dgm:prSet presAssocID="{7C7D44A6-CFA9-4195-9399-8ECB6E8BC5C6}" presName="Name0" presStyleCnt="0">
        <dgm:presLayoutVars>
          <dgm:dir/>
          <dgm:resizeHandles val="exact"/>
        </dgm:presLayoutVars>
      </dgm:prSet>
      <dgm:spPr/>
    </dgm:pt>
    <dgm:pt modelId="{CBAD8985-EA99-485B-B188-B9DE7B4AB73D}" type="pres">
      <dgm:prSet presAssocID="{6974DB90-23FB-4A46-A4C2-012153FD679E}" presName="composite" presStyleCnt="0"/>
      <dgm:spPr/>
    </dgm:pt>
    <dgm:pt modelId="{20FF50D0-A855-4BEA-8798-BC84CCB48BFA}" type="pres">
      <dgm:prSet presAssocID="{6974DB90-23FB-4A46-A4C2-012153FD679E}" presName="rect1" presStyleLbl="trAlignAcc1" presStyleIdx="0" presStyleCnt="6">
        <dgm:presLayoutVars>
          <dgm:bulletEnabled val="1"/>
        </dgm:presLayoutVars>
      </dgm:prSet>
      <dgm:spPr/>
    </dgm:pt>
    <dgm:pt modelId="{28D66BCB-4818-4F58-A024-909EFF21AD65}" type="pres">
      <dgm:prSet presAssocID="{6974DB90-23FB-4A46-A4C2-012153FD679E}" presName="rect2" presStyleLbl="fgImgPlace1" presStyleIdx="0"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dge point d’interrogation avec un remplissage uni"/>
        </a:ext>
      </dgm:extLst>
    </dgm:pt>
    <dgm:pt modelId="{304FFF51-6FFE-4F4C-87C6-73A70BDBF413}" type="pres">
      <dgm:prSet presAssocID="{4F28DE06-E8CE-4287-8A94-A96718C49413}" presName="sibTrans" presStyleCnt="0"/>
      <dgm:spPr/>
    </dgm:pt>
    <dgm:pt modelId="{86C26E9D-F883-4DE2-B1FF-A7E09084D281}" type="pres">
      <dgm:prSet presAssocID="{1ED9F5D9-A66F-439B-90BC-14C736E87EEB}" presName="composite" presStyleCnt="0"/>
      <dgm:spPr/>
    </dgm:pt>
    <dgm:pt modelId="{C5DCDDBD-D1E1-4881-BB36-3233E82CCCE3}" type="pres">
      <dgm:prSet presAssocID="{1ED9F5D9-A66F-439B-90BC-14C736E87EEB}" presName="rect1" presStyleLbl="trAlignAcc1" presStyleIdx="1" presStyleCnt="6">
        <dgm:presLayoutVars>
          <dgm:bulletEnabled val="1"/>
        </dgm:presLayoutVars>
      </dgm:prSet>
      <dgm:spPr/>
    </dgm:pt>
    <dgm:pt modelId="{66A4A6D5-6F3B-4140-A44E-59295E127F53}" type="pres">
      <dgm:prSet presAssocID="{1ED9F5D9-A66F-439B-90BC-14C736E87EEB}" presName="rect2" presStyleLbl="fgImgPlace1" presStyleIdx="1"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dge point d’interrogation avec un remplissage uni"/>
        </a:ext>
      </dgm:extLst>
    </dgm:pt>
    <dgm:pt modelId="{DF718A20-BD21-47F9-A613-DB608690CC11}" type="pres">
      <dgm:prSet presAssocID="{D38F05B7-EFD5-4F46-9FB9-82C6357CA381}" presName="sibTrans" presStyleCnt="0"/>
      <dgm:spPr/>
    </dgm:pt>
    <dgm:pt modelId="{238B4C18-52A4-41FE-8D02-D9D9F48DCB49}" type="pres">
      <dgm:prSet presAssocID="{160F4109-34C9-4F7C-AC75-F21C3954FE31}" presName="composite" presStyleCnt="0"/>
      <dgm:spPr/>
    </dgm:pt>
    <dgm:pt modelId="{C2DA461A-81DB-4E13-A5A2-DB89FD24C3CF}" type="pres">
      <dgm:prSet presAssocID="{160F4109-34C9-4F7C-AC75-F21C3954FE31}" presName="rect1" presStyleLbl="trAlignAcc1" presStyleIdx="2" presStyleCnt="6">
        <dgm:presLayoutVars>
          <dgm:bulletEnabled val="1"/>
        </dgm:presLayoutVars>
      </dgm:prSet>
      <dgm:spPr/>
    </dgm:pt>
    <dgm:pt modelId="{594BD7EB-42BD-403E-80A1-CDB263A9FF47}" type="pres">
      <dgm:prSet presAssocID="{160F4109-34C9-4F7C-AC75-F21C3954FE31}" presName="rect2" presStyleLbl="fgImgPlace1" presStyleIdx="2"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dge point d’interrogation avec un remplissage uni"/>
        </a:ext>
      </dgm:extLst>
    </dgm:pt>
    <dgm:pt modelId="{51A83975-C499-438B-9D0E-A08380B3C1EF}" type="pres">
      <dgm:prSet presAssocID="{A81D4571-8073-4975-8A47-11A1404CDACA}" presName="sibTrans" presStyleCnt="0"/>
      <dgm:spPr/>
    </dgm:pt>
    <dgm:pt modelId="{0B3F534A-73FD-430E-8FBF-4A45E8678D35}" type="pres">
      <dgm:prSet presAssocID="{264E524B-930C-4D4E-8EFC-3CFB019C945A}" presName="composite" presStyleCnt="0"/>
      <dgm:spPr/>
    </dgm:pt>
    <dgm:pt modelId="{1D5A2D1C-E83C-4B1A-B357-DDFACA43F2F5}" type="pres">
      <dgm:prSet presAssocID="{264E524B-930C-4D4E-8EFC-3CFB019C945A}" presName="rect1" presStyleLbl="trAlignAcc1" presStyleIdx="3" presStyleCnt="6">
        <dgm:presLayoutVars>
          <dgm:bulletEnabled val="1"/>
        </dgm:presLayoutVars>
      </dgm:prSet>
      <dgm:spPr/>
    </dgm:pt>
    <dgm:pt modelId="{17B5DA70-42AF-4766-81C5-7470B547ED2E}" type="pres">
      <dgm:prSet presAssocID="{264E524B-930C-4D4E-8EFC-3CFB019C945A}" presName="rect2" presStyleLbl="fgImgPlace1" presStyleIdx="3"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dge point d’interrogation avec un remplissage uni"/>
        </a:ext>
      </dgm:extLst>
    </dgm:pt>
    <dgm:pt modelId="{93C99EDA-BF7D-48BB-A6A4-2543F5F3A0BF}" type="pres">
      <dgm:prSet presAssocID="{5BF2799B-67FA-42AE-A96B-E3ED3EF65583}" presName="sibTrans" presStyleCnt="0"/>
      <dgm:spPr/>
    </dgm:pt>
    <dgm:pt modelId="{F1939A40-32A1-429B-B731-BCDC5307C708}" type="pres">
      <dgm:prSet presAssocID="{2E268A96-6734-4ACD-B789-A4EFD1E2DE83}" presName="composite" presStyleCnt="0"/>
      <dgm:spPr/>
    </dgm:pt>
    <dgm:pt modelId="{1F14ECAB-86E5-43BA-8DA0-B15327100673}" type="pres">
      <dgm:prSet presAssocID="{2E268A96-6734-4ACD-B789-A4EFD1E2DE83}" presName="rect1" presStyleLbl="trAlignAcc1" presStyleIdx="4" presStyleCnt="6">
        <dgm:presLayoutVars>
          <dgm:bulletEnabled val="1"/>
        </dgm:presLayoutVars>
      </dgm:prSet>
      <dgm:spPr/>
    </dgm:pt>
    <dgm:pt modelId="{C0A0EB7D-75E1-4074-B11A-6EFFB72263C1}" type="pres">
      <dgm:prSet presAssocID="{2E268A96-6734-4ACD-B789-A4EFD1E2DE83}" presName="rect2" presStyleLbl="fgImgPlace1" presStyleIdx="4"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dge point d’interrogation avec un remplissage uni"/>
        </a:ext>
      </dgm:extLst>
    </dgm:pt>
    <dgm:pt modelId="{C33B860C-CF83-408F-B193-4A506D0421EA}" type="pres">
      <dgm:prSet presAssocID="{1F1E4D1F-598B-4130-864E-11E2AF8ECED4}" presName="sibTrans" presStyleCnt="0"/>
      <dgm:spPr/>
    </dgm:pt>
    <dgm:pt modelId="{DA744673-93FD-4EBA-AF7F-A5019AB839CF}" type="pres">
      <dgm:prSet presAssocID="{F47005E6-3143-4D85-B5F5-BA854260B5EA}" presName="composite" presStyleCnt="0"/>
      <dgm:spPr/>
    </dgm:pt>
    <dgm:pt modelId="{BA7D66A4-0B54-4EDB-8971-235D37D56D02}" type="pres">
      <dgm:prSet presAssocID="{F47005E6-3143-4D85-B5F5-BA854260B5EA}" presName="rect1" presStyleLbl="trAlignAcc1" presStyleIdx="5" presStyleCnt="6">
        <dgm:presLayoutVars>
          <dgm:bulletEnabled val="1"/>
        </dgm:presLayoutVars>
      </dgm:prSet>
      <dgm:spPr/>
    </dgm:pt>
    <dgm:pt modelId="{68423583-2BA4-4634-9B69-E14DC23A09A3}" type="pres">
      <dgm:prSet presAssocID="{F47005E6-3143-4D85-B5F5-BA854260B5EA}" presName="rect2" presStyleLbl="fgImgPlace1" presStyleIdx="5"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dge point d’interrogation avec un remplissage uni"/>
        </a:ext>
      </dgm:extLst>
    </dgm:pt>
  </dgm:ptLst>
  <dgm:cxnLst>
    <dgm:cxn modelId="{67167513-511A-412D-9234-60C97A5F93FC}" srcId="{7C7D44A6-CFA9-4195-9399-8ECB6E8BC5C6}" destId="{F47005E6-3143-4D85-B5F5-BA854260B5EA}" srcOrd="5" destOrd="0" parTransId="{82D133C6-8CC3-4865-A325-D6684F7BEB78}" sibTransId="{5FB78A4B-CEBB-4A8B-B932-E962EDAF83FF}"/>
    <dgm:cxn modelId="{8C6E8B3B-5B07-464C-8232-B19902A24204}" type="presOf" srcId="{160F4109-34C9-4F7C-AC75-F21C3954FE31}" destId="{C2DA461A-81DB-4E13-A5A2-DB89FD24C3CF}" srcOrd="0" destOrd="0" presId="urn:microsoft.com/office/officeart/2008/layout/PictureStrips"/>
    <dgm:cxn modelId="{1AA87155-42B2-48B8-B95B-C3D0654085D6}" srcId="{7C7D44A6-CFA9-4195-9399-8ECB6E8BC5C6}" destId="{2E268A96-6734-4ACD-B789-A4EFD1E2DE83}" srcOrd="4" destOrd="0" parTransId="{EC753267-6783-43D5-9FF5-BA6D7C196881}" sibTransId="{1F1E4D1F-598B-4130-864E-11E2AF8ECED4}"/>
    <dgm:cxn modelId="{A92BA47E-B1A2-4542-A195-AF69244B788D}" srcId="{7C7D44A6-CFA9-4195-9399-8ECB6E8BC5C6}" destId="{6974DB90-23FB-4A46-A4C2-012153FD679E}" srcOrd="0" destOrd="0" parTransId="{08ADA181-89D3-4E3A-B137-6D56F8A0A0E7}" sibTransId="{4F28DE06-E8CE-4287-8A94-A96718C49413}"/>
    <dgm:cxn modelId="{74B5F788-82D6-40F3-97ED-24CF11599C45}" type="presOf" srcId="{7C7D44A6-CFA9-4195-9399-8ECB6E8BC5C6}" destId="{74F2B645-F9AB-40F9-BA5E-3A48A84A2B39}" srcOrd="0" destOrd="0" presId="urn:microsoft.com/office/officeart/2008/layout/PictureStrips"/>
    <dgm:cxn modelId="{C9B14C8D-0EB7-4A14-8728-FA146E9A7086}" type="presOf" srcId="{2E268A96-6734-4ACD-B789-A4EFD1E2DE83}" destId="{1F14ECAB-86E5-43BA-8DA0-B15327100673}" srcOrd="0" destOrd="0" presId="urn:microsoft.com/office/officeart/2008/layout/PictureStrips"/>
    <dgm:cxn modelId="{E158A8A0-1B5F-4092-A42E-509A19EB3B97}" type="presOf" srcId="{264E524B-930C-4D4E-8EFC-3CFB019C945A}" destId="{1D5A2D1C-E83C-4B1A-B357-DDFACA43F2F5}" srcOrd="0" destOrd="0" presId="urn:microsoft.com/office/officeart/2008/layout/PictureStrips"/>
    <dgm:cxn modelId="{CCF100B9-4959-411A-ADD4-D32E79D44FC6}" type="presOf" srcId="{1ED9F5D9-A66F-439B-90BC-14C736E87EEB}" destId="{C5DCDDBD-D1E1-4881-BB36-3233E82CCCE3}" srcOrd="0" destOrd="0" presId="urn:microsoft.com/office/officeart/2008/layout/PictureStrips"/>
    <dgm:cxn modelId="{F5A30FBA-0DA6-4F92-98E8-6D197D277457}" srcId="{7C7D44A6-CFA9-4195-9399-8ECB6E8BC5C6}" destId="{160F4109-34C9-4F7C-AC75-F21C3954FE31}" srcOrd="2" destOrd="0" parTransId="{0A20B83A-1438-4570-B316-B9F0EB96B654}" sibTransId="{A81D4571-8073-4975-8A47-11A1404CDACA}"/>
    <dgm:cxn modelId="{7111DDC8-7D9E-47C4-9865-8E66DCE9CF48}" type="presOf" srcId="{F47005E6-3143-4D85-B5F5-BA854260B5EA}" destId="{BA7D66A4-0B54-4EDB-8971-235D37D56D02}" srcOrd="0" destOrd="0" presId="urn:microsoft.com/office/officeart/2008/layout/PictureStrips"/>
    <dgm:cxn modelId="{3E03E4CB-D210-456B-9A65-1367C6BA3A15}" type="presOf" srcId="{6974DB90-23FB-4A46-A4C2-012153FD679E}" destId="{20FF50D0-A855-4BEA-8798-BC84CCB48BFA}" srcOrd="0" destOrd="0" presId="urn:microsoft.com/office/officeart/2008/layout/PictureStrips"/>
    <dgm:cxn modelId="{23C964E8-FE23-46FF-9168-3414F13D171A}" srcId="{7C7D44A6-CFA9-4195-9399-8ECB6E8BC5C6}" destId="{1ED9F5D9-A66F-439B-90BC-14C736E87EEB}" srcOrd="1" destOrd="0" parTransId="{7E60FE7B-5C31-45B5-A13A-DA93F4921F02}" sibTransId="{D38F05B7-EFD5-4F46-9FB9-82C6357CA381}"/>
    <dgm:cxn modelId="{5C8285F9-D978-40D3-AC39-B7B0E6ACD6CE}" srcId="{7C7D44A6-CFA9-4195-9399-8ECB6E8BC5C6}" destId="{264E524B-930C-4D4E-8EFC-3CFB019C945A}" srcOrd="3" destOrd="0" parTransId="{931C9503-0603-4C87-B6B6-A81F512CD61C}" sibTransId="{5BF2799B-67FA-42AE-A96B-E3ED3EF65583}"/>
    <dgm:cxn modelId="{F2174671-41C1-4E56-A157-8A4E25A0E81F}" type="presParOf" srcId="{74F2B645-F9AB-40F9-BA5E-3A48A84A2B39}" destId="{CBAD8985-EA99-485B-B188-B9DE7B4AB73D}" srcOrd="0" destOrd="0" presId="urn:microsoft.com/office/officeart/2008/layout/PictureStrips"/>
    <dgm:cxn modelId="{FDC74864-8BB4-40AC-BA17-05651AEBD712}" type="presParOf" srcId="{CBAD8985-EA99-485B-B188-B9DE7B4AB73D}" destId="{20FF50D0-A855-4BEA-8798-BC84CCB48BFA}" srcOrd="0" destOrd="0" presId="urn:microsoft.com/office/officeart/2008/layout/PictureStrips"/>
    <dgm:cxn modelId="{C8A33D68-8014-47A0-970C-F79160CA7E85}" type="presParOf" srcId="{CBAD8985-EA99-485B-B188-B9DE7B4AB73D}" destId="{28D66BCB-4818-4F58-A024-909EFF21AD65}" srcOrd="1" destOrd="0" presId="urn:microsoft.com/office/officeart/2008/layout/PictureStrips"/>
    <dgm:cxn modelId="{4EEC02FE-F8B7-459E-A88B-9D8CC2A2AA69}" type="presParOf" srcId="{74F2B645-F9AB-40F9-BA5E-3A48A84A2B39}" destId="{304FFF51-6FFE-4F4C-87C6-73A70BDBF413}" srcOrd="1" destOrd="0" presId="urn:microsoft.com/office/officeart/2008/layout/PictureStrips"/>
    <dgm:cxn modelId="{72208B51-C5C3-4F43-9B2B-001239FE8A37}" type="presParOf" srcId="{74F2B645-F9AB-40F9-BA5E-3A48A84A2B39}" destId="{86C26E9D-F883-4DE2-B1FF-A7E09084D281}" srcOrd="2" destOrd="0" presId="urn:microsoft.com/office/officeart/2008/layout/PictureStrips"/>
    <dgm:cxn modelId="{B52AB8E2-C4CE-4698-834B-CFB113702E95}" type="presParOf" srcId="{86C26E9D-F883-4DE2-B1FF-A7E09084D281}" destId="{C5DCDDBD-D1E1-4881-BB36-3233E82CCCE3}" srcOrd="0" destOrd="0" presId="urn:microsoft.com/office/officeart/2008/layout/PictureStrips"/>
    <dgm:cxn modelId="{83E893BA-1043-4846-97E6-AC724A64FBE2}" type="presParOf" srcId="{86C26E9D-F883-4DE2-B1FF-A7E09084D281}" destId="{66A4A6D5-6F3B-4140-A44E-59295E127F53}" srcOrd="1" destOrd="0" presId="urn:microsoft.com/office/officeart/2008/layout/PictureStrips"/>
    <dgm:cxn modelId="{F2ACE924-66C4-4556-9C01-6E7FD45487DC}" type="presParOf" srcId="{74F2B645-F9AB-40F9-BA5E-3A48A84A2B39}" destId="{DF718A20-BD21-47F9-A613-DB608690CC11}" srcOrd="3" destOrd="0" presId="urn:microsoft.com/office/officeart/2008/layout/PictureStrips"/>
    <dgm:cxn modelId="{6582458A-F029-463D-A32E-57999CA7B62E}" type="presParOf" srcId="{74F2B645-F9AB-40F9-BA5E-3A48A84A2B39}" destId="{238B4C18-52A4-41FE-8D02-D9D9F48DCB49}" srcOrd="4" destOrd="0" presId="urn:microsoft.com/office/officeart/2008/layout/PictureStrips"/>
    <dgm:cxn modelId="{86E716C3-3F0E-4225-8113-D9DA5087452A}" type="presParOf" srcId="{238B4C18-52A4-41FE-8D02-D9D9F48DCB49}" destId="{C2DA461A-81DB-4E13-A5A2-DB89FD24C3CF}" srcOrd="0" destOrd="0" presId="urn:microsoft.com/office/officeart/2008/layout/PictureStrips"/>
    <dgm:cxn modelId="{CDCAD645-AD2E-4C24-8921-716D3B5B4D06}" type="presParOf" srcId="{238B4C18-52A4-41FE-8D02-D9D9F48DCB49}" destId="{594BD7EB-42BD-403E-80A1-CDB263A9FF47}" srcOrd="1" destOrd="0" presId="urn:microsoft.com/office/officeart/2008/layout/PictureStrips"/>
    <dgm:cxn modelId="{5B58895A-E150-4FA0-8D33-F64AA39A69EA}" type="presParOf" srcId="{74F2B645-F9AB-40F9-BA5E-3A48A84A2B39}" destId="{51A83975-C499-438B-9D0E-A08380B3C1EF}" srcOrd="5" destOrd="0" presId="urn:microsoft.com/office/officeart/2008/layout/PictureStrips"/>
    <dgm:cxn modelId="{BA01ECC6-CB41-41E1-BEAA-ED6328A4E81C}" type="presParOf" srcId="{74F2B645-F9AB-40F9-BA5E-3A48A84A2B39}" destId="{0B3F534A-73FD-430E-8FBF-4A45E8678D35}" srcOrd="6" destOrd="0" presId="urn:microsoft.com/office/officeart/2008/layout/PictureStrips"/>
    <dgm:cxn modelId="{9068AE35-ABA3-4FB8-B3D0-024EC0B22565}" type="presParOf" srcId="{0B3F534A-73FD-430E-8FBF-4A45E8678D35}" destId="{1D5A2D1C-E83C-4B1A-B357-DDFACA43F2F5}" srcOrd="0" destOrd="0" presId="urn:microsoft.com/office/officeart/2008/layout/PictureStrips"/>
    <dgm:cxn modelId="{A3534A63-9E45-4476-9A8B-09B7F3ABA39B}" type="presParOf" srcId="{0B3F534A-73FD-430E-8FBF-4A45E8678D35}" destId="{17B5DA70-42AF-4766-81C5-7470B547ED2E}" srcOrd="1" destOrd="0" presId="urn:microsoft.com/office/officeart/2008/layout/PictureStrips"/>
    <dgm:cxn modelId="{9D2B41AF-AA80-4F7B-A2A6-5350DE576711}" type="presParOf" srcId="{74F2B645-F9AB-40F9-BA5E-3A48A84A2B39}" destId="{93C99EDA-BF7D-48BB-A6A4-2543F5F3A0BF}" srcOrd="7" destOrd="0" presId="urn:microsoft.com/office/officeart/2008/layout/PictureStrips"/>
    <dgm:cxn modelId="{2ECAC0B2-A57B-4D2C-A248-0D1CC521C0F4}" type="presParOf" srcId="{74F2B645-F9AB-40F9-BA5E-3A48A84A2B39}" destId="{F1939A40-32A1-429B-B731-BCDC5307C708}" srcOrd="8" destOrd="0" presId="urn:microsoft.com/office/officeart/2008/layout/PictureStrips"/>
    <dgm:cxn modelId="{9F98DEDD-E001-4995-8284-D638EDC7FD27}" type="presParOf" srcId="{F1939A40-32A1-429B-B731-BCDC5307C708}" destId="{1F14ECAB-86E5-43BA-8DA0-B15327100673}" srcOrd="0" destOrd="0" presId="urn:microsoft.com/office/officeart/2008/layout/PictureStrips"/>
    <dgm:cxn modelId="{965652AE-A30B-4A39-863E-B035E79C302B}" type="presParOf" srcId="{F1939A40-32A1-429B-B731-BCDC5307C708}" destId="{C0A0EB7D-75E1-4074-B11A-6EFFB72263C1}" srcOrd="1" destOrd="0" presId="urn:microsoft.com/office/officeart/2008/layout/PictureStrips"/>
    <dgm:cxn modelId="{B161D64F-73D6-4D1B-80B6-A8C855BF2BA9}" type="presParOf" srcId="{74F2B645-F9AB-40F9-BA5E-3A48A84A2B39}" destId="{C33B860C-CF83-408F-B193-4A506D0421EA}" srcOrd="9" destOrd="0" presId="urn:microsoft.com/office/officeart/2008/layout/PictureStrips"/>
    <dgm:cxn modelId="{4078C719-8C00-4696-BBCC-421B658DB42D}" type="presParOf" srcId="{74F2B645-F9AB-40F9-BA5E-3A48A84A2B39}" destId="{DA744673-93FD-4EBA-AF7F-A5019AB839CF}" srcOrd="10" destOrd="0" presId="urn:microsoft.com/office/officeart/2008/layout/PictureStrips"/>
    <dgm:cxn modelId="{B769228A-E5C3-4F0C-B47F-C19F29D37347}" type="presParOf" srcId="{DA744673-93FD-4EBA-AF7F-A5019AB839CF}" destId="{BA7D66A4-0B54-4EDB-8971-235D37D56D02}" srcOrd="0" destOrd="0" presId="urn:microsoft.com/office/officeart/2008/layout/PictureStrips"/>
    <dgm:cxn modelId="{69CAA94A-E913-486E-8B20-B90C0CB78E10}" type="presParOf" srcId="{DA744673-93FD-4EBA-AF7F-A5019AB839CF}" destId="{68423583-2BA4-4634-9B69-E14DC23A09A3}"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52E4E-DF6B-4C6A-B054-D8E8C009551F}">
      <dsp:nvSpPr>
        <dsp:cNvPr id="0" name=""/>
        <dsp:cNvSpPr/>
      </dsp:nvSpPr>
      <dsp:spPr>
        <a:xfrm>
          <a:off x="2865774" y="2292494"/>
          <a:ext cx="1401106" cy="1401106"/>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CA" sz="1400" kern="1200" dirty="0"/>
            <a:t>Dynamique familiale</a:t>
          </a:r>
        </a:p>
      </dsp:txBody>
      <dsp:txXfrm>
        <a:off x="3070961" y="2497681"/>
        <a:ext cx="990732" cy="990732"/>
      </dsp:txXfrm>
    </dsp:sp>
    <dsp:sp modelId="{7DD345B5-F015-47EB-A8E9-C9FB10E3C5AB}">
      <dsp:nvSpPr>
        <dsp:cNvPr id="0" name=""/>
        <dsp:cNvSpPr/>
      </dsp:nvSpPr>
      <dsp:spPr>
        <a:xfrm rot="10800000">
          <a:off x="899296" y="2793389"/>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FF3C27BE-08CD-4E32-9AB2-07DF5CF90286}">
      <dsp:nvSpPr>
        <dsp:cNvPr id="0" name=""/>
        <dsp:cNvSpPr/>
      </dsp:nvSpPr>
      <dsp:spPr>
        <a:xfrm>
          <a:off x="408909" y="2600737"/>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sous-systèmes</a:t>
          </a:r>
        </a:p>
      </dsp:txBody>
      <dsp:txXfrm>
        <a:off x="431890" y="2623718"/>
        <a:ext cx="934812" cy="738657"/>
      </dsp:txXfrm>
    </dsp:sp>
    <dsp:sp modelId="{C92726B7-B931-4F4D-8446-E8E057B34C16}">
      <dsp:nvSpPr>
        <dsp:cNvPr id="0" name=""/>
        <dsp:cNvSpPr/>
      </dsp:nvSpPr>
      <dsp:spPr>
        <a:xfrm rot="12342857">
          <a:off x="1071399" y="2039356"/>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23F30149-903B-4047-9233-CE2308788B20}">
      <dsp:nvSpPr>
        <dsp:cNvPr id="0" name=""/>
        <dsp:cNvSpPr/>
      </dsp:nvSpPr>
      <dsp:spPr>
        <a:xfrm>
          <a:off x="673028" y="1443556"/>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positions </a:t>
          </a:r>
        </a:p>
      </dsp:txBody>
      <dsp:txXfrm>
        <a:off x="696009" y="1466537"/>
        <a:ext cx="934812" cy="738657"/>
      </dsp:txXfrm>
    </dsp:sp>
    <dsp:sp modelId="{49B027C3-685A-4AA2-894E-70576C4BD1DE}">
      <dsp:nvSpPr>
        <dsp:cNvPr id="0" name=""/>
        <dsp:cNvSpPr/>
      </dsp:nvSpPr>
      <dsp:spPr>
        <a:xfrm rot="13885714">
          <a:off x="1553622" y="1434668"/>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AE8B51A2-DFBF-4F7C-BD16-397846121E2D}">
      <dsp:nvSpPr>
        <dsp:cNvPr id="0" name=""/>
        <dsp:cNvSpPr/>
      </dsp:nvSpPr>
      <dsp:spPr>
        <a:xfrm>
          <a:off x="1413073" y="515568"/>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frontières</a:t>
          </a:r>
        </a:p>
      </dsp:txBody>
      <dsp:txXfrm>
        <a:off x="1436054" y="538549"/>
        <a:ext cx="934812" cy="738657"/>
      </dsp:txXfrm>
    </dsp:sp>
    <dsp:sp modelId="{C0CE2C89-C99B-4F8B-8656-42D025D0AEB1}">
      <dsp:nvSpPr>
        <dsp:cNvPr id="0" name=""/>
        <dsp:cNvSpPr/>
      </dsp:nvSpPr>
      <dsp:spPr>
        <a:xfrm rot="15428571">
          <a:off x="2250454" y="1099091"/>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A180B40-C38D-44C7-B551-92D34B893A44}">
      <dsp:nvSpPr>
        <dsp:cNvPr id="0" name=""/>
        <dsp:cNvSpPr/>
      </dsp:nvSpPr>
      <dsp:spPr>
        <a:xfrm>
          <a:off x="2482469" y="574"/>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règles</a:t>
          </a:r>
        </a:p>
      </dsp:txBody>
      <dsp:txXfrm>
        <a:off x="2505450" y="23555"/>
        <a:ext cx="934812" cy="738657"/>
      </dsp:txXfrm>
    </dsp:sp>
    <dsp:sp modelId="{2F061ECE-3207-4C05-88EC-E28E640EF26C}">
      <dsp:nvSpPr>
        <dsp:cNvPr id="0" name=""/>
        <dsp:cNvSpPr/>
      </dsp:nvSpPr>
      <dsp:spPr>
        <a:xfrm rot="16971429">
          <a:off x="3023879" y="1099091"/>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5AF9694-C3CE-4FAF-A5C4-DD84DAF8AA58}">
      <dsp:nvSpPr>
        <dsp:cNvPr id="0" name=""/>
        <dsp:cNvSpPr/>
      </dsp:nvSpPr>
      <dsp:spPr>
        <a:xfrm>
          <a:off x="3669410" y="574"/>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triangles</a:t>
          </a:r>
        </a:p>
      </dsp:txBody>
      <dsp:txXfrm>
        <a:off x="3692391" y="23555"/>
        <a:ext cx="934812" cy="738657"/>
      </dsp:txXfrm>
    </dsp:sp>
    <dsp:sp modelId="{791E6350-9854-4B1A-ACFD-6A33D7117A6A}">
      <dsp:nvSpPr>
        <dsp:cNvPr id="0" name=""/>
        <dsp:cNvSpPr/>
      </dsp:nvSpPr>
      <dsp:spPr>
        <a:xfrm rot="18514286">
          <a:off x="3720711" y="1434668"/>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2AF6A57-D742-4230-880D-4963952E08BE}">
      <dsp:nvSpPr>
        <dsp:cNvPr id="0" name=""/>
        <dsp:cNvSpPr/>
      </dsp:nvSpPr>
      <dsp:spPr>
        <a:xfrm>
          <a:off x="4738806" y="515568"/>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alliances</a:t>
          </a:r>
        </a:p>
      </dsp:txBody>
      <dsp:txXfrm>
        <a:off x="4761787" y="538549"/>
        <a:ext cx="934812" cy="738657"/>
      </dsp:txXfrm>
    </dsp:sp>
    <dsp:sp modelId="{C979F9A6-1029-41FE-B9B7-CDFF8DB76C48}">
      <dsp:nvSpPr>
        <dsp:cNvPr id="0" name=""/>
        <dsp:cNvSpPr/>
      </dsp:nvSpPr>
      <dsp:spPr>
        <a:xfrm rot="20057143">
          <a:off x="4202933" y="2039356"/>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73F2CC50-2CFE-400B-83C0-A37929F20D6B}">
      <dsp:nvSpPr>
        <dsp:cNvPr id="0" name=""/>
        <dsp:cNvSpPr/>
      </dsp:nvSpPr>
      <dsp:spPr>
        <a:xfrm>
          <a:off x="5478851" y="1443556"/>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a:t>
          </a:r>
        </a:p>
        <a:p>
          <a:pPr marL="0" lvl="0" indent="0" algn="ctr" defTabSz="400050">
            <a:lnSpc>
              <a:spcPct val="90000"/>
            </a:lnSpc>
            <a:spcBef>
              <a:spcPct val="0"/>
            </a:spcBef>
            <a:spcAft>
              <a:spcPct val="35000"/>
            </a:spcAft>
            <a:buNone/>
          </a:pPr>
          <a:r>
            <a:rPr lang="fr-CA" sz="900" kern="1200" dirty="0"/>
            <a:t>coalitions</a:t>
          </a:r>
        </a:p>
      </dsp:txBody>
      <dsp:txXfrm>
        <a:off x="5501832" y="1466537"/>
        <a:ext cx="934812" cy="738657"/>
      </dsp:txXfrm>
    </dsp:sp>
    <dsp:sp modelId="{1D7C3FBB-1842-4CB7-B99D-2B9E09FB6677}">
      <dsp:nvSpPr>
        <dsp:cNvPr id="0" name=""/>
        <dsp:cNvSpPr/>
      </dsp:nvSpPr>
      <dsp:spPr>
        <a:xfrm>
          <a:off x="4375037" y="2793389"/>
          <a:ext cx="1858321" cy="399315"/>
        </a:xfrm>
        <a:prstGeom prst="leftArrow">
          <a:avLst>
            <a:gd name="adj1" fmla="val 60000"/>
            <a:gd name="adj2" fmla="val 50000"/>
          </a:avLst>
        </a:prstGeom>
        <a:gradFill rotWithShape="0">
          <a:gsLst>
            <a:gs pos="0">
              <a:schemeClr val="accent3">
                <a:tint val="60000"/>
                <a:hueOff val="0"/>
                <a:satOff val="0"/>
                <a:lumOff val="0"/>
                <a:alphaOff val="0"/>
                <a:lumMod val="110000"/>
                <a:satMod val="105000"/>
                <a:tint val="67000"/>
              </a:schemeClr>
            </a:gs>
            <a:gs pos="50000">
              <a:schemeClr val="accent3">
                <a:tint val="60000"/>
                <a:hueOff val="0"/>
                <a:satOff val="0"/>
                <a:lumOff val="0"/>
                <a:alphaOff val="0"/>
                <a:lumMod val="105000"/>
                <a:satMod val="103000"/>
                <a:tint val="73000"/>
              </a:schemeClr>
            </a:gs>
            <a:gs pos="100000">
              <a:schemeClr val="accent3">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9A10640E-EED6-418C-8BF0-B81B5DF00F55}">
      <dsp:nvSpPr>
        <dsp:cNvPr id="0" name=""/>
        <dsp:cNvSpPr/>
      </dsp:nvSpPr>
      <dsp:spPr>
        <a:xfrm>
          <a:off x="5742971" y="2600737"/>
          <a:ext cx="980774" cy="784619"/>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marL="0" lvl="0" indent="0" algn="ctr" defTabSz="400050">
            <a:lnSpc>
              <a:spcPct val="90000"/>
            </a:lnSpc>
            <a:spcBef>
              <a:spcPct val="0"/>
            </a:spcBef>
            <a:spcAft>
              <a:spcPct val="35000"/>
            </a:spcAft>
            <a:buNone/>
          </a:pPr>
          <a:r>
            <a:rPr lang="fr-CA" sz="900" kern="1200" dirty="0"/>
            <a:t>Les patterns de fonctionnements</a:t>
          </a:r>
        </a:p>
      </dsp:txBody>
      <dsp:txXfrm>
        <a:off x="5765952" y="2623718"/>
        <a:ext cx="934812" cy="7386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E0EE9-7600-426A-9976-5799C5D4E459}">
      <dsp:nvSpPr>
        <dsp:cNvPr id="0" name=""/>
        <dsp:cNvSpPr/>
      </dsp:nvSpPr>
      <dsp:spPr>
        <a:xfrm rot="5400000">
          <a:off x="3831260" y="-1193758"/>
          <a:ext cx="1563072" cy="43414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CA" sz="2300" kern="1200" dirty="0"/>
            <a:t>Organiser la famille</a:t>
          </a:r>
        </a:p>
        <a:p>
          <a:pPr marL="228600" lvl="1" indent="-228600" algn="l" defTabSz="1022350">
            <a:lnSpc>
              <a:spcPct val="90000"/>
            </a:lnSpc>
            <a:spcBef>
              <a:spcPct val="0"/>
            </a:spcBef>
            <a:spcAft>
              <a:spcPct val="15000"/>
            </a:spcAft>
            <a:buChar char="•"/>
          </a:pPr>
          <a:r>
            <a:rPr lang="fr-CA" sz="2300" kern="1200" dirty="0"/>
            <a:t>Fixer les règles</a:t>
          </a:r>
        </a:p>
        <a:p>
          <a:pPr marL="228600" lvl="1" indent="-228600" algn="l" defTabSz="1022350">
            <a:lnSpc>
              <a:spcPct val="90000"/>
            </a:lnSpc>
            <a:spcBef>
              <a:spcPct val="0"/>
            </a:spcBef>
            <a:spcAft>
              <a:spcPct val="15000"/>
            </a:spcAft>
            <a:buChar char="•"/>
          </a:pPr>
          <a:r>
            <a:rPr lang="fr-CA" sz="2300" kern="1200" dirty="0"/>
            <a:t>Définir qui détient le pouvoir</a:t>
          </a:r>
        </a:p>
      </dsp:txBody>
      <dsp:txXfrm rot="-5400000">
        <a:off x="2442069" y="271736"/>
        <a:ext cx="4265153" cy="1410466"/>
      </dsp:txXfrm>
    </dsp:sp>
    <dsp:sp modelId="{20B82630-2ECE-40AB-B784-28CE834CA2AD}">
      <dsp:nvSpPr>
        <dsp:cNvPr id="0" name=""/>
        <dsp:cNvSpPr/>
      </dsp:nvSpPr>
      <dsp:spPr>
        <a:xfrm>
          <a:off x="0" y="48"/>
          <a:ext cx="2442069" cy="19538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endParaRPr lang="fr-CA" sz="2300" kern="1200" dirty="0"/>
        </a:p>
        <a:p>
          <a:pPr marL="0" lvl="0" indent="0" algn="ctr" defTabSz="1022350">
            <a:lnSpc>
              <a:spcPct val="90000"/>
            </a:lnSpc>
            <a:spcBef>
              <a:spcPct val="0"/>
            </a:spcBef>
            <a:spcAft>
              <a:spcPct val="35000"/>
            </a:spcAft>
            <a:buNone/>
          </a:pPr>
          <a:r>
            <a:rPr lang="fr-CA" sz="2500" kern="1200" dirty="0"/>
            <a:t>Parents</a:t>
          </a:r>
        </a:p>
        <a:p>
          <a:pPr marL="0" lvl="0" indent="0" algn="ctr" defTabSz="1022350">
            <a:lnSpc>
              <a:spcPct val="90000"/>
            </a:lnSpc>
            <a:spcBef>
              <a:spcPct val="0"/>
            </a:spcBef>
            <a:spcAft>
              <a:spcPct val="35000"/>
            </a:spcAft>
            <a:buNone/>
          </a:pPr>
          <a:r>
            <a:rPr lang="fr-CA" sz="1800" kern="1200" dirty="0"/>
            <a:t>Positions hautes</a:t>
          </a:r>
        </a:p>
        <a:p>
          <a:pPr marL="0" lvl="0" indent="0" algn="ctr" defTabSz="1022350">
            <a:lnSpc>
              <a:spcPct val="90000"/>
            </a:lnSpc>
            <a:spcBef>
              <a:spcPct val="0"/>
            </a:spcBef>
            <a:spcAft>
              <a:spcPct val="35000"/>
            </a:spcAft>
            <a:buNone/>
          </a:pPr>
          <a:r>
            <a:rPr lang="fr-CA" sz="1800" kern="1200" dirty="0"/>
            <a:t>Statuts supérieurs</a:t>
          </a:r>
        </a:p>
        <a:p>
          <a:pPr marL="0" lvl="0" indent="0" algn="ctr" defTabSz="1022350">
            <a:lnSpc>
              <a:spcPct val="90000"/>
            </a:lnSpc>
            <a:spcBef>
              <a:spcPct val="0"/>
            </a:spcBef>
            <a:spcAft>
              <a:spcPct val="35000"/>
            </a:spcAft>
            <a:buNone/>
          </a:pPr>
          <a:endParaRPr lang="fr-CA" sz="2300" kern="1200" dirty="0"/>
        </a:p>
      </dsp:txBody>
      <dsp:txXfrm>
        <a:off x="95379" y="95427"/>
        <a:ext cx="2251311" cy="1763083"/>
      </dsp:txXfrm>
    </dsp:sp>
    <dsp:sp modelId="{60C1FA17-82AF-4AFA-874A-ADECB2F044EC}">
      <dsp:nvSpPr>
        <dsp:cNvPr id="0" name=""/>
        <dsp:cNvSpPr/>
      </dsp:nvSpPr>
      <dsp:spPr>
        <a:xfrm rot="5400000">
          <a:off x="3831260" y="857774"/>
          <a:ext cx="1563072" cy="434145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fr-CA" sz="2300" kern="1200" dirty="0"/>
            <a:t>Apprendre à vivre dans un système avec les règles et les contraintes de celui-ci.</a:t>
          </a:r>
        </a:p>
      </dsp:txBody>
      <dsp:txXfrm rot="-5400000">
        <a:off x="2442069" y="2323269"/>
        <a:ext cx="4265153" cy="1410466"/>
      </dsp:txXfrm>
    </dsp:sp>
    <dsp:sp modelId="{A9182957-1818-4C84-8F64-9EAE4307BB8B}">
      <dsp:nvSpPr>
        <dsp:cNvPr id="0" name=""/>
        <dsp:cNvSpPr/>
      </dsp:nvSpPr>
      <dsp:spPr>
        <a:xfrm>
          <a:off x="0" y="2051582"/>
          <a:ext cx="2442069" cy="19538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fr-CA" sz="2500" kern="1200" dirty="0"/>
            <a:t>Enfants</a:t>
          </a:r>
        </a:p>
        <a:p>
          <a:pPr marL="0" lvl="0" indent="0" algn="ctr" defTabSz="1111250">
            <a:lnSpc>
              <a:spcPct val="90000"/>
            </a:lnSpc>
            <a:spcBef>
              <a:spcPct val="0"/>
            </a:spcBef>
            <a:spcAft>
              <a:spcPct val="35000"/>
            </a:spcAft>
            <a:buNone/>
          </a:pPr>
          <a:r>
            <a:rPr lang="fr-CA" sz="1800" kern="1200" dirty="0"/>
            <a:t>Positions basses</a:t>
          </a:r>
        </a:p>
        <a:p>
          <a:pPr marL="0" lvl="0" indent="0" algn="ctr" defTabSz="1111250">
            <a:lnSpc>
              <a:spcPct val="90000"/>
            </a:lnSpc>
            <a:spcBef>
              <a:spcPct val="0"/>
            </a:spcBef>
            <a:spcAft>
              <a:spcPct val="35000"/>
            </a:spcAft>
            <a:buNone/>
          </a:pPr>
          <a:r>
            <a:rPr lang="fr-CA" sz="1800" kern="1200" dirty="0"/>
            <a:t>Statuts inférieurs</a:t>
          </a:r>
        </a:p>
      </dsp:txBody>
      <dsp:txXfrm>
        <a:off x="95379" y="2146961"/>
        <a:ext cx="2251311" cy="1763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82630-2ECE-40AB-B784-28CE834CA2AD}">
      <dsp:nvSpPr>
        <dsp:cNvPr id="0" name=""/>
        <dsp:cNvSpPr/>
      </dsp:nvSpPr>
      <dsp:spPr>
        <a:xfrm>
          <a:off x="2171924" y="0"/>
          <a:ext cx="2442069" cy="19538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endParaRPr lang="fr-CA" sz="2300" kern="1200" dirty="0"/>
        </a:p>
        <a:p>
          <a:pPr marL="0" lvl="0" indent="0" algn="ctr" defTabSz="1022350">
            <a:lnSpc>
              <a:spcPct val="90000"/>
            </a:lnSpc>
            <a:spcBef>
              <a:spcPct val="0"/>
            </a:spcBef>
            <a:spcAft>
              <a:spcPct val="35000"/>
            </a:spcAft>
            <a:buNone/>
          </a:pPr>
          <a:r>
            <a:rPr lang="fr-CA" sz="2500" kern="1200" dirty="0"/>
            <a:t>Enfants</a:t>
          </a:r>
        </a:p>
        <a:p>
          <a:pPr marL="0" lvl="0" indent="0" algn="ctr" defTabSz="1022350">
            <a:lnSpc>
              <a:spcPct val="90000"/>
            </a:lnSpc>
            <a:spcBef>
              <a:spcPct val="0"/>
            </a:spcBef>
            <a:spcAft>
              <a:spcPct val="35000"/>
            </a:spcAft>
            <a:buNone/>
          </a:pPr>
          <a:r>
            <a:rPr lang="fr-CA" sz="1800" kern="1200" dirty="0"/>
            <a:t>Positions hautes</a:t>
          </a:r>
        </a:p>
        <a:p>
          <a:pPr marL="0" lvl="0" indent="0" algn="ctr" defTabSz="1022350">
            <a:lnSpc>
              <a:spcPct val="90000"/>
            </a:lnSpc>
            <a:spcBef>
              <a:spcPct val="0"/>
            </a:spcBef>
            <a:spcAft>
              <a:spcPct val="35000"/>
            </a:spcAft>
            <a:buNone/>
          </a:pPr>
          <a:r>
            <a:rPr lang="fr-CA" sz="1800" kern="1200" dirty="0"/>
            <a:t>Statuts supérieurs</a:t>
          </a:r>
        </a:p>
        <a:p>
          <a:pPr marL="0" lvl="0" indent="0" algn="ctr" defTabSz="1022350">
            <a:lnSpc>
              <a:spcPct val="90000"/>
            </a:lnSpc>
            <a:spcBef>
              <a:spcPct val="0"/>
            </a:spcBef>
            <a:spcAft>
              <a:spcPct val="35000"/>
            </a:spcAft>
            <a:buNone/>
          </a:pPr>
          <a:endParaRPr lang="fr-CA" sz="2300" kern="1200" dirty="0"/>
        </a:p>
      </dsp:txBody>
      <dsp:txXfrm>
        <a:off x="2267303" y="95379"/>
        <a:ext cx="2251311" cy="1763083"/>
      </dsp:txXfrm>
    </dsp:sp>
    <dsp:sp modelId="{A9182957-1818-4C84-8F64-9EAE4307BB8B}">
      <dsp:nvSpPr>
        <dsp:cNvPr id="0" name=""/>
        <dsp:cNvSpPr/>
      </dsp:nvSpPr>
      <dsp:spPr>
        <a:xfrm>
          <a:off x="2170727" y="2051582"/>
          <a:ext cx="2442069" cy="19538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fr-CA" sz="2500" kern="1200" dirty="0"/>
            <a:t>Parents</a:t>
          </a:r>
        </a:p>
        <a:p>
          <a:pPr marL="0" lvl="0" indent="0" algn="ctr" defTabSz="1111250">
            <a:lnSpc>
              <a:spcPct val="90000"/>
            </a:lnSpc>
            <a:spcBef>
              <a:spcPct val="0"/>
            </a:spcBef>
            <a:spcAft>
              <a:spcPct val="35000"/>
            </a:spcAft>
            <a:buNone/>
          </a:pPr>
          <a:r>
            <a:rPr lang="fr-CA" sz="1800" kern="1200" dirty="0"/>
            <a:t>Positions basses</a:t>
          </a:r>
        </a:p>
        <a:p>
          <a:pPr marL="0" lvl="0" indent="0" algn="ctr" defTabSz="1111250">
            <a:lnSpc>
              <a:spcPct val="90000"/>
            </a:lnSpc>
            <a:spcBef>
              <a:spcPct val="0"/>
            </a:spcBef>
            <a:spcAft>
              <a:spcPct val="35000"/>
            </a:spcAft>
            <a:buNone/>
          </a:pPr>
          <a:r>
            <a:rPr lang="fr-CA" sz="1800" kern="1200" dirty="0"/>
            <a:t>Statuts inférieurs</a:t>
          </a:r>
        </a:p>
      </dsp:txBody>
      <dsp:txXfrm>
        <a:off x="2266106" y="2146961"/>
        <a:ext cx="2251311" cy="17630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E770E-7CDD-4132-A865-F15E665552D9}">
      <dsp:nvSpPr>
        <dsp:cNvPr id="0" name=""/>
        <dsp:cNvSpPr/>
      </dsp:nvSpPr>
      <dsp:spPr>
        <a:xfrm>
          <a:off x="5611479" y="-54945"/>
          <a:ext cx="1644372" cy="6898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Il est 20h, Paul arrive. Il a bu, c’est un collègue de travail qui le reconduit à la maison.</a:t>
          </a:r>
        </a:p>
      </dsp:txBody>
      <dsp:txXfrm>
        <a:off x="5645154" y="-21270"/>
        <a:ext cx="1577022" cy="622494"/>
      </dsp:txXfrm>
    </dsp:sp>
    <dsp:sp modelId="{11E48141-2D44-4300-9964-5DBE012F22FF}">
      <dsp:nvSpPr>
        <dsp:cNvPr id="0" name=""/>
        <dsp:cNvSpPr/>
      </dsp:nvSpPr>
      <dsp:spPr>
        <a:xfrm>
          <a:off x="3674298" y="289976"/>
          <a:ext cx="5518734" cy="5518734"/>
        </a:xfrm>
        <a:custGeom>
          <a:avLst/>
          <a:gdLst/>
          <a:ahLst/>
          <a:cxnLst/>
          <a:rect l="0" t="0" r="0" b="0"/>
          <a:pathLst>
            <a:path>
              <a:moveTo>
                <a:pt x="3688773" y="161231"/>
              </a:moveTo>
              <a:arcTo wR="2759367" hR="2759367" stAng="17380990" swAng="42386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5C3AAA4-011B-4C2C-B9EA-F7E2CAF36BAF}">
      <dsp:nvSpPr>
        <dsp:cNvPr id="0" name=""/>
        <dsp:cNvSpPr/>
      </dsp:nvSpPr>
      <dsp:spPr>
        <a:xfrm>
          <a:off x="7284536" y="638180"/>
          <a:ext cx="2200594" cy="9199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Lorsque Jeanne entend la porte ouvrir, elle constate que son conjoint est en boisson. Elle l’injure: «T’as vu l’heure! T’es pas </a:t>
          </a:r>
          <a:r>
            <a:rPr lang="fr-CA" sz="1100" kern="1200" dirty="0" err="1"/>
            <a:t>yable</a:t>
          </a:r>
          <a:r>
            <a:rPr lang="fr-CA" sz="1100" kern="1200" dirty="0"/>
            <a:t> pis je suis ben tannée de ça!»</a:t>
          </a:r>
        </a:p>
      </dsp:txBody>
      <dsp:txXfrm>
        <a:off x="7329446" y="683090"/>
        <a:ext cx="2110774" cy="830172"/>
      </dsp:txXfrm>
    </dsp:sp>
    <dsp:sp modelId="{A7C63D73-B5D4-4021-BE92-4F037487A10F}">
      <dsp:nvSpPr>
        <dsp:cNvPr id="0" name=""/>
        <dsp:cNvSpPr/>
      </dsp:nvSpPr>
      <dsp:spPr>
        <a:xfrm>
          <a:off x="3674298" y="289976"/>
          <a:ext cx="5518734" cy="5518734"/>
        </a:xfrm>
        <a:custGeom>
          <a:avLst/>
          <a:gdLst/>
          <a:ahLst/>
          <a:cxnLst/>
          <a:rect l="0" t="0" r="0" b="0"/>
          <a:pathLst>
            <a:path>
              <a:moveTo>
                <a:pt x="5188627" y="1450625"/>
              </a:moveTo>
              <a:arcTo wR="2759367" hR="2759367" stAng="19901210" swAng="79986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F91FBDC-4C0B-47F9-A31C-C3CD9940D833}">
      <dsp:nvSpPr>
        <dsp:cNvPr id="0" name=""/>
        <dsp:cNvSpPr/>
      </dsp:nvSpPr>
      <dsp:spPr>
        <a:xfrm>
          <a:off x="8263191" y="2542503"/>
          <a:ext cx="1859683" cy="101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Zoé se pointe dans la pièce et fait une demande sur un ton très insistant: «</a:t>
          </a:r>
          <a:r>
            <a:rPr lang="fr-CA" sz="1100" kern="1200" dirty="0" err="1"/>
            <a:t>Yé</a:t>
          </a:r>
          <a:r>
            <a:rPr lang="fr-CA" sz="1100" kern="1200" dirty="0"/>
            <a:t> l’heure de partir! </a:t>
          </a:r>
          <a:r>
            <a:rPr lang="fr-CA" sz="1100" kern="1200" dirty="0" err="1"/>
            <a:t>Jvais</a:t>
          </a:r>
          <a:r>
            <a:rPr lang="fr-CA" sz="1100" kern="1200" dirty="0"/>
            <a:t> être en retard à ma pratique!»</a:t>
          </a:r>
        </a:p>
      </dsp:txBody>
      <dsp:txXfrm>
        <a:off x="8312675" y="2591987"/>
        <a:ext cx="1760715" cy="914712"/>
      </dsp:txXfrm>
    </dsp:sp>
    <dsp:sp modelId="{2F53D9BD-50FE-4DAE-B537-0059B0D5EA02}">
      <dsp:nvSpPr>
        <dsp:cNvPr id="0" name=""/>
        <dsp:cNvSpPr/>
      </dsp:nvSpPr>
      <dsp:spPr>
        <a:xfrm>
          <a:off x="3755486" y="-34281"/>
          <a:ext cx="5518734" cy="5518734"/>
        </a:xfrm>
        <a:custGeom>
          <a:avLst/>
          <a:gdLst/>
          <a:ahLst/>
          <a:cxnLst/>
          <a:rect l="0" t="0" r="0" b="0"/>
          <a:pathLst>
            <a:path>
              <a:moveTo>
                <a:pt x="5329813" y="3762818"/>
              </a:moveTo>
              <a:arcTo wR="2759367" hR="2759367" stAng="1279481" swAng="68845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12711B8-85B9-4023-96BD-81979D7F701D}">
      <dsp:nvSpPr>
        <dsp:cNvPr id="0" name=""/>
        <dsp:cNvSpPr/>
      </dsp:nvSpPr>
      <dsp:spPr>
        <a:xfrm>
          <a:off x="7352482" y="4370075"/>
          <a:ext cx="2180881" cy="8120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Mathis arrive à son tour dans la pièce et tente de détendre l’atmosphère avec une blague.</a:t>
          </a:r>
        </a:p>
      </dsp:txBody>
      <dsp:txXfrm>
        <a:off x="7392122" y="4409715"/>
        <a:ext cx="2101601" cy="732753"/>
      </dsp:txXfrm>
    </dsp:sp>
    <dsp:sp modelId="{93909D92-D417-4350-954A-7E58BFE78230}">
      <dsp:nvSpPr>
        <dsp:cNvPr id="0" name=""/>
        <dsp:cNvSpPr/>
      </dsp:nvSpPr>
      <dsp:spPr>
        <a:xfrm>
          <a:off x="3305384" y="461028"/>
          <a:ext cx="5518734" cy="5518734"/>
        </a:xfrm>
        <a:custGeom>
          <a:avLst/>
          <a:gdLst/>
          <a:ahLst/>
          <a:cxnLst/>
          <a:rect l="0" t="0" r="0" b="0"/>
          <a:pathLst>
            <a:path>
              <a:moveTo>
                <a:pt x="4590713" y="4823411"/>
              </a:moveTo>
              <a:arcTo wR="2759367" hR="2759367" stAng="2905116" swAng="56233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AA112CF-71D3-4197-A096-F59D6A2D4D1A}">
      <dsp:nvSpPr>
        <dsp:cNvPr id="0" name=""/>
        <dsp:cNvSpPr/>
      </dsp:nvSpPr>
      <dsp:spPr>
        <a:xfrm>
          <a:off x="5460560" y="5237796"/>
          <a:ext cx="1946212" cy="11418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Son père se fâche et insulte Mathis. Il ne comprend pas son humour: «Ça prend juste toi pour dire des niaiseries comme ça! Décrisse de ma face!»</a:t>
          </a:r>
        </a:p>
      </dsp:txBody>
      <dsp:txXfrm>
        <a:off x="5516300" y="5293536"/>
        <a:ext cx="1834732" cy="1030350"/>
      </dsp:txXfrm>
    </dsp:sp>
    <dsp:sp modelId="{5C7EA69A-31F8-4A32-9E9B-D0638672EA95}">
      <dsp:nvSpPr>
        <dsp:cNvPr id="0" name=""/>
        <dsp:cNvSpPr/>
      </dsp:nvSpPr>
      <dsp:spPr>
        <a:xfrm>
          <a:off x="3446563" y="215273"/>
          <a:ext cx="5518734" cy="5518734"/>
        </a:xfrm>
        <a:custGeom>
          <a:avLst/>
          <a:gdLst/>
          <a:ahLst/>
          <a:cxnLst/>
          <a:rect l="0" t="0" r="0" b="0"/>
          <a:pathLst>
            <a:path>
              <a:moveTo>
                <a:pt x="1836058" y="5359676"/>
              </a:moveTo>
              <a:arcTo wR="2759367" hR="2759367" stAng="6572925" swAng="70350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94A247A1-B910-43B7-987C-ABD95329DBB2}">
      <dsp:nvSpPr>
        <dsp:cNvPr id="0" name=""/>
        <dsp:cNvSpPr/>
      </dsp:nvSpPr>
      <dsp:spPr>
        <a:xfrm>
          <a:off x="3241242" y="4339703"/>
          <a:ext cx="1892779" cy="8911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Zoé quitte en courant pour se réfugier dans sa chambre. Elle nomme que son père lui fait peur et pleure.</a:t>
          </a:r>
        </a:p>
      </dsp:txBody>
      <dsp:txXfrm>
        <a:off x="3284742" y="4383203"/>
        <a:ext cx="1805779" cy="804102"/>
      </dsp:txXfrm>
    </dsp:sp>
    <dsp:sp modelId="{7B383D3B-156E-4CB7-9440-4EC872A2016B}">
      <dsp:nvSpPr>
        <dsp:cNvPr id="0" name=""/>
        <dsp:cNvSpPr/>
      </dsp:nvSpPr>
      <dsp:spPr>
        <a:xfrm>
          <a:off x="3704304" y="546680"/>
          <a:ext cx="5518734" cy="5518734"/>
        </a:xfrm>
        <a:custGeom>
          <a:avLst/>
          <a:gdLst/>
          <a:ahLst/>
          <a:cxnLst/>
          <a:rect l="0" t="0" r="0" b="0"/>
          <a:pathLst>
            <a:path>
              <a:moveTo>
                <a:pt x="141236" y="3630860"/>
              </a:moveTo>
              <a:arcTo wR="2759367" hR="2759367" stAng="9695341" swAng="65038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A4E1085-7837-4993-A4EE-2BB035E8D290}">
      <dsp:nvSpPr>
        <dsp:cNvPr id="0" name=""/>
        <dsp:cNvSpPr/>
      </dsp:nvSpPr>
      <dsp:spPr>
        <a:xfrm>
          <a:off x="2430697" y="2600987"/>
          <a:ext cx="2487202" cy="8967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Madame accuse son mari de terroriser les enfants et lui demande de se taire. Elle le menace de divorcer s’il n’arrête pas de boire!»</a:t>
          </a:r>
        </a:p>
      </dsp:txBody>
      <dsp:txXfrm>
        <a:off x="2474471" y="2644761"/>
        <a:ext cx="2399654" cy="809165"/>
      </dsp:txXfrm>
    </dsp:sp>
    <dsp:sp modelId="{443EF9C2-C606-4EA3-B662-CDE5E7BD3EE9}">
      <dsp:nvSpPr>
        <dsp:cNvPr id="0" name=""/>
        <dsp:cNvSpPr/>
      </dsp:nvSpPr>
      <dsp:spPr>
        <a:xfrm>
          <a:off x="3674298" y="289976"/>
          <a:ext cx="5518734" cy="5518734"/>
        </a:xfrm>
        <a:custGeom>
          <a:avLst/>
          <a:gdLst/>
          <a:ahLst/>
          <a:cxnLst/>
          <a:rect l="0" t="0" r="0" b="0"/>
          <a:pathLst>
            <a:path>
              <a:moveTo>
                <a:pt x="81094" y="2095318"/>
              </a:moveTo>
              <a:arcTo wR="2759367" hR="2759367" stAng="11635504" swAng="83257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F6DE4CA-6201-4D73-92A2-E97E3A1D5B01}">
      <dsp:nvSpPr>
        <dsp:cNvPr id="0" name=""/>
        <dsp:cNvSpPr/>
      </dsp:nvSpPr>
      <dsp:spPr>
        <a:xfrm>
          <a:off x="3426543" y="624543"/>
          <a:ext cx="2111910" cy="9472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r-CA" sz="1100" kern="1200" dirty="0"/>
            <a:t>Monsieur ne prend pas les reproches de sa femme: «Tu me contredit toujours et tu veux toujours m’humilier devant les enfants!»</a:t>
          </a:r>
        </a:p>
      </dsp:txBody>
      <dsp:txXfrm>
        <a:off x="3472785" y="670785"/>
        <a:ext cx="2019426" cy="854782"/>
      </dsp:txXfrm>
    </dsp:sp>
    <dsp:sp modelId="{17D9D6AB-A50E-4C83-80DB-08915CAA1648}">
      <dsp:nvSpPr>
        <dsp:cNvPr id="0" name=""/>
        <dsp:cNvSpPr/>
      </dsp:nvSpPr>
      <dsp:spPr>
        <a:xfrm>
          <a:off x="3674298" y="289976"/>
          <a:ext cx="5518734" cy="5518734"/>
        </a:xfrm>
        <a:custGeom>
          <a:avLst/>
          <a:gdLst/>
          <a:ahLst/>
          <a:cxnLst/>
          <a:rect l="0" t="0" r="0" b="0"/>
          <a:pathLst>
            <a:path>
              <a:moveTo>
                <a:pt x="1537772" y="285137"/>
              </a:moveTo>
              <a:arcTo wR="2759367" hR="2759367" stAng="14623392" swAng="40263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F50D0-A855-4BEA-8798-BC84CCB48BFA}">
      <dsp:nvSpPr>
        <dsp:cNvPr id="0" name=""/>
        <dsp:cNvSpPr/>
      </dsp:nvSpPr>
      <dsp:spPr>
        <a:xfrm>
          <a:off x="139563" y="427439"/>
          <a:ext cx="2415721" cy="7549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1328" tIns="57150" rIns="57150" bIns="57150" numCol="1" spcCol="1270" anchor="ctr" anchorCtr="0">
          <a:noAutofit/>
        </a:bodyPr>
        <a:lstStyle/>
        <a:p>
          <a:pPr marL="0" lvl="0" indent="0" algn="ctr" defTabSz="666750">
            <a:lnSpc>
              <a:spcPct val="90000"/>
            </a:lnSpc>
            <a:spcBef>
              <a:spcPct val="0"/>
            </a:spcBef>
            <a:spcAft>
              <a:spcPct val="35000"/>
            </a:spcAft>
            <a:buNone/>
          </a:pPr>
          <a:r>
            <a:rPr lang="fr-CA" sz="1500" kern="1200" dirty="0"/>
            <a:t>Responsabilités des sous-systèmes</a:t>
          </a:r>
        </a:p>
      </dsp:txBody>
      <dsp:txXfrm>
        <a:off x="139563" y="427439"/>
        <a:ext cx="2415721" cy="754913"/>
      </dsp:txXfrm>
    </dsp:sp>
    <dsp:sp modelId="{28D66BCB-4818-4F58-A024-909EFF21AD65}">
      <dsp:nvSpPr>
        <dsp:cNvPr id="0" name=""/>
        <dsp:cNvSpPr/>
      </dsp:nvSpPr>
      <dsp:spPr>
        <a:xfrm>
          <a:off x="38908" y="318396"/>
          <a:ext cx="528439" cy="79265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DCDDBD-D1E1-4881-BB36-3233E82CCCE3}">
      <dsp:nvSpPr>
        <dsp:cNvPr id="0" name=""/>
        <dsp:cNvSpPr/>
      </dsp:nvSpPr>
      <dsp:spPr>
        <a:xfrm>
          <a:off x="2742335" y="427439"/>
          <a:ext cx="2415721" cy="7549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1328" tIns="57150" rIns="57150" bIns="57150" numCol="1" spcCol="1270" anchor="ctr" anchorCtr="0">
          <a:noAutofit/>
        </a:bodyPr>
        <a:lstStyle/>
        <a:p>
          <a:pPr marL="0" lvl="0" indent="0" algn="ctr" defTabSz="666750">
            <a:lnSpc>
              <a:spcPct val="90000"/>
            </a:lnSpc>
            <a:spcBef>
              <a:spcPct val="0"/>
            </a:spcBef>
            <a:spcAft>
              <a:spcPct val="35000"/>
            </a:spcAft>
            <a:buNone/>
          </a:pPr>
          <a:r>
            <a:rPr lang="fr-CA" sz="1500" kern="1200" dirty="0"/>
            <a:t>Frontières</a:t>
          </a:r>
        </a:p>
      </dsp:txBody>
      <dsp:txXfrm>
        <a:off x="2742335" y="427439"/>
        <a:ext cx="2415721" cy="754913"/>
      </dsp:txXfrm>
    </dsp:sp>
    <dsp:sp modelId="{66A4A6D5-6F3B-4140-A44E-59295E127F53}">
      <dsp:nvSpPr>
        <dsp:cNvPr id="0" name=""/>
        <dsp:cNvSpPr/>
      </dsp:nvSpPr>
      <dsp:spPr>
        <a:xfrm>
          <a:off x="2641680" y="318396"/>
          <a:ext cx="528439" cy="79265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DA461A-81DB-4E13-A5A2-DB89FD24C3CF}">
      <dsp:nvSpPr>
        <dsp:cNvPr id="0" name=""/>
        <dsp:cNvSpPr/>
      </dsp:nvSpPr>
      <dsp:spPr>
        <a:xfrm>
          <a:off x="5342176" y="436845"/>
          <a:ext cx="2345360" cy="732925"/>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6435" tIns="57150" rIns="57150" bIns="57150" numCol="1" spcCol="1270" anchor="ctr" anchorCtr="0">
          <a:noAutofit/>
        </a:bodyPr>
        <a:lstStyle/>
        <a:p>
          <a:pPr marL="0" lvl="0" indent="0" algn="ctr" defTabSz="666750">
            <a:lnSpc>
              <a:spcPct val="90000"/>
            </a:lnSpc>
            <a:spcBef>
              <a:spcPct val="0"/>
            </a:spcBef>
            <a:spcAft>
              <a:spcPct val="35000"/>
            </a:spcAft>
            <a:buNone/>
          </a:pPr>
          <a:r>
            <a:rPr lang="fr-CA" sz="1500" kern="1200" dirty="0"/>
            <a:t>Règles</a:t>
          </a:r>
        </a:p>
      </dsp:txBody>
      <dsp:txXfrm>
        <a:off x="5342176" y="436845"/>
        <a:ext cx="2345360" cy="732925"/>
      </dsp:txXfrm>
    </dsp:sp>
    <dsp:sp modelId="{594BD7EB-42BD-403E-80A1-CDB263A9FF47}">
      <dsp:nvSpPr>
        <dsp:cNvPr id="0" name=""/>
        <dsp:cNvSpPr/>
      </dsp:nvSpPr>
      <dsp:spPr>
        <a:xfrm>
          <a:off x="5244453" y="330978"/>
          <a:ext cx="513047" cy="769571"/>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5A2D1C-E83C-4B1A-B357-DDFACA43F2F5}">
      <dsp:nvSpPr>
        <dsp:cNvPr id="0" name=""/>
        <dsp:cNvSpPr/>
      </dsp:nvSpPr>
      <dsp:spPr>
        <a:xfrm>
          <a:off x="102917" y="1377790"/>
          <a:ext cx="2415721" cy="7549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1328" tIns="57150" rIns="57150" bIns="57150" numCol="1" spcCol="1270" anchor="ctr" anchorCtr="0">
          <a:noAutofit/>
        </a:bodyPr>
        <a:lstStyle/>
        <a:p>
          <a:pPr marL="0" lvl="0" indent="0" algn="ctr" defTabSz="666750">
            <a:lnSpc>
              <a:spcPct val="90000"/>
            </a:lnSpc>
            <a:spcBef>
              <a:spcPct val="0"/>
            </a:spcBef>
            <a:spcAft>
              <a:spcPct val="35000"/>
            </a:spcAft>
            <a:buNone/>
          </a:pPr>
          <a:r>
            <a:rPr lang="fr-CA" sz="1500" kern="1200" dirty="0"/>
            <a:t>Positions</a:t>
          </a:r>
        </a:p>
      </dsp:txBody>
      <dsp:txXfrm>
        <a:off x="102917" y="1377790"/>
        <a:ext cx="2415721" cy="754913"/>
      </dsp:txXfrm>
    </dsp:sp>
    <dsp:sp modelId="{17B5DA70-42AF-4766-81C5-7470B547ED2E}">
      <dsp:nvSpPr>
        <dsp:cNvPr id="0" name=""/>
        <dsp:cNvSpPr/>
      </dsp:nvSpPr>
      <dsp:spPr>
        <a:xfrm>
          <a:off x="2262" y="1268747"/>
          <a:ext cx="528439" cy="79265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14ECAB-86E5-43BA-8DA0-B15327100673}">
      <dsp:nvSpPr>
        <dsp:cNvPr id="0" name=""/>
        <dsp:cNvSpPr/>
      </dsp:nvSpPr>
      <dsp:spPr>
        <a:xfrm>
          <a:off x="2705689" y="1377790"/>
          <a:ext cx="2415721" cy="7549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1328" tIns="57150" rIns="57150" bIns="57150" numCol="1" spcCol="1270" anchor="ctr" anchorCtr="0">
          <a:noAutofit/>
        </a:bodyPr>
        <a:lstStyle/>
        <a:p>
          <a:pPr marL="0" lvl="0" indent="0" algn="ctr" defTabSz="666750">
            <a:lnSpc>
              <a:spcPct val="90000"/>
            </a:lnSpc>
            <a:spcBef>
              <a:spcPct val="0"/>
            </a:spcBef>
            <a:spcAft>
              <a:spcPct val="35000"/>
            </a:spcAft>
            <a:buNone/>
          </a:pPr>
          <a:r>
            <a:rPr lang="fr-CA" sz="1500" kern="1200" dirty="0"/>
            <a:t>Alliance et/ou coalition </a:t>
          </a:r>
        </a:p>
      </dsp:txBody>
      <dsp:txXfrm>
        <a:off x="2705689" y="1377790"/>
        <a:ext cx="2415721" cy="754913"/>
      </dsp:txXfrm>
    </dsp:sp>
    <dsp:sp modelId="{C0A0EB7D-75E1-4074-B11A-6EFFB72263C1}">
      <dsp:nvSpPr>
        <dsp:cNvPr id="0" name=""/>
        <dsp:cNvSpPr/>
      </dsp:nvSpPr>
      <dsp:spPr>
        <a:xfrm>
          <a:off x="2605034" y="1268747"/>
          <a:ext cx="528439" cy="79265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7D66A4-0B54-4EDB-8971-235D37D56D02}">
      <dsp:nvSpPr>
        <dsp:cNvPr id="0" name=""/>
        <dsp:cNvSpPr/>
      </dsp:nvSpPr>
      <dsp:spPr>
        <a:xfrm>
          <a:off x="5308462" y="1377790"/>
          <a:ext cx="2415721" cy="754913"/>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1328" tIns="57150" rIns="57150" bIns="57150" numCol="1" spcCol="1270" anchor="ctr" anchorCtr="0">
          <a:noAutofit/>
        </a:bodyPr>
        <a:lstStyle/>
        <a:p>
          <a:pPr marL="0" lvl="0" indent="0" algn="ctr" defTabSz="666750">
            <a:lnSpc>
              <a:spcPct val="90000"/>
            </a:lnSpc>
            <a:spcBef>
              <a:spcPct val="0"/>
            </a:spcBef>
            <a:spcAft>
              <a:spcPct val="35000"/>
            </a:spcAft>
            <a:buNone/>
          </a:pPr>
          <a:r>
            <a:rPr lang="fr-CA" sz="1500" kern="1200" dirty="0"/>
            <a:t>TOUTE information pertinente sur la famille…</a:t>
          </a:r>
        </a:p>
      </dsp:txBody>
      <dsp:txXfrm>
        <a:off x="5308462" y="1377790"/>
        <a:ext cx="2415721" cy="754913"/>
      </dsp:txXfrm>
    </dsp:sp>
    <dsp:sp modelId="{68423583-2BA4-4634-9B69-E14DC23A09A3}">
      <dsp:nvSpPr>
        <dsp:cNvPr id="0" name=""/>
        <dsp:cNvSpPr/>
      </dsp:nvSpPr>
      <dsp:spPr>
        <a:xfrm>
          <a:off x="5207806" y="1268747"/>
          <a:ext cx="528439" cy="79265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F421A255-C353-42EB-B071-0A510C04B0F1}" type="datetimeFigureOut">
              <a:rPr lang="fr-CA" smtClean="0"/>
              <a:t>2022-06-11</a:t>
            </a:fld>
            <a:endParaRPr lang="fr-CA"/>
          </a:p>
        </p:txBody>
      </p:sp>
      <p:sp>
        <p:nvSpPr>
          <p:cNvPr id="4" name="Espace réservé de l'image des diapositives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4DF0CF0-F0E4-41DF-9940-F26653576956}" type="slidenum">
              <a:rPr lang="fr-CA" smtClean="0"/>
              <a:t>‹N°›</a:t>
            </a:fld>
            <a:endParaRPr lang="fr-CA"/>
          </a:p>
        </p:txBody>
      </p:sp>
    </p:spTree>
    <p:extLst>
      <p:ext uri="{BB962C8B-B14F-4D97-AF65-F5344CB8AC3E}">
        <p14:creationId xmlns:p14="http://schemas.microsoft.com/office/powerpoint/2010/main" val="87523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3C00F7D2-13F1-4BAB-9E87-DAC9E6170DF7}" type="datetime1">
              <a:rPr lang="en-US" smtClean="0"/>
              <a:t>6/11/2022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226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347DE89A-1CEE-4FD8-B050-9EF286BC4E50}" type="datetime1">
              <a:rPr lang="en-US" smtClean="0"/>
              <a:t>6/11/2022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57320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A81AD4AE-55BF-4DDC-8F20-CB0E463A231B}" type="datetime1">
              <a:rPr lang="en-US" smtClean="0"/>
              <a:t>6/11/2022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8018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372EE9EA-80D9-44CB-A99A-A2017B055EDB}" type="datetime1">
              <a:rPr lang="en-US" smtClean="0"/>
              <a:t>6/11/2022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493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72249D53-2729-4E9D-ACF8-D5DA5B80FEAC}" type="datetime1">
              <a:rPr lang="en-US" smtClean="0"/>
              <a:t>6/11/2022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82444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D3289AFA-9B25-499F-9184-BB223E6662E5}" type="datetime1">
              <a:rPr lang="en-US" smtClean="0"/>
              <a:t>6/11/2022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0525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96CE21F1-4611-45C3-A4E0-B21C3FF48444}" type="datetime1">
              <a:rPr lang="en-US" smtClean="0"/>
              <a:t>6/11/2022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08186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6AE00D52-49DD-461C-92EE-A9C7982742F5}" type="datetime1">
              <a:rPr lang="en-US" smtClean="0"/>
              <a:t>6/11/2022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13946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263992EB-4B25-4A46-B5A5-79B88CC9ABF2}" type="datetime1">
              <a:rPr lang="en-US" smtClean="0"/>
              <a:t>6/11/2022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8196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5AB74DAA-3BC1-4DEA-8905-F04218BC6A57}" type="datetime1">
              <a:rPr lang="en-US" smtClean="0"/>
              <a:t>6/11/2022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26110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F48FB1F8-9B5E-4878-8E78-AAAC26DE5028}" type="datetime1">
              <a:rPr lang="en-US" smtClean="0"/>
              <a:t>6/11/2022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051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1570F-9B06-4406-9CBA-C58460FD1CA9}" type="datetime1">
              <a:rPr lang="en-US" smtClean="0"/>
              <a:t>6/11/2022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CA"/>
              <a:t>Intervention familiale et communautaire 351-521-ME, Labbé, A-S (Automne 2020). Mérici Collégial Privé</a:t>
            </a:r>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148622214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73" r:id="rId5"/>
    <p:sldLayoutId id="2147483667" r:id="rId6"/>
    <p:sldLayoutId id="2147483668" r:id="rId7"/>
    <p:sldLayoutId id="2147483669" r:id="rId8"/>
    <p:sldLayoutId id="2147483672"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ixabay.com/pl/stary-kobiet-kobieta-twarz-osoby-304605/" TargetMode="Externa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2D183D-2A5E-4333-B540-B04ECE6C6AD1}"/>
              </a:ext>
            </a:extLst>
          </p:cNvPr>
          <p:cNvPicPr>
            <a:picLocks noChangeAspect="1"/>
          </p:cNvPicPr>
          <p:nvPr/>
        </p:nvPicPr>
        <p:blipFill rotWithShape="1">
          <a:blip r:embed="rId2"/>
          <a:srcRect t="8230" b="7500"/>
          <a:stretch/>
        </p:blipFill>
        <p:spPr>
          <a:xfrm>
            <a:off x="3" y="-22"/>
            <a:ext cx="12191997" cy="6858022"/>
          </a:xfrm>
          <a:prstGeom prst="rect">
            <a:avLst/>
          </a:prstGeom>
        </p:spPr>
      </p:pic>
      <p:sp>
        <p:nvSpPr>
          <p:cNvPr id="9" name="Rectangle 8">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206190" y="2206184"/>
            <a:ext cx="6858003" cy="2445624"/>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37374" y="1100316"/>
            <a:ext cx="6858003" cy="4657347"/>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1D779FC-7165-41F7-8898-3850B54BE4E1}"/>
              </a:ext>
            </a:extLst>
          </p:cNvPr>
          <p:cNvSpPr>
            <a:spLocks noGrp="1"/>
          </p:cNvSpPr>
          <p:nvPr>
            <p:ph type="ctrTitle"/>
          </p:nvPr>
        </p:nvSpPr>
        <p:spPr>
          <a:xfrm>
            <a:off x="2758021" y="2396067"/>
            <a:ext cx="5452529" cy="3569242"/>
          </a:xfrm>
        </p:spPr>
        <p:txBody>
          <a:bodyPr anchor="t">
            <a:normAutofit/>
          </a:bodyPr>
          <a:lstStyle/>
          <a:p>
            <a:pPr algn="r"/>
            <a:r>
              <a:rPr lang="fr-CA" sz="6000" dirty="0">
                <a:solidFill>
                  <a:schemeClr val="bg1"/>
                </a:solidFill>
              </a:rPr>
              <a:t>L’observation de la famille</a:t>
            </a:r>
          </a:p>
        </p:txBody>
      </p:sp>
      <p:sp>
        <p:nvSpPr>
          <p:cNvPr id="3" name="Sous-titre 2">
            <a:extLst>
              <a:ext uri="{FF2B5EF4-FFF2-40B4-BE49-F238E27FC236}">
                <a16:creationId xmlns:a16="http://schemas.microsoft.com/office/drawing/2014/main" id="{AD85A7F7-5A03-48CF-9D41-7E5F812A707F}"/>
              </a:ext>
            </a:extLst>
          </p:cNvPr>
          <p:cNvSpPr>
            <a:spLocks noGrp="1"/>
          </p:cNvSpPr>
          <p:nvPr>
            <p:ph type="subTitle" idx="1"/>
          </p:nvPr>
        </p:nvSpPr>
        <p:spPr>
          <a:xfrm>
            <a:off x="2892555" y="4370072"/>
            <a:ext cx="7222996" cy="1663495"/>
          </a:xfrm>
        </p:spPr>
        <p:txBody>
          <a:bodyPr anchor="b">
            <a:normAutofit/>
          </a:bodyPr>
          <a:lstStyle/>
          <a:p>
            <a:pPr algn="ctr"/>
            <a:r>
              <a:rPr lang="fr-CA" sz="2800" dirty="0">
                <a:solidFill>
                  <a:schemeClr val="bg1"/>
                </a:solidFill>
              </a:rPr>
              <a:t>Intervention familiale et communautaire</a:t>
            </a:r>
          </a:p>
          <a:p>
            <a:pPr algn="ctr"/>
            <a:r>
              <a:rPr lang="fr-CA" sz="2800" dirty="0">
                <a:solidFill>
                  <a:schemeClr val="bg1"/>
                </a:solidFill>
              </a:rPr>
              <a:t> AUTOMNE 2020</a:t>
            </a:r>
          </a:p>
          <a:p>
            <a:pPr algn="r"/>
            <a:endParaRPr lang="fr-CA" dirty="0">
              <a:solidFill>
                <a:schemeClr val="bg1"/>
              </a:solidFill>
            </a:endParaRPr>
          </a:p>
        </p:txBody>
      </p:sp>
      <p:sp>
        <p:nvSpPr>
          <p:cNvPr id="5" name="Espace réservé du pied de page 4">
            <a:extLst>
              <a:ext uri="{FF2B5EF4-FFF2-40B4-BE49-F238E27FC236}">
                <a16:creationId xmlns:a16="http://schemas.microsoft.com/office/drawing/2014/main" id="{060F4E64-5291-4797-A57B-E8822C8149DA}"/>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1483550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A14BEF-E2BD-44F7-80AA-8A2F2C83CFAF}"/>
              </a:ext>
            </a:extLst>
          </p:cNvPr>
          <p:cNvSpPr>
            <a:spLocks noGrp="1"/>
          </p:cNvSpPr>
          <p:nvPr>
            <p:ph type="title"/>
          </p:nvPr>
        </p:nvSpPr>
        <p:spPr/>
        <p:txBody>
          <a:bodyPr/>
          <a:lstStyle/>
          <a:p>
            <a:r>
              <a:rPr lang="fr-CA" dirty="0"/>
              <a:t>Le sous-système parental</a:t>
            </a:r>
          </a:p>
        </p:txBody>
      </p:sp>
      <p:sp>
        <p:nvSpPr>
          <p:cNvPr id="3" name="Espace réservé du contenu 2">
            <a:extLst>
              <a:ext uri="{FF2B5EF4-FFF2-40B4-BE49-F238E27FC236}">
                <a16:creationId xmlns:a16="http://schemas.microsoft.com/office/drawing/2014/main" id="{C3557D58-81B1-460F-845D-75C90D93825A}"/>
              </a:ext>
            </a:extLst>
          </p:cNvPr>
          <p:cNvSpPr>
            <a:spLocks noGrp="1"/>
          </p:cNvSpPr>
          <p:nvPr>
            <p:ph idx="1"/>
          </p:nvPr>
        </p:nvSpPr>
        <p:spPr/>
        <p:txBody>
          <a:bodyPr>
            <a:normAutofit fontScale="92500" lnSpcReduction="10000"/>
          </a:bodyPr>
          <a:lstStyle/>
          <a:p>
            <a:pPr marL="0" indent="0">
              <a:buNone/>
            </a:pPr>
            <a:r>
              <a:rPr lang="fr-CA" b="1" dirty="0"/>
              <a:t>Protéger</a:t>
            </a:r>
          </a:p>
          <a:p>
            <a:pPr lvl="1"/>
            <a:r>
              <a:rPr lang="fr-CA" dirty="0"/>
              <a:t>Assurer la sécurité de l’enfant</a:t>
            </a:r>
          </a:p>
          <a:p>
            <a:r>
              <a:rPr lang="fr-CA" dirty="0"/>
              <a:t>Le rôle du TES</a:t>
            </a:r>
          </a:p>
          <a:p>
            <a:pPr lvl="1"/>
            <a:r>
              <a:rPr lang="fr-CA" dirty="0"/>
              <a:t>Évaluer les règles et l’encadrement offert à l’enfant:</a:t>
            </a:r>
          </a:p>
          <a:p>
            <a:pPr lvl="2"/>
            <a:r>
              <a:rPr lang="fr-CA" dirty="0"/>
              <a:t>Capable de protéger son enfant et subvenir à ses besoins</a:t>
            </a:r>
          </a:p>
          <a:p>
            <a:pPr lvl="2"/>
            <a:r>
              <a:rPr lang="fr-CA" dirty="0"/>
              <a:t>S’assurer des fréquentations de son jeune</a:t>
            </a:r>
          </a:p>
          <a:p>
            <a:pPr lvl="2"/>
            <a:r>
              <a:rPr lang="fr-CA" dirty="0"/>
              <a:t>Permet des jeux et des activités adaptés à son âge</a:t>
            </a:r>
          </a:p>
          <a:p>
            <a:pPr lvl="2"/>
            <a:r>
              <a:rPr lang="fr-CA" dirty="0"/>
              <a:t>Présence de règles claires, connues et adaptées</a:t>
            </a:r>
          </a:p>
          <a:p>
            <a:pPr lvl="2"/>
            <a:r>
              <a:rPr lang="fr-CA" dirty="0"/>
              <a:t>Organisation physique adéquate des lieux que fréquente l’enfant</a:t>
            </a:r>
          </a:p>
          <a:p>
            <a:endParaRPr lang="fr-CA" dirty="0"/>
          </a:p>
        </p:txBody>
      </p:sp>
      <p:sp>
        <p:nvSpPr>
          <p:cNvPr id="4" name="Espace réservé du pied de page 3">
            <a:extLst>
              <a:ext uri="{FF2B5EF4-FFF2-40B4-BE49-F238E27FC236}">
                <a16:creationId xmlns:a16="http://schemas.microsoft.com/office/drawing/2014/main" id="{DF6B2A41-D411-4A2B-B3B8-168E326B4F5D}"/>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289435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4D14EC-9C30-4B82-B003-E3CB925F5F1C}"/>
              </a:ext>
            </a:extLst>
          </p:cNvPr>
          <p:cNvSpPr>
            <a:spLocks noGrp="1"/>
          </p:cNvSpPr>
          <p:nvPr>
            <p:ph type="title"/>
          </p:nvPr>
        </p:nvSpPr>
        <p:spPr/>
        <p:txBody>
          <a:bodyPr/>
          <a:lstStyle/>
          <a:p>
            <a:r>
              <a:rPr lang="fr-CA" dirty="0"/>
              <a:t>Le sous-système fraternel</a:t>
            </a:r>
          </a:p>
        </p:txBody>
      </p:sp>
      <p:sp>
        <p:nvSpPr>
          <p:cNvPr id="3" name="Espace réservé du contenu 2">
            <a:extLst>
              <a:ext uri="{FF2B5EF4-FFF2-40B4-BE49-F238E27FC236}">
                <a16:creationId xmlns:a16="http://schemas.microsoft.com/office/drawing/2014/main" id="{DB061104-C5EC-4978-9119-3D16963C455B}"/>
              </a:ext>
            </a:extLst>
          </p:cNvPr>
          <p:cNvSpPr>
            <a:spLocks noGrp="1"/>
          </p:cNvSpPr>
          <p:nvPr>
            <p:ph idx="1"/>
          </p:nvPr>
        </p:nvSpPr>
        <p:spPr/>
        <p:txBody>
          <a:bodyPr>
            <a:normAutofit fontScale="92500" lnSpcReduction="10000"/>
          </a:bodyPr>
          <a:lstStyle/>
          <a:p>
            <a:r>
              <a:rPr lang="fr-CA" b="1" dirty="0"/>
              <a:t>Cohésion</a:t>
            </a:r>
          </a:p>
          <a:p>
            <a:pPr lvl="1"/>
            <a:r>
              <a:rPr lang="fr-CA" dirty="0"/>
              <a:t>Se retrouver </a:t>
            </a:r>
          </a:p>
          <a:p>
            <a:pPr lvl="1"/>
            <a:r>
              <a:rPr lang="fr-CA" dirty="0"/>
              <a:t>Échanger entre eux</a:t>
            </a:r>
          </a:p>
          <a:p>
            <a:r>
              <a:rPr lang="fr-CA" dirty="0"/>
              <a:t>Le rôle du TES</a:t>
            </a:r>
          </a:p>
          <a:p>
            <a:pPr lvl="1"/>
            <a:r>
              <a:rPr lang="fr-CA" dirty="0"/>
              <a:t>Analyser les relations dans la fratrie</a:t>
            </a:r>
          </a:p>
          <a:p>
            <a:pPr lvl="2"/>
            <a:r>
              <a:rPr lang="fr-CA" dirty="0"/>
              <a:t>Quels liens existent-ils entre eux?</a:t>
            </a:r>
          </a:p>
          <a:p>
            <a:pPr lvl="2"/>
            <a:r>
              <a:rPr lang="fr-CA" dirty="0"/>
              <a:t>Communiquent-ils et comment?</a:t>
            </a:r>
          </a:p>
          <a:p>
            <a:pPr lvl="2"/>
            <a:r>
              <a:rPr lang="fr-CA" dirty="0"/>
              <a:t>S’amusent-ils ensemble</a:t>
            </a:r>
          </a:p>
          <a:p>
            <a:pPr lvl="2"/>
            <a:r>
              <a:rPr lang="fr-CA" dirty="0"/>
              <a:t>Comment sont-ils l’un envers l’autre?</a:t>
            </a:r>
          </a:p>
          <a:p>
            <a:endParaRPr lang="fr-CA" dirty="0"/>
          </a:p>
        </p:txBody>
      </p:sp>
      <p:sp>
        <p:nvSpPr>
          <p:cNvPr id="4" name="Espace réservé du pied de page 3">
            <a:extLst>
              <a:ext uri="{FF2B5EF4-FFF2-40B4-BE49-F238E27FC236}">
                <a16:creationId xmlns:a16="http://schemas.microsoft.com/office/drawing/2014/main" id="{40D2E657-C9D6-4C5D-853D-A7B46ABBEEEB}"/>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83879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0C3132-62D8-4C29-AD9C-390C723C08B5}"/>
              </a:ext>
            </a:extLst>
          </p:cNvPr>
          <p:cNvSpPr>
            <a:spLocks noGrp="1"/>
          </p:cNvSpPr>
          <p:nvPr>
            <p:ph type="title"/>
          </p:nvPr>
        </p:nvSpPr>
        <p:spPr/>
        <p:txBody>
          <a:bodyPr/>
          <a:lstStyle/>
          <a:p>
            <a:r>
              <a:rPr lang="fr-CA" dirty="0"/>
              <a:t>Sous-système fraternel</a:t>
            </a:r>
          </a:p>
        </p:txBody>
      </p:sp>
      <p:sp>
        <p:nvSpPr>
          <p:cNvPr id="3" name="Espace réservé du contenu 2">
            <a:extLst>
              <a:ext uri="{FF2B5EF4-FFF2-40B4-BE49-F238E27FC236}">
                <a16:creationId xmlns:a16="http://schemas.microsoft.com/office/drawing/2014/main" id="{45183D47-82D1-4742-973F-CB10571BAF06}"/>
              </a:ext>
            </a:extLst>
          </p:cNvPr>
          <p:cNvSpPr>
            <a:spLocks noGrp="1"/>
          </p:cNvSpPr>
          <p:nvPr>
            <p:ph idx="1"/>
          </p:nvPr>
        </p:nvSpPr>
        <p:spPr/>
        <p:txBody>
          <a:bodyPr>
            <a:normAutofit/>
          </a:bodyPr>
          <a:lstStyle/>
          <a:p>
            <a:r>
              <a:rPr lang="fr-CA" b="1" dirty="0"/>
              <a:t>Loyauté</a:t>
            </a:r>
          </a:p>
          <a:p>
            <a:pPr lvl="1"/>
            <a:r>
              <a:rPr lang="fr-CA" dirty="0"/>
              <a:t>Se protéger</a:t>
            </a:r>
          </a:p>
          <a:p>
            <a:r>
              <a:rPr lang="fr-CA" dirty="0"/>
              <a:t>Le rôle du TES</a:t>
            </a:r>
          </a:p>
          <a:p>
            <a:pPr lvl="1"/>
            <a:r>
              <a:rPr lang="fr-CA" dirty="0"/>
              <a:t>Observer le respect et l’honnêteté au sein de la fratrie</a:t>
            </a:r>
          </a:p>
          <a:p>
            <a:pPr lvl="2"/>
            <a:r>
              <a:rPr lang="fr-CA" dirty="0"/>
              <a:t>Reconnaissent-ils leurs forces et faiblesses?</a:t>
            </a:r>
          </a:p>
          <a:p>
            <a:pPr lvl="2"/>
            <a:r>
              <a:rPr lang="fr-CA" dirty="0"/>
              <a:t>Se défendent ou se trahissent-ils?</a:t>
            </a:r>
          </a:p>
          <a:p>
            <a:pPr lvl="2"/>
            <a:r>
              <a:rPr lang="fr-CA" dirty="0"/>
              <a:t>Se protègent-ils?</a:t>
            </a:r>
          </a:p>
          <a:p>
            <a:pPr lvl="2"/>
            <a:r>
              <a:rPr lang="fr-CA" dirty="0"/>
              <a:t>Ont-ils le droit de s’aimer et de s’entraider?</a:t>
            </a:r>
          </a:p>
          <a:p>
            <a:pPr lvl="2"/>
            <a:endParaRPr lang="fr-CA" dirty="0"/>
          </a:p>
          <a:p>
            <a:pPr lvl="1"/>
            <a:endParaRPr lang="fr-CA" dirty="0"/>
          </a:p>
          <a:p>
            <a:endParaRPr lang="fr-CA" dirty="0"/>
          </a:p>
        </p:txBody>
      </p:sp>
      <p:sp>
        <p:nvSpPr>
          <p:cNvPr id="4" name="Espace réservé du pied de page 3">
            <a:extLst>
              <a:ext uri="{FF2B5EF4-FFF2-40B4-BE49-F238E27FC236}">
                <a16:creationId xmlns:a16="http://schemas.microsoft.com/office/drawing/2014/main" id="{958E3865-8AF7-4746-BABA-A071C3BD07CF}"/>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33938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A7612-0E27-4106-A06C-9C5DC08AC4D4}"/>
              </a:ext>
            </a:extLst>
          </p:cNvPr>
          <p:cNvSpPr>
            <a:spLocks noGrp="1"/>
          </p:cNvSpPr>
          <p:nvPr>
            <p:ph type="title"/>
          </p:nvPr>
        </p:nvSpPr>
        <p:spPr/>
        <p:txBody>
          <a:bodyPr/>
          <a:lstStyle/>
          <a:p>
            <a:r>
              <a:rPr lang="fr-CA" dirty="0"/>
              <a:t>La structure familiale </a:t>
            </a:r>
          </a:p>
        </p:txBody>
      </p:sp>
      <p:sp>
        <p:nvSpPr>
          <p:cNvPr id="3" name="Espace réservé du contenu 2">
            <a:extLst>
              <a:ext uri="{FF2B5EF4-FFF2-40B4-BE49-F238E27FC236}">
                <a16:creationId xmlns:a16="http://schemas.microsoft.com/office/drawing/2014/main" id="{DA9B779B-4B62-4F36-AB58-337845C9356D}"/>
              </a:ext>
            </a:extLst>
          </p:cNvPr>
          <p:cNvSpPr>
            <a:spLocks noGrp="1"/>
          </p:cNvSpPr>
          <p:nvPr>
            <p:ph idx="1"/>
          </p:nvPr>
        </p:nvSpPr>
        <p:spPr/>
        <p:txBody>
          <a:bodyPr/>
          <a:lstStyle/>
          <a:p>
            <a:r>
              <a:rPr lang="fr-CA" dirty="0"/>
              <a:t>Structure hiérarchique</a:t>
            </a:r>
          </a:p>
          <a:p>
            <a:pPr lvl="1"/>
            <a:r>
              <a:rPr lang="fr-CA" dirty="0"/>
              <a:t>Générations différentes</a:t>
            </a:r>
          </a:p>
          <a:p>
            <a:pPr lvl="2"/>
            <a:r>
              <a:rPr lang="fr-CA" dirty="0"/>
              <a:t>Parents </a:t>
            </a:r>
            <a:r>
              <a:rPr lang="fr-CA" dirty="0">
                <a:sym typeface="Wingdings" panose="05000000000000000000" pitchFamily="2" charset="2"/>
              </a:rPr>
              <a:t> enfants… parfois les grands-parents y sont inclus.</a:t>
            </a:r>
          </a:p>
          <a:p>
            <a:pPr marL="914400" lvl="2" indent="0">
              <a:buNone/>
            </a:pPr>
            <a:endParaRPr lang="fr-CA" dirty="0">
              <a:sym typeface="Wingdings" panose="05000000000000000000" pitchFamily="2" charset="2"/>
            </a:endParaRPr>
          </a:p>
          <a:p>
            <a:r>
              <a:rPr lang="fr-CA" dirty="0">
                <a:sym typeface="Wingdings" panose="05000000000000000000" pitchFamily="2" charset="2"/>
              </a:rPr>
              <a:t>Barrière hiérarchique</a:t>
            </a:r>
          </a:p>
          <a:p>
            <a:pPr lvl="1"/>
            <a:r>
              <a:rPr lang="fr-CA" dirty="0">
                <a:sym typeface="Wingdings" panose="05000000000000000000" pitchFamily="2" charset="2"/>
              </a:rPr>
              <a:t>Ce sont les parents qui donnent les soins et élèvent leurs enfants.</a:t>
            </a:r>
          </a:p>
        </p:txBody>
      </p:sp>
      <p:sp>
        <p:nvSpPr>
          <p:cNvPr id="4" name="Espace réservé du pied de page 3">
            <a:extLst>
              <a:ext uri="{FF2B5EF4-FFF2-40B4-BE49-F238E27FC236}">
                <a16:creationId xmlns:a16="http://schemas.microsoft.com/office/drawing/2014/main" id="{17A4A093-1CFA-4F77-A4EE-F35978718AA1}"/>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4252529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78F0DF-E027-4ECB-9D0A-1102F81E0F2D}"/>
              </a:ext>
            </a:extLst>
          </p:cNvPr>
          <p:cNvSpPr>
            <a:spLocks noGrp="1"/>
          </p:cNvSpPr>
          <p:nvPr>
            <p:ph type="title"/>
          </p:nvPr>
        </p:nvSpPr>
        <p:spPr/>
        <p:txBody>
          <a:bodyPr/>
          <a:lstStyle/>
          <a:p>
            <a:r>
              <a:rPr lang="fr-CA" dirty="0"/>
              <a:t>La position des membres</a:t>
            </a:r>
          </a:p>
        </p:txBody>
      </p:sp>
      <p:graphicFrame>
        <p:nvGraphicFramePr>
          <p:cNvPr id="4" name="Diagramme 3">
            <a:extLst>
              <a:ext uri="{FF2B5EF4-FFF2-40B4-BE49-F238E27FC236}">
                <a16:creationId xmlns:a16="http://schemas.microsoft.com/office/drawing/2014/main" id="{3D353283-D731-4D60-9AAE-30E03D927E47}"/>
              </a:ext>
            </a:extLst>
          </p:cNvPr>
          <p:cNvGraphicFramePr/>
          <p:nvPr>
            <p:extLst>
              <p:ext uri="{D42A27DB-BD31-4B8C-83A1-F6EECF244321}">
                <p14:modId xmlns:p14="http://schemas.microsoft.com/office/powerpoint/2010/main" val="2621168210"/>
              </p:ext>
            </p:extLst>
          </p:nvPr>
        </p:nvGraphicFramePr>
        <p:xfrm>
          <a:off x="2704237" y="2303888"/>
          <a:ext cx="6783525" cy="4005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rganigramme : Bande perforée 7">
            <a:extLst>
              <a:ext uri="{FF2B5EF4-FFF2-40B4-BE49-F238E27FC236}">
                <a16:creationId xmlns:a16="http://schemas.microsoft.com/office/drawing/2014/main" id="{3BF6E00B-78B8-40AA-970A-DF5B2ED2318B}"/>
              </a:ext>
            </a:extLst>
          </p:cNvPr>
          <p:cNvSpPr/>
          <p:nvPr/>
        </p:nvSpPr>
        <p:spPr>
          <a:xfrm>
            <a:off x="346229" y="3018408"/>
            <a:ext cx="2192785" cy="250350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CA" dirty="0"/>
              <a:t>Famille fonctionnelle</a:t>
            </a:r>
          </a:p>
        </p:txBody>
      </p:sp>
      <p:sp>
        <p:nvSpPr>
          <p:cNvPr id="9" name="Espace réservé du pied de page 8">
            <a:extLst>
              <a:ext uri="{FF2B5EF4-FFF2-40B4-BE49-F238E27FC236}">
                <a16:creationId xmlns:a16="http://schemas.microsoft.com/office/drawing/2014/main" id="{3E38D6EA-9554-4263-9B10-EC1D417D769E}"/>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524198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4DB6F5-7C8E-449C-889E-8F74DB638044}"/>
              </a:ext>
            </a:extLst>
          </p:cNvPr>
          <p:cNvSpPr>
            <a:spLocks noGrp="1"/>
          </p:cNvSpPr>
          <p:nvPr>
            <p:ph type="title"/>
          </p:nvPr>
        </p:nvSpPr>
        <p:spPr/>
        <p:txBody>
          <a:bodyPr/>
          <a:lstStyle/>
          <a:p>
            <a:r>
              <a:rPr lang="fr-CA" dirty="0"/>
              <a:t>La position des membres</a:t>
            </a:r>
          </a:p>
        </p:txBody>
      </p:sp>
      <p:graphicFrame>
        <p:nvGraphicFramePr>
          <p:cNvPr id="5" name="Diagramme 4">
            <a:extLst>
              <a:ext uri="{FF2B5EF4-FFF2-40B4-BE49-F238E27FC236}">
                <a16:creationId xmlns:a16="http://schemas.microsoft.com/office/drawing/2014/main" id="{53783395-7B88-4959-8D91-E8CFA52880CC}"/>
              </a:ext>
            </a:extLst>
          </p:cNvPr>
          <p:cNvGraphicFramePr/>
          <p:nvPr>
            <p:extLst>
              <p:ext uri="{D42A27DB-BD31-4B8C-83A1-F6EECF244321}">
                <p14:modId xmlns:p14="http://schemas.microsoft.com/office/powerpoint/2010/main" val="1092469642"/>
              </p:ext>
            </p:extLst>
          </p:nvPr>
        </p:nvGraphicFramePr>
        <p:xfrm>
          <a:off x="2473417" y="2303887"/>
          <a:ext cx="6783525" cy="4005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rganigramme : Bande perforée 6">
            <a:extLst>
              <a:ext uri="{FF2B5EF4-FFF2-40B4-BE49-F238E27FC236}">
                <a16:creationId xmlns:a16="http://schemas.microsoft.com/office/drawing/2014/main" id="{FE511B4C-5814-4C15-BF4D-3B7A37F25C51}"/>
              </a:ext>
            </a:extLst>
          </p:cNvPr>
          <p:cNvSpPr/>
          <p:nvPr/>
        </p:nvSpPr>
        <p:spPr>
          <a:xfrm>
            <a:off x="1115568" y="2974970"/>
            <a:ext cx="2556769" cy="250350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CA" dirty="0"/>
              <a:t>Famille dysfonctionnelle</a:t>
            </a:r>
          </a:p>
          <a:p>
            <a:pPr algn="ctr"/>
            <a:endParaRPr lang="fr-CA" dirty="0"/>
          </a:p>
          <a:p>
            <a:pPr algn="ctr"/>
            <a:endParaRPr lang="fr-CA" dirty="0"/>
          </a:p>
          <a:p>
            <a:pPr algn="ctr"/>
            <a:r>
              <a:rPr lang="fr-CA" dirty="0"/>
              <a:t>Structure confuse</a:t>
            </a:r>
          </a:p>
        </p:txBody>
      </p:sp>
      <p:cxnSp>
        <p:nvCxnSpPr>
          <p:cNvPr id="9" name="Connecteur droit avec flèche 8">
            <a:extLst>
              <a:ext uri="{FF2B5EF4-FFF2-40B4-BE49-F238E27FC236}">
                <a16:creationId xmlns:a16="http://schemas.microsoft.com/office/drawing/2014/main" id="{8F1DB2DA-BC08-438D-A9BE-ADACBDC08E7A}"/>
              </a:ext>
            </a:extLst>
          </p:cNvPr>
          <p:cNvCxnSpPr/>
          <p:nvPr/>
        </p:nvCxnSpPr>
        <p:spPr>
          <a:xfrm>
            <a:off x="2308192" y="4173457"/>
            <a:ext cx="0" cy="4716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1" name="Organigramme : Bande perforée 10">
            <a:extLst>
              <a:ext uri="{FF2B5EF4-FFF2-40B4-BE49-F238E27FC236}">
                <a16:creationId xmlns:a16="http://schemas.microsoft.com/office/drawing/2014/main" id="{49CD5620-6284-4240-900E-3F5E26938B3C}"/>
              </a:ext>
            </a:extLst>
          </p:cNvPr>
          <p:cNvSpPr/>
          <p:nvPr/>
        </p:nvSpPr>
        <p:spPr>
          <a:xfrm>
            <a:off x="8049581" y="2974971"/>
            <a:ext cx="2556769" cy="250350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CA" dirty="0"/>
              <a:t>Les parents doivent reprendre leur pouvoir et rétablir les règles.</a:t>
            </a:r>
          </a:p>
        </p:txBody>
      </p:sp>
      <p:sp>
        <p:nvSpPr>
          <p:cNvPr id="12" name="Espace réservé du pied de page 11">
            <a:extLst>
              <a:ext uri="{FF2B5EF4-FFF2-40B4-BE49-F238E27FC236}">
                <a16:creationId xmlns:a16="http://schemas.microsoft.com/office/drawing/2014/main" id="{8DE4C504-9673-49EF-BDC5-A5302A796E1C}"/>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44233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Freeform: Shape 1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Freeform: Shape 1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874E146D-2C4C-4ADA-A348-8380E18676AC}"/>
              </a:ext>
            </a:extLst>
          </p:cNvPr>
          <p:cNvSpPr>
            <a:spLocks noGrp="1"/>
          </p:cNvSpPr>
          <p:nvPr>
            <p:ph type="title"/>
          </p:nvPr>
        </p:nvSpPr>
        <p:spPr>
          <a:xfrm>
            <a:off x="477981" y="1122363"/>
            <a:ext cx="4023360" cy="3204134"/>
          </a:xfrm>
        </p:spPr>
        <p:txBody>
          <a:bodyPr vert="horz" lIns="91440" tIns="45720" rIns="91440" bIns="45720" rtlCol="0" anchor="b">
            <a:normAutofit/>
          </a:bodyPr>
          <a:lstStyle/>
          <a:p>
            <a:pPr algn="ctr"/>
            <a:r>
              <a:rPr lang="en-US" sz="3300" dirty="0"/>
              <a:t>La position des </a:t>
            </a:r>
            <a:r>
              <a:rPr lang="en-US" sz="3300" dirty="0" err="1"/>
              <a:t>membres</a:t>
            </a:r>
            <a:r>
              <a:rPr lang="en-US" sz="3300" dirty="0"/>
              <a:t> </a:t>
            </a:r>
            <a:br>
              <a:rPr lang="en-US" sz="3300" dirty="0"/>
            </a:br>
            <a:r>
              <a:rPr lang="en-US" sz="3300" dirty="0"/>
              <a:t>dans </a:t>
            </a:r>
            <a:r>
              <a:rPr lang="en-US" sz="3300" dirty="0" err="1"/>
              <a:t>une</a:t>
            </a:r>
            <a:r>
              <a:rPr lang="en-US" sz="3300" dirty="0"/>
              <a:t> </a:t>
            </a:r>
            <a:r>
              <a:rPr lang="en-US" sz="3300" dirty="0" err="1"/>
              <a:t>famille</a:t>
            </a:r>
            <a:r>
              <a:rPr lang="en-US" sz="3300" dirty="0"/>
              <a:t> </a:t>
            </a:r>
            <a:r>
              <a:rPr lang="en-US" sz="3300" dirty="0" err="1"/>
              <a:t>dysfonctionnelle</a:t>
            </a:r>
            <a:endParaRPr lang="en-US" sz="3300"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au 3">
            <a:extLst>
              <a:ext uri="{FF2B5EF4-FFF2-40B4-BE49-F238E27FC236}">
                <a16:creationId xmlns:a16="http://schemas.microsoft.com/office/drawing/2014/main" id="{F21B2608-C3E5-4DAE-908B-D69914CA15B1}"/>
              </a:ext>
            </a:extLst>
          </p:cNvPr>
          <p:cNvGraphicFramePr>
            <a:graphicFrameLocks noGrp="1"/>
          </p:cNvGraphicFramePr>
          <p:nvPr>
            <p:extLst>
              <p:ext uri="{D42A27DB-BD31-4B8C-83A1-F6EECF244321}">
                <p14:modId xmlns:p14="http://schemas.microsoft.com/office/powerpoint/2010/main" val="1940339648"/>
              </p:ext>
            </p:extLst>
          </p:nvPr>
        </p:nvGraphicFramePr>
        <p:xfrm>
          <a:off x="5503189" y="625684"/>
          <a:ext cx="6231171" cy="5548010"/>
        </p:xfrm>
        <a:graphic>
          <a:graphicData uri="http://schemas.openxmlformats.org/drawingml/2006/table">
            <a:tbl>
              <a:tblPr firstRow="1" firstCol="1" bandRow="1">
                <a:noFill/>
                <a:tableStyleId>{5C22544A-7EE6-4342-B048-85BDC9FD1C3A}</a:tableStyleId>
              </a:tblPr>
              <a:tblGrid>
                <a:gridCol w="2048041">
                  <a:extLst>
                    <a:ext uri="{9D8B030D-6E8A-4147-A177-3AD203B41FA5}">
                      <a16:colId xmlns:a16="http://schemas.microsoft.com/office/drawing/2014/main" val="4005624330"/>
                    </a:ext>
                  </a:extLst>
                </a:gridCol>
                <a:gridCol w="4183130">
                  <a:extLst>
                    <a:ext uri="{9D8B030D-6E8A-4147-A177-3AD203B41FA5}">
                      <a16:colId xmlns:a16="http://schemas.microsoft.com/office/drawing/2014/main" val="712287313"/>
                    </a:ext>
                  </a:extLst>
                </a:gridCol>
              </a:tblGrid>
              <a:tr h="330599">
                <a:tc>
                  <a:txBody>
                    <a:bodyPr/>
                    <a:lstStyle/>
                    <a:p>
                      <a:pPr algn="ctr">
                        <a:lnSpc>
                          <a:spcPct val="150000"/>
                        </a:lnSpc>
                        <a:spcAft>
                          <a:spcPts val="0"/>
                        </a:spcAft>
                      </a:pPr>
                      <a:r>
                        <a:rPr lang="fr-CA" sz="1400" b="1" cap="all" spc="60">
                          <a:solidFill>
                            <a:schemeClr val="tx1"/>
                          </a:solidFill>
                          <a:effectLst/>
                        </a:rPr>
                        <a:t>Positions</a:t>
                      </a:r>
                      <a:endParaRPr lang="fr-CA" sz="1400" b="1" cap="all" spc="6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65754" marB="65754" anchor="b">
                    <a:lnL w="12700" cmpd="sng">
                      <a:noFill/>
                    </a:lnL>
                    <a:lnR w="12700" cmpd="sng">
                      <a:noFill/>
                    </a:lnR>
                    <a:lnT w="12700" cmpd="sng">
                      <a:noFill/>
                    </a:lnT>
                    <a:lnB w="38100" cmpd="sng">
                      <a:noFill/>
                    </a:lnB>
                    <a:noFill/>
                  </a:tcPr>
                </a:tc>
                <a:tc>
                  <a:txBody>
                    <a:bodyPr/>
                    <a:lstStyle/>
                    <a:p>
                      <a:pPr algn="ctr">
                        <a:lnSpc>
                          <a:spcPct val="150000"/>
                        </a:lnSpc>
                        <a:spcAft>
                          <a:spcPts val="0"/>
                        </a:spcAft>
                      </a:pPr>
                      <a:r>
                        <a:rPr lang="fr-CA" sz="1400" b="1" cap="all" spc="60" dirty="0">
                          <a:solidFill>
                            <a:schemeClr val="tx1"/>
                          </a:solidFill>
                          <a:effectLst/>
                        </a:rPr>
                        <a:t>Exemples</a:t>
                      </a:r>
                      <a:endParaRPr lang="fr-CA" sz="1400" b="1" cap="all" spc="6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65754" marB="65754" anchor="b">
                    <a:lnL w="12700" cmpd="sng">
                      <a:noFill/>
                    </a:lnL>
                    <a:lnR w="12700" cmpd="sng">
                      <a:noFill/>
                    </a:lnR>
                    <a:lnT w="12700" cmpd="sng">
                      <a:noFill/>
                    </a:lnT>
                    <a:lnB w="38100" cmpd="sng">
                      <a:noFill/>
                    </a:lnB>
                    <a:noFill/>
                  </a:tcPr>
                </a:tc>
                <a:extLst>
                  <a:ext uri="{0D108BD9-81ED-4DB2-BD59-A6C34878D82A}">
                    <a16:rowId xmlns:a16="http://schemas.microsoft.com/office/drawing/2014/main" val="590339522"/>
                  </a:ext>
                </a:extLst>
              </a:tr>
              <a:tr h="585443">
                <a:tc>
                  <a:txBody>
                    <a:bodyPr/>
                    <a:lstStyle/>
                    <a:p>
                      <a:pPr algn="ctr">
                        <a:lnSpc>
                          <a:spcPct val="150000"/>
                        </a:lnSpc>
                        <a:spcAft>
                          <a:spcPts val="0"/>
                        </a:spcAft>
                      </a:pPr>
                      <a:r>
                        <a:rPr lang="fr-CA" sz="1200" b="1" cap="none" spc="0" dirty="0">
                          <a:solidFill>
                            <a:schemeClr val="tx1"/>
                          </a:solidFill>
                          <a:effectLst/>
                        </a:rPr>
                        <a:t>Haute ou dominante</a:t>
                      </a:r>
                      <a:endParaRPr lang="fr-CA" sz="1200" b="1"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ap="flat" cmpd="sng" algn="ctr">
                      <a:solidFill>
                        <a:schemeClr val="tx1"/>
                      </a:solidFill>
                      <a:prstDash val="solid"/>
                    </a:lnL>
                    <a:lnR w="12700" cmpd="sng">
                      <a:noFill/>
                      <a:prstDash val="solid"/>
                    </a:lnR>
                    <a:lnT w="38100" cmpd="sng">
                      <a:noFill/>
                    </a:lnT>
                    <a:lnB w="12700" cmpd="sng">
                      <a:noFill/>
                      <a:prstDash val="solid"/>
                    </a:lnB>
                    <a:noFill/>
                  </a:tcPr>
                </a:tc>
                <a:tc>
                  <a:txBody>
                    <a:bodyPr/>
                    <a:lstStyle/>
                    <a:p>
                      <a:pPr algn="ctr">
                        <a:lnSpc>
                          <a:spcPct val="150000"/>
                        </a:lnSpc>
                        <a:spcAft>
                          <a:spcPts val="0"/>
                        </a:spcAft>
                      </a:pPr>
                      <a:r>
                        <a:rPr lang="fr-CA" sz="1200" cap="none" spc="0" dirty="0">
                          <a:solidFill>
                            <a:schemeClr val="tx1"/>
                          </a:solidFill>
                          <a:effectLst/>
                        </a:rPr>
                        <a:t>Personne qui « contrôle », prend les décisions, gère les situations, a le plus de pouvoir, protège…</a:t>
                      </a:r>
                      <a:endParaRPr lang="fr-CA" sz="1200"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419431289"/>
                  </a:ext>
                </a:extLst>
              </a:tr>
              <a:tr h="585443">
                <a:tc>
                  <a:txBody>
                    <a:bodyPr/>
                    <a:lstStyle/>
                    <a:p>
                      <a:pPr algn="ctr">
                        <a:lnSpc>
                          <a:spcPct val="150000"/>
                        </a:lnSpc>
                        <a:spcAft>
                          <a:spcPts val="0"/>
                        </a:spcAft>
                      </a:pPr>
                      <a:r>
                        <a:rPr lang="fr-CA" sz="1200" b="1" cap="none" spc="0" dirty="0">
                          <a:solidFill>
                            <a:schemeClr val="tx1"/>
                          </a:solidFill>
                          <a:effectLst/>
                        </a:rPr>
                        <a:t>Basse ou inférieure</a:t>
                      </a:r>
                      <a:endParaRPr lang="fr-CA" sz="1200" b="1"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a:lnSpc>
                          <a:spcPct val="150000"/>
                        </a:lnSpc>
                        <a:spcAft>
                          <a:spcPts val="0"/>
                        </a:spcAft>
                      </a:pPr>
                      <a:r>
                        <a:rPr lang="fr-CA" sz="1200" cap="none" spc="0">
                          <a:solidFill>
                            <a:schemeClr val="tx1"/>
                          </a:solidFill>
                          <a:effectLst/>
                        </a:rPr>
                        <a:t>Personne qui se victimise, ne prend pas sa place, ne prend aucune décision…</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184232064"/>
                  </a:ext>
                </a:extLst>
              </a:tr>
              <a:tr h="322426">
                <a:tc>
                  <a:txBody>
                    <a:bodyPr/>
                    <a:lstStyle/>
                    <a:p>
                      <a:pPr algn="ctr">
                        <a:lnSpc>
                          <a:spcPct val="150000"/>
                        </a:lnSpc>
                        <a:spcAft>
                          <a:spcPts val="0"/>
                        </a:spcAft>
                      </a:pPr>
                      <a:r>
                        <a:rPr lang="fr-CA" sz="1200" b="1" cap="none" spc="0" dirty="0">
                          <a:solidFill>
                            <a:schemeClr val="tx1"/>
                          </a:solidFill>
                          <a:effectLst/>
                        </a:rPr>
                        <a:t> </a:t>
                      </a:r>
                      <a:endParaRPr lang="fr-CA" sz="1200" b="1"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algn="ctr">
                        <a:lnSpc>
                          <a:spcPct val="150000"/>
                        </a:lnSpc>
                        <a:spcAft>
                          <a:spcPts val="0"/>
                        </a:spcAft>
                      </a:pPr>
                      <a:r>
                        <a:rPr lang="fr-CA" sz="1200" cap="none" spc="0">
                          <a:solidFill>
                            <a:schemeClr val="tx1"/>
                          </a:solidFill>
                          <a:effectLst/>
                        </a:rPr>
                        <a:t> </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968672152"/>
                  </a:ext>
                </a:extLst>
              </a:tr>
              <a:tr h="322426">
                <a:tc>
                  <a:txBody>
                    <a:bodyPr/>
                    <a:lstStyle/>
                    <a:p>
                      <a:pPr algn="ctr">
                        <a:lnSpc>
                          <a:spcPct val="150000"/>
                        </a:lnSpc>
                        <a:spcAft>
                          <a:spcPts val="0"/>
                        </a:spcAft>
                      </a:pPr>
                      <a:r>
                        <a:rPr lang="fr-CA" sz="1200" b="1" cap="none" spc="0">
                          <a:solidFill>
                            <a:schemeClr val="tx1"/>
                          </a:solidFill>
                          <a:effectLst/>
                        </a:rPr>
                        <a:t>Loin de</a:t>
                      </a:r>
                      <a:endParaRPr lang="fr-CA" sz="1200" b="1"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a:lnSpc>
                          <a:spcPct val="150000"/>
                        </a:lnSpc>
                        <a:spcAft>
                          <a:spcPts val="0"/>
                        </a:spcAft>
                      </a:pPr>
                      <a:r>
                        <a:rPr lang="fr-CA" sz="1200" cap="none" spc="0">
                          <a:solidFill>
                            <a:schemeClr val="tx1"/>
                          </a:solidFill>
                          <a:effectLst/>
                        </a:rPr>
                        <a:t>Personne éloignée d’un autre membre de la famille</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902920773"/>
                  </a:ext>
                </a:extLst>
              </a:tr>
              <a:tr h="322426">
                <a:tc>
                  <a:txBody>
                    <a:bodyPr/>
                    <a:lstStyle/>
                    <a:p>
                      <a:pPr algn="ctr">
                        <a:lnSpc>
                          <a:spcPct val="150000"/>
                        </a:lnSpc>
                        <a:spcAft>
                          <a:spcPts val="0"/>
                        </a:spcAft>
                      </a:pPr>
                      <a:r>
                        <a:rPr lang="fr-CA" sz="1200" b="1" cap="none" spc="0">
                          <a:solidFill>
                            <a:schemeClr val="tx1"/>
                          </a:solidFill>
                          <a:effectLst/>
                        </a:rPr>
                        <a:t>Près de</a:t>
                      </a:r>
                      <a:endParaRPr lang="fr-CA" sz="1200" b="1"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algn="ctr">
                        <a:lnSpc>
                          <a:spcPct val="150000"/>
                        </a:lnSpc>
                        <a:spcAft>
                          <a:spcPts val="0"/>
                        </a:spcAft>
                      </a:pPr>
                      <a:r>
                        <a:rPr lang="fr-CA" sz="1200" cap="none" spc="0" dirty="0">
                          <a:solidFill>
                            <a:schemeClr val="tx1"/>
                          </a:solidFill>
                          <a:effectLst/>
                        </a:rPr>
                        <a:t>Personne à proximité d’un membre de la famille</a:t>
                      </a:r>
                      <a:endParaRPr lang="fr-CA" sz="1200"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463056524"/>
                  </a:ext>
                </a:extLst>
              </a:tr>
              <a:tr h="322426">
                <a:tc>
                  <a:txBody>
                    <a:bodyPr/>
                    <a:lstStyle/>
                    <a:p>
                      <a:pPr algn="ctr">
                        <a:lnSpc>
                          <a:spcPct val="150000"/>
                        </a:lnSpc>
                        <a:spcAft>
                          <a:spcPts val="0"/>
                        </a:spcAft>
                      </a:pPr>
                      <a:r>
                        <a:rPr lang="fr-CA" sz="1200" b="1" cap="none" spc="0">
                          <a:solidFill>
                            <a:schemeClr val="tx1"/>
                          </a:solidFill>
                          <a:effectLst/>
                        </a:rPr>
                        <a:t> </a:t>
                      </a:r>
                      <a:endParaRPr lang="fr-CA" sz="1200" b="1"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a:lnSpc>
                          <a:spcPct val="150000"/>
                        </a:lnSpc>
                        <a:spcAft>
                          <a:spcPts val="0"/>
                        </a:spcAft>
                      </a:pPr>
                      <a:r>
                        <a:rPr lang="fr-CA" sz="1200" cap="none" spc="0">
                          <a:solidFill>
                            <a:schemeClr val="tx1"/>
                          </a:solidFill>
                          <a:effectLst/>
                        </a:rPr>
                        <a:t> </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393802637"/>
                  </a:ext>
                </a:extLst>
              </a:tr>
              <a:tr h="585443">
                <a:tc>
                  <a:txBody>
                    <a:bodyPr/>
                    <a:lstStyle/>
                    <a:p>
                      <a:pPr algn="ctr">
                        <a:lnSpc>
                          <a:spcPct val="150000"/>
                        </a:lnSpc>
                        <a:spcAft>
                          <a:spcPts val="0"/>
                        </a:spcAft>
                      </a:pPr>
                      <a:r>
                        <a:rPr lang="fr-CA" sz="1200" b="1" cap="none" spc="0">
                          <a:solidFill>
                            <a:schemeClr val="tx1"/>
                          </a:solidFill>
                          <a:effectLst/>
                        </a:rPr>
                        <a:t>Symbiotique ou fusionnelle</a:t>
                      </a:r>
                      <a:endParaRPr lang="fr-CA" sz="1200" b="1"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algn="ctr">
                        <a:lnSpc>
                          <a:spcPct val="150000"/>
                        </a:lnSpc>
                        <a:spcAft>
                          <a:spcPts val="0"/>
                        </a:spcAft>
                      </a:pPr>
                      <a:r>
                        <a:rPr lang="fr-CA" sz="1200" cap="none" spc="0">
                          <a:solidFill>
                            <a:schemeClr val="tx1"/>
                          </a:solidFill>
                          <a:effectLst/>
                        </a:rPr>
                        <a:t>Relation de dépendance, surprotection, proximité démesurée…</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14998676"/>
                  </a:ext>
                </a:extLst>
              </a:tr>
              <a:tr h="322426">
                <a:tc>
                  <a:txBody>
                    <a:bodyPr/>
                    <a:lstStyle/>
                    <a:p>
                      <a:pPr algn="ctr">
                        <a:lnSpc>
                          <a:spcPct val="150000"/>
                        </a:lnSpc>
                        <a:spcAft>
                          <a:spcPts val="0"/>
                        </a:spcAft>
                      </a:pPr>
                      <a:r>
                        <a:rPr lang="fr-CA" sz="1200" b="1" cap="none" spc="0">
                          <a:solidFill>
                            <a:schemeClr val="tx1"/>
                          </a:solidFill>
                          <a:effectLst/>
                        </a:rPr>
                        <a:t> </a:t>
                      </a:r>
                      <a:endParaRPr lang="fr-CA" sz="1200" b="1"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a:lnSpc>
                          <a:spcPct val="150000"/>
                        </a:lnSpc>
                        <a:spcAft>
                          <a:spcPts val="0"/>
                        </a:spcAft>
                      </a:pPr>
                      <a:r>
                        <a:rPr lang="fr-CA" sz="1200" cap="none" spc="0">
                          <a:solidFill>
                            <a:schemeClr val="tx1"/>
                          </a:solidFill>
                          <a:effectLst/>
                        </a:rPr>
                        <a:t> </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953332993"/>
                  </a:ext>
                </a:extLst>
              </a:tr>
              <a:tr h="585443">
                <a:tc>
                  <a:txBody>
                    <a:bodyPr/>
                    <a:lstStyle/>
                    <a:p>
                      <a:pPr algn="ctr">
                        <a:lnSpc>
                          <a:spcPct val="150000"/>
                        </a:lnSpc>
                        <a:spcAft>
                          <a:spcPts val="0"/>
                        </a:spcAft>
                      </a:pPr>
                      <a:r>
                        <a:rPr lang="fr-CA" sz="1200" b="1" cap="none" spc="0" dirty="0">
                          <a:solidFill>
                            <a:schemeClr val="tx1"/>
                          </a:solidFill>
                          <a:effectLst/>
                        </a:rPr>
                        <a:t>Tampon</a:t>
                      </a:r>
                      <a:endParaRPr lang="fr-CA" sz="1200" b="1"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pPr algn="ctr">
                        <a:lnSpc>
                          <a:spcPct val="150000"/>
                        </a:lnSpc>
                        <a:spcAft>
                          <a:spcPts val="0"/>
                        </a:spcAft>
                      </a:pPr>
                      <a:r>
                        <a:rPr lang="fr-CA" sz="1200" cap="none" spc="0">
                          <a:solidFill>
                            <a:schemeClr val="tx1"/>
                          </a:solidFill>
                          <a:effectLst/>
                        </a:rPr>
                        <a:t>Personne qui écoute et absorbe les problèmes et les difficultés de chacun…</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225221741"/>
                  </a:ext>
                </a:extLst>
              </a:tr>
              <a:tr h="322426">
                <a:tc>
                  <a:txBody>
                    <a:bodyPr/>
                    <a:lstStyle/>
                    <a:p>
                      <a:pPr algn="ctr">
                        <a:lnSpc>
                          <a:spcPct val="150000"/>
                        </a:lnSpc>
                        <a:spcAft>
                          <a:spcPts val="0"/>
                        </a:spcAft>
                      </a:pPr>
                      <a:r>
                        <a:rPr lang="fr-CA" sz="1200" b="1" cap="none" spc="0">
                          <a:solidFill>
                            <a:schemeClr val="tx1"/>
                          </a:solidFill>
                          <a:effectLst/>
                        </a:rPr>
                        <a:t> </a:t>
                      </a:r>
                      <a:endParaRPr lang="fr-CA" sz="1200" b="1"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a:lnSpc>
                          <a:spcPct val="150000"/>
                        </a:lnSpc>
                        <a:spcAft>
                          <a:spcPts val="0"/>
                        </a:spcAft>
                      </a:pPr>
                      <a:r>
                        <a:rPr lang="fr-CA" sz="1200" cap="none" spc="0">
                          <a:solidFill>
                            <a:schemeClr val="tx1"/>
                          </a:solidFill>
                          <a:effectLst/>
                        </a:rPr>
                        <a:t> </a:t>
                      </a:r>
                      <a:endParaRPr lang="fr-CA" sz="1200" cap="none" spc="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841776251"/>
                  </a:ext>
                </a:extLst>
              </a:tr>
              <a:tr h="848461">
                <a:tc>
                  <a:txBody>
                    <a:bodyPr/>
                    <a:lstStyle/>
                    <a:p>
                      <a:pPr algn="ctr">
                        <a:lnSpc>
                          <a:spcPct val="150000"/>
                        </a:lnSpc>
                        <a:spcAft>
                          <a:spcPts val="0"/>
                        </a:spcAft>
                      </a:pPr>
                      <a:r>
                        <a:rPr lang="fr-CA" sz="1200" b="1" cap="none" spc="0" dirty="0">
                          <a:solidFill>
                            <a:schemeClr val="tx1"/>
                          </a:solidFill>
                          <a:effectLst/>
                        </a:rPr>
                        <a:t>Pivot</a:t>
                      </a:r>
                      <a:endParaRPr lang="fr-CA" sz="1200" b="1"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ap="flat" cmpd="sng" algn="ctr">
                      <a:solidFill>
                        <a:schemeClr val="tx1"/>
                      </a:solid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50000"/>
                        </a:lnSpc>
                        <a:spcAft>
                          <a:spcPts val="0"/>
                        </a:spcAft>
                      </a:pPr>
                      <a:r>
                        <a:rPr lang="fr-CA" sz="1200" cap="none" spc="0" dirty="0">
                          <a:solidFill>
                            <a:schemeClr val="tx1"/>
                          </a:solidFill>
                          <a:effectLst/>
                        </a:rPr>
                        <a:t>Personne qui a le rôle d’intermédiaire, met les membres de la famille en relation, est au centre de tous les membres de la famille…</a:t>
                      </a:r>
                      <a:endParaRPr lang="fr-CA" sz="1200" cap="none" spc="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9316" marR="49316" marT="0" marB="65754">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322285571"/>
                  </a:ext>
                </a:extLst>
              </a:tr>
            </a:tbl>
          </a:graphicData>
        </a:graphic>
      </p:graphicFrame>
      <p:sp>
        <p:nvSpPr>
          <p:cNvPr id="5" name="Espace réservé du pied de page 4">
            <a:extLst>
              <a:ext uri="{FF2B5EF4-FFF2-40B4-BE49-F238E27FC236}">
                <a16:creationId xmlns:a16="http://schemas.microsoft.com/office/drawing/2014/main" id="{AD51BBA4-583C-441F-9D3C-F584AB27B0F9}"/>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69883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7EE6D8-1805-4EB8-8ED7-3EA4ECACAF18}"/>
              </a:ext>
            </a:extLst>
          </p:cNvPr>
          <p:cNvSpPr>
            <a:spLocks noGrp="1"/>
          </p:cNvSpPr>
          <p:nvPr>
            <p:ph type="title"/>
          </p:nvPr>
        </p:nvSpPr>
        <p:spPr/>
        <p:txBody>
          <a:bodyPr>
            <a:normAutofit/>
          </a:bodyPr>
          <a:lstStyle/>
          <a:p>
            <a:r>
              <a:rPr lang="fr-CA" dirty="0"/>
              <a:t>La position des membres</a:t>
            </a:r>
          </a:p>
        </p:txBody>
      </p:sp>
      <p:sp>
        <p:nvSpPr>
          <p:cNvPr id="3" name="Espace réservé du contenu 2">
            <a:extLst>
              <a:ext uri="{FF2B5EF4-FFF2-40B4-BE49-F238E27FC236}">
                <a16:creationId xmlns:a16="http://schemas.microsoft.com/office/drawing/2014/main" id="{5FA894CA-4D9B-4882-92A6-3FAB9C2618AD}"/>
              </a:ext>
            </a:extLst>
          </p:cNvPr>
          <p:cNvSpPr>
            <a:spLocks noGrp="1"/>
          </p:cNvSpPr>
          <p:nvPr>
            <p:ph idx="1"/>
          </p:nvPr>
        </p:nvSpPr>
        <p:spPr/>
        <p:txBody>
          <a:bodyPr/>
          <a:lstStyle/>
          <a:p>
            <a:r>
              <a:rPr lang="fr-CA" dirty="0"/>
              <a:t>Le rôle du TES</a:t>
            </a:r>
          </a:p>
          <a:p>
            <a:pPr lvl="1"/>
            <a:r>
              <a:rPr lang="fr-CA" dirty="0"/>
              <a:t>Observer la structure familiale</a:t>
            </a:r>
          </a:p>
          <a:p>
            <a:pPr lvl="2"/>
            <a:r>
              <a:rPr lang="fr-CA" dirty="0"/>
              <a:t>Qui la compose?</a:t>
            </a:r>
          </a:p>
          <a:p>
            <a:pPr lvl="2"/>
            <a:r>
              <a:rPr lang="fr-CA" dirty="0"/>
              <a:t>Quelle position chaque personne occupe dans le système?</a:t>
            </a:r>
          </a:p>
          <a:p>
            <a:pPr lvl="2"/>
            <a:endParaRPr lang="fr-CA" dirty="0"/>
          </a:p>
        </p:txBody>
      </p:sp>
      <p:sp>
        <p:nvSpPr>
          <p:cNvPr id="4" name="Espace réservé du pied de page 3">
            <a:extLst>
              <a:ext uri="{FF2B5EF4-FFF2-40B4-BE49-F238E27FC236}">
                <a16:creationId xmlns:a16="http://schemas.microsoft.com/office/drawing/2014/main" id="{B2F48E7C-8B9F-47FC-A494-0CCC01C2405D}"/>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38632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40FD65-38BC-4F68-8B95-614FF9F760A1}"/>
              </a:ext>
            </a:extLst>
          </p:cNvPr>
          <p:cNvSpPr>
            <a:spLocks noGrp="1"/>
          </p:cNvSpPr>
          <p:nvPr>
            <p:ph type="title"/>
          </p:nvPr>
        </p:nvSpPr>
        <p:spPr/>
        <p:txBody>
          <a:bodyPr/>
          <a:lstStyle/>
          <a:p>
            <a:r>
              <a:rPr lang="fr-CA" dirty="0"/>
              <a:t>Les frontières</a:t>
            </a:r>
          </a:p>
        </p:txBody>
      </p:sp>
      <p:sp>
        <p:nvSpPr>
          <p:cNvPr id="3" name="Espace réservé du contenu 2">
            <a:extLst>
              <a:ext uri="{FF2B5EF4-FFF2-40B4-BE49-F238E27FC236}">
                <a16:creationId xmlns:a16="http://schemas.microsoft.com/office/drawing/2014/main" id="{210AA328-9F66-4726-8359-6774EAE49F2A}"/>
              </a:ext>
            </a:extLst>
          </p:cNvPr>
          <p:cNvSpPr>
            <a:spLocks noGrp="1"/>
          </p:cNvSpPr>
          <p:nvPr>
            <p:ph idx="1"/>
          </p:nvPr>
        </p:nvSpPr>
        <p:spPr/>
        <p:txBody>
          <a:bodyPr>
            <a:normAutofit lnSpcReduction="10000"/>
          </a:bodyPr>
          <a:lstStyle/>
          <a:p>
            <a:pPr marL="0" indent="0">
              <a:buNone/>
            </a:pPr>
            <a:r>
              <a:rPr lang="fr-CA" b="1" dirty="0"/>
              <a:t>«La bulle que nous installons autour de nous.»</a:t>
            </a:r>
          </a:p>
          <a:p>
            <a:r>
              <a:rPr lang="fr-CA" dirty="0"/>
              <a:t>Délimiter les sous-systèmes entre eux.</a:t>
            </a:r>
          </a:p>
          <a:p>
            <a:r>
              <a:rPr lang="fr-CA" dirty="0"/>
              <a:t>Délimiter l’espace entre les membres.</a:t>
            </a:r>
          </a:p>
          <a:p>
            <a:r>
              <a:rPr lang="fr-CA" dirty="0"/>
              <a:t>Protéger la différenciation de chacun et préserver son identité.</a:t>
            </a:r>
          </a:p>
          <a:p>
            <a:r>
              <a:rPr lang="fr-CA" dirty="0"/>
              <a:t>Diminuer, ralentir, arrêter les échanges entre les éléments du système ou extérieur à celui-ci.</a:t>
            </a:r>
          </a:p>
        </p:txBody>
      </p:sp>
      <p:sp>
        <p:nvSpPr>
          <p:cNvPr id="4" name="Espace réservé du pied de page 3">
            <a:extLst>
              <a:ext uri="{FF2B5EF4-FFF2-40B4-BE49-F238E27FC236}">
                <a16:creationId xmlns:a16="http://schemas.microsoft.com/office/drawing/2014/main" id="{3F71CEFA-D04E-4258-A2AA-530CDDD18114}"/>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447176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859865-0D82-4ACE-9C71-04853FD95AB5}"/>
              </a:ext>
            </a:extLst>
          </p:cNvPr>
          <p:cNvSpPr>
            <a:spLocks noGrp="1"/>
          </p:cNvSpPr>
          <p:nvPr>
            <p:ph type="title"/>
          </p:nvPr>
        </p:nvSpPr>
        <p:spPr/>
        <p:txBody>
          <a:bodyPr/>
          <a:lstStyle/>
          <a:p>
            <a:r>
              <a:rPr lang="fr-CA" dirty="0"/>
              <a:t>Les frontières</a:t>
            </a:r>
          </a:p>
        </p:txBody>
      </p:sp>
      <p:sp>
        <p:nvSpPr>
          <p:cNvPr id="3" name="Espace réservé du contenu 2">
            <a:extLst>
              <a:ext uri="{FF2B5EF4-FFF2-40B4-BE49-F238E27FC236}">
                <a16:creationId xmlns:a16="http://schemas.microsoft.com/office/drawing/2014/main" id="{83596A9E-28F1-42A4-8BF1-8581D4FD2BEA}"/>
              </a:ext>
            </a:extLst>
          </p:cNvPr>
          <p:cNvSpPr>
            <a:spLocks noGrp="1"/>
          </p:cNvSpPr>
          <p:nvPr>
            <p:ph idx="1"/>
          </p:nvPr>
        </p:nvSpPr>
        <p:spPr/>
        <p:txBody>
          <a:bodyPr/>
          <a:lstStyle/>
          <a:p>
            <a:pPr marL="0" indent="0">
              <a:buNone/>
            </a:pPr>
            <a:r>
              <a:rPr lang="fr-CA" b="1" dirty="0"/>
              <a:t>Pour le bon fonctionnement du sous-système familial…</a:t>
            </a:r>
          </a:p>
          <a:p>
            <a:pPr lvl="1"/>
            <a:r>
              <a:rPr lang="fr-CA" dirty="0"/>
              <a:t>Les frontières doivent</a:t>
            </a:r>
          </a:p>
          <a:p>
            <a:pPr lvl="2"/>
            <a:r>
              <a:rPr lang="fr-CA" dirty="0"/>
              <a:t>Être claires, mais pas trop imperméables.</a:t>
            </a:r>
          </a:p>
          <a:p>
            <a:pPr lvl="2"/>
            <a:r>
              <a:rPr lang="fr-CA" dirty="0"/>
              <a:t>Être bien définies</a:t>
            </a:r>
          </a:p>
          <a:p>
            <a:pPr lvl="2"/>
            <a:r>
              <a:rPr lang="fr-CA" dirty="0"/>
              <a:t>Permettre le contact avec les autres membres du sous-système et de l’extérieur</a:t>
            </a:r>
          </a:p>
          <a:p>
            <a:pPr marL="914400" lvl="2" indent="0">
              <a:buNone/>
            </a:pPr>
            <a:endParaRPr lang="fr-CA" dirty="0"/>
          </a:p>
          <a:p>
            <a:pPr lvl="1"/>
            <a:endParaRPr lang="fr-CA" dirty="0"/>
          </a:p>
        </p:txBody>
      </p:sp>
      <p:sp>
        <p:nvSpPr>
          <p:cNvPr id="4" name="Espace réservé du pied de page 3">
            <a:extLst>
              <a:ext uri="{FF2B5EF4-FFF2-40B4-BE49-F238E27FC236}">
                <a16:creationId xmlns:a16="http://schemas.microsoft.com/office/drawing/2014/main" id="{D1F7A550-5346-4BA1-8604-C98525CD22E4}"/>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10530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E102B-B0C5-4443-BD49-39E77253E9B9}"/>
              </a:ext>
            </a:extLst>
          </p:cNvPr>
          <p:cNvSpPr>
            <a:spLocks noGrp="1"/>
          </p:cNvSpPr>
          <p:nvPr>
            <p:ph type="title"/>
          </p:nvPr>
        </p:nvSpPr>
        <p:spPr/>
        <p:txBody>
          <a:bodyPr>
            <a:normAutofit/>
          </a:bodyPr>
          <a:lstStyle/>
          <a:p>
            <a:r>
              <a:rPr lang="fr-CA" dirty="0"/>
              <a:t>Les observations de l’éducateurs spécialisé</a:t>
            </a:r>
          </a:p>
        </p:txBody>
      </p:sp>
      <p:sp>
        <p:nvSpPr>
          <p:cNvPr id="3" name="Espace réservé du contenu 2">
            <a:extLst>
              <a:ext uri="{FF2B5EF4-FFF2-40B4-BE49-F238E27FC236}">
                <a16:creationId xmlns:a16="http://schemas.microsoft.com/office/drawing/2014/main" id="{7F76C9E9-CEF7-4FD7-BBE8-032C869CFE13}"/>
              </a:ext>
            </a:extLst>
          </p:cNvPr>
          <p:cNvSpPr>
            <a:spLocks noGrp="1"/>
          </p:cNvSpPr>
          <p:nvPr>
            <p:ph idx="1"/>
          </p:nvPr>
        </p:nvSpPr>
        <p:spPr/>
        <p:txBody>
          <a:bodyPr>
            <a:normAutofit/>
          </a:bodyPr>
          <a:lstStyle/>
          <a:p>
            <a:r>
              <a:rPr lang="fr-CA" dirty="0"/>
              <a:t>Avant d’intervenir, il est important d’observer afin d’évaluer la dynamique familiale.</a:t>
            </a:r>
          </a:p>
        </p:txBody>
      </p:sp>
      <p:graphicFrame>
        <p:nvGraphicFramePr>
          <p:cNvPr id="4" name="Diagramme 3">
            <a:extLst>
              <a:ext uri="{FF2B5EF4-FFF2-40B4-BE49-F238E27FC236}">
                <a16:creationId xmlns:a16="http://schemas.microsoft.com/office/drawing/2014/main" id="{42AFD136-18A1-4BC1-B428-D376AB085BA7}"/>
              </a:ext>
            </a:extLst>
          </p:cNvPr>
          <p:cNvGraphicFramePr/>
          <p:nvPr>
            <p:extLst>
              <p:ext uri="{D42A27DB-BD31-4B8C-83A1-F6EECF244321}">
                <p14:modId xmlns:p14="http://schemas.microsoft.com/office/powerpoint/2010/main" val="1185200105"/>
              </p:ext>
            </p:extLst>
          </p:nvPr>
        </p:nvGraphicFramePr>
        <p:xfrm>
          <a:off x="5109652" y="3085570"/>
          <a:ext cx="7132655"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pied de page 4">
            <a:extLst>
              <a:ext uri="{FF2B5EF4-FFF2-40B4-BE49-F238E27FC236}">
                <a16:creationId xmlns:a16="http://schemas.microsoft.com/office/drawing/2014/main" id="{EA418E85-BF3C-452D-B451-BA17A77B1BEE}"/>
              </a:ext>
            </a:extLst>
          </p:cNvPr>
          <p:cNvSpPr>
            <a:spLocks noGrp="1"/>
          </p:cNvSpPr>
          <p:nvPr>
            <p:ph type="ftr" sz="quarter" idx="11"/>
          </p:nvPr>
        </p:nvSpPr>
        <p:spPr>
          <a:xfrm>
            <a:off x="1390650" y="6380331"/>
            <a:ext cx="4114800" cy="365125"/>
          </a:xfrm>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185312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92D24-E034-49F4-A114-B70ABEFCD059}"/>
              </a:ext>
            </a:extLst>
          </p:cNvPr>
          <p:cNvSpPr>
            <a:spLocks noGrp="1"/>
          </p:cNvSpPr>
          <p:nvPr>
            <p:ph type="title"/>
          </p:nvPr>
        </p:nvSpPr>
        <p:spPr/>
        <p:txBody>
          <a:bodyPr/>
          <a:lstStyle/>
          <a:p>
            <a:r>
              <a:rPr lang="fr-CA" dirty="0"/>
              <a:t>Les frontières</a:t>
            </a:r>
          </a:p>
        </p:txBody>
      </p:sp>
      <p:sp>
        <p:nvSpPr>
          <p:cNvPr id="4" name="Espace réservé du contenu 2">
            <a:extLst>
              <a:ext uri="{FF2B5EF4-FFF2-40B4-BE49-F238E27FC236}">
                <a16:creationId xmlns:a16="http://schemas.microsoft.com/office/drawing/2014/main" id="{F662294F-B547-44D6-A465-9B1874E242A7}"/>
              </a:ext>
            </a:extLst>
          </p:cNvPr>
          <p:cNvSpPr>
            <a:spLocks noGrp="1"/>
          </p:cNvSpPr>
          <p:nvPr>
            <p:ph idx="1"/>
          </p:nvPr>
        </p:nvSpPr>
        <p:spPr>
          <a:xfrm>
            <a:off x="1116013" y="2219417"/>
            <a:ext cx="10167937" cy="4358936"/>
          </a:xfrm>
        </p:spPr>
        <p:txBody>
          <a:bodyPr>
            <a:normAutofit fontScale="70000" lnSpcReduction="20000"/>
          </a:bodyPr>
          <a:lstStyle/>
          <a:p>
            <a:r>
              <a:rPr lang="fr-CA" dirty="0"/>
              <a:t>Saines – claires</a:t>
            </a:r>
          </a:p>
          <a:p>
            <a:pPr lvl="1"/>
            <a:r>
              <a:rPr lang="fr-CA" dirty="0"/>
              <a:t>Facilitent la communication et l’expression des émotions</a:t>
            </a:r>
          </a:p>
          <a:p>
            <a:pPr lvl="2"/>
            <a:r>
              <a:rPr lang="fr-CA" dirty="0"/>
              <a:t>Les membres se témoignent leur affection et s’entraident lors de difficultés</a:t>
            </a:r>
          </a:p>
          <a:p>
            <a:pPr lvl="2"/>
            <a:r>
              <a:rPr lang="fr-CA" dirty="0"/>
              <a:t>Climat de confiance et de liberté</a:t>
            </a:r>
          </a:p>
          <a:p>
            <a:r>
              <a:rPr lang="fr-CA" dirty="0"/>
              <a:t>Rigides </a:t>
            </a:r>
            <a:r>
              <a:rPr lang="fr-CA" b="1" u="sng" dirty="0">
                <a:solidFill>
                  <a:srgbClr val="FF0000"/>
                </a:solidFill>
              </a:rPr>
              <a:t>**OU**</a:t>
            </a:r>
            <a:r>
              <a:rPr lang="fr-CA" dirty="0"/>
              <a:t> désengagées</a:t>
            </a:r>
          </a:p>
          <a:p>
            <a:pPr lvl="1"/>
            <a:r>
              <a:rPr lang="fr-CA" dirty="0"/>
              <a:t>Bloquent la communication et ne facilitent pas l’expression des émotions</a:t>
            </a:r>
          </a:p>
          <a:p>
            <a:pPr lvl="2"/>
            <a:r>
              <a:rPr lang="fr-CA" dirty="0"/>
              <a:t>Les membres se rejettent et ne s’entraide pas</a:t>
            </a:r>
          </a:p>
          <a:p>
            <a:pPr lvl="2"/>
            <a:r>
              <a:rPr lang="fr-CA" dirty="0"/>
              <a:t>N’accorde que peu ou pas d’importance à l’autre</a:t>
            </a:r>
          </a:p>
          <a:p>
            <a:pPr lvl="2"/>
            <a:r>
              <a:rPr lang="fr-CA" dirty="0"/>
              <a:t>Se blâment et s’accusent</a:t>
            </a:r>
          </a:p>
          <a:p>
            <a:pPr lvl="2"/>
            <a:r>
              <a:rPr lang="fr-CA" dirty="0"/>
              <a:t>Relation de pouvoir (abus physiques/sexuels)</a:t>
            </a:r>
          </a:p>
          <a:p>
            <a:r>
              <a:rPr lang="fr-CA" dirty="0"/>
              <a:t>Enchevêtrées</a:t>
            </a:r>
          </a:p>
          <a:p>
            <a:pPr lvl="1"/>
            <a:r>
              <a:rPr lang="fr-CA" dirty="0"/>
              <a:t>L’individu s’interroge sur son identité, cherche à se différencier des autres</a:t>
            </a:r>
          </a:p>
          <a:p>
            <a:pPr lvl="2"/>
            <a:r>
              <a:rPr lang="fr-CA" dirty="0"/>
              <a:t>Les membres sont interdépendants, ils vivent les difficultés de l’autre</a:t>
            </a:r>
          </a:p>
          <a:p>
            <a:pPr lvl="2"/>
            <a:r>
              <a:rPr lang="fr-CA" dirty="0"/>
              <a:t>Ils se surprotègent, se surveillent, se disent tout et n’ont pas de secret</a:t>
            </a:r>
          </a:p>
        </p:txBody>
      </p:sp>
      <p:sp>
        <p:nvSpPr>
          <p:cNvPr id="5" name="Espace réservé du pied de page 4">
            <a:extLst>
              <a:ext uri="{FF2B5EF4-FFF2-40B4-BE49-F238E27FC236}">
                <a16:creationId xmlns:a16="http://schemas.microsoft.com/office/drawing/2014/main" id="{E362C40F-60B9-45D5-99F8-1EA262FC309A}"/>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1227350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C32CA1-DD41-4A42-BBD6-FA6E97F59742}"/>
              </a:ext>
            </a:extLst>
          </p:cNvPr>
          <p:cNvSpPr>
            <a:spLocks noGrp="1"/>
          </p:cNvSpPr>
          <p:nvPr>
            <p:ph type="title"/>
          </p:nvPr>
        </p:nvSpPr>
        <p:spPr/>
        <p:txBody>
          <a:bodyPr/>
          <a:lstStyle/>
          <a:p>
            <a:r>
              <a:rPr lang="fr-CA" dirty="0"/>
              <a:t>Les triangles</a:t>
            </a:r>
          </a:p>
        </p:txBody>
      </p:sp>
      <p:sp>
        <p:nvSpPr>
          <p:cNvPr id="3" name="Espace réservé du contenu 2">
            <a:extLst>
              <a:ext uri="{FF2B5EF4-FFF2-40B4-BE49-F238E27FC236}">
                <a16:creationId xmlns:a16="http://schemas.microsoft.com/office/drawing/2014/main" id="{B51A7296-FE7E-4C9F-BC4C-3256DC619820}"/>
              </a:ext>
            </a:extLst>
          </p:cNvPr>
          <p:cNvSpPr>
            <a:spLocks noGrp="1"/>
          </p:cNvSpPr>
          <p:nvPr>
            <p:ph idx="1"/>
          </p:nvPr>
        </p:nvSpPr>
        <p:spPr>
          <a:xfrm>
            <a:off x="1195467" y="2486902"/>
            <a:ext cx="10168128" cy="3694176"/>
          </a:xfrm>
        </p:spPr>
        <p:txBody>
          <a:bodyPr>
            <a:normAutofit/>
          </a:bodyPr>
          <a:lstStyle/>
          <a:p>
            <a:r>
              <a:rPr lang="fr-CA" dirty="0"/>
              <a:t>Interactions à </a:t>
            </a:r>
            <a:r>
              <a:rPr lang="fr-CA" b="1" dirty="0"/>
              <a:t>3</a:t>
            </a:r>
            <a:r>
              <a:rPr lang="fr-CA" dirty="0"/>
              <a:t> personnes</a:t>
            </a:r>
          </a:p>
          <a:p>
            <a:pPr marL="0" indent="0">
              <a:buNone/>
            </a:pPr>
            <a:endParaRPr lang="fr-CA" dirty="0"/>
          </a:p>
          <a:p>
            <a:pPr marL="0" indent="0">
              <a:buNone/>
            </a:pPr>
            <a:endParaRPr lang="fr-CA" dirty="0"/>
          </a:p>
          <a:p>
            <a:pPr marL="0" indent="0">
              <a:buNone/>
            </a:pPr>
            <a:endParaRPr lang="fr-CA" dirty="0"/>
          </a:p>
          <a:p>
            <a:pPr marL="0" algn="ctr" rtl="0" eaLnBrk="1" fontAlgn="t" latinLnBrk="0" hangingPunct="1">
              <a:spcBef>
                <a:spcPts val="0"/>
              </a:spcBef>
              <a:spcAft>
                <a:spcPts val="0"/>
              </a:spcAft>
            </a:pPr>
            <a:r>
              <a:rPr lang="fr-CA" sz="1800" b="1" i="0" u="none" strike="noStrike" kern="1200" dirty="0">
                <a:solidFill>
                  <a:srgbClr val="FFFFFF"/>
                </a:solidFill>
                <a:effectLst/>
                <a:latin typeface="Century Gothic" panose="020B0502020202020204" pitchFamily="34" charset="0"/>
              </a:rPr>
              <a:t>Relations</a:t>
            </a:r>
            <a:endParaRPr lang="fr-CA" sz="18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fr-CA" sz="1800" b="1" i="0" u="none" strike="noStrike" kern="1200" dirty="0">
                <a:solidFill>
                  <a:srgbClr val="FFFFFF"/>
                </a:solidFill>
                <a:effectLst/>
                <a:latin typeface="Century Gothic" panose="020B0502020202020204" pitchFamily="34" charset="0"/>
              </a:rPr>
              <a:t>Représentation</a:t>
            </a:r>
            <a:endParaRPr lang="fr-CA" sz="1800" b="0" i="0" u="none" strike="noStrike" dirty="0">
              <a:effectLst/>
              <a:latin typeface="Arial" panose="020B0604020202020204" pitchFamily="34" charset="0"/>
            </a:endParaRPr>
          </a:p>
          <a:p>
            <a:pPr marL="0" indent="0">
              <a:buNone/>
            </a:pPr>
            <a:endParaRPr lang="fr-CA" dirty="0"/>
          </a:p>
        </p:txBody>
      </p:sp>
      <p:graphicFrame>
        <p:nvGraphicFramePr>
          <p:cNvPr id="4" name="Tableau 4">
            <a:extLst>
              <a:ext uri="{FF2B5EF4-FFF2-40B4-BE49-F238E27FC236}">
                <a16:creationId xmlns:a16="http://schemas.microsoft.com/office/drawing/2014/main" id="{49C97C8F-2EC0-4481-AA03-E702552C4FB5}"/>
              </a:ext>
            </a:extLst>
          </p:cNvPr>
          <p:cNvGraphicFramePr>
            <a:graphicFrameLocks noGrp="1"/>
          </p:cNvGraphicFramePr>
          <p:nvPr>
            <p:extLst>
              <p:ext uri="{D42A27DB-BD31-4B8C-83A1-F6EECF244321}">
                <p14:modId xmlns:p14="http://schemas.microsoft.com/office/powerpoint/2010/main" val="3453148427"/>
              </p:ext>
            </p:extLst>
          </p:nvPr>
        </p:nvGraphicFramePr>
        <p:xfrm>
          <a:off x="3048000" y="3488170"/>
          <a:ext cx="6096000" cy="16916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228698"/>
                    </a:ext>
                  </a:extLst>
                </a:gridCol>
                <a:gridCol w="2032000">
                  <a:extLst>
                    <a:ext uri="{9D8B030D-6E8A-4147-A177-3AD203B41FA5}">
                      <a16:colId xmlns:a16="http://schemas.microsoft.com/office/drawing/2014/main" val="2452458854"/>
                    </a:ext>
                  </a:extLst>
                </a:gridCol>
                <a:gridCol w="2032000">
                  <a:extLst>
                    <a:ext uri="{9D8B030D-6E8A-4147-A177-3AD203B41FA5}">
                      <a16:colId xmlns:a16="http://schemas.microsoft.com/office/drawing/2014/main" val="449998021"/>
                    </a:ext>
                  </a:extLst>
                </a:gridCol>
              </a:tblGrid>
              <a:tr h="370840">
                <a:tc>
                  <a:txBody>
                    <a:bodyPr/>
                    <a:lstStyle/>
                    <a:p>
                      <a:pPr algn="ctr"/>
                      <a:r>
                        <a:rPr lang="fr-CA" sz="1600" dirty="0"/>
                        <a:t>Relations</a:t>
                      </a:r>
                    </a:p>
                  </a:txBody>
                  <a:tcPr/>
                </a:tc>
                <a:tc>
                  <a:txBody>
                    <a:bodyPr/>
                    <a:lstStyle/>
                    <a:p>
                      <a:pPr algn="ctr"/>
                      <a:r>
                        <a:rPr lang="fr-CA" sz="1600" dirty="0"/>
                        <a:t>Représentation</a:t>
                      </a:r>
                    </a:p>
                  </a:txBody>
                  <a:tcPr/>
                </a:tc>
                <a:tc>
                  <a:txBody>
                    <a:bodyPr/>
                    <a:lstStyle/>
                    <a:p>
                      <a:pPr algn="ctr"/>
                      <a:r>
                        <a:rPr lang="fr-CA" sz="1600" dirty="0"/>
                        <a:t>Circulation de l’information</a:t>
                      </a:r>
                    </a:p>
                  </a:txBody>
                  <a:tcPr/>
                </a:tc>
                <a:extLst>
                  <a:ext uri="{0D108BD9-81ED-4DB2-BD59-A6C34878D82A}">
                    <a16:rowId xmlns:a16="http://schemas.microsoft.com/office/drawing/2014/main" val="52811298"/>
                  </a:ext>
                </a:extLst>
              </a:tr>
              <a:tr h="370840">
                <a:tc>
                  <a:txBody>
                    <a:bodyPr/>
                    <a:lstStyle/>
                    <a:p>
                      <a:pPr algn="ctr"/>
                      <a:r>
                        <a:rPr lang="fr-CA" sz="1400" dirty="0"/>
                        <a:t>Positive</a:t>
                      </a:r>
                    </a:p>
                  </a:txBody>
                  <a:tcPr/>
                </a:tc>
                <a:tc>
                  <a:txBody>
                    <a:bodyPr/>
                    <a:lstStyle/>
                    <a:p>
                      <a:pPr algn="ctr"/>
                      <a:r>
                        <a:rPr lang="fr-CA" sz="1400" dirty="0"/>
                        <a:t>- - - - - - - - - - - - - - - - </a:t>
                      </a:r>
                    </a:p>
                  </a:txBody>
                  <a:tcPr/>
                </a:tc>
                <a:tc>
                  <a:txBody>
                    <a:bodyPr/>
                    <a:lstStyle/>
                    <a:p>
                      <a:pPr algn="ctr"/>
                      <a:r>
                        <a:rPr lang="fr-CA" sz="1400" dirty="0"/>
                        <a:t>Circule bien</a:t>
                      </a:r>
                    </a:p>
                  </a:txBody>
                  <a:tcPr/>
                </a:tc>
                <a:extLst>
                  <a:ext uri="{0D108BD9-81ED-4DB2-BD59-A6C34878D82A}">
                    <a16:rowId xmlns:a16="http://schemas.microsoft.com/office/drawing/2014/main" val="700875178"/>
                  </a:ext>
                </a:extLst>
              </a:tr>
              <a:tr h="370840">
                <a:tc>
                  <a:txBody>
                    <a:bodyPr/>
                    <a:lstStyle/>
                    <a:p>
                      <a:pPr algn="ctr"/>
                      <a:r>
                        <a:rPr lang="fr-CA" sz="1400" dirty="0"/>
                        <a:t>Négative</a:t>
                      </a:r>
                    </a:p>
                  </a:txBody>
                  <a:tcPr/>
                </a:tc>
                <a:tc>
                  <a:txBody>
                    <a:bodyPr/>
                    <a:lstStyle/>
                    <a:p>
                      <a:pPr algn="ctr"/>
                      <a:r>
                        <a:rPr lang="fr-CA" sz="1400" dirty="0"/>
                        <a:t>___________________</a:t>
                      </a:r>
                    </a:p>
                  </a:txBody>
                  <a:tcPr/>
                </a:tc>
                <a:tc>
                  <a:txBody>
                    <a:bodyPr/>
                    <a:lstStyle/>
                    <a:p>
                      <a:pPr algn="ctr"/>
                      <a:r>
                        <a:rPr lang="fr-CA" sz="1400" dirty="0"/>
                        <a:t>Ne circule pas</a:t>
                      </a:r>
                    </a:p>
                  </a:txBody>
                  <a:tcPr/>
                </a:tc>
                <a:extLst>
                  <a:ext uri="{0D108BD9-81ED-4DB2-BD59-A6C34878D82A}">
                    <a16:rowId xmlns:a16="http://schemas.microsoft.com/office/drawing/2014/main" val="3262661812"/>
                  </a:ext>
                </a:extLst>
              </a:tr>
              <a:tr h="370840">
                <a:tc>
                  <a:txBody>
                    <a:bodyPr/>
                    <a:lstStyle/>
                    <a:p>
                      <a:pPr algn="ctr"/>
                      <a:r>
                        <a:rPr lang="fr-CA" sz="1400" dirty="0"/>
                        <a:t>Enchevêtrées</a:t>
                      </a:r>
                    </a:p>
                  </a:txBody>
                  <a:tcPr/>
                </a:tc>
                <a:tc>
                  <a:txBody>
                    <a:bodyPr/>
                    <a:lstStyle/>
                    <a:p>
                      <a:pPr algn="ctr"/>
                      <a:r>
                        <a:rPr lang="fr-CA" sz="1400" dirty="0"/>
                        <a:t>00000000000000000</a:t>
                      </a:r>
                    </a:p>
                  </a:txBody>
                  <a:tcPr/>
                </a:tc>
                <a:tc>
                  <a:txBody>
                    <a:bodyPr/>
                    <a:lstStyle/>
                    <a:p>
                      <a:pPr algn="ctr"/>
                      <a:r>
                        <a:rPr lang="fr-CA" sz="1400" dirty="0"/>
                        <a:t>Circule trop</a:t>
                      </a:r>
                    </a:p>
                  </a:txBody>
                  <a:tcPr/>
                </a:tc>
                <a:extLst>
                  <a:ext uri="{0D108BD9-81ED-4DB2-BD59-A6C34878D82A}">
                    <a16:rowId xmlns:a16="http://schemas.microsoft.com/office/drawing/2014/main" val="2224221786"/>
                  </a:ext>
                </a:extLst>
              </a:tr>
            </a:tbl>
          </a:graphicData>
        </a:graphic>
      </p:graphicFrame>
      <p:sp>
        <p:nvSpPr>
          <p:cNvPr id="5" name="Espace réservé du pied de page 4">
            <a:extLst>
              <a:ext uri="{FF2B5EF4-FFF2-40B4-BE49-F238E27FC236}">
                <a16:creationId xmlns:a16="http://schemas.microsoft.com/office/drawing/2014/main" id="{FDD1C0A8-37E6-4557-BF33-426A4E4D3D3C}"/>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460427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26285-D03F-4984-9C3A-431E7AFC4D52}"/>
              </a:ext>
            </a:extLst>
          </p:cNvPr>
          <p:cNvSpPr>
            <a:spLocks noGrp="1"/>
          </p:cNvSpPr>
          <p:nvPr>
            <p:ph type="title"/>
          </p:nvPr>
        </p:nvSpPr>
        <p:spPr/>
        <p:txBody>
          <a:bodyPr/>
          <a:lstStyle/>
          <a:p>
            <a:r>
              <a:rPr lang="fr-CA" dirty="0"/>
              <a:t>Triangle (exemple)</a:t>
            </a:r>
          </a:p>
        </p:txBody>
      </p:sp>
      <p:sp>
        <p:nvSpPr>
          <p:cNvPr id="3" name="Espace réservé du contenu 2">
            <a:extLst>
              <a:ext uri="{FF2B5EF4-FFF2-40B4-BE49-F238E27FC236}">
                <a16:creationId xmlns:a16="http://schemas.microsoft.com/office/drawing/2014/main" id="{A9900219-33C7-418A-8764-0358AB6DFC73}"/>
              </a:ext>
            </a:extLst>
          </p:cNvPr>
          <p:cNvSpPr>
            <a:spLocks noGrp="1"/>
          </p:cNvSpPr>
          <p:nvPr>
            <p:ph idx="1"/>
          </p:nvPr>
        </p:nvSpPr>
        <p:spPr>
          <a:xfrm>
            <a:off x="939242" y="2189137"/>
            <a:ext cx="10168128" cy="3694176"/>
          </a:xfrm>
        </p:spPr>
        <p:txBody>
          <a:bodyPr>
            <a:normAutofit/>
          </a:bodyPr>
          <a:lstStyle/>
          <a:p>
            <a:r>
              <a:rPr lang="fr-CA" sz="2400" dirty="0"/>
              <a:t>Le père abuse sexuellement de sa fille de 12 ans.</a:t>
            </a:r>
          </a:p>
          <a:p>
            <a:pPr algn="just"/>
            <a:r>
              <a:rPr lang="fr-CA" sz="2400" dirty="0"/>
              <a:t>Le frère aîné </a:t>
            </a:r>
            <a:r>
              <a:rPr lang="fr-CA" sz="2400" u="sng" dirty="0"/>
              <a:t>CROÎT</a:t>
            </a:r>
            <a:r>
              <a:rPr lang="fr-CA" sz="2400" dirty="0"/>
              <a:t> savoir ce qui se passe entre sa sœur et son père, mais il n’en a pas la certitude. Il fait donc tout en son possible protéger sa petite sœur.</a:t>
            </a:r>
          </a:p>
          <a:p>
            <a:r>
              <a:rPr lang="fr-CA" sz="2400" dirty="0"/>
              <a:t>La relation entre le père et son fils est tendue depuis que celui-ci a confronté son père sur la situation, les deux ne se parlent presque plus et le père fuit toutes discussions avec son garçon.</a:t>
            </a:r>
          </a:p>
          <a:p>
            <a:pPr marL="0" indent="0">
              <a:buNone/>
            </a:pPr>
            <a:endParaRPr lang="fr-CA" dirty="0"/>
          </a:p>
        </p:txBody>
      </p:sp>
      <p:grpSp>
        <p:nvGrpSpPr>
          <p:cNvPr id="19" name="Groupe 18">
            <a:extLst>
              <a:ext uri="{FF2B5EF4-FFF2-40B4-BE49-F238E27FC236}">
                <a16:creationId xmlns:a16="http://schemas.microsoft.com/office/drawing/2014/main" id="{65E79F14-4A49-4791-972E-0F69C92F4CED}"/>
              </a:ext>
            </a:extLst>
          </p:cNvPr>
          <p:cNvGrpSpPr/>
          <p:nvPr/>
        </p:nvGrpSpPr>
        <p:grpSpPr>
          <a:xfrm>
            <a:off x="8153400" y="4814341"/>
            <a:ext cx="4337184" cy="2043659"/>
            <a:chOff x="7435049" y="4215098"/>
            <a:chExt cx="4314989" cy="1993178"/>
          </a:xfrm>
        </p:grpSpPr>
        <p:cxnSp>
          <p:nvCxnSpPr>
            <p:cNvPr id="5" name="Connecteur droit 4">
              <a:extLst>
                <a:ext uri="{FF2B5EF4-FFF2-40B4-BE49-F238E27FC236}">
                  <a16:creationId xmlns:a16="http://schemas.microsoft.com/office/drawing/2014/main" id="{DE00649F-D5D6-4251-9F19-29FDD9D16CD5}"/>
                </a:ext>
              </a:extLst>
            </p:cNvPr>
            <p:cNvCxnSpPr>
              <a:cxnSpLocks/>
            </p:cNvCxnSpPr>
            <p:nvPr/>
          </p:nvCxnSpPr>
          <p:spPr>
            <a:xfrm>
              <a:off x="8700116" y="5921405"/>
              <a:ext cx="1970843"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ZoneTexte 5">
              <a:extLst>
                <a:ext uri="{FF2B5EF4-FFF2-40B4-BE49-F238E27FC236}">
                  <a16:creationId xmlns:a16="http://schemas.microsoft.com/office/drawing/2014/main" id="{BD6CD938-4E03-44B6-BDBE-8F3121001D49}"/>
                </a:ext>
              </a:extLst>
            </p:cNvPr>
            <p:cNvSpPr txBox="1"/>
            <p:nvPr/>
          </p:nvSpPr>
          <p:spPr>
            <a:xfrm rot="18733039">
              <a:off x="8207006" y="5027021"/>
              <a:ext cx="1993178" cy="369332"/>
            </a:xfrm>
            <a:prstGeom prst="rect">
              <a:avLst/>
            </a:prstGeom>
            <a:noFill/>
          </p:spPr>
          <p:txBody>
            <a:bodyPr wrap="square" rtlCol="0">
              <a:spAutoFit/>
            </a:bodyPr>
            <a:lstStyle/>
            <a:p>
              <a:r>
                <a:rPr lang="fr-CA" dirty="0">
                  <a:solidFill>
                    <a:schemeClr val="accent1">
                      <a:lumMod val="60000"/>
                      <a:lumOff val="40000"/>
                    </a:schemeClr>
                  </a:solidFill>
                </a:rPr>
                <a:t>000000000000</a:t>
              </a:r>
            </a:p>
          </p:txBody>
        </p:sp>
        <p:sp>
          <p:nvSpPr>
            <p:cNvPr id="8" name="ZoneTexte 7">
              <a:extLst>
                <a:ext uri="{FF2B5EF4-FFF2-40B4-BE49-F238E27FC236}">
                  <a16:creationId xmlns:a16="http://schemas.microsoft.com/office/drawing/2014/main" id="{3AA99791-1D0C-446D-AE43-D3B68C57F65B}"/>
                </a:ext>
              </a:extLst>
            </p:cNvPr>
            <p:cNvSpPr txBox="1"/>
            <p:nvPr/>
          </p:nvSpPr>
          <p:spPr>
            <a:xfrm>
              <a:off x="9088513" y="4270940"/>
              <a:ext cx="1194047" cy="461665"/>
            </a:xfrm>
            <a:prstGeom prst="rect">
              <a:avLst/>
            </a:prstGeom>
            <a:noFill/>
          </p:spPr>
          <p:txBody>
            <a:bodyPr wrap="square" rtlCol="0">
              <a:spAutoFit/>
            </a:bodyPr>
            <a:lstStyle/>
            <a:p>
              <a:pPr algn="ctr"/>
              <a:r>
                <a:rPr lang="fr-CA" sz="1200" b="1" dirty="0">
                  <a:solidFill>
                    <a:schemeClr val="accent1">
                      <a:lumMod val="60000"/>
                      <a:lumOff val="40000"/>
                    </a:schemeClr>
                  </a:solidFill>
                </a:rPr>
                <a:t>Grand frère (16 ans)</a:t>
              </a:r>
            </a:p>
          </p:txBody>
        </p:sp>
        <p:sp>
          <p:nvSpPr>
            <p:cNvPr id="9" name="ZoneTexte 8">
              <a:extLst>
                <a:ext uri="{FF2B5EF4-FFF2-40B4-BE49-F238E27FC236}">
                  <a16:creationId xmlns:a16="http://schemas.microsoft.com/office/drawing/2014/main" id="{9839F581-6BB7-4B2C-9252-E9BA8DE5F601}"/>
                </a:ext>
              </a:extLst>
            </p:cNvPr>
            <p:cNvSpPr txBox="1"/>
            <p:nvPr/>
          </p:nvSpPr>
          <p:spPr>
            <a:xfrm>
              <a:off x="7435049" y="5690572"/>
              <a:ext cx="1194047" cy="461665"/>
            </a:xfrm>
            <a:prstGeom prst="rect">
              <a:avLst/>
            </a:prstGeom>
            <a:noFill/>
          </p:spPr>
          <p:txBody>
            <a:bodyPr wrap="square" rtlCol="0">
              <a:spAutoFit/>
            </a:bodyPr>
            <a:lstStyle/>
            <a:p>
              <a:pPr algn="ctr"/>
              <a:r>
                <a:rPr lang="fr-CA" sz="1200" b="1" dirty="0">
                  <a:solidFill>
                    <a:schemeClr val="accent1">
                      <a:lumMod val="60000"/>
                      <a:lumOff val="40000"/>
                    </a:schemeClr>
                  </a:solidFill>
                </a:rPr>
                <a:t>Petite sœur </a:t>
              </a:r>
            </a:p>
            <a:p>
              <a:pPr algn="ctr"/>
              <a:r>
                <a:rPr lang="fr-CA" sz="1200" b="1" dirty="0">
                  <a:solidFill>
                    <a:schemeClr val="accent1">
                      <a:lumMod val="60000"/>
                      <a:lumOff val="40000"/>
                    </a:schemeClr>
                  </a:solidFill>
                </a:rPr>
                <a:t>(12 ans)</a:t>
              </a:r>
            </a:p>
          </p:txBody>
        </p:sp>
        <p:sp>
          <p:nvSpPr>
            <p:cNvPr id="10" name="ZoneTexte 9">
              <a:extLst>
                <a:ext uri="{FF2B5EF4-FFF2-40B4-BE49-F238E27FC236}">
                  <a16:creationId xmlns:a16="http://schemas.microsoft.com/office/drawing/2014/main" id="{CFBF263A-E6DA-4332-AECF-FF7DDDB37CFE}"/>
                </a:ext>
              </a:extLst>
            </p:cNvPr>
            <p:cNvSpPr txBox="1"/>
            <p:nvPr/>
          </p:nvSpPr>
          <p:spPr>
            <a:xfrm>
              <a:off x="10555991" y="5782172"/>
              <a:ext cx="1194047" cy="276999"/>
            </a:xfrm>
            <a:prstGeom prst="rect">
              <a:avLst/>
            </a:prstGeom>
            <a:noFill/>
          </p:spPr>
          <p:txBody>
            <a:bodyPr wrap="square" rtlCol="0">
              <a:spAutoFit/>
            </a:bodyPr>
            <a:lstStyle/>
            <a:p>
              <a:pPr algn="ctr"/>
              <a:r>
                <a:rPr lang="fr-CA" sz="1200" b="1" dirty="0">
                  <a:solidFill>
                    <a:schemeClr val="accent1">
                      <a:lumMod val="60000"/>
                      <a:lumOff val="40000"/>
                    </a:schemeClr>
                  </a:solidFill>
                </a:rPr>
                <a:t>Père</a:t>
              </a:r>
            </a:p>
          </p:txBody>
        </p:sp>
        <p:cxnSp>
          <p:nvCxnSpPr>
            <p:cNvPr id="11" name="Connecteur droit 10">
              <a:extLst>
                <a:ext uri="{FF2B5EF4-FFF2-40B4-BE49-F238E27FC236}">
                  <a16:creationId xmlns:a16="http://schemas.microsoft.com/office/drawing/2014/main" id="{A09FC8C6-A13C-4945-969C-09883DF5293E}"/>
                </a:ext>
              </a:extLst>
            </p:cNvPr>
            <p:cNvCxnSpPr>
              <a:cxnSpLocks/>
            </p:cNvCxnSpPr>
            <p:nvPr/>
          </p:nvCxnSpPr>
          <p:spPr>
            <a:xfrm>
              <a:off x="9685536" y="4795212"/>
              <a:ext cx="1065322" cy="1125459"/>
            </a:xfrm>
            <a:prstGeom prst="line">
              <a:avLst/>
            </a:prstGeom>
          </p:spPr>
          <p:style>
            <a:lnRef idx="3">
              <a:schemeClr val="accent1"/>
            </a:lnRef>
            <a:fillRef idx="0">
              <a:schemeClr val="accent1"/>
            </a:fillRef>
            <a:effectRef idx="2">
              <a:schemeClr val="accent1"/>
            </a:effectRef>
            <a:fontRef idx="minor">
              <a:schemeClr val="tx1"/>
            </a:fontRef>
          </p:style>
        </p:cxnSp>
      </p:grpSp>
      <p:sp>
        <p:nvSpPr>
          <p:cNvPr id="4" name="Espace réservé du pied de page 3">
            <a:extLst>
              <a:ext uri="{FF2B5EF4-FFF2-40B4-BE49-F238E27FC236}">
                <a16:creationId xmlns:a16="http://schemas.microsoft.com/office/drawing/2014/main" id="{1AA3BB6D-693E-40EA-B172-F6318C0AF0CA}"/>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347291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A41A0D-7D96-4AA8-B5A0-B4308801C2EA}"/>
              </a:ext>
            </a:extLst>
          </p:cNvPr>
          <p:cNvSpPr>
            <a:spLocks noGrp="1"/>
          </p:cNvSpPr>
          <p:nvPr>
            <p:ph type="title"/>
          </p:nvPr>
        </p:nvSpPr>
        <p:spPr/>
        <p:txBody>
          <a:bodyPr/>
          <a:lstStyle/>
          <a:p>
            <a:r>
              <a:rPr lang="fr-CA" dirty="0"/>
              <a:t>Triangle (exemple)</a:t>
            </a:r>
          </a:p>
        </p:txBody>
      </p:sp>
      <p:sp>
        <p:nvSpPr>
          <p:cNvPr id="3" name="Espace réservé du contenu 2">
            <a:extLst>
              <a:ext uri="{FF2B5EF4-FFF2-40B4-BE49-F238E27FC236}">
                <a16:creationId xmlns:a16="http://schemas.microsoft.com/office/drawing/2014/main" id="{3B7A2617-1775-498F-A875-856FC4FF4D46}"/>
              </a:ext>
            </a:extLst>
          </p:cNvPr>
          <p:cNvSpPr>
            <a:spLocks noGrp="1"/>
          </p:cNvSpPr>
          <p:nvPr>
            <p:ph idx="1"/>
          </p:nvPr>
        </p:nvSpPr>
        <p:spPr>
          <a:xfrm>
            <a:off x="818712" y="2222288"/>
            <a:ext cx="10554574" cy="2926762"/>
          </a:xfrm>
        </p:spPr>
        <p:txBody>
          <a:bodyPr>
            <a:normAutofit fontScale="77500" lnSpcReduction="20000"/>
          </a:bodyPr>
          <a:lstStyle/>
          <a:p>
            <a:r>
              <a:rPr lang="fr-CA" dirty="0"/>
              <a:t>Le père impose des règles strictes à sa fille de 17 ans: Elle ne peut pas dormir chez son copain et doit obligatoirement être revenue pour minuit!</a:t>
            </a:r>
          </a:p>
          <a:p>
            <a:r>
              <a:rPr lang="fr-CA" dirty="0"/>
              <a:t>La mère n’est pas d’accord avec l’imposition de cette règle de la part de son conjoint, mais il n’y a pas place à en discuter pour elle non plus.</a:t>
            </a:r>
          </a:p>
          <a:p>
            <a:pPr algn="just"/>
            <a:r>
              <a:rPr lang="fr-CA" dirty="0"/>
              <a:t>L’adolescente n’est pas contente de cette règle que son père lui impose. Elle et son père se sont souvent chicanés à ce sujet, mais elle s’y conforme. Elle aimerait beaucoup que sa mère réussisse à faire assouplir cette règle de la maison, elle sait qu’elle, elle la comprend.</a:t>
            </a:r>
          </a:p>
          <a:p>
            <a:endParaRPr lang="fr-CA" dirty="0"/>
          </a:p>
        </p:txBody>
      </p:sp>
      <p:grpSp>
        <p:nvGrpSpPr>
          <p:cNvPr id="13" name="Groupe 12">
            <a:extLst>
              <a:ext uri="{FF2B5EF4-FFF2-40B4-BE49-F238E27FC236}">
                <a16:creationId xmlns:a16="http://schemas.microsoft.com/office/drawing/2014/main" id="{C8D588DE-3C43-4DA2-B767-360B311F7EB5}"/>
              </a:ext>
            </a:extLst>
          </p:cNvPr>
          <p:cNvGrpSpPr/>
          <p:nvPr/>
        </p:nvGrpSpPr>
        <p:grpSpPr>
          <a:xfrm>
            <a:off x="7661710" y="4617849"/>
            <a:ext cx="4473510" cy="1937388"/>
            <a:chOff x="7661710" y="4617849"/>
            <a:chExt cx="4473510" cy="1937388"/>
          </a:xfrm>
        </p:grpSpPr>
        <p:cxnSp>
          <p:nvCxnSpPr>
            <p:cNvPr id="6" name="Connecteur droit 5">
              <a:extLst>
                <a:ext uri="{FF2B5EF4-FFF2-40B4-BE49-F238E27FC236}">
                  <a16:creationId xmlns:a16="http://schemas.microsoft.com/office/drawing/2014/main" id="{E5A9FA5A-C593-488F-82F0-82DB0D0AE15C}"/>
                </a:ext>
              </a:extLst>
            </p:cNvPr>
            <p:cNvCxnSpPr/>
            <p:nvPr/>
          </p:nvCxnSpPr>
          <p:spPr>
            <a:xfrm>
              <a:off x="8469298" y="6258758"/>
              <a:ext cx="214839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Connecteur droit 6">
              <a:extLst>
                <a:ext uri="{FF2B5EF4-FFF2-40B4-BE49-F238E27FC236}">
                  <a16:creationId xmlns:a16="http://schemas.microsoft.com/office/drawing/2014/main" id="{150C6B88-A2D6-4E25-BFFD-93A3D7A262E1}"/>
                </a:ext>
              </a:extLst>
            </p:cNvPr>
            <p:cNvCxnSpPr>
              <a:cxnSpLocks/>
            </p:cNvCxnSpPr>
            <p:nvPr/>
          </p:nvCxnSpPr>
          <p:spPr>
            <a:xfrm flipV="1">
              <a:off x="8469298" y="4925627"/>
              <a:ext cx="1019451" cy="1333131"/>
            </a:xfrm>
            <a:prstGeom prst="line">
              <a:avLst/>
            </a:prstGeom>
          </p:spPr>
          <p:style>
            <a:lnRef idx="3">
              <a:schemeClr val="accent1"/>
            </a:lnRef>
            <a:fillRef idx="0">
              <a:schemeClr val="accent1"/>
            </a:fillRef>
            <a:effectRef idx="2">
              <a:schemeClr val="accent1"/>
            </a:effectRef>
            <a:fontRef idx="minor">
              <a:schemeClr val="tx1"/>
            </a:fontRef>
          </p:style>
        </p:cxnSp>
        <p:sp>
          <p:nvSpPr>
            <p:cNvPr id="9" name="ZoneTexte 8">
              <a:extLst>
                <a:ext uri="{FF2B5EF4-FFF2-40B4-BE49-F238E27FC236}">
                  <a16:creationId xmlns:a16="http://schemas.microsoft.com/office/drawing/2014/main" id="{A4FA0CA0-6D3A-4345-9009-7711BF5C3FB5}"/>
                </a:ext>
              </a:extLst>
            </p:cNvPr>
            <p:cNvSpPr txBox="1"/>
            <p:nvPr/>
          </p:nvSpPr>
          <p:spPr>
            <a:xfrm rot="3040113">
              <a:off x="9124897" y="5407526"/>
              <a:ext cx="1926090" cy="369332"/>
            </a:xfrm>
            <a:prstGeom prst="rect">
              <a:avLst/>
            </a:prstGeom>
            <a:noFill/>
          </p:spPr>
          <p:txBody>
            <a:bodyPr wrap="square" rtlCol="0">
              <a:spAutoFit/>
            </a:bodyPr>
            <a:lstStyle/>
            <a:p>
              <a:r>
                <a:rPr lang="fr-CA" dirty="0">
                  <a:solidFill>
                    <a:schemeClr val="accent1">
                      <a:lumMod val="60000"/>
                      <a:lumOff val="40000"/>
                    </a:schemeClr>
                  </a:solidFill>
                </a:rPr>
                <a:t>- - - - - - - - - - - - </a:t>
              </a:r>
            </a:p>
          </p:txBody>
        </p:sp>
        <p:sp>
          <p:nvSpPr>
            <p:cNvPr id="10" name="ZoneTexte 9">
              <a:extLst>
                <a:ext uri="{FF2B5EF4-FFF2-40B4-BE49-F238E27FC236}">
                  <a16:creationId xmlns:a16="http://schemas.microsoft.com/office/drawing/2014/main" id="{5FF9F7C0-4F46-4657-9DE2-C4FA12CCAC31}"/>
                </a:ext>
              </a:extLst>
            </p:cNvPr>
            <p:cNvSpPr txBox="1"/>
            <p:nvPr/>
          </p:nvSpPr>
          <p:spPr>
            <a:xfrm>
              <a:off x="8847559" y="4617849"/>
              <a:ext cx="1506444" cy="307777"/>
            </a:xfrm>
            <a:prstGeom prst="rect">
              <a:avLst/>
            </a:prstGeom>
            <a:noFill/>
          </p:spPr>
          <p:txBody>
            <a:bodyPr wrap="square" rtlCol="0">
              <a:spAutoFit/>
            </a:bodyPr>
            <a:lstStyle/>
            <a:p>
              <a:r>
                <a:rPr lang="fr-CA" sz="1400" dirty="0">
                  <a:solidFill>
                    <a:schemeClr val="accent1">
                      <a:lumMod val="60000"/>
                      <a:lumOff val="40000"/>
                    </a:schemeClr>
                  </a:solidFill>
                </a:rPr>
                <a:t>L’adolescente</a:t>
              </a:r>
            </a:p>
          </p:txBody>
        </p:sp>
        <p:sp>
          <p:nvSpPr>
            <p:cNvPr id="11" name="ZoneTexte 10">
              <a:extLst>
                <a:ext uri="{FF2B5EF4-FFF2-40B4-BE49-F238E27FC236}">
                  <a16:creationId xmlns:a16="http://schemas.microsoft.com/office/drawing/2014/main" id="{5ADAC486-E2F4-4644-BCC5-39431E66A157}"/>
                </a:ext>
              </a:extLst>
            </p:cNvPr>
            <p:cNvSpPr txBox="1"/>
            <p:nvPr/>
          </p:nvSpPr>
          <p:spPr>
            <a:xfrm>
              <a:off x="7661710" y="6103035"/>
              <a:ext cx="1506444" cy="307777"/>
            </a:xfrm>
            <a:prstGeom prst="rect">
              <a:avLst/>
            </a:prstGeom>
            <a:noFill/>
          </p:spPr>
          <p:txBody>
            <a:bodyPr wrap="square" rtlCol="0">
              <a:spAutoFit/>
            </a:bodyPr>
            <a:lstStyle/>
            <a:p>
              <a:r>
                <a:rPr lang="fr-CA" sz="1400" dirty="0">
                  <a:solidFill>
                    <a:schemeClr val="accent1">
                      <a:lumMod val="60000"/>
                      <a:lumOff val="40000"/>
                    </a:schemeClr>
                  </a:solidFill>
                </a:rPr>
                <a:t>Papa</a:t>
              </a:r>
            </a:p>
          </p:txBody>
        </p:sp>
        <p:sp>
          <p:nvSpPr>
            <p:cNvPr id="12" name="ZoneTexte 11">
              <a:extLst>
                <a:ext uri="{FF2B5EF4-FFF2-40B4-BE49-F238E27FC236}">
                  <a16:creationId xmlns:a16="http://schemas.microsoft.com/office/drawing/2014/main" id="{B15172BF-5B7C-4F22-AACF-4BB1B8F1E68B}"/>
                </a:ext>
              </a:extLst>
            </p:cNvPr>
            <p:cNvSpPr txBox="1"/>
            <p:nvPr/>
          </p:nvSpPr>
          <p:spPr>
            <a:xfrm>
              <a:off x="10628776" y="6100069"/>
              <a:ext cx="1506444" cy="307777"/>
            </a:xfrm>
            <a:prstGeom prst="rect">
              <a:avLst/>
            </a:prstGeom>
            <a:noFill/>
          </p:spPr>
          <p:txBody>
            <a:bodyPr wrap="square" rtlCol="0">
              <a:spAutoFit/>
            </a:bodyPr>
            <a:lstStyle/>
            <a:p>
              <a:r>
                <a:rPr lang="fr-CA" sz="1400" dirty="0">
                  <a:solidFill>
                    <a:schemeClr val="accent1">
                      <a:lumMod val="60000"/>
                      <a:lumOff val="40000"/>
                    </a:schemeClr>
                  </a:solidFill>
                </a:rPr>
                <a:t>Maman</a:t>
              </a:r>
            </a:p>
          </p:txBody>
        </p:sp>
      </p:grpSp>
      <p:sp>
        <p:nvSpPr>
          <p:cNvPr id="4" name="Espace réservé du pied de page 3">
            <a:extLst>
              <a:ext uri="{FF2B5EF4-FFF2-40B4-BE49-F238E27FC236}">
                <a16:creationId xmlns:a16="http://schemas.microsoft.com/office/drawing/2014/main" id="{906150BB-3508-4B51-96A9-EDC86A043F65}"/>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4148857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8C99B-0F61-4FBF-A5AB-9126E6B39358}"/>
              </a:ext>
            </a:extLst>
          </p:cNvPr>
          <p:cNvSpPr>
            <a:spLocks noGrp="1"/>
          </p:cNvSpPr>
          <p:nvPr>
            <p:ph type="title"/>
          </p:nvPr>
        </p:nvSpPr>
        <p:spPr/>
        <p:txBody>
          <a:bodyPr/>
          <a:lstStyle/>
          <a:p>
            <a:r>
              <a:rPr lang="fr-CA" dirty="0"/>
              <a:t>Les règles</a:t>
            </a:r>
          </a:p>
        </p:txBody>
      </p:sp>
      <p:sp>
        <p:nvSpPr>
          <p:cNvPr id="3" name="Espace réservé du contenu 2">
            <a:extLst>
              <a:ext uri="{FF2B5EF4-FFF2-40B4-BE49-F238E27FC236}">
                <a16:creationId xmlns:a16="http://schemas.microsoft.com/office/drawing/2014/main" id="{9893D36D-BEDE-4909-9C2F-759A5F771CEB}"/>
              </a:ext>
            </a:extLst>
          </p:cNvPr>
          <p:cNvSpPr>
            <a:spLocks noGrp="1"/>
          </p:cNvSpPr>
          <p:nvPr>
            <p:ph idx="1"/>
          </p:nvPr>
        </p:nvSpPr>
        <p:spPr/>
        <p:txBody>
          <a:bodyPr>
            <a:normAutofit fontScale="92500"/>
          </a:bodyPr>
          <a:lstStyle/>
          <a:p>
            <a:pPr marL="0" indent="0">
              <a:buNone/>
            </a:pPr>
            <a:r>
              <a:rPr lang="fr-CA" b="1" dirty="0"/>
              <a:t>La discipline, les exigences, les attentes, les conséquences…</a:t>
            </a:r>
          </a:p>
          <a:p>
            <a:pPr lvl="1"/>
            <a:r>
              <a:rPr lang="fr-CA" dirty="0"/>
              <a:t>Prescription des comportements interactionnels attendus</a:t>
            </a:r>
          </a:p>
          <a:p>
            <a:pPr lvl="1"/>
            <a:r>
              <a:rPr lang="fr-CA" dirty="0"/>
              <a:t>Façon de faire établie à l’avance selon laquelle les membres doivent se comporter</a:t>
            </a:r>
          </a:p>
          <a:p>
            <a:pPr lvl="1"/>
            <a:r>
              <a:rPr lang="fr-CA" dirty="0"/>
              <a:t>Les comportements répétitifs indiquent les règles</a:t>
            </a:r>
          </a:p>
          <a:p>
            <a:pPr marL="0" indent="0">
              <a:buNone/>
            </a:pPr>
            <a:r>
              <a:rPr lang="fr-CA" dirty="0"/>
              <a:t>But</a:t>
            </a:r>
          </a:p>
          <a:p>
            <a:pPr lvl="1"/>
            <a:r>
              <a:rPr lang="fr-CA" dirty="0"/>
              <a:t>Déterminer les comportements de chacun</a:t>
            </a:r>
          </a:p>
          <a:p>
            <a:pPr lvl="1"/>
            <a:r>
              <a:rPr lang="fr-CA" dirty="0"/>
              <a:t>Indiquer ce qui est accepté ou interdit</a:t>
            </a:r>
          </a:p>
        </p:txBody>
      </p:sp>
      <p:sp>
        <p:nvSpPr>
          <p:cNvPr id="4" name="Espace réservé du pied de page 3">
            <a:extLst>
              <a:ext uri="{FF2B5EF4-FFF2-40B4-BE49-F238E27FC236}">
                <a16:creationId xmlns:a16="http://schemas.microsoft.com/office/drawing/2014/main" id="{A084E1A0-308A-408F-B555-6C806E837365}"/>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728340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64EBA-F5F9-453B-BF1C-F715AB691DE4}"/>
              </a:ext>
            </a:extLst>
          </p:cNvPr>
          <p:cNvSpPr>
            <a:spLocks noGrp="1"/>
          </p:cNvSpPr>
          <p:nvPr>
            <p:ph type="title"/>
          </p:nvPr>
        </p:nvSpPr>
        <p:spPr/>
        <p:txBody>
          <a:bodyPr/>
          <a:lstStyle/>
          <a:p>
            <a:r>
              <a:rPr lang="fr-CA" dirty="0"/>
              <a:t>Les triangles</a:t>
            </a:r>
          </a:p>
        </p:txBody>
      </p:sp>
      <p:sp>
        <p:nvSpPr>
          <p:cNvPr id="3" name="Espace réservé du contenu 2">
            <a:extLst>
              <a:ext uri="{FF2B5EF4-FFF2-40B4-BE49-F238E27FC236}">
                <a16:creationId xmlns:a16="http://schemas.microsoft.com/office/drawing/2014/main" id="{30787BDC-1A56-4A36-8A22-276A258F572A}"/>
              </a:ext>
            </a:extLst>
          </p:cNvPr>
          <p:cNvSpPr>
            <a:spLocks noGrp="1"/>
          </p:cNvSpPr>
          <p:nvPr>
            <p:ph idx="1"/>
          </p:nvPr>
        </p:nvSpPr>
        <p:spPr/>
        <p:txBody>
          <a:bodyPr>
            <a:normAutofit/>
          </a:bodyPr>
          <a:lstStyle/>
          <a:p>
            <a:r>
              <a:rPr lang="fr-CA" dirty="0"/>
              <a:t>Le rôle du TES</a:t>
            </a:r>
          </a:p>
          <a:p>
            <a:pPr lvl="1"/>
            <a:r>
              <a:rPr lang="fr-CA" dirty="0"/>
              <a:t>S’assurer que la communication entre les membres de la famille est adéquate et saine.</a:t>
            </a:r>
          </a:p>
          <a:p>
            <a:pPr lvl="1"/>
            <a:r>
              <a:rPr lang="fr-CA" dirty="0"/>
              <a:t>Démontrer les raisons pour lesquelles la communication est malsaine.</a:t>
            </a:r>
          </a:p>
          <a:p>
            <a:pPr lvl="1"/>
            <a:r>
              <a:rPr lang="fr-CA" dirty="0"/>
              <a:t>Accompagner la famille à établir une communication adéquate entre les membres.</a:t>
            </a:r>
          </a:p>
        </p:txBody>
      </p:sp>
      <p:sp>
        <p:nvSpPr>
          <p:cNvPr id="4" name="Espace réservé du pied de page 3">
            <a:extLst>
              <a:ext uri="{FF2B5EF4-FFF2-40B4-BE49-F238E27FC236}">
                <a16:creationId xmlns:a16="http://schemas.microsoft.com/office/drawing/2014/main" id="{E962F27D-F66F-40B0-A4D2-B9256ABCE83E}"/>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72354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FB9A7E-EAB9-43B7-8AD9-58C2D06DA841}"/>
              </a:ext>
            </a:extLst>
          </p:cNvPr>
          <p:cNvSpPr>
            <a:spLocks noGrp="1"/>
          </p:cNvSpPr>
          <p:nvPr>
            <p:ph type="title"/>
          </p:nvPr>
        </p:nvSpPr>
        <p:spPr/>
        <p:txBody>
          <a:bodyPr/>
          <a:lstStyle/>
          <a:p>
            <a:r>
              <a:rPr lang="fr-CA" dirty="0"/>
              <a:t>Les règles	</a:t>
            </a:r>
          </a:p>
        </p:txBody>
      </p:sp>
      <p:sp>
        <p:nvSpPr>
          <p:cNvPr id="4" name="Espace réservé du contenu 2">
            <a:extLst>
              <a:ext uri="{FF2B5EF4-FFF2-40B4-BE49-F238E27FC236}">
                <a16:creationId xmlns:a16="http://schemas.microsoft.com/office/drawing/2014/main" id="{39597726-EAAF-42E3-AD90-7A231038C72E}"/>
              </a:ext>
            </a:extLst>
          </p:cNvPr>
          <p:cNvSpPr>
            <a:spLocks noGrp="1"/>
          </p:cNvSpPr>
          <p:nvPr>
            <p:ph idx="1"/>
          </p:nvPr>
        </p:nvSpPr>
        <p:spPr>
          <a:xfrm>
            <a:off x="1116013" y="2478087"/>
            <a:ext cx="10167937" cy="4206797"/>
          </a:xfrm>
        </p:spPr>
        <p:txBody>
          <a:bodyPr>
            <a:normAutofit fontScale="70000" lnSpcReduction="20000"/>
          </a:bodyPr>
          <a:lstStyle/>
          <a:p>
            <a:r>
              <a:rPr lang="fr-CA" dirty="0"/>
              <a:t>Claires</a:t>
            </a:r>
          </a:p>
          <a:p>
            <a:pPr lvl="1"/>
            <a:r>
              <a:rPr lang="fr-CA" dirty="0"/>
              <a:t>Souples et modifiables</a:t>
            </a:r>
          </a:p>
          <a:p>
            <a:pPr lvl="2"/>
            <a:r>
              <a:rPr lang="fr-CA" dirty="0"/>
              <a:t>Favorisent le changement et la progression des membres</a:t>
            </a:r>
          </a:p>
          <a:p>
            <a:pPr lvl="2"/>
            <a:r>
              <a:rPr lang="fr-CA" dirty="0"/>
              <a:t>Évoluent et s’adaptent aux situations nouvelles;</a:t>
            </a:r>
          </a:p>
          <a:p>
            <a:r>
              <a:rPr lang="fr-CA" dirty="0"/>
              <a:t>Rigides</a:t>
            </a:r>
          </a:p>
          <a:p>
            <a:pPr lvl="1"/>
            <a:r>
              <a:rPr lang="fr-CA" dirty="0"/>
              <a:t>Aucune possibilité de s’exprimer et de donner son opinion</a:t>
            </a:r>
          </a:p>
          <a:p>
            <a:pPr lvl="1"/>
            <a:r>
              <a:rPr lang="fr-CA" dirty="0"/>
              <a:t>Aucune prise de décision ou remise en question</a:t>
            </a:r>
          </a:p>
          <a:p>
            <a:pPr lvl="2"/>
            <a:r>
              <a:rPr lang="fr-CA" dirty="0"/>
              <a:t>Empêchent le changement</a:t>
            </a:r>
          </a:p>
          <a:p>
            <a:pPr lvl="2"/>
            <a:r>
              <a:rPr lang="fr-CA" dirty="0"/>
              <a:t>Bloques les interactions</a:t>
            </a:r>
          </a:p>
          <a:p>
            <a:pPr lvl="2"/>
            <a:r>
              <a:rPr lang="fr-CA" dirty="0"/>
              <a:t>Injustes, inadaptés, inadéquates ***</a:t>
            </a:r>
          </a:p>
          <a:p>
            <a:r>
              <a:rPr lang="fr-CA" dirty="0"/>
              <a:t>Floues</a:t>
            </a:r>
          </a:p>
          <a:p>
            <a:pPr lvl="1"/>
            <a:r>
              <a:rPr lang="fr-CA" dirty="0"/>
              <a:t>Règles sous-entendues et non dites</a:t>
            </a:r>
          </a:p>
          <a:p>
            <a:pPr lvl="1"/>
            <a:r>
              <a:rPr lang="fr-CA" dirty="0"/>
              <a:t>Les membres ne savent pas comment prendre leur place et comme se comporter</a:t>
            </a:r>
          </a:p>
          <a:p>
            <a:pPr lvl="2"/>
            <a:r>
              <a:rPr lang="fr-CA" dirty="0"/>
              <a:t>Difficiles à appliquer et à respecter</a:t>
            </a:r>
          </a:p>
        </p:txBody>
      </p:sp>
      <p:sp>
        <p:nvSpPr>
          <p:cNvPr id="5" name="Espace réservé du pied de page 4">
            <a:extLst>
              <a:ext uri="{FF2B5EF4-FFF2-40B4-BE49-F238E27FC236}">
                <a16:creationId xmlns:a16="http://schemas.microsoft.com/office/drawing/2014/main" id="{3D140C17-DA47-43A2-85A9-C22592582C1C}"/>
              </a:ext>
            </a:extLst>
          </p:cNvPr>
          <p:cNvSpPr>
            <a:spLocks noGrp="1"/>
          </p:cNvSpPr>
          <p:nvPr>
            <p:ph type="ftr" sz="quarter" idx="11"/>
          </p:nvPr>
        </p:nvSpPr>
        <p:spPr>
          <a:xfrm>
            <a:off x="7039252" y="6445823"/>
            <a:ext cx="4114800" cy="365125"/>
          </a:xfrm>
        </p:spPr>
        <p:txBody>
          <a:bodyPr/>
          <a:lstStyle/>
          <a:p>
            <a:r>
              <a:rPr lang="fr-CA" dirty="0"/>
              <a:t>Intervention familiale et communautaire 351-521-ME, Labbé, A-S (Automne 2020). Mérici Collégial Privé</a:t>
            </a:r>
            <a:endParaRPr lang="en-US" dirty="0"/>
          </a:p>
        </p:txBody>
      </p:sp>
    </p:spTree>
    <p:extLst>
      <p:ext uri="{BB962C8B-B14F-4D97-AF65-F5344CB8AC3E}">
        <p14:creationId xmlns:p14="http://schemas.microsoft.com/office/powerpoint/2010/main" val="2557678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64EBA-F5F9-453B-BF1C-F715AB691DE4}"/>
              </a:ext>
            </a:extLst>
          </p:cNvPr>
          <p:cNvSpPr>
            <a:spLocks noGrp="1"/>
          </p:cNvSpPr>
          <p:nvPr>
            <p:ph type="title"/>
          </p:nvPr>
        </p:nvSpPr>
        <p:spPr/>
        <p:txBody>
          <a:bodyPr/>
          <a:lstStyle/>
          <a:p>
            <a:r>
              <a:rPr lang="fr-CA" dirty="0"/>
              <a:t>Les frontières et les règles </a:t>
            </a:r>
          </a:p>
        </p:txBody>
      </p:sp>
      <p:sp>
        <p:nvSpPr>
          <p:cNvPr id="3" name="Espace réservé du contenu 2">
            <a:extLst>
              <a:ext uri="{FF2B5EF4-FFF2-40B4-BE49-F238E27FC236}">
                <a16:creationId xmlns:a16="http://schemas.microsoft.com/office/drawing/2014/main" id="{30787BDC-1A56-4A36-8A22-276A258F572A}"/>
              </a:ext>
            </a:extLst>
          </p:cNvPr>
          <p:cNvSpPr>
            <a:spLocks noGrp="1"/>
          </p:cNvSpPr>
          <p:nvPr>
            <p:ph idx="1"/>
          </p:nvPr>
        </p:nvSpPr>
        <p:spPr/>
        <p:txBody>
          <a:bodyPr/>
          <a:lstStyle/>
          <a:p>
            <a:r>
              <a:rPr lang="fr-CA" dirty="0"/>
              <a:t>Le rôle du TES</a:t>
            </a:r>
          </a:p>
          <a:p>
            <a:pPr lvl="1"/>
            <a:r>
              <a:rPr lang="fr-CA" dirty="0"/>
              <a:t>S’assurer qu’elles soient adéquates et qu’elles favorisent une communication saine.</a:t>
            </a:r>
          </a:p>
          <a:p>
            <a:pPr lvl="1"/>
            <a:r>
              <a:rPr lang="fr-CA" dirty="0"/>
              <a:t>Aider la famille à déterminer des règles justes et comprises de tous.</a:t>
            </a:r>
          </a:p>
          <a:p>
            <a:pPr lvl="1"/>
            <a:r>
              <a:rPr lang="fr-CA" dirty="0"/>
              <a:t>Accompagner la famille à établir des frontières adéquates entre les membres et des règles appropriées pour chacun des membres de la famille.</a:t>
            </a:r>
          </a:p>
        </p:txBody>
      </p:sp>
      <p:sp>
        <p:nvSpPr>
          <p:cNvPr id="4" name="Espace réservé du pied de page 3">
            <a:extLst>
              <a:ext uri="{FF2B5EF4-FFF2-40B4-BE49-F238E27FC236}">
                <a16:creationId xmlns:a16="http://schemas.microsoft.com/office/drawing/2014/main" id="{554C1747-7CBC-43A9-AAD4-00A4F7088A80}"/>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645865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B1B7F9-18F7-48FE-BB0C-CA85E06AF4F2}"/>
              </a:ext>
            </a:extLst>
          </p:cNvPr>
          <p:cNvSpPr>
            <a:spLocks noGrp="1"/>
          </p:cNvSpPr>
          <p:nvPr>
            <p:ph type="title"/>
          </p:nvPr>
        </p:nvSpPr>
        <p:spPr/>
        <p:txBody>
          <a:bodyPr/>
          <a:lstStyle/>
          <a:p>
            <a:r>
              <a:rPr lang="fr-CA" dirty="0"/>
              <a:t>Alliance</a:t>
            </a:r>
          </a:p>
        </p:txBody>
      </p:sp>
      <p:sp>
        <p:nvSpPr>
          <p:cNvPr id="3" name="Espace réservé du contenu 2">
            <a:extLst>
              <a:ext uri="{FF2B5EF4-FFF2-40B4-BE49-F238E27FC236}">
                <a16:creationId xmlns:a16="http://schemas.microsoft.com/office/drawing/2014/main" id="{FDB5A34F-86C1-41B0-B0CA-44FB8B2BFEE5}"/>
              </a:ext>
            </a:extLst>
          </p:cNvPr>
          <p:cNvSpPr>
            <a:spLocks noGrp="1"/>
          </p:cNvSpPr>
          <p:nvPr>
            <p:ph idx="1"/>
          </p:nvPr>
        </p:nvSpPr>
        <p:spPr>
          <a:xfrm>
            <a:off x="818712" y="2222287"/>
            <a:ext cx="6603020" cy="2900129"/>
          </a:xfrm>
        </p:spPr>
        <p:txBody>
          <a:bodyPr>
            <a:normAutofit/>
          </a:bodyPr>
          <a:lstStyle/>
          <a:p>
            <a:r>
              <a:rPr lang="fr-CA" sz="2500" dirty="0"/>
              <a:t>Relation POSITIVE entre </a:t>
            </a:r>
            <a:r>
              <a:rPr lang="fr-CA" sz="2500" b="1" u="sng" dirty="0"/>
              <a:t>2</a:t>
            </a:r>
            <a:r>
              <a:rPr lang="fr-CA" sz="2500" dirty="0"/>
              <a:t> personnes</a:t>
            </a:r>
          </a:p>
          <a:p>
            <a:r>
              <a:rPr lang="fr-CA" sz="2500" dirty="0"/>
              <a:t>Intérêt commun</a:t>
            </a:r>
          </a:p>
          <a:p>
            <a:r>
              <a:rPr lang="fr-CA" sz="2500" dirty="0"/>
              <a:t>Activités partagée</a:t>
            </a:r>
          </a:p>
          <a:p>
            <a:r>
              <a:rPr lang="fr-CA" sz="2500" dirty="0"/>
              <a:t>S’adapte et évolue</a:t>
            </a:r>
          </a:p>
          <a:p>
            <a:r>
              <a:rPr lang="fr-CA" sz="2500" dirty="0"/>
              <a:t>Discussion possible</a:t>
            </a:r>
          </a:p>
          <a:p>
            <a:endParaRPr lang="fr-CA" sz="2500" dirty="0"/>
          </a:p>
        </p:txBody>
      </p:sp>
      <p:sp>
        <p:nvSpPr>
          <p:cNvPr id="4" name="Accolade ouvrante 3">
            <a:extLst>
              <a:ext uri="{FF2B5EF4-FFF2-40B4-BE49-F238E27FC236}">
                <a16:creationId xmlns:a16="http://schemas.microsoft.com/office/drawing/2014/main" id="{D203A0CE-5D5D-4BC4-B377-55A797BB0F1E}"/>
              </a:ext>
            </a:extLst>
          </p:cNvPr>
          <p:cNvSpPr/>
          <p:nvPr/>
        </p:nvSpPr>
        <p:spPr>
          <a:xfrm>
            <a:off x="6542843" y="2370338"/>
            <a:ext cx="1109708" cy="171339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CA"/>
          </a:p>
        </p:txBody>
      </p:sp>
      <p:sp>
        <p:nvSpPr>
          <p:cNvPr id="5" name="Accolade ouvrante 4">
            <a:extLst>
              <a:ext uri="{FF2B5EF4-FFF2-40B4-BE49-F238E27FC236}">
                <a16:creationId xmlns:a16="http://schemas.microsoft.com/office/drawing/2014/main" id="{B8298E1A-8C0E-4832-81EB-D3A82F00D8D1}"/>
              </a:ext>
            </a:extLst>
          </p:cNvPr>
          <p:cNvSpPr/>
          <p:nvPr/>
        </p:nvSpPr>
        <p:spPr>
          <a:xfrm>
            <a:off x="6503634" y="4730494"/>
            <a:ext cx="1109708" cy="171339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CA"/>
          </a:p>
        </p:txBody>
      </p:sp>
      <p:sp>
        <p:nvSpPr>
          <p:cNvPr id="6" name="Accolade fermante 5">
            <a:extLst>
              <a:ext uri="{FF2B5EF4-FFF2-40B4-BE49-F238E27FC236}">
                <a16:creationId xmlns:a16="http://schemas.microsoft.com/office/drawing/2014/main" id="{596E345B-D272-4701-A843-3FC122E20811}"/>
              </a:ext>
            </a:extLst>
          </p:cNvPr>
          <p:cNvSpPr/>
          <p:nvPr/>
        </p:nvSpPr>
        <p:spPr>
          <a:xfrm>
            <a:off x="8238478" y="2370338"/>
            <a:ext cx="1171852" cy="171339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CA"/>
          </a:p>
        </p:txBody>
      </p:sp>
      <p:sp>
        <p:nvSpPr>
          <p:cNvPr id="7" name="Accolade fermante 6">
            <a:extLst>
              <a:ext uri="{FF2B5EF4-FFF2-40B4-BE49-F238E27FC236}">
                <a16:creationId xmlns:a16="http://schemas.microsoft.com/office/drawing/2014/main" id="{09D51709-58AC-41F3-95AC-1ED72330E00E}"/>
              </a:ext>
            </a:extLst>
          </p:cNvPr>
          <p:cNvSpPr/>
          <p:nvPr/>
        </p:nvSpPr>
        <p:spPr>
          <a:xfrm>
            <a:off x="8238478" y="4730494"/>
            <a:ext cx="1171852" cy="171339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CA"/>
          </a:p>
        </p:txBody>
      </p:sp>
      <p:sp>
        <p:nvSpPr>
          <p:cNvPr id="8" name="ZoneTexte 7">
            <a:extLst>
              <a:ext uri="{FF2B5EF4-FFF2-40B4-BE49-F238E27FC236}">
                <a16:creationId xmlns:a16="http://schemas.microsoft.com/office/drawing/2014/main" id="{059E7976-719B-4C19-97EA-E81F50971323}"/>
              </a:ext>
            </a:extLst>
          </p:cNvPr>
          <p:cNvSpPr txBox="1"/>
          <p:nvPr/>
        </p:nvSpPr>
        <p:spPr>
          <a:xfrm>
            <a:off x="9667784" y="3116062"/>
            <a:ext cx="639192" cy="369332"/>
          </a:xfrm>
          <a:prstGeom prst="rect">
            <a:avLst/>
          </a:prstGeom>
          <a:noFill/>
        </p:spPr>
        <p:txBody>
          <a:bodyPr wrap="square" rtlCol="0">
            <a:spAutoFit/>
          </a:bodyPr>
          <a:lstStyle/>
          <a:p>
            <a:r>
              <a:rPr lang="fr-CA" dirty="0">
                <a:solidFill>
                  <a:schemeClr val="accent1">
                    <a:lumMod val="60000"/>
                    <a:lumOff val="40000"/>
                  </a:schemeClr>
                </a:solidFill>
              </a:rPr>
              <a:t>Fille</a:t>
            </a:r>
          </a:p>
        </p:txBody>
      </p:sp>
      <p:sp>
        <p:nvSpPr>
          <p:cNvPr id="9" name="ZoneTexte 8">
            <a:extLst>
              <a:ext uri="{FF2B5EF4-FFF2-40B4-BE49-F238E27FC236}">
                <a16:creationId xmlns:a16="http://schemas.microsoft.com/office/drawing/2014/main" id="{371F389B-E9EC-4960-B691-3D4921A67A67}"/>
              </a:ext>
            </a:extLst>
          </p:cNvPr>
          <p:cNvSpPr txBox="1"/>
          <p:nvPr/>
        </p:nvSpPr>
        <p:spPr>
          <a:xfrm>
            <a:off x="5265199" y="3042367"/>
            <a:ext cx="1064580" cy="369332"/>
          </a:xfrm>
          <a:prstGeom prst="rect">
            <a:avLst/>
          </a:prstGeom>
          <a:noFill/>
        </p:spPr>
        <p:txBody>
          <a:bodyPr wrap="square" rtlCol="0">
            <a:spAutoFit/>
          </a:bodyPr>
          <a:lstStyle/>
          <a:p>
            <a:r>
              <a:rPr lang="fr-CA" dirty="0">
                <a:solidFill>
                  <a:schemeClr val="accent1">
                    <a:lumMod val="60000"/>
                    <a:lumOff val="40000"/>
                  </a:schemeClr>
                </a:solidFill>
              </a:rPr>
              <a:t>Maman </a:t>
            </a:r>
          </a:p>
        </p:txBody>
      </p:sp>
      <p:sp>
        <p:nvSpPr>
          <p:cNvPr id="10" name="ZoneTexte 9">
            <a:extLst>
              <a:ext uri="{FF2B5EF4-FFF2-40B4-BE49-F238E27FC236}">
                <a16:creationId xmlns:a16="http://schemas.microsoft.com/office/drawing/2014/main" id="{CFFC639F-1DD0-4E84-8DCE-F4E7EB9E0EE2}"/>
              </a:ext>
            </a:extLst>
          </p:cNvPr>
          <p:cNvSpPr txBox="1"/>
          <p:nvPr/>
        </p:nvSpPr>
        <p:spPr>
          <a:xfrm>
            <a:off x="9667784" y="5402523"/>
            <a:ext cx="639192" cy="369332"/>
          </a:xfrm>
          <a:prstGeom prst="rect">
            <a:avLst/>
          </a:prstGeom>
          <a:noFill/>
        </p:spPr>
        <p:txBody>
          <a:bodyPr wrap="square" rtlCol="0">
            <a:spAutoFit/>
          </a:bodyPr>
          <a:lstStyle/>
          <a:p>
            <a:r>
              <a:rPr lang="fr-CA" dirty="0">
                <a:solidFill>
                  <a:schemeClr val="accent1">
                    <a:lumMod val="60000"/>
                    <a:lumOff val="40000"/>
                  </a:schemeClr>
                </a:solidFill>
              </a:rPr>
              <a:t>Fils</a:t>
            </a:r>
          </a:p>
        </p:txBody>
      </p:sp>
      <p:sp>
        <p:nvSpPr>
          <p:cNvPr id="11" name="ZoneTexte 10">
            <a:extLst>
              <a:ext uri="{FF2B5EF4-FFF2-40B4-BE49-F238E27FC236}">
                <a16:creationId xmlns:a16="http://schemas.microsoft.com/office/drawing/2014/main" id="{00323BAD-7108-4D96-A292-EC42683F052B}"/>
              </a:ext>
            </a:extLst>
          </p:cNvPr>
          <p:cNvSpPr txBox="1"/>
          <p:nvPr/>
        </p:nvSpPr>
        <p:spPr>
          <a:xfrm>
            <a:off x="5265199" y="5402523"/>
            <a:ext cx="1109708" cy="369332"/>
          </a:xfrm>
          <a:prstGeom prst="rect">
            <a:avLst/>
          </a:prstGeom>
          <a:noFill/>
        </p:spPr>
        <p:txBody>
          <a:bodyPr wrap="square" rtlCol="0">
            <a:spAutoFit/>
          </a:bodyPr>
          <a:lstStyle/>
          <a:p>
            <a:r>
              <a:rPr lang="fr-CA" dirty="0">
                <a:solidFill>
                  <a:schemeClr val="accent1">
                    <a:lumMod val="60000"/>
                    <a:lumOff val="40000"/>
                  </a:schemeClr>
                </a:solidFill>
              </a:rPr>
              <a:t>Papa </a:t>
            </a:r>
          </a:p>
        </p:txBody>
      </p:sp>
      <p:sp>
        <p:nvSpPr>
          <p:cNvPr id="12" name="ZoneTexte 11">
            <a:extLst>
              <a:ext uri="{FF2B5EF4-FFF2-40B4-BE49-F238E27FC236}">
                <a16:creationId xmlns:a16="http://schemas.microsoft.com/office/drawing/2014/main" id="{99A578AE-8E40-46C3-8EB8-CD5CC3B916FA}"/>
              </a:ext>
            </a:extLst>
          </p:cNvPr>
          <p:cNvSpPr txBox="1"/>
          <p:nvPr/>
        </p:nvSpPr>
        <p:spPr>
          <a:xfrm>
            <a:off x="7421732" y="2652785"/>
            <a:ext cx="1171852" cy="1169551"/>
          </a:xfrm>
          <a:prstGeom prst="rect">
            <a:avLst/>
          </a:prstGeom>
          <a:noFill/>
        </p:spPr>
        <p:txBody>
          <a:bodyPr wrap="square" rtlCol="0">
            <a:spAutoFit/>
          </a:bodyPr>
          <a:lstStyle/>
          <a:p>
            <a:pPr algn="ctr"/>
            <a:r>
              <a:rPr lang="fr-CA" sz="1400" dirty="0">
                <a:solidFill>
                  <a:schemeClr val="accent1">
                    <a:lumMod val="60000"/>
                    <a:lumOff val="40000"/>
                  </a:schemeClr>
                </a:solidFill>
              </a:rPr>
              <a:t>Faire la cuisine</a:t>
            </a:r>
          </a:p>
          <a:p>
            <a:pPr algn="ctr"/>
            <a:endParaRPr lang="fr-CA" sz="1400" dirty="0">
              <a:solidFill>
                <a:schemeClr val="accent1">
                  <a:lumMod val="60000"/>
                  <a:lumOff val="40000"/>
                </a:schemeClr>
              </a:solidFill>
            </a:endParaRPr>
          </a:p>
          <a:p>
            <a:pPr algn="ctr"/>
            <a:r>
              <a:rPr lang="fr-CA" sz="1400" dirty="0">
                <a:solidFill>
                  <a:schemeClr val="accent1">
                    <a:lumMod val="60000"/>
                    <a:lumOff val="40000"/>
                  </a:schemeClr>
                </a:solidFill>
              </a:rPr>
              <a:t>Sortie à vélo</a:t>
            </a:r>
          </a:p>
        </p:txBody>
      </p:sp>
      <p:sp>
        <p:nvSpPr>
          <p:cNvPr id="13" name="ZoneTexte 12">
            <a:extLst>
              <a:ext uri="{FF2B5EF4-FFF2-40B4-BE49-F238E27FC236}">
                <a16:creationId xmlns:a16="http://schemas.microsoft.com/office/drawing/2014/main" id="{78CC7094-49D9-4092-9C92-534771E02D1E}"/>
              </a:ext>
            </a:extLst>
          </p:cNvPr>
          <p:cNvSpPr txBox="1"/>
          <p:nvPr/>
        </p:nvSpPr>
        <p:spPr>
          <a:xfrm>
            <a:off x="7339984" y="4913509"/>
            <a:ext cx="1171852" cy="1815882"/>
          </a:xfrm>
          <a:prstGeom prst="rect">
            <a:avLst/>
          </a:prstGeom>
          <a:noFill/>
        </p:spPr>
        <p:txBody>
          <a:bodyPr wrap="square" rtlCol="0">
            <a:spAutoFit/>
          </a:bodyPr>
          <a:lstStyle/>
          <a:p>
            <a:pPr algn="ctr"/>
            <a:r>
              <a:rPr lang="fr-CA" sz="1400" dirty="0">
                <a:solidFill>
                  <a:schemeClr val="accent1">
                    <a:lumMod val="60000"/>
                    <a:lumOff val="40000"/>
                  </a:schemeClr>
                </a:solidFill>
              </a:rPr>
              <a:t>Aller à la pêche</a:t>
            </a:r>
          </a:p>
          <a:p>
            <a:pPr algn="ctr"/>
            <a:endParaRPr lang="fr-CA" sz="1400" dirty="0">
              <a:solidFill>
                <a:schemeClr val="accent1">
                  <a:lumMod val="60000"/>
                  <a:lumOff val="40000"/>
                </a:schemeClr>
              </a:solidFill>
            </a:endParaRPr>
          </a:p>
          <a:p>
            <a:pPr algn="ctr"/>
            <a:r>
              <a:rPr lang="fr-CA" sz="1400" dirty="0">
                <a:solidFill>
                  <a:schemeClr val="accent1">
                    <a:lumMod val="60000"/>
                    <a:lumOff val="40000"/>
                  </a:schemeClr>
                </a:solidFill>
              </a:rPr>
              <a:t>Jouer au hockey à la patinoire</a:t>
            </a:r>
          </a:p>
          <a:p>
            <a:pPr algn="ctr"/>
            <a:endParaRPr lang="fr-CA" sz="1400" dirty="0">
              <a:solidFill>
                <a:schemeClr val="accent1">
                  <a:lumMod val="60000"/>
                  <a:lumOff val="40000"/>
                </a:schemeClr>
              </a:solidFill>
            </a:endParaRPr>
          </a:p>
          <a:p>
            <a:pPr algn="ctr"/>
            <a:endParaRPr lang="fr-CA" sz="1400" dirty="0">
              <a:solidFill>
                <a:schemeClr val="accent1">
                  <a:lumMod val="60000"/>
                  <a:lumOff val="40000"/>
                </a:schemeClr>
              </a:solidFill>
            </a:endParaRPr>
          </a:p>
        </p:txBody>
      </p:sp>
      <p:sp>
        <p:nvSpPr>
          <p:cNvPr id="14" name="Espace réservé du pied de page 13">
            <a:extLst>
              <a:ext uri="{FF2B5EF4-FFF2-40B4-BE49-F238E27FC236}">
                <a16:creationId xmlns:a16="http://schemas.microsoft.com/office/drawing/2014/main" id="{4DED9410-1DC2-45FC-BDB7-9D3D1CC55EFD}"/>
              </a:ext>
            </a:extLst>
          </p:cNvPr>
          <p:cNvSpPr>
            <a:spLocks noGrp="1"/>
          </p:cNvSpPr>
          <p:nvPr>
            <p:ph type="ftr" sz="quarter" idx="11"/>
          </p:nvPr>
        </p:nvSpPr>
        <p:spPr>
          <a:xfrm>
            <a:off x="2652204" y="6322695"/>
            <a:ext cx="4114800" cy="365125"/>
          </a:xfrm>
        </p:spPr>
        <p:txBody>
          <a:bodyPr/>
          <a:lstStyle/>
          <a:p>
            <a:r>
              <a:rPr lang="fr-CA"/>
              <a:t>Intervention familiale et communautaire 351-521-ME, Labbé, A-S (Automne 2020). Mérici Collégial Privé</a:t>
            </a:r>
            <a:endParaRPr lang="en-US" dirty="0"/>
          </a:p>
        </p:txBody>
      </p:sp>
      <p:sp>
        <p:nvSpPr>
          <p:cNvPr id="15" name="ZoneTexte 14">
            <a:extLst>
              <a:ext uri="{FF2B5EF4-FFF2-40B4-BE49-F238E27FC236}">
                <a16:creationId xmlns:a16="http://schemas.microsoft.com/office/drawing/2014/main" id="{65B03157-4769-AEC3-AFFE-315632715A30}"/>
              </a:ext>
            </a:extLst>
          </p:cNvPr>
          <p:cNvSpPr txBox="1"/>
          <p:nvPr/>
        </p:nvSpPr>
        <p:spPr>
          <a:xfrm>
            <a:off x="1115568" y="5094523"/>
            <a:ext cx="3773673" cy="923330"/>
          </a:xfrm>
          <a:prstGeom prst="rect">
            <a:avLst/>
          </a:prstGeom>
          <a:noFill/>
        </p:spPr>
        <p:txBody>
          <a:bodyPr wrap="square" rtlCol="0">
            <a:spAutoFit/>
          </a:bodyPr>
          <a:lstStyle/>
          <a:p>
            <a:pPr algn="ctr"/>
            <a:r>
              <a:rPr lang="fr-CA" b="1" dirty="0"/>
              <a:t>***Peut être vécue lorsque 2 personnes s’unissent pour faire face à une situation.***</a:t>
            </a:r>
          </a:p>
        </p:txBody>
      </p:sp>
    </p:spTree>
    <p:extLst>
      <p:ext uri="{BB962C8B-B14F-4D97-AF65-F5344CB8AC3E}">
        <p14:creationId xmlns:p14="http://schemas.microsoft.com/office/powerpoint/2010/main" val="2576064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B41BC-9B7E-4AF8-B048-AEE037AE4752}"/>
              </a:ext>
            </a:extLst>
          </p:cNvPr>
          <p:cNvSpPr>
            <a:spLocks noGrp="1"/>
          </p:cNvSpPr>
          <p:nvPr>
            <p:ph type="title"/>
          </p:nvPr>
        </p:nvSpPr>
        <p:spPr/>
        <p:txBody>
          <a:bodyPr/>
          <a:lstStyle/>
          <a:p>
            <a:r>
              <a:rPr lang="fr-CA" dirty="0"/>
              <a:t>Coalition</a:t>
            </a:r>
          </a:p>
        </p:txBody>
      </p:sp>
      <p:sp>
        <p:nvSpPr>
          <p:cNvPr id="3" name="Espace réservé du contenu 2">
            <a:extLst>
              <a:ext uri="{FF2B5EF4-FFF2-40B4-BE49-F238E27FC236}">
                <a16:creationId xmlns:a16="http://schemas.microsoft.com/office/drawing/2014/main" id="{C20EA901-EBAF-4024-984E-0FCAF2AC108B}"/>
              </a:ext>
            </a:extLst>
          </p:cNvPr>
          <p:cNvSpPr>
            <a:spLocks noGrp="1"/>
          </p:cNvSpPr>
          <p:nvPr>
            <p:ph idx="1"/>
          </p:nvPr>
        </p:nvSpPr>
        <p:spPr>
          <a:xfrm>
            <a:off x="818712" y="2222287"/>
            <a:ext cx="6123626" cy="3636511"/>
          </a:xfrm>
        </p:spPr>
        <p:txBody>
          <a:bodyPr>
            <a:normAutofit/>
          </a:bodyPr>
          <a:lstStyle/>
          <a:p>
            <a:r>
              <a:rPr lang="fr-CA" sz="2500" dirty="0"/>
              <a:t>Relation entre 2 personnes dans le but dans </a:t>
            </a:r>
            <a:r>
              <a:rPr lang="fr-CA" sz="2500" b="1" dirty="0"/>
              <a:t>EXCLURE une 3</a:t>
            </a:r>
            <a:r>
              <a:rPr lang="fr-CA" sz="2500" b="1" baseline="30000" dirty="0"/>
              <a:t>e</a:t>
            </a:r>
            <a:r>
              <a:rPr lang="fr-CA" sz="2500" dirty="0"/>
              <a:t>…</a:t>
            </a:r>
          </a:p>
          <a:p>
            <a:r>
              <a:rPr lang="fr-CA" sz="2500" dirty="0"/>
              <a:t>Structure stable et durable</a:t>
            </a:r>
          </a:p>
          <a:p>
            <a:r>
              <a:rPr lang="fr-CA" sz="2500" dirty="0"/>
              <a:t>En accord CONTRE l’autre</a:t>
            </a:r>
          </a:p>
          <a:p>
            <a:r>
              <a:rPr lang="fr-CA" sz="2500" dirty="0"/>
              <a:t>Peut être cachée, niée ou inconsciente</a:t>
            </a:r>
          </a:p>
        </p:txBody>
      </p:sp>
      <p:sp>
        <p:nvSpPr>
          <p:cNvPr id="4" name="Espace réservé du pied de page 3">
            <a:extLst>
              <a:ext uri="{FF2B5EF4-FFF2-40B4-BE49-F238E27FC236}">
                <a16:creationId xmlns:a16="http://schemas.microsoft.com/office/drawing/2014/main" id="{EB1EB5B6-9D4E-491C-B6A1-4140C0C43066}"/>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138754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75E653-8A4A-457D-AACB-4A900ECA4142}"/>
              </a:ext>
            </a:extLst>
          </p:cNvPr>
          <p:cNvSpPr>
            <a:spLocks noGrp="1"/>
          </p:cNvSpPr>
          <p:nvPr>
            <p:ph type="title"/>
          </p:nvPr>
        </p:nvSpPr>
        <p:spPr/>
        <p:txBody>
          <a:bodyPr/>
          <a:lstStyle/>
          <a:p>
            <a:r>
              <a:rPr lang="fr-CA" dirty="0"/>
              <a:t>Les sous-systèmes</a:t>
            </a:r>
          </a:p>
        </p:txBody>
      </p:sp>
      <p:sp>
        <p:nvSpPr>
          <p:cNvPr id="3" name="Espace réservé du contenu 2">
            <a:extLst>
              <a:ext uri="{FF2B5EF4-FFF2-40B4-BE49-F238E27FC236}">
                <a16:creationId xmlns:a16="http://schemas.microsoft.com/office/drawing/2014/main" id="{1BC96D35-73C9-457D-ABBD-6AF129599771}"/>
              </a:ext>
            </a:extLst>
          </p:cNvPr>
          <p:cNvSpPr>
            <a:spLocks noGrp="1"/>
          </p:cNvSpPr>
          <p:nvPr>
            <p:ph idx="1"/>
          </p:nvPr>
        </p:nvSpPr>
        <p:spPr/>
        <p:txBody>
          <a:bodyPr>
            <a:normAutofit lnSpcReduction="10000"/>
          </a:bodyPr>
          <a:lstStyle/>
          <a:p>
            <a:r>
              <a:rPr lang="fr-CA" dirty="0"/>
              <a:t>Chaque individu appartient à plusieurs sous-systèmes simultanément.</a:t>
            </a:r>
          </a:p>
          <a:p>
            <a:pPr lvl="1"/>
            <a:r>
              <a:rPr lang="fr-CA" dirty="0"/>
              <a:t>Position variée</a:t>
            </a:r>
          </a:p>
          <a:p>
            <a:pPr lvl="1"/>
            <a:r>
              <a:rPr lang="fr-CA" dirty="0"/>
              <a:t>Degré de pouvoir variable</a:t>
            </a:r>
          </a:p>
          <a:p>
            <a:pPr lvl="1"/>
            <a:r>
              <a:rPr lang="fr-CA" dirty="0"/>
              <a:t>Compétences différentes</a:t>
            </a:r>
          </a:p>
          <a:p>
            <a:r>
              <a:rPr lang="fr-CA" dirty="0"/>
              <a:t>L’individu joue un rôle différent dans chacun d’eux afin d’établir des relations complémentaires nécessaires au bon fonctionnement de chaque sous-système.</a:t>
            </a:r>
          </a:p>
        </p:txBody>
      </p:sp>
      <p:sp>
        <p:nvSpPr>
          <p:cNvPr id="4" name="Espace réservé du pied de page 3">
            <a:extLst>
              <a:ext uri="{FF2B5EF4-FFF2-40B4-BE49-F238E27FC236}">
                <a16:creationId xmlns:a16="http://schemas.microsoft.com/office/drawing/2014/main" id="{1E0B20BA-36C0-459E-AB63-ED221C06D8BD}"/>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539515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5AF5C-6901-48C8-B21C-6781FA9BE2D2}"/>
              </a:ext>
            </a:extLst>
          </p:cNvPr>
          <p:cNvSpPr>
            <a:spLocks noGrp="1"/>
          </p:cNvSpPr>
          <p:nvPr>
            <p:ph type="title"/>
          </p:nvPr>
        </p:nvSpPr>
        <p:spPr/>
        <p:txBody>
          <a:bodyPr/>
          <a:lstStyle/>
          <a:p>
            <a:r>
              <a:rPr lang="fr-CA" dirty="0"/>
              <a:t>Coalition (exemple)</a:t>
            </a:r>
          </a:p>
        </p:txBody>
      </p:sp>
      <p:sp>
        <p:nvSpPr>
          <p:cNvPr id="3" name="Espace réservé du contenu 2">
            <a:extLst>
              <a:ext uri="{FF2B5EF4-FFF2-40B4-BE49-F238E27FC236}">
                <a16:creationId xmlns:a16="http://schemas.microsoft.com/office/drawing/2014/main" id="{828D6CEB-FFDA-4A7D-AA3F-478A4AFBC036}"/>
              </a:ext>
            </a:extLst>
          </p:cNvPr>
          <p:cNvSpPr>
            <a:spLocks noGrp="1"/>
          </p:cNvSpPr>
          <p:nvPr>
            <p:ph idx="1"/>
          </p:nvPr>
        </p:nvSpPr>
        <p:spPr>
          <a:xfrm>
            <a:off x="818712" y="2222288"/>
            <a:ext cx="10554574" cy="2385224"/>
          </a:xfrm>
        </p:spPr>
        <p:txBody>
          <a:bodyPr>
            <a:normAutofit/>
          </a:bodyPr>
          <a:lstStyle/>
          <a:p>
            <a:pPr algn="just"/>
            <a:r>
              <a:rPr lang="fr-CA" sz="2500" dirty="0"/>
              <a:t>Stéphanie discute avec ses enfants et leur explique à quel point la fin de sa relation avec leur père a été difficile. George ne se souciait plus d’elle, il passait beaucoup de temps avec ses amis et rentrait tard le soir. «C’est tout juste s’il s’occupait de vous!»</a:t>
            </a:r>
          </a:p>
        </p:txBody>
      </p:sp>
      <p:sp>
        <p:nvSpPr>
          <p:cNvPr id="4" name="Cylindre 3">
            <a:extLst>
              <a:ext uri="{FF2B5EF4-FFF2-40B4-BE49-F238E27FC236}">
                <a16:creationId xmlns:a16="http://schemas.microsoft.com/office/drawing/2014/main" id="{3D20DF32-E2E0-4355-83B3-ADC866CDCF8E}"/>
              </a:ext>
            </a:extLst>
          </p:cNvPr>
          <p:cNvSpPr/>
          <p:nvPr/>
        </p:nvSpPr>
        <p:spPr>
          <a:xfrm rot="5400000">
            <a:off x="6944384" y="4004151"/>
            <a:ext cx="1642368" cy="18033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ZoneTexte 4">
            <a:extLst>
              <a:ext uri="{FF2B5EF4-FFF2-40B4-BE49-F238E27FC236}">
                <a16:creationId xmlns:a16="http://schemas.microsoft.com/office/drawing/2014/main" id="{9A9D61D5-AAFD-4EBE-966A-D9652BFD88AA}"/>
              </a:ext>
            </a:extLst>
          </p:cNvPr>
          <p:cNvSpPr txBox="1"/>
          <p:nvPr/>
        </p:nvSpPr>
        <p:spPr>
          <a:xfrm>
            <a:off x="5328083" y="4732252"/>
            <a:ext cx="1571347" cy="615553"/>
          </a:xfrm>
          <a:prstGeom prst="rect">
            <a:avLst/>
          </a:prstGeom>
          <a:noFill/>
        </p:spPr>
        <p:txBody>
          <a:bodyPr wrap="square" rtlCol="0">
            <a:spAutoFit/>
          </a:bodyPr>
          <a:lstStyle/>
          <a:p>
            <a:pPr algn="ctr"/>
            <a:r>
              <a:rPr lang="fr-CA" dirty="0">
                <a:solidFill>
                  <a:schemeClr val="accent1">
                    <a:lumMod val="75000"/>
                  </a:schemeClr>
                </a:solidFill>
              </a:rPr>
              <a:t>Stéphanie </a:t>
            </a:r>
          </a:p>
          <a:p>
            <a:pPr algn="ctr"/>
            <a:r>
              <a:rPr lang="fr-CA" sz="1600" dirty="0">
                <a:solidFill>
                  <a:schemeClr val="accent1">
                    <a:lumMod val="75000"/>
                  </a:schemeClr>
                </a:solidFill>
              </a:rPr>
              <a:t>et ses enfants</a:t>
            </a:r>
          </a:p>
        </p:txBody>
      </p:sp>
      <p:sp>
        <p:nvSpPr>
          <p:cNvPr id="6" name="ZoneTexte 5">
            <a:extLst>
              <a:ext uri="{FF2B5EF4-FFF2-40B4-BE49-F238E27FC236}">
                <a16:creationId xmlns:a16="http://schemas.microsoft.com/office/drawing/2014/main" id="{93A40727-052E-4CB3-B5B3-8EEC81276BF3}"/>
              </a:ext>
            </a:extLst>
          </p:cNvPr>
          <p:cNvSpPr txBox="1"/>
          <p:nvPr/>
        </p:nvSpPr>
        <p:spPr>
          <a:xfrm>
            <a:off x="8667218" y="4732252"/>
            <a:ext cx="1977108" cy="369332"/>
          </a:xfrm>
          <a:prstGeom prst="rect">
            <a:avLst/>
          </a:prstGeom>
          <a:noFill/>
        </p:spPr>
        <p:txBody>
          <a:bodyPr wrap="square" rtlCol="0">
            <a:spAutoFit/>
          </a:bodyPr>
          <a:lstStyle/>
          <a:p>
            <a:r>
              <a:rPr lang="fr-CA" dirty="0">
                <a:solidFill>
                  <a:schemeClr val="accent1">
                    <a:lumMod val="75000"/>
                  </a:schemeClr>
                </a:solidFill>
              </a:rPr>
              <a:t>George, son ex</a:t>
            </a:r>
          </a:p>
        </p:txBody>
      </p:sp>
      <p:sp>
        <p:nvSpPr>
          <p:cNvPr id="8" name="Espace réservé du pied de page 7">
            <a:extLst>
              <a:ext uri="{FF2B5EF4-FFF2-40B4-BE49-F238E27FC236}">
                <a16:creationId xmlns:a16="http://schemas.microsoft.com/office/drawing/2014/main" id="{96514968-378A-4083-8947-FF2E0CC26D4A}"/>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3906131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B6E058-3121-4E33-A7FA-98C99B67AD2E}"/>
              </a:ext>
            </a:extLst>
          </p:cNvPr>
          <p:cNvSpPr>
            <a:spLocks noGrp="1"/>
          </p:cNvSpPr>
          <p:nvPr>
            <p:ph type="title"/>
          </p:nvPr>
        </p:nvSpPr>
        <p:spPr/>
        <p:txBody>
          <a:bodyPr/>
          <a:lstStyle/>
          <a:p>
            <a:r>
              <a:rPr lang="fr-CA" dirty="0"/>
              <a:t>Coalition (exemple)</a:t>
            </a:r>
          </a:p>
        </p:txBody>
      </p:sp>
      <p:sp>
        <p:nvSpPr>
          <p:cNvPr id="3" name="Espace réservé du contenu 2">
            <a:extLst>
              <a:ext uri="{FF2B5EF4-FFF2-40B4-BE49-F238E27FC236}">
                <a16:creationId xmlns:a16="http://schemas.microsoft.com/office/drawing/2014/main" id="{9ACF9A42-95A7-40CB-8EBC-54CC9B484FB8}"/>
              </a:ext>
            </a:extLst>
          </p:cNvPr>
          <p:cNvSpPr>
            <a:spLocks noGrp="1"/>
          </p:cNvSpPr>
          <p:nvPr>
            <p:ph idx="1"/>
          </p:nvPr>
        </p:nvSpPr>
        <p:spPr/>
        <p:txBody>
          <a:bodyPr>
            <a:normAutofit/>
          </a:bodyPr>
          <a:lstStyle/>
          <a:p>
            <a:pPr algn="just"/>
            <a:r>
              <a:rPr lang="fr-CA" sz="2500" dirty="0"/>
              <a:t>Dépassés par la consommation de leur fils, Josée et Claude ne se soucient plus des problèmes de consommation d’Alex et ne l’aident pas dans la gestion de sa consommation. Ils vivent leur vie sans se soucier des impacts de leurs commentaires sur leur fils. «Alex s’en fout et il est toujours sa gang de </a:t>
            </a:r>
            <a:r>
              <a:rPr lang="fr-CA" sz="2500" dirty="0" err="1"/>
              <a:t>bum</a:t>
            </a:r>
            <a:r>
              <a:rPr lang="fr-CA" sz="2500" dirty="0"/>
              <a:t>!» </a:t>
            </a:r>
          </a:p>
        </p:txBody>
      </p:sp>
      <p:sp>
        <p:nvSpPr>
          <p:cNvPr id="4" name="ZoneTexte 3">
            <a:extLst>
              <a:ext uri="{FF2B5EF4-FFF2-40B4-BE49-F238E27FC236}">
                <a16:creationId xmlns:a16="http://schemas.microsoft.com/office/drawing/2014/main" id="{BA500223-CEF0-4D6A-8D7F-0EEB53E7684F}"/>
              </a:ext>
            </a:extLst>
          </p:cNvPr>
          <p:cNvSpPr txBox="1"/>
          <p:nvPr/>
        </p:nvSpPr>
        <p:spPr>
          <a:xfrm>
            <a:off x="4918868" y="5233895"/>
            <a:ext cx="2079988" cy="369332"/>
          </a:xfrm>
          <a:prstGeom prst="rect">
            <a:avLst/>
          </a:prstGeom>
          <a:noFill/>
        </p:spPr>
        <p:txBody>
          <a:bodyPr wrap="square" rtlCol="0">
            <a:spAutoFit/>
          </a:bodyPr>
          <a:lstStyle/>
          <a:p>
            <a:pPr algn="ctr"/>
            <a:r>
              <a:rPr lang="fr-CA" dirty="0">
                <a:solidFill>
                  <a:schemeClr val="accent1">
                    <a:lumMod val="75000"/>
                  </a:schemeClr>
                </a:solidFill>
              </a:rPr>
              <a:t>Josée et Claude</a:t>
            </a:r>
          </a:p>
        </p:txBody>
      </p:sp>
      <p:sp>
        <p:nvSpPr>
          <p:cNvPr id="5" name="ZoneTexte 4">
            <a:extLst>
              <a:ext uri="{FF2B5EF4-FFF2-40B4-BE49-F238E27FC236}">
                <a16:creationId xmlns:a16="http://schemas.microsoft.com/office/drawing/2014/main" id="{F95CCB26-A546-4BDD-8981-9DA78C48FC37}"/>
              </a:ext>
            </a:extLst>
          </p:cNvPr>
          <p:cNvSpPr txBox="1"/>
          <p:nvPr/>
        </p:nvSpPr>
        <p:spPr>
          <a:xfrm>
            <a:off x="9151331" y="5233895"/>
            <a:ext cx="1571347" cy="369332"/>
          </a:xfrm>
          <a:prstGeom prst="rect">
            <a:avLst/>
          </a:prstGeom>
          <a:noFill/>
        </p:spPr>
        <p:txBody>
          <a:bodyPr wrap="square" rtlCol="0">
            <a:spAutoFit/>
          </a:bodyPr>
          <a:lstStyle/>
          <a:p>
            <a:r>
              <a:rPr lang="fr-CA" dirty="0">
                <a:solidFill>
                  <a:schemeClr val="accent1">
                    <a:lumMod val="75000"/>
                  </a:schemeClr>
                </a:solidFill>
              </a:rPr>
              <a:t>Alex</a:t>
            </a:r>
          </a:p>
        </p:txBody>
      </p:sp>
      <p:sp>
        <p:nvSpPr>
          <p:cNvPr id="6" name="Cylindre 5">
            <a:extLst>
              <a:ext uri="{FF2B5EF4-FFF2-40B4-BE49-F238E27FC236}">
                <a16:creationId xmlns:a16="http://schemas.microsoft.com/office/drawing/2014/main" id="{8E47BD01-B7B8-4995-A07C-C6F20B9B4331}"/>
              </a:ext>
            </a:extLst>
          </p:cNvPr>
          <p:cNvSpPr/>
          <p:nvPr/>
        </p:nvSpPr>
        <p:spPr>
          <a:xfrm rot="5400000">
            <a:off x="7341226" y="4668946"/>
            <a:ext cx="1435161" cy="157134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Espace réservé du pied de page 6">
            <a:extLst>
              <a:ext uri="{FF2B5EF4-FFF2-40B4-BE49-F238E27FC236}">
                <a16:creationId xmlns:a16="http://schemas.microsoft.com/office/drawing/2014/main" id="{FA969F48-9981-4902-B0AC-8848E9D47430}"/>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1325467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64EBA-F5F9-453B-BF1C-F715AB691DE4}"/>
              </a:ext>
            </a:extLst>
          </p:cNvPr>
          <p:cNvSpPr>
            <a:spLocks noGrp="1"/>
          </p:cNvSpPr>
          <p:nvPr>
            <p:ph type="title"/>
          </p:nvPr>
        </p:nvSpPr>
        <p:spPr/>
        <p:txBody>
          <a:bodyPr/>
          <a:lstStyle/>
          <a:p>
            <a:r>
              <a:rPr lang="fr-CA" dirty="0"/>
              <a:t>Les alliances et coalitions</a:t>
            </a:r>
          </a:p>
        </p:txBody>
      </p:sp>
      <p:sp>
        <p:nvSpPr>
          <p:cNvPr id="3" name="Espace réservé du contenu 2">
            <a:extLst>
              <a:ext uri="{FF2B5EF4-FFF2-40B4-BE49-F238E27FC236}">
                <a16:creationId xmlns:a16="http://schemas.microsoft.com/office/drawing/2014/main" id="{30787BDC-1A56-4A36-8A22-276A258F572A}"/>
              </a:ext>
            </a:extLst>
          </p:cNvPr>
          <p:cNvSpPr>
            <a:spLocks noGrp="1"/>
          </p:cNvSpPr>
          <p:nvPr>
            <p:ph idx="1"/>
          </p:nvPr>
        </p:nvSpPr>
        <p:spPr/>
        <p:txBody>
          <a:bodyPr/>
          <a:lstStyle/>
          <a:p>
            <a:r>
              <a:rPr lang="fr-CA" dirty="0"/>
              <a:t>Le rôle du TES</a:t>
            </a:r>
          </a:p>
          <a:p>
            <a:pPr lvl="1"/>
            <a:r>
              <a:rPr lang="fr-CA" dirty="0"/>
              <a:t>Utiliser les </a:t>
            </a:r>
            <a:r>
              <a:rPr lang="fr-CA" b="1" dirty="0"/>
              <a:t>alliances</a:t>
            </a:r>
            <a:r>
              <a:rPr lang="fr-CA" dirty="0"/>
              <a:t> comme levier d’intervention.</a:t>
            </a:r>
          </a:p>
          <a:p>
            <a:pPr lvl="1"/>
            <a:r>
              <a:rPr lang="fr-CA" dirty="0"/>
              <a:t>Faire reconnaître aux membres de la famille la présence d’une </a:t>
            </a:r>
            <a:r>
              <a:rPr lang="fr-CA" b="1" dirty="0"/>
              <a:t>coalition</a:t>
            </a:r>
            <a:r>
              <a:rPr lang="fr-CA" dirty="0"/>
              <a:t> et les aider à résorber celle-ci.</a:t>
            </a:r>
          </a:p>
        </p:txBody>
      </p:sp>
      <p:sp>
        <p:nvSpPr>
          <p:cNvPr id="4" name="Espace réservé du pied de page 3">
            <a:extLst>
              <a:ext uri="{FF2B5EF4-FFF2-40B4-BE49-F238E27FC236}">
                <a16:creationId xmlns:a16="http://schemas.microsoft.com/office/drawing/2014/main" id="{9DCD93D8-F85E-4728-BC19-53DA7006319C}"/>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657265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533409-337F-401A-8BE0-B1A6C676527F}"/>
              </a:ext>
            </a:extLst>
          </p:cNvPr>
          <p:cNvSpPr>
            <a:spLocks noGrp="1"/>
          </p:cNvSpPr>
          <p:nvPr>
            <p:ph type="title"/>
          </p:nvPr>
        </p:nvSpPr>
        <p:spPr/>
        <p:txBody>
          <a:bodyPr/>
          <a:lstStyle/>
          <a:p>
            <a:r>
              <a:rPr lang="fr-CA" dirty="0"/>
              <a:t>Pattern relationnel (de fonctionnement)</a:t>
            </a:r>
            <a:br>
              <a:rPr lang="fr-CA" dirty="0"/>
            </a:br>
            <a:endParaRPr lang="fr-CA" sz="2000" dirty="0"/>
          </a:p>
        </p:txBody>
      </p:sp>
      <p:sp>
        <p:nvSpPr>
          <p:cNvPr id="3" name="Espace réservé du contenu 2">
            <a:extLst>
              <a:ext uri="{FF2B5EF4-FFF2-40B4-BE49-F238E27FC236}">
                <a16:creationId xmlns:a16="http://schemas.microsoft.com/office/drawing/2014/main" id="{2B0D6426-09AD-41B9-9D54-E1E470EEC2E1}"/>
              </a:ext>
            </a:extLst>
          </p:cNvPr>
          <p:cNvSpPr>
            <a:spLocks noGrp="1"/>
          </p:cNvSpPr>
          <p:nvPr>
            <p:ph idx="1"/>
          </p:nvPr>
        </p:nvSpPr>
        <p:spPr>
          <a:xfrm>
            <a:off x="1115568" y="2210540"/>
            <a:ext cx="10168128" cy="3961660"/>
          </a:xfrm>
        </p:spPr>
        <p:txBody>
          <a:bodyPr>
            <a:normAutofit fontScale="62500" lnSpcReduction="20000"/>
          </a:bodyPr>
          <a:lstStyle/>
          <a:p>
            <a:r>
              <a:rPr lang="fr-CA" dirty="0"/>
              <a:t>CIRCULAIRE</a:t>
            </a:r>
          </a:p>
          <a:p>
            <a:r>
              <a:rPr lang="fr-CA" dirty="0"/>
              <a:t>Représentation sous forme de cycle</a:t>
            </a:r>
          </a:p>
          <a:p>
            <a:r>
              <a:rPr lang="fr-CA" dirty="0"/>
              <a:t>Les éléments agissent sur chacun des autres</a:t>
            </a:r>
          </a:p>
          <a:p>
            <a:r>
              <a:rPr lang="fr-CA" dirty="0"/>
              <a:t>Positif ou négatif</a:t>
            </a:r>
          </a:p>
          <a:p>
            <a:r>
              <a:rPr lang="fr-CA" dirty="0"/>
              <a:t>Problématique ou non</a:t>
            </a:r>
          </a:p>
          <a:p>
            <a:pPr lvl="1"/>
            <a:r>
              <a:rPr lang="fr-CA" dirty="0"/>
              <a:t>Problématique s’il provoque de la souffrance chez les autres membres du système, s’il se répète et que personne n’arrive à l’arrêter.</a:t>
            </a:r>
          </a:p>
          <a:p>
            <a:pPr lvl="1"/>
            <a:endParaRPr lang="fr-CA" dirty="0"/>
          </a:p>
          <a:p>
            <a:pPr marL="0" indent="0">
              <a:buNone/>
            </a:pPr>
            <a:r>
              <a:rPr lang="fr-CA" dirty="0"/>
              <a:t>Voir une situation d’un </a:t>
            </a:r>
            <a:r>
              <a:rPr lang="fr-CA" b="1" dirty="0"/>
              <a:t>point de vue circulaire </a:t>
            </a:r>
            <a:r>
              <a:rPr lang="fr-CA" dirty="0"/>
              <a:t>permet d’analyser:</a:t>
            </a:r>
          </a:p>
          <a:p>
            <a:r>
              <a:rPr lang="fr-CA" dirty="0"/>
              <a:t>Les comportements de chacun qui maintiennent la situation.</a:t>
            </a:r>
          </a:p>
          <a:p>
            <a:r>
              <a:rPr lang="fr-CA" dirty="0"/>
              <a:t>L’implication de chaque personne dans la situation. </a:t>
            </a:r>
          </a:p>
          <a:p>
            <a:endParaRPr lang="fr-CA" dirty="0"/>
          </a:p>
        </p:txBody>
      </p:sp>
      <p:sp>
        <p:nvSpPr>
          <p:cNvPr id="4" name="Espace réservé du pied de page 3">
            <a:extLst>
              <a:ext uri="{FF2B5EF4-FFF2-40B4-BE49-F238E27FC236}">
                <a16:creationId xmlns:a16="http://schemas.microsoft.com/office/drawing/2014/main" id="{DE5AA6EC-47F2-4C93-8540-08BE4603FF8B}"/>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dirty="0"/>
          </a:p>
        </p:txBody>
      </p:sp>
    </p:spTree>
    <p:extLst>
      <p:ext uri="{BB962C8B-B14F-4D97-AF65-F5344CB8AC3E}">
        <p14:creationId xmlns:p14="http://schemas.microsoft.com/office/powerpoint/2010/main" val="1829178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0" name="Rectangle 4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9BD33FA8-6519-44B3-BBE5-2BACF0BE0FC3}"/>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Pattern </a:t>
            </a:r>
            <a:r>
              <a:rPr lang="en-US" sz="4800"/>
              <a:t>relationnel</a:t>
            </a:r>
            <a:r>
              <a:rPr lang="en-US" sz="4800" dirty="0"/>
              <a:t> (</a:t>
            </a:r>
            <a:r>
              <a:rPr lang="en-US" sz="4800"/>
              <a:t>exemple</a:t>
            </a:r>
            <a:r>
              <a:rPr lang="en-US" sz="4800" dirty="0"/>
              <a:t>)</a:t>
            </a:r>
          </a:p>
        </p:txBody>
      </p:sp>
      <p:sp>
        <p:nvSpPr>
          <p:cNvPr id="54" name="Rectangle 5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Espace réservé du contenu 6">
            <a:extLst>
              <a:ext uri="{FF2B5EF4-FFF2-40B4-BE49-F238E27FC236}">
                <a16:creationId xmlns:a16="http://schemas.microsoft.com/office/drawing/2014/main" id="{2351F795-6511-49DE-907C-5698A001754C}"/>
              </a:ext>
            </a:extLst>
          </p:cNvPr>
          <p:cNvGraphicFramePr>
            <a:graphicFrameLocks noGrp="1"/>
          </p:cNvGraphicFramePr>
          <p:nvPr>
            <p:ph idx="1"/>
            <p:extLst>
              <p:ext uri="{D42A27DB-BD31-4B8C-83A1-F6EECF244321}">
                <p14:modId xmlns:p14="http://schemas.microsoft.com/office/powerpoint/2010/main" val="2000045"/>
              </p:ext>
            </p:extLst>
          </p:nvPr>
        </p:nvGraphicFramePr>
        <p:xfrm>
          <a:off x="1439958" y="266659"/>
          <a:ext cx="12553573" cy="6324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a:extLst>
              <a:ext uri="{FF2B5EF4-FFF2-40B4-BE49-F238E27FC236}">
                <a16:creationId xmlns:a16="http://schemas.microsoft.com/office/drawing/2014/main" id="{0A11272C-AC42-44A5-8223-D141D3A28B11}"/>
              </a:ext>
            </a:extLst>
          </p:cNvPr>
          <p:cNvSpPr txBox="1"/>
          <p:nvPr/>
        </p:nvSpPr>
        <p:spPr>
          <a:xfrm>
            <a:off x="9069839" y="5958724"/>
            <a:ext cx="3230272" cy="646331"/>
          </a:xfrm>
          <a:prstGeom prst="rect">
            <a:avLst/>
          </a:prstGeom>
          <a:noFill/>
        </p:spPr>
        <p:txBody>
          <a:bodyPr wrap="square" rtlCol="0">
            <a:spAutoFit/>
          </a:bodyPr>
          <a:lstStyle/>
          <a:p>
            <a:pPr algn="ctr"/>
            <a:r>
              <a:rPr lang="fr-CA" sz="1200" dirty="0"/>
              <a:t>Pattern créé par Philibert I.,  </a:t>
            </a:r>
          </a:p>
          <a:p>
            <a:pPr algn="ctr"/>
            <a:r>
              <a:rPr lang="fr-CA" sz="1200" dirty="0"/>
              <a:t>Intervention familiale et communautaire                        351-521-ME, H-2020</a:t>
            </a:r>
          </a:p>
        </p:txBody>
      </p:sp>
      <p:sp>
        <p:nvSpPr>
          <p:cNvPr id="10" name="Espace réservé du pied de page 9">
            <a:extLst>
              <a:ext uri="{FF2B5EF4-FFF2-40B4-BE49-F238E27FC236}">
                <a16:creationId xmlns:a16="http://schemas.microsoft.com/office/drawing/2014/main" id="{9F1BB9BA-A5C5-48A8-A115-0CBACD7211D6}"/>
              </a:ext>
            </a:extLst>
          </p:cNvPr>
          <p:cNvSpPr>
            <a:spLocks noGrp="1"/>
          </p:cNvSpPr>
          <p:nvPr>
            <p:ph type="ftr" sz="quarter" idx="11"/>
          </p:nvPr>
        </p:nvSpPr>
        <p:spPr>
          <a:xfrm>
            <a:off x="1657350" y="6408777"/>
            <a:ext cx="4114800" cy="365125"/>
          </a:xfrm>
        </p:spPr>
        <p:txBody>
          <a:bodyPr/>
          <a:lstStyle/>
          <a:p>
            <a:r>
              <a:rPr lang="fr-CA" dirty="0"/>
              <a:t>Intervention familiale et communautaire 351-521-ME, Labbé, A-S (Automne 2020). Mérici Collégial Privé</a:t>
            </a:r>
            <a:endParaRPr lang="en-US" dirty="0"/>
          </a:p>
        </p:txBody>
      </p:sp>
    </p:spTree>
    <p:extLst>
      <p:ext uri="{BB962C8B-B14F-4D97-AF65-F5344CB8AC3E}">
        <p14:creationId xmlns:p14="http://schemas.microsoft.com/office/powerpoint/2010/main" val="491550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564EBA-F5F9-453B-BF1C-F715AB691DE4}"/>
              </a:ext>
            </a:extLst>
          </p:cNvPr>
          <p:cNvSpPr>
            <a:spLocks noGrp="1"/>
          </p:cNvSpPr>
          <p:nvPr>
            <p:ph type="title"/>
          </p:nvPr>
        </p:nvSpPr>
        <p:spPr/>
        <p:txBody>
          <a:bodyPr/>
          <a:lstStyle/>
          <a:p>
            <a:r>
              <a:rPr lang="fr-CA" dirty="0"/>
              <a:t>Les patterns relationnels</a:t>
            </a:r>
          </a:p>
        </p:txBody>
      </p:sp>
      <p:sp>
        <p:nvSpPr>
          <p:cNvPr id="3" name="Espace réservé du contenu 2">
            <a:extLst>
              <a:ext uri="{FF2B5EF4-FFF2-40B4-BE49-F238E27FC236}">
                <a16:creationId xmlns:a16="http://schemas.microsoft.com/office/drawing/2014/main" id="{30787BDC-1A56-4A36-8A22-276A258F572A}"/>
              </a:ext>
            </a:extLst>
          </p:cNvPr>
          <p:cNvSpPr>
            <a:spLocks noGrp="1"/>
          </p:cNvSpPr>
          <p:nvPr>
            <p:ph idx="1"/>
          </p:nvPr>
        </p:nvSpPr>
        <p:spPr/>
        <p:txBody>
          <a:bodyPr/>
          <a:lstStyle/>
          <a:p>
            <a:r>
              <a:rPr lang="fr-CA" dirty="0"/>
              <a:t>Le rôle du TES</a:t>
            </a:r>
          </a:p>
          <a:p>
            <a:pPr lvl="1"/>
            <a:r>
              <a:rPr lang="fr-CA" dirty="0"/>
              <a:t>Amener la famille à prendre conscience de ce fonctionnement</a:t>
            </a:r>
          </a:p>
          <a:p>
            <a:pPr lvl="1"/>
            <a:r>
              <a:rPr lang="fr-CA" dirty="0"/>
              <a:t>Briser le pattern</a:t>
            </a:r>
          </a:p>
        </p:txBody>
      </p:sp>
      <p:sp>
        <p:nvSpPr>
          <p:cNvPr id="4" name="Espace réservé du pied de page 3">
            <a:extLst>
              <a:ext uri="{FF2B5EF4-FFF2-40B4-BE49-F238E27FC236}">
                <a16:creationId xmlns:a16="http://schemas.microsoft.com/office/drawing/2014/main" id="{32DF2B16-8663-4608-8801-BFEFE8CB1DC2}"/>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393512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915D7-A512-4A73-BD14-2E3C887FE06B}"/>
              </a:ext>
            </a:extLst>
          </p:cNvPr>
          <p:cNvSpPr>
            <a:spLocks noGrp="1"/>
          </p:cNvSpPr>
          <p:nvPr>
            <p:ph type="title"/>
          </p:nvPr>
        </p:nvSpPr>
        <p:spPr/>
        <p:txBody>
          <a:bodyPr/>
          <a:lstStyle/>
          <a:p>
            <a:r>
              <a:rPr lang="fr-CA" dirty="0"/>
              <a:t>La carte familiale</a:t>
            </a:r>
          </a:p>
        </p:txBody>
      </p:sp>
      <p:grpSp>
        <p:nvGrpSpPr>
          <p:cNvPr id="22" name="Groupe 21">
            <a:extLst>
              <a:ext uri="{FF2B5EF4-FFF2-40B4-BE49-F238E27FC236}">
                <a16:creationId xmlns:a16="http://schemas.microsoft.com/office/drawing/2014/main" id="{7F41B8D7-F604-4A50-ACCA-6F6A9D54434A}"/>
              </a:ext>
            </a:extLst>
          </p:cNvPr>
          <p:cNvGrpSpPr/>
          <p:nvPr/>
        </p:nvGrpSpPr>
        <p:grpSpPr>
          <a:xfrm>
            <a:off x="3133818" y="2183908"/>
            <a:ext cx="5308846" cy="4341180"/>
            <a:chOff x="0" y="0"/>
            <a:chExt cx="4563745" cy="3725862"/>
          </a:xfrm>
        </p:grpSpPr>
        <p:grpSp>
          <p:nvGrpSpPr>
            <p:cNvPr id="23" name="Groupe 22">
              <a:extLst>
                <a:ext uri="{FF2B5EF4-FFF2-40B4-BE49-F238E27FC236}">
                  <a16:creationId xmlns:a16="http://schemas.microsoft.com/office/drawing/2014/main" id="{804C80D0-F28C-474E-91C8-57712A628AFE}"/>
                </a:ext>
              </a:extLst>
            </p:cNvPr>
            <p:cNvGrpSpPr/>
            <p:nvPr/>
          </p:nvGrpSpPr>
          <p:grpSpPr>
            <a:xfrm>
              <a:off x="0" y="0"/>
              <a:ext cx="4563745" cy="3725862"/>
              <a:chOff x="0" y="0"/>
              <a:chExt cx="4563745" cy="3725862"/>
            </a:xfrm>
          </p:grpSpPr>
          <p:grpSp>
            <p:nvGrpSpPr>
              <p:cNvPr id="25" name="Groupe 24">
                <a:extLst>
                  <a:ext uri="{FF2B5EF4-FFF2-40B4-BE49-F238E27FC236}">
                    <a16:creationId xmlns:a16="http://schemas.microsoft.com/office/drawing/2014/main" id="{4C3D4892-F1DE-4D34-8309-9FE9B00D3417}"/>
                  </a:ext>
                </a:extLst>
              </p:cNvPr>
              <p:cNvGrpSpPr/>
              <p:nvPr/>
            </p:nvGrpSpPr>
            <p:grpSpPr>
              <a:xfrm>
                <a:off x="0" y="0"/>
                <a:ext cx="4563745" cy="3725862"/>
                <a:chOff x="0" y="0"/>
                <a:chExt cx="4563745" cy="3725862"/>
              </a:xfrm>
            </p:grpSpPr>
            <p:grpSp>
              <p:nvGrpSpPr>
                <p:cNvPr id="27" name="Groupe 26">
                  <a:extLst>
                    <a:ext uri="{FF2B5EF4-FFF2-40B4-BE49-F238E27FC236}">
                      <a16:creationId xmlns:a16="http://schemas.microsoft.com/office/drawing/2014/main" id="{9294FA2C-8E05-45E3-A752-6D7A9DD8116D}"/>
                    </a:ext>
                  </a:extLst>
                </p:cNvPr>
                <p:cNvGrpSpPr/>
                <p:nvPr/>
              </p:nvGrpSpPr>
              <p:grpSpPr>
                <a:xfrm>
                  <a:off x="0" y="0"/>
                  <a:ext cx="4563745" cy="3725862"/>
                  <a:chOff x="0" y="10178"/>
                  <a:chExt cx="4563745" cy="3725862"/>
                </a:xfrm>
              </p:grpSpPr>
              <p:pic>
                <p:nvPicPr>
                  <p:cNvPr id="29" name="Image 28">
                    <a:extLst>
                      <a:ext uri="{FF2B5EF4-FFF2-40B4-BE49-F238E27FC236}">
                        <a16:creationId xmlns:a16="http://schemas.microsoft.com/office/drawing/2014/main" id="{C7CC921A-6852-4406-8B7B-F5AAF7F2C4A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02380" y="10178"/>
                    <a:ext cx="761365" cy="738505"/>
                  </a:xfrm>
                  <a:prstGeom prst="rect">
                    <a:avLst/>
                  </a:prstGeom>
                </p:spPr>
              </p:pic>
              <p:sp>
                <p:nvSpPr>
                  <p:cNvPr id="30" name="Ellipse 29">
                    <a:extLst>
                      <a:ext uri="{FF2B5EF4-FFF2-40B4-BE49-F238E27FC236}">
                        <a16:creationId xmlns:a16="http://schemas.microsoft.com/office/drawing/2014/main" id="{B2D3BABD-1222-428E-99BC-3696E4C254C6}"/>
                      </a:ext>
                    </a:extLst>
                  </p:cNvPr>
                  <p:cNvSpPr/>
                  <p:nvPr/>
                </p:nvSpPr>
                <p:spPr>
                  <a:xfrm>
                    <a:off x="0" y="170198"/>
                    <a:ext cx="4217670" cy="352806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endParaRPr lang="fr-CA"/>
                  </a:p>
                </p:txBody>
              </p:sp>
              <p:pic>
                <p:nvPicPr>
                  <p:cNvPr id="31" name="Picture 6" descr="MCj04406030000[1]">
                    <a:extLst>
                      <a:ext uri="{FF2B5EF4-FFF2-40B4-BE49-F238E27FC236}">
                        <a16:creationId xmlns:a16="http://schemas.microsoft.com/office/drawing/2014/main" id="{26874886-73B3-4911-BF40-5B19ED05A7A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5540" y="101601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 descr="MCj04405860000[1]">
                    <a:extLst>
                      <a:ext uri="{FF2B5EF4-FFF2-40B4-BE49-F238E27FC236}">
                        <a16:creationId xmlns:a16="http://schemas.microsoft.com/office/drawing/2014/main" id="{EA7080D8-96FA-4B31-9C0B-A5AA4B52C3E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805940" y="398798"/>
                    <a:ext cx="685800" cy="685800"/>
                  </a:xfrm>
                  <a:prstGeom prst="rect">
                    <a:avLst/>
                  </a:prstGeom>
                  <a:noFill/>
                  <a:ln>
                    <a:noFill/>
                  </a:ln>
                </p:spPr>
              </p:pic>
              <p:pic>
                <p:nvPicPr>
                  <p:cNvPr id="33" name="Picture 2" descr="MCj04405790000[1]">
                    <a:extLst>
                      <a:ext uri="{FF2B5EF4-FFF2-40B4-BE49-F238E27FC236}">
                        <a16:creationId xmlns:a16="http://schemas.microsoft.com/office/drawing/2014/main" id="{AC4FA34B-4754-46C5-BC10-5FE976DD9FB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82980" y="2143778"/>
                    <a:ext cx="685800" cy="685800"/>
                  </a:xfrm>
                  <a:prstGeom prst="rect">
                    <a:avLst/>
                  </a:prstGeom>
                  <a:noFill/>
                  <a:ln>
                    <a:noFill/>
                  </a:ln>
                </p:spPr>
              </p:pic>
              <p:pic>
                <p:nvPicPr>
                  <p:cNvPr id="34" name="Picture 5" descr="MCj04406700000[1]">
                    <a:extLst>
                      <a:ext uri="{FF2B5EF4-FFF2-40B4-BE49-F238E27FC236}">
                        <a16:creationId xmlns:a16="http://schemas.microsoft.com/office/drawing/2014/main" id="{F5FA974D-8F08-43C7-8959-B431BB701A36}"/>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84960" y="2844818"/>
                    <a:ext cx="685800" cy="609600"/>
                  </a:xfrm>
                  <a:prstGeom prst="rect">
                    <a:avLst/>
                  </a:prstGeom>
                  <a:noFill/>
                  <a:ln>
                    <a:noFill/>
                  </a:ln>
                </p:spPr>
              </p:pic>
              <p:sp>
                <p:nvSpPr>
                  <p:cNvPr id="35" name="ZoneTexte 18">
                    <a:extLst>
                      <a:ext uri="{FF2B5EF4-FFF2-40B4-BE49-F238E27FC236}">
                        <a16:creationId xmlns:a16="http://schemas.microsoft.com/office/drawing/2014/main" id="{FB65BD33-06A5-4CD8-89EC-B4BD65DFCD46}"/>
                      </a:ext>
                    </a:extLst>
                  </p:cNvPr>
                  <p:cNvSpPr txBox="1"/>
                  <p:nvPr/>
                </p:nvSpPr>
                <p:spPr>
                  <a:xfrm rot="7690155">
                    <a:off x="1333500" y="878854"/>
                    <a:ext cx="2127250" cy="494030"/>
                  </a:xfrm>
                  <a:prstGeom prst="rect">
                    <a:avLst/>
                  </a:prstGeom>
                  <a:noFill/>
                </p:spPr>
                <p:txBody>
                  <a:bodyPr wrap="square" rtlCol="0">
                    <a:spAutoFit/>
                  </a:bodyPr>
                  <a:lstStyle/>
                  <a:p>
                    <a:pPr algn="just">
                      <a:lnSpc>
                        <a:spcPct val="107000"/>
                      </a:lnSpc>
                      <a:spcAft>
                        <a:spcPts val="800"/>
                      </a:spcAft>
                    </a:pPr>
                    <a:r>
                      <a:rPr lang="fr-CA"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OOOOOOOOOO</a:t>
                    </a:r>
                    <a:endParaRPr lang="fr-CA" sz="1200">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6" name="ZoneTexte 18">
                    <a:extLst>
                      <a:ext uri="{FF2B5EF4-FFF2-40B4-BE49-F238E27FC236}">
                        <a16:creationId xmlns:a16="http://schemas.microsoft.com/office/drawing/2014/main" id="{46818E51-543E-4CC0-A0F8-BB949B2AAB58}"/>
                      </a:ext>
                    </a:extLst>
                  </p:cNvPr>
                  <p:cNvSpPr txBox="1"/>
                  <p:nvPr/>
                </p:nvSpPr>
                <p:spPr>
                  <a:xfrm rot="7690155">
                    <a:off x="681990" y="2604788"/>
                    <a:ext cx="1768475" cy="494030"/>
                  </a:xfrm>
                  <a:prstGeom prst="rect">
                    <a:avLst/>
                  </a:prstGeom>
                  <a:noFill/>
                </p:spPr>
                <p:txBody>
                  <a:bodyPr wrap="square" rtlCol="0">
                    <a:spAutoFit/>
                  </a:bodyPr>
                  <a:lstStyle/>
                  <a:p>
                    <a:pPr algn="just">
                      <a:lnSpc>
                        <a:spcPct val="107000"/>
                      </a:lnSpc>
                      <a:spcAft>
                        <a:spcPts val="800"/>
                      </a:spcAft>
                    </a:pPr>
                    <a:r>
                      <a:rPr lang="fr-CA"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OOOOOOOOOO</a:t>
                    </a:r>
                    <a:endParaRPr lang="fr-CA" sz="1200">
                      <a:effectLst/>
                      <a:latin typeface="Arial Narrow" panose="020B0606020202030204" pitchFamily="34" charset="0"/>
                      <a:ea typeface="Calibri" panose="020F0502020204030204" pitchFamily="34" charset="0"/>
                      <a:cs typeface="Times New Roman" panose="02020603050405020304" pitchFamily="18" charset="0"/>
                    </a:endParaRPr>
                  </a:p>
                </p:txBody>
              </p:sp>
              <p:cxnSp>
                <p:nvCxnSpPr>
                  <p:cNvPr id="37" name="Connecteur droit 36">
                    <a:extLst>
                      <a:ext uri="{FF2B5EF4-FFF2-40B4-BE49-F238E27FC236}">
                        <a16:creationId xmlns:a16="http://schemas.microsoft.com/office/drawing/2014/main" id="{4B9C32A2-D071-495B-9280-E1A9BD100208}"/>
                      </a:ext>
                    </a:extLst>
                  </p:cNvPr>
                  <p:cNvCxnSpPr>
                    <a:cxnSpLocks/>
                  </p:cNvCxnSpPr>
                  <p:nvPr/>
                </p:nvCxnSpPr>
                <p:spPr>
                  <a:xfrm flipH="1" flipV="1">
                    <a:off x="1242060" y="1016018"/>
                    <a:ext cx="600075" cy="485775"/>
                  </a:xfrm>
                  <a:prstGeom prst="line">
                    <a:avLst/>
                  </a:prstGeom>
                </p:spPr>
                <p:style>
                  <a:lnRef idx="3">
                    <a:schemeClr val="dk1"/>
                  </a:lnRef>
                  <a:fillRef idx="0">
                    <a:schemeClr val="dk1"/>
                  </a:fillRef>
                  <a:effectRef idx="2">
                    <a:schemeClr val="dk1"/>
                  </a:effectRef>
                  <a:fontRef idx="minor">
                    <a:schemeClr val="tx1"/>
                  </a:fontRef>
                </p:style>
              </p:cxnSp>
            </p:grpSp>
            <p:sp>
              <p:nvSpPr>
                <p:cNvPr id="28" name="ZoneTexte 18">
                  <a:extLst>
                    <a:ext uri="{FF2B5EF4-FFF2-40B4-BE49-F238E27FC236}">
                      <a16:creationId xmlns:a16="http://schemas.microsoft.com/office/drawing/2014/main" id="{7BD51002-6095-49F0-AF2A-256C5F3AA7BA}"/>
                    </a:ext>
                  </a:extLst>
                </p:cNvPr>
                <p:cNvSpPr txBox="1"/>
                <p:nvPr/>
              </p:nvSpPr>
              <p:spPr>
                <a:xfrm rot="2238403">
                  <a:off x="1348740" y="1988651"/>
                  <a:ext cx="2192020" cy="381635"/>
                </a:xfrm>
                <a:prstGeom prst="rect">
                  <a:avLst/>
                </a:prstGeom>
                <a:noFill/>
              </p:spPr>
              <p:txBody>
                <a:bodyPr wrap="square" rtlCol="0">
                  <a:spAutoFit/>
                </a:bodyPr>
                <a:lstStyle/>
                <a:p>
                  <a:pPr marL="685800" algn="just">
                    <a:lnSpc>
                      <a:spcPct val="107000"/>
                    </a:lnSpc>
                    <a:spcAft>
                      <a:spcPts val="800"/>
                    </a:spcAft>
                  </a:pPr>
                  <a:r>
                    <a:rPr lang="fr-CA" sz="1200">
                      <a:effectLst/>
                      <a:latin typeface="Arial Narrow" panose="020B0606020202030204" pitchFamily="34" charset="0"/>
                      <a:ea typeface="Calibri" panose="020F0502020204030204" pitchFamily="34" charset="0"/>
                      <a:cs typeface="Times New Roman" panose="02020603050405020304" pitchFamily="18" charset="0"/>
                    </a:rPr>
                    <a:t>-- -- -- -- -- -- --  -- -- </a:t>
                  </a:r>
                </a:p>
              </p:txBody>
            </p:sp>
          </p:grpSp>
          <p:cxnSp>
            <p:nvCxnSpPr>
              <p:cNvPr id="26" name="Connecteur droit 25">
                <a:extLst>
                  <a:ext uri="{FF2B5EF4-FFF2-40B4-BE49-F238E27FC236}">
                    <a16:creationId xmlns:a16="http://schemas.microsoft.com/office/drawing/2014/main" id="{F0137DAF-8FDC-4EC8-9959-F9ABF450D5EA}"/>
                  </a:ext>
                </a:extLst>
              </p:cNvPr>
              <p:cNvCxnSpPr/>
              <p:nvPr/>
            </p:nvCxnSpPr>
            <p:spPr>
              <a:xfrm>
                <a:off x="1630680" y="1821180"/>
                <a:ext cx="830580" cy="7620"/>
              </a:xfrm>
              <a:prstGeom prst="line">
                <a:avLst/>
              </a:prstGeom>
            </p:spPr>
            <p:style>
              <a:lnRef idx="3">
                <a:schemeClr val="dk1"/>
              </a:lnRef>
              <a:fillRef idx="0">
                <a:schemeClr val="dk1"/>
              </a:fillRef>
              <a:effectRef idx="2">
                <a:schemeClr val="dk1"/>
              </a:effectRef>
              <a:fontRef idx="minor">
                <a:schemeClr val="tx1"/>
              </a:fontRef>
            </p:style>
          </p:cxnSp>
        </p:grpSp>
        <p:cxnSp>
          <p:nvCxnSpPr>
            <p:cNvPr id="24" name="Connecteur droit 23">
              <a:extLst>
                <a:ext uri="{FF2B5EF4-FFF2-40B4-BE49-F238E27FC236}">
                  <a16:creationId xmlns:a16="http://schemas.microsoft.com/office/drawing/2014/main" id="{6E6AE215-0CD2-4426-9B7A-698EC3711E61}"/>
                </a:ext>
              </a:extLst>
            </p:cNvPr>
            <p:cNvCxnSpPr/>
            <p:nvPr/>
          </p:nvCxnSpPr>
          <p:spPr>
            <a:xfrm>
              <a:off x="1821180" y="1729740"/>
              <a:ext cx="464820" cy="457200"/>
            </a:xfrm>
            <a:prstGeom prst="line">
              <a:avLst/>
            </a:prstGeom>
          </p:spPr>
          <p:style>
            <a:lnRef idx="3">
              <a:schemeClr val="dk1"/>
            </a:lnRef>
            <a:fillRef idx="0">
              <a:schemeClr val="dk1"/>
            </a:fillRef>
            <a:effectRef idx="2">
              <a:schemeClr val="dk1"/>
            </a:effectRef>
            <a:fontRef idx="minor">
              <a:schemeClr val="tx1"/>
            </a:fontRef>
          </p:style>
        </p:cxnSp>
      </p:grpSp>
      <p:sp>
        <p:nvSpPr>
          <p:cNvPr id="11" name="Espace réservé du pied de page 10">
            <a:extLst>
              <a:ext uri="{FF2B5EF4-FFF2-40B4-BE49-F238E27FC236}">
                <a16:creationId xmlns:a16="http://schemas.microsoft.com/office/drawing/2014/main" id="{DFB8524A-EDF1-4BC2-A2EA-FC164303D7F7}"/>
              </a:ext>
            </a:extLst>
          </p:cNvPr>
          <p:cNvSpPr>
            <a:spLocks noGrp="1"/>
          </p:cNvSpPr>
          <p:nvPr>
            <p:ph type="ftr" sz="quarter" idx="11"/>
          </p:nvPr>
        </p:nvSpPr>
        <p:spPr>
          <a:xfrm>
            <a:off x="7305675" y="6336889"/>
            <a:ext cx="4114800" cy="365125"/>
          </a:xfrm>
        </p:spPr>
        <p:txBody>
          <a:bodyPr/>
          <a:lstStyle/>
          <a:p>
            <a:r>
              <a:rPr lang="fr-CA" dirty="0"/>
              <a:t>Intervention familiale et communautaire 351-521-ME, Labbé, A-S (Automne 2020). Mérici Collégial Privé</a:t>
            </a:r>
            <a:endParaRPr lang="en-US" dirty="0"/>
          </a:p>
        </p:txBody>
      </p:sp>
    </p:spTree>
    <p:extLst>
      <p:ext uri="{BB962C8B-B14F-4D97-AF65-F5344CB8AC3E}">
        <p14:creationId xmlns:p14="http://schemas.microsoft.com/office/powerpoint/2010/main" val="3702117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83567-21A5-486A-9ACB-4817F0D4BD45}"/>
              </a:ext>
            </a:extLst>
          </p:cNvPr>
          <p:cNvSpPr>
            <a:spLocks noGrp="1"/>
          </p:cNvSpPr>
          <p:nvPr>
            <p:ph type="title"/>
          </p:nvPr>
        </p:nvSpPr>
        <p:spPr/>
        <p:txBody>
          <a:bodyPr/>
          <a:lstStyle/>
          <a:p>
            <a:r>
              <a:rPr lang="fr-CA" dirty="0"/>
              <a:t>La carte familiale</a:t>
            </a:r>
          </a:p>
        </p:txBody>
      </p:sp>
      <p:sp>
        <p:nvSpPr>
          <p:cNvPr id="3" name="Espace réservé du contenu 2">
            <a:extLst>
              <a:ext uri="{FF2B5EF4-FFF2-40B4-BE49-F238E27FC236}">
                <a16:creationId xmlns:a16="http://schemas.microsoft.com/office/drawing/2014/main" id="{A2717E1C-ECEE-40D8-889C-D00F8BDA853D}"/>
              </a:ext>
            </a:extLst>
          </p:cNvPr>
          <p:cNvSpPr>
            <a:spLocks noGrp="1"/>
          </p:cNvSpPr>
          <p:nvPr>
            <p:ph idx="1"/>
          </p:nvPr>
        </p:nvSpPr>
        <p:spPr/>
        <p:txBody>
          <a:bodyPr/>
          <a:lstStyle/>
          <a:p>
            <a:r>
              <a:rPr lang="fr-CA" dirty="0"/>
              <a:t>Représentation dans laquelle on retrouve chaque membre de la famille.  </a:t>
            </a:r>
            <a:r>
              <a:rPr lang="fr-CA" sz="1800" dirty="0"/>
              <a:t>*** Personne absente ou décédée </a:t>
            </a:r>
            <a:r>
              <a:rPr lang="fr-CA" sz="1800" dirty="0">
                <a:highlight>
                  <a:srgbClr val="FFFF00"/>
                </a:highlight>
              </a:rPr>
              <a:t>SI</a:t>
            </a:r>
            <a:r>
              <a:rPr lang="fr-CA" sz="1800" dirty="0"/>
              <a:t> elles ont un impact sur le système</a:t>
            </a:r>
          </a:p>
          <a:p>
            <a:pPr lvl="1"/>
            <a:r>
              <a:rPr lang="fr-CA" dirty="0"/>
              <a:t>Des relations entre les membres de la famille</a:t>
            </a:r>
          </a:p>
          <a:p>
            <a:pPr lvl="1"/>
            <a:r>
              <a:rPr lang="fr-CA" dirty="0"/>
              <a:t>Des position que les membres occupent dans le système</a:t>
            </a:r>
          </a:p>
        </p:txBody>
      </p:sp>
      <p:sp>
        <p:nvSpPr>
          <p:cNvPr id="4" name="Espace réservé du pied de page 3">
            <a:extLst>
              <a:ext uri="{FF2B5EF4-FFF2-40B4-BE49-F238E27FC236}">
                <a16:creationId xmlns:a16="http://schemas.microsoft.com/office/drawing/2014/main" id="{F20A0FD9-D38F-49DA-81BB-A56FF387B903}"/>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605063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AAD789-5C6E-45E7-8D8A-A88B97CB2747}"/>
              </a:ext>
            </a:extLst>
          </p:cNvPr>
          <p:cNvSpPr>
            <a:spLocks noGrp="1"/>
          </p:cNvSpPr>
          <p:nvPr>
            <p:ph type="title"/>
          </p:nvPr>
        </p:nvSpPr>
        <p:spPr/>
        <p:txBody>
          <a:bodyPr>
            <a:normAutofit/>
          </a:bodyPr>
          <a:lstStyle/>
          <a:p>
            <a:r>
              <a:rPr lang="fr-CA" dirty="0"/>
              <a:t>Le schéma systémique</a:t>
            </a:r>
            <a:br>
              <a:rPr lang="fr-CA" dirty="0"/>
            </a:br>
            <a:r>
              <a:rPr lang="fr-CA" sz="2800" dirty="0"/>
              <a:t>(à l’aide de l’approche systémique)</a:t>
            </a:r>
          </a:p>
        </p:txBody>
      </p:sp>
      <p:sp>
        <p:nvSpPr>
          <p:cNvPr id="3" name="Espace réservé du contenu 2">
            <a:extLst>
              <a:ext uri="{FF2B5EF4-FFF2-40B4-BE49-F238E27FC236}">
                <a16:creationId xmlns:a16="http://schemas.microsoft.com/office/drawing/2014/main" id="{FD96DB67-1092-413A-8EE5-51ED3A527DCB}"/>
              </a:ext>
            </a:extLst>
          </p:cNvPr>
          <p:cNvSpPr>
            <a:spLocks noGrp="1"/>
          </p:cNvSpPr>
          <p:nvPr>
            <p:ph idx="1"/>
          </p:nvPr>
        </p:nvSpPr>
        <p:spPr/>
        <p:txBody>
          <a:bodyPr>
            <a:normAutofit fontScale="92500" lnSpcReduction="10000"/>
          </a:bodyPr>
          <a:lstStyle/>
          <a:p>
            <a:pPr marL="0" indent="0" algn="ctr">
              <a:buNone/>
            </a:pPr>
            <a:r>
              <a:rPr lang="fr-CA" sz="1900" dirty="0">
                <a:latin typeface="Amasis MT Pro Black" panose="020B0604020202020204" pitchFamily="18" charset="0"/>
              </a:rPr>
              <a:t>Observer </a:t>
            </a:r>
            <a:r>
              <a:rPr lang="fr-CA" sz="1900" dirty="0">
                <a:latin typeface="Amasis MT Pro Black" panose="020B0604020202020204" pitchFamily="18" charset="0"/>
                <a:sym typeface="Wingdings" panose="05000000000000000000" pitchFamily="2" charset="2"/>
              </a:rPr>
              <a:t> </a:t>
            </a:r>
            <a:r>
              <a:rPr lang="fr-CA" sz="1900" dirty="0">
                <a:highlight>
                  <a:srgbClr val="FF00FF"/>
                </a:highlight>
                <a:latin typeface="Amasis MT Pro Black" panose="020B0604020202020204" pitchFamily="18" charset="0"/>
                <a:sym typeface="Wingdings" panose="05000000000000000000" pitchFamily="2" charset="2"/>
              </a:rPr>
              <a:t>Analyser et comprendre </a:t>
            </a:r>
            <a:r>
              <a:rPr lang="fr-CA" sz="1900" dirty="0">
                <a:latin typeface="Amasis MT Pro Black" panose="020B0604020202020204" pitchFamily="18" charset="0"/>
                <a:sym typeface="Wingdings" panose="05000000000000000000" pitchFamily="2" charset="2"/>
              </a:rPr>
              <a:t>la problématique  Intervenir</a:t>
            </a:r>
          </a:p>
          <a:p>
            <a:pPr marL="0" indent="0" algn="ctr">
              <a:buNone/>
            </a:pPr>
            <a:endParaRPr lang="fr-CA" sz="1900" dirty="0">
              <a:latin typeface="Amasis MT Pro Black" panose="020B0604020202020204" pitchFamily="18" charset="0"/>
            </a:endParaRPr>
          </a:p>
          <a:p>
            <a:pPr marL="0" indent="0">
              <a:buNone/>
            </a:pPr>
            <a:r>
              <a:rPr lang="fr-CA" dirty="0"/>
              <a:t>1. Observer les </a:t>
            </a:r>
            <a:r>
              <a:rPr lang="fr-CA" b="1" dirty="0"/>
              <a:t>interactions</a:t>
            </a:r>
            <a:r>
              <a:rPr lang="fr-CA" dirty="0"/>
              <a:t> entre les membres de manière claire, précise et complète;</a:t>
            </a:r>
          </a:p>
          <a:p>
            <a:pPr marL="0" indent="0">
              <a:buNone/>
            </a:pPr>
            <a:r>
              <a:rPr lang="fr-CA" dirty="0"/>
              <a:t>2. Comprendre et évaluer l’</a:t>
            </a:r>
            <a:r>
              <a:rPr lang="fr-CA" b="1" dirty="0"/>
              <a:t>impact</a:t>
            </a:r>
            <a:r>
              <a:rPr lang="fr-CA" dirty="0"/>
              <a:t> de celles-ci sur le respect ou non des rôles et responsabilités de chaque membre à l’intérieur des différents sous-systèmes;</a:t>
            </a:r>
          </a:p>
          <a:p>
            <a:pPr marL="0" indent="0">
              <a:buNone/>
            </a:pPr>
            <a:r>
              <a:rPr lang="fr-CA" dirty="0"/>
              <a:t>3. Appliquer l’</a:t>
            </a:r>
            <a:r>
              <a:rPr lang="fr-CA" b="1" dirty="0"/>
              <a:t>intervention</a:t>
            </a:r>
            <a:r>
              <a:rPr lang="fr-CA" dirty="0"/>
              <a:t> appropriée.</a:t>
            </a:r>
          </a:p>
        </p:txBody>
      </p:sp>
      <p:sp>
        <p:nvSpPr>
          <p:cNvPr id="4" name="Espace réservé du pied de page 3">
            <a:extLst>
              <a:ext uri="{FF2B5EF4-FFF2-40B4-BE49-F238E27FC236}">
                <a16:creationId xmlns:a16="http://schemas.microsoft.com/office/drawing/2014/main" id="{BD85A780-FB47-4AA2-B612-EA9AAE1A0288}"/>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491085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62D9E0-CDC0-4015-B3D4-DC7107AE2952}"/>
              </a:ext>
            </a:extLst>
          </p:cNvPr>
          <p:cNvSpPr>
            <a:spLocks noGrp="1"/>
          </p:cNvSpPr>
          <p:nvPr>
            <p:ph type="title"/>
          </p:nvPr>
        </p:nvSpPr>
        <p:spPr/>
        <p:txBody>
          <a:bodyPr>
            <a:normAutofit/>
          </a:bodyPr>
          <a:lstStyle/>
          <a:p>
            <a:r>
              <a:rPr lang="fr-CA" dirty="0"/>
              <a:t>Le schéma systémique </a:t>
            </a:r>
            <a:endParaRPr lang="fr-CA" sz="2500" dirty="0"/>
          </a:p>
        </p:txBody>
      </p:sp>
      <p:sp>
        <p:nvSpPr>
          <p:cNvPr id="3" name="Espace réservé du contenu 2">
            <a:extLst>
              <a:ext uri="{FF2B5EF4-FFF2-40B4-BE49-F238E27FC236}">
                <a16:creationId xmlns:a16="http://schemas.microsoft.com/office/drawing/2014/main" id="{FC38B303-3CC7-4365-BB41-495799F0208E}"/>
              </a:ext>
            </a:extLst>
          </p:cNvPr>
          <p:cNvSpPr>
            <a:spLocks noGrp="1"/>
          </p:cNvSpPr>
          <p:nvPr>
            <p:ph idx="1"/>
          </p:nvPr>
        </p:nvSpPr>
        <p:spPr>
          <a:xfrm>
            <a:off x="639707" y="3868166"/>
            <a:ext cx="7198008" cy="2441194"/>
          </a:xfrm>
        </p:spPr>
        <p:txBody>
          <a:bodyPr>
            <a:noAutofit/>
          </a:bodyPr>
          <a:lstStyle/>
          <a:p>
            <a:pPr marL="0" indent="0" algn="ctr">
              <a:buNone/>
            </a:pPr>
            <a:r>
              <a:rPr lang="fr-CA" sz="1800" dirty="0"/>
              <a:t>Rédaction dans laquelle le TES relate des faits permettant de dresser un </a:t>
            </a:r>
            <a:r>
              <a:rPr lang="fr-CA" sz="1800"/>
              <a:t>portrait réel </a:t>
            </a:r>
            <a:r>
              <a:rPr lang="fr-CA" sz="1800" dirty="0"/>
              <a:t>de la famille de manière concise.</a:t>
            </a:r>
          </a:p>
          <a:p>
            <a:pPr marL="0" indent="0">
              <a:buNone/>
            </a:pPr>
            <a:endParaRPr lang="fr-CA" sz="1800" dirty="0"/>
          </a:p>
          <a:p>
            <a:pPr marL="457200" lvl="1" indent="0" algn="ctr">
              <a:buNone/>
            </a:pPr>
            <a:r>
              <a:rPr lang="fr-CA" sz="1500" dirty="0">
                <a:highlight>
                  <a:srgbClr val="FFFF00"/>
                </a:highlight>
              </a:rPr>
              <a:t>***Les critères enseignés dans le cours Observation et Processus clinique sont à considérer dans votre démarche. Toutefois, ils ne sont pas exigés et corrigés dans le détail. L’objectif étant de se rapprocher au mieux de la réalité des milieu de travail. ***</a:t>
            </a:r>
          </a:p>
        </p:txBody>
      </p:sp>
      <p:sp>
        <p:nvSpPr>
          <p:cNvPr id="8" name="Ellipse 7">
            <a:extLst>
              <a:ext uri="{FF2B5EF4-FFF2-40B4-BE49-F238E27FC236}">
                <a16:creationId xmlns:a16="http://schemas.microsoft.com/office/drawing/2014/main" id="{EFD885CF-C57E-41BB-864D-71BEA8CEA325}"/>
              </a:ext>
            </a:extLst>
          </p:cNvPr>
          <p:cNvSpPr/>
          <p:nvPr/>
        </p:nvSpPr>
        <p:spPr>
          <a:xfrm>
            <a:off x="8153400" y="3481917"/>
            <a:ext cx="3613213" cy="287263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r-CA" sz="1600" dirty="0">
                <a:solidFill>
                  <a:schemeClr val="accent4"/>
                </a:solidFill>
              </a:rPr>
              <a:t>Le schéma systémique devrait permettre à un intervenant qui ne connaît pas la famille de bien comprendre la dynamique de celle-ci.</a:t>
            </a:r>
          </a:p>
        </p:txBody>
      </p:sp>
      <p:graphicFrame>
        <p:nvGraphicFramePr>
          <p:cNvPr id="9" name="Diagramme 8">
            <a:extLst>
              <a:ext uri="{FF2B5EF4-FFF2-40B4-BE49-F238E27FC236}">
                <a16:creationId xmlns:a16="http://schemas.microsoft.com/office/drawing/2014/main" id="{A8277659-2A78-455A-9DD4-B89D334090F6}"/>
              </a:ext>
            </a:extLst>
          </p:cNvPr>
          <p:cNvGraphicFramePr/>
          <p:nvPr>
            <p:extLst>
              <p:ext uri="{D42A27DB-BD31-4B8C-83A1-F6EECF244321}">
                <p14:modId xmlns:p14="http://schemas.microsoft.com/office/powerpoint/2010/main" val="329669896"/>
              </p:ext>
            </p:extLst>
          </p:nvPr>
        </p:nvGraphicFramePr>
        <p:xfrm>
          <a:off x="2232777" y="1202267"/>
          <a:ext cx="7726446" cy="2451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Espace réservé du pied de page 9">
            <a:extLst>
              <a:ext uri="{FF2B5EF4-FFF2-40B4-BE49-F238E27FC236}">
                <a16:creationId xmlns:a16="http://schemas.microsoft.com/office/drawing/2014/main" id="{110D5C50-9307-4765-9FAF-DAE526A671C1}"/>
              </a:ext>
            </a:extLst>
          </p:cNvPr>
          <p:cNvSpPr>
            <a:spLocks noGrp="1"/>
          </p:cNvSpPr>
          <p:nvPr>
            <p:ph type="ftr" sz="quarter" idx="11"/>
          </p:nvPr>
        </p:nvSpPr>
        <p:spPr/>
        <p:txBody>
          <a:bodyPr/>
          <a:lstStyle/>
          <a:p>
            <a:r>
              <a:rPr lang="fr-CA" dirty="0"/>
              <a:t>Intervention familiale et communautaire 351-521-ME, Labbé, A-S (Automne 2020). Mérici Collégial Privé</a:t>
            </a:r>
            <a:endParaRPr lang="en-US" dirty="0"/>
          </a:p>
        </p:txBody>
      </p:sp>
    </p:spTree>
    <p:extLst>
      <p:ext uri="{BB962C8B-B14F-4D97-AF65-F5344CB8AC3E}">
        <p14:creationId xmlns:p14="http://schemas.microsoft.com/office/powerpoint/2010/main" val="172254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5E1D93-2A39-4059-A23B-DE4270CC235F}"/>
              </a:ext>
            </a:extLst>
          </p:cNvPr>
          <p:cNvSpPr>
            <a:spLocks noGrp="1"/>
          </p:cNvSpPr>
          <p:nvPr>
            <p:ph type="title"/>
          </p:nvPr>
        </p:nvSpPr>
        <p:spPr/>
        <p:txBody>
          <a:bodyPr>
            <a:normAutofit/>
          </a:bodyPr>
          <a:lstStyle/>
          <a:p>
            <a:r>
              <a:rPr lang="fr-CA" dirty="0"/>
              <a:t>Les sous-systèmes</a:t>
            </a:r>
            <a:endParaRPr lang="fr-CA" b="1" dirty="0"/>
          </a:p>
        </p:txBody>
      </p:sp>
      <p:sp>
        <p:nvSpPr>
          <p:cNvPr id="3" name="Espace réservé du contenu 2">
            <a:extLst>
              <a:ext uri="{FF2B5EF4-FFF2-40B4-BE49-F238E27FC236}">
                <a16:creationId xmlns:a16="http://schemas.microsoft.com/office/drawing/2014/main" id="{B62D76F6-38D9-41B5-BD81-1E120C3E3052}"/>
              </a:ext>
            </a:extLst>
          </p:cNvPr>
          <p:cNvSpPr>
            <a:spLocks noGrp="1"/>
          </p:cNvSpPr>
          <p:nvPr>
            <p:ph idx="1"/>
          </p:nvPr>
        </p:nvSpPr>
        <p:spPr/>
        <p:txBody>
          <a:bodyPr>
            <a:normAutofit lnSpcReduction="10000"/>
          </a:bodyPr>
          <a:lstStyle/>
          <a:p>
            <a:pPr algn="just"/>
            <a:r>
              <a:rPr lang="fr-CA" dirty="0"/>
              <a:t>Dans chacun des sous-systèmes les membres ont des responsabilités auxquelles ils doivent répondre afin d’assurer le bon fonctionnement de celui-ci et par le fait même celui de la famille.</a:t>
            </a:r>
          </a:p>
          <a:p>
            <a:r>
              <a:rPr lang="fr-CA" dirty="0"/>
              <a:t>Une famille regroupe 3 sous-systèmes</a:t>
            </a:r>
          </a:p>
          <a:p>
            <a:pPr lvl="1"/>
            <a:r>
              <a:rPr lang="fr-CA" dirty="0"/>
              <a:t>Conjugal</a:t>
            </a:r>
          </a:p>
          <a:p>
            <a:pPr lvl="1"/>
            <a:r>
              <a:rPr lang="fr-CA" dirty="0"/>
              <a:t>Parental</a:t>
            </a:r>
          </a:p>
          <a:p>
            <a:pPr lvl="1"/>
            <a:r>
              <a:rPr lang="fr-CA" dirty="0"/>
              <a:t>Fraternel</a:t>
            </a:r>
          </a:p>
        </p:txBody>
      </p:sp>
      <p:sp>
        <p:nvSpPr>
          <p:cNvPr id="4" name="Espace réservé du pied de page 3">
            <a:extLst>
              <a:ext uri="{FF2B5EF4-FFF2-40B4-BE49-F238E27FC236}">
                <a16:creationId xmlns:a16="http://schemas.microsoft.com/office/drawing/2014/main" id="{88B84B2D-0096-4B88-91B0-755F9CF7E4F9}"/>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137870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8FBCF2-D793-47BC-B2C6-B2107D58AFD3}"/>
              </a:ext>
            </a:extLst>
          </p:cNvPr>
          <p:cNvSpPr>
            <a:spLocks noGrp="1"/>
          </p:cNvSpPr>
          <p:nvPr>
            <p:ph type="title"/>
          </p:nvPr>
        </p:nvSpPr>
        <p:spPr/>
        <p:txBody>
          <a:bodyPr/>
          <a:lstStyle/>
          <a:p>
            <a:r>
              <a:rPr lang="fr-CA" dirty="0"/>
              <a:t>Le sous-système conjugal</a:t>
            </a:r>
          </a:p>
        </p:txBody>
      </p:sp>
      <p:sp>
        <p:nvSpPr>
          <p:cNvPr id="3" name="Espace réservé du contenu 2">
            <a:extLst>
              <a:ext uri="{FF2B5EF4-FFF2-40B4-BE49-F238E27FC236}">
                <a16:creationId xmlns:a16="http://schemas.microsoft.com/office/drawing/2014/main" id="{7E5CA011-A9AE-4469-8496-3713BECED53D}"/>
              </a:ext>
            </a:extLst>
          </p:cNvPr>
          <p:cNvSpPr>
            <a:spLocks noGrp="1"/>
          </p:cNvSpPr>
          <p:nvPr>
            <p:ph idx="1"/>
          </p:nvPr>
        </p:nvSpPr>
        <p:spPr/>
        <p:txBody>
          <a:bodyPr>
            <a:normAutofit fontScale="85000" lnSpcReduction="20000"/>
          </a:bodyPr>
          <a:lstStyle/>
          <a:p>
            <a:pPr marL="0" indent="0">
              <a:buNone/>
            </a:pPr>
            <a:r>
              <a:rPr lang="fr-CA" b="1" dirty="0"/>
              <a:t>Intimité</a:t>
            </a:r>
          </a:p>
          <a:p>
            <a:pPr lvl="1"/>
            <a:r>
              <a:rPr lang="fr-CA" dirty="0"/>
              <a:t>Vivre des moments ensemble</a:t>
            </a:r>
          </a:p>
          <a:p>
            <a:pPr lvl="1"/>
            <a:r>
              <a:rPr lang="fr-CA" dirty="0"/>
              <a:t>Capacité de partager ses émotions sans jugement</a:t>
            </a:r>
          </a:p>
          <a:p>
            <a:pPr marL="457200" lvl="1" indent="0">
              <a:buNone/>
            </a:pPr>
            <a:endParaRPr lang="fr-CA" dirty="0"/>
          </a:p>
          <a:p>
            <a:r>
              <a:rPr lang="fr-CA" dirty="0"/>
              <a:t>Le rôle du TES</a:t>
            </a:r>
          </a:p>
          <a:p>
            <a:pPr lvl="1"/>
            <a:r>
              <a:rPr lang="fr-CA" dirty="0"/>
              <a:t>Vérifier:</a:t>
            </a:r>
          </a:p>
          <a:p>
            <a:pPr lvl="2"/>
            <a:r>
              <a:rPr lang="fr-CA" dirty="0"/>
              <a:t>Partagent-ils des moments et des activités ensemble?</a:t>
            </a:r>
          </a:p>
          <a:p>
            <a:pPr lvl="2"/>
            <a:r>
              <a:rPr lang="fr-CA" dirty="0"/>
              <a:t>Quelle est la perception que la personne a de son couple?</a:t>
            </a:r>
          </a:p>
          <a:p>
            <a:pPr lvl="2"/>
            <a:r>
              <a:rPr lang="fr-CA" dirty="0"/>
              <a:t>Comment est la communication dans leur couple?</a:t>
            </a:r>
          </a:p>
          <a:p>
            <a:pPr lvl="2"/>
            <a:r>
              <a:rPr lang="fr-CA" dirty="0"/>
              <a:t>Est-ce que le respect est présent entre les deux personnes?</a:t>
            </a:r>
          </a:p>
          <a:p>
            <a:endParaRPr lang="fr-CA" dirty="0"/>
          </a:p>
        </p:txBody>
      </p:sp>
      <p:sp>
        <p:nvSpPr>
          <p:cNvPr id="4" name="Espace réservé du pied de page 3">
            <a:extLst>
              <a:ext uri="{FF2B5EF4-FFF2-40B4-BE49-F238E27FC236}">
                <a16:creationId xmlns:a16="http://schemas.microsoft.com/office/drawing/2014/main" id="{A46C15ED-C10F-45B4-B787-E10A7E9BDE59}"/>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127047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3ED906-F3EC-45B2-AE93-31161510ABD7}"/>
              </a:ext>
            </a:extLst>
          </p:cNvPr>
          <p:cNvSpPr>
            <a:spLocks noGrp="1"/>
          </p:cNvSpPr>
          <p:nvPr>
            <p:ph type="title"/>
          </p:nvPr>
        </p:nvSpPr>
        <p:spPr/>
        <p:txBody>
          <a:bodyPr/>
          <a:lstStyle/>
          <a:p>
            <a:r>
              <a:rPr lang="fr-CA" dirty="0"/>
              <a:t>Le sous-système conjugal</a:t>
            </a:r>
          </a:p>
        </p:txBody>
      </p:sp>
      <p:sp>
        <p:nvSpPr>
          <p:cNvPr id="3" name="Espace réservé du contenu 2">
            <a:extLst>
              <a:ext uri="{FF2B5EF4-FFF2-40B4-BE49-F238E27FC236}">
                <a16:creationId xmlns:a16="http://schemas.microsoft.com/office/drawing/2014/main" id="{F199B547-36A8-4526-9E34-15D3A5DB16E7}"/>
              </a:ext>
            </a:extLst>
          </p:cNvPr>
          <p:cNvSpPr>
            <a:spLocks noGrp="1"/>
          </p:cNvSpPr>
          <p:nvPr>
            <p:ph idx="1"/>
          </p:nvPr>
        </p:nvSpPr>
        <p:spPr/>
        <p:txBody>
          <a:bodyPr>
            <a:normAutofit fontScale="77500" lnSpcReduction="20000"/>
          </a:bodyPr>
          <a:lstStyle/>
          <a:p>
            <a:pPr marL="0" indent="0">
              <a:buNone/>
            </a:pPr>
            <a:r>
              <a:rPr lang="fr-CA" b="1" dirty="0"/>
              <a:t>Support</a:t>
            </a:r>
            <a:r>
              <a:rPr lang="fr-CA" dirty="0"/>
              <a:t> </a:t>
            </a:r>
          </a:p>
          <a:p>
            <a:pPr lvl="1"/>
            <a:r>
              <a:rPr lang="fr-CA" dirty="0"/>
              <a:t>Communication saine</a:t>
            </a:r>
          </a:p>
          <a:p>
            <a:pPr lvl="1"/>
            <a:r>
              <a:rPr lang="fr-CA" dirty="0"/>
              <a:t>Équilibre et équité</a:t>
            </a:r>
          </a:p>
          <a:p>
            <a:pPr lvl="1"/>
            <a:r>
              <a:rPr lang="fr-CA" dirty="0"/>
              <a:t>Dynamique de «solidarité»</a:t>
            </a:r>
          </a:p>
          <a:p>
            <a:r>
              <a:rPr lang="fr-CA" dirty="0"/>
              <a:t>Le rôle du TES</a:t>
            </a:r>
          </a:p>
          <a:p>
            <a:pPr lvl="1"/>
            <a:r>
              <a:rPr lang="fr-CA" dirty="0"/>
              <a:t>Observer:</a:t>
            </a:r>
          </a:p>
          <a:p>
            <a:pPr lvl="2"/>
            <a:r>
              <a:rPr lang="fr-CA" dirty="0"/>
              <a:t>Quelles sont leurs valeurs personnelles et communes?</a:t>
            </a:r>
          </a:p>
          <a:p>
            <a:pPr lvl="2"/>
            <a:r>
              <a:rPr lang="fr-CA" dirty="0"/>
              <a:t>Comment chacun soutient l’autre?</a:t>
            </a:r>
          </a:p>
          <a:p>
            <a:pPr lvl="2"/>
            <a:r>
              <a:rPr lang="fr-CA" dirty="0"/>
              <a:t>Quelles actions ou paroles témoignent le support au sein du couple?</a:t>
            </a:r>
          </a:p>
          <a:p>
            <a:pPr lvl="2"/>
            <a:r>
              <a:rPr lang="fr-CA" dirty="0"/>
              <a:t>Est-ce possible d’exprimer ses émotions sans avoir peur d’être jugé?</a:t>
            </a:r>
          </a:p>
          <a:p>
            <a:pPr lvl="2"/>
            <a:r>
              <a:rPr lang="fr-CA" dirty="0"/>
              <a:t>Peuvent-ils compter l’un sur l’autre?</a:t>
            </a:r>
          </a:p>
          <a:p>
            <a:endParaRPr lang="fr-CA" dirty="0"/>
          </a:p>
        </p:txBody>
      </p:sp>
      <p:sp>
        <p:nvSpPr>
          <p:cNvPr id="4" name="Espace réservé du pied de page 3">
            <a:extLst>
              <a:ext uri="{FF2B5EF4-FFF2-40B4-BE49-F238E27FC236}">
                <a16:creationId xmlns:a16="http://schemas.microsoft.com/office/drawing/2014/main" id="{B9073E7E-F791-47F7-A3E3-32764BC37245}"/>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55190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F86D94-CA02-4E54-9053-5A409BF73D19}"/>
              </a:ext>
            </a:extLst>
          </p:cNvPr>
          <p:cNvSpPr>
            <a:spLocks noGrp="1"/>
          </p:cNvSpPr>
          <p:nvPr>
            <p:ph type="title"/>
          </p:nvPr>
        </p:nvSpPr>
        <p:spPr/>
        <p:txBody>
          <a:bodyPr/>
          <a:lstStyle/>
          <a:p>
            <a:r>
              <a:rPr lang="fr-CA" dirty="0"/>
              <a:t>Le sous-système conjugal</a:t>
            </a:r>
          </a:p>
        </p:txBody>
      </p:sp>
      <p:sp>
        <p:nvSpPr>
          <p:cNvPr id="3" name="Espace réservé du contenu 2">
            <a:extLst>
              <a:ext uri="{FF2B5EF4-FFF2-40B4-BE49-F238E27FC236}">
                <a16:creationId xmlns:a16="http://schemas.microsoft.com/office/drawing/2014/main" id="{9A27DE97-E389-4AA6-9B0E-3683E332012A}"/>
              </a:ext>
            </a:extLst>
          </p:cNvPr>
          <p:cNvSpPr>
            <a:spLocks noGrp="1"/>
          </p:cNvSpPr>
          <p:nvPr>
            <p:ph idx="1"/>
          </p:nvPr>
        </p:nvSpPr>
        <p:spPr/>
        <p:txBody>
          <a:bodyPr>
            <a:normAutofit fontScale="85000" lnSpcReduction="20000"/>
          </a:bodyPr>
          <a:lstStyle/>
          <a:p>
            <a:pPr marL="0" indent="0">
              <a:buNone/>
            </a:pPr>
            <a:r>
              <a:rPr lang="fr-CA" b="1" dirty="0"/>
              <a:t>Complémentarité</a:t>
            </a:r>
          </a:p>
          <a:p>
            <a:pPr lvl="1"/>
            <a:r>
              <a:rPr lang="fr-CA" dirty="0"/>
              <a:t>Assumée</a:t>
            </a:r>
          </a:p>
          <a:p>
            <a:pPr lvl="1"/>
            <a:r>
              <a:rPr lang="fr-CA" dirty="0"/>
              <a:t>Acceptée </a:t>
            </a:r>
          </a:p>
          <a:p>
            <a:pPr lvl="1"/>
            <a:r>
              <a:rPr lang="fr-CA" dirty="0"/>
              <a:t>Utilisée </a:t>
            </a:r>
          </a:p>
          <a:p>
            <a:r>
              <a:rPr lang="fr-CA" dirty="0"/>
              <a:t>Le rôle du TES</a:t>
            </a:r>
          </a:p>
          <a:p>
            <a:pPr lvl="1"/>
            <a:r>
              <a:rPr lang="fr-CA" dirty="0"/>
              <a:t>Évaluer:</a:t>
            </a:r>
          </a:p>
          <a:p>
            <a:pPr lvl="2"/>
            <a:r>
              <a:rPr lang="fr-CA" dirty="0"/>
              <a:t>Sont-ils capables d’identifier les forces et les faiblesse de l’autre?</a:t>
            </a:r>
          </a:p>
          <a:p>
            <a:pPr lvl="3"/>
            <a:r>
              <a:rPr lang="fr-CA" dirty="0"/>
              <a:t>Les forces de un compensent-elles les faiblesses de l’autre?</a:t>
            </a:r>
          </a:p>
          <a:p>
            <a:pPr lvl="2"/>
            <a:r>
              <a:rPr lang="fr-CA" dirty="0"/>
              <a:t>Quelles sont leurs différences? </a:t>
            </a:r>
          </a:p>
          <a:p>
            <a:pPr lvl="2"/>
            <a:r>
              <a:rPr lang="fr-CA" dirty="0"/>
              <a:t>Peuvent-ils se fier l’un sur l’autre?</a:t>
            </a:r>
          </a:p>
          <a:p>
            <a:pPr lvl="2"/>
            <a:r>
              <a:rPr lang="fr-CA" dirty="0"/>
              <a:t>Utilisent-ils les forces de leur partenaire au besoin?</a:t>
            </a:r>
          </a:p>
          <a:p>
            <a:pPr lvl="2"/>
            <a:endParaRPr lang="fr-CA" dirty="0"/>
          </a:p>
          <a:p>
            <a:pPr lvl="2"/>
            <a:endParaRPr lang="fr-CA" dirty="0"/>
          </a:p>
          <a:p>
            <a:endParaRPr lang="fr-CA" dirty="0"/>
          </a:p>
        </p:txBody>
      </p:sp>
      <p:sp>
        <p:nvSpPr>
          <p:cNvPr id="4" name="Espace réservé du pied de page 3">
            <a:extLst>
              <a:ext uri="{FF2B5EF4-FFF2-40B4-BE49-F238E27FC236}">
                <a16:creationId xmlns:a16="http://schemas.microsoft.com/office/drawing/2014/main" id="{C8205544-FCEA-4625-9A28-278B6986754D}"/>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238645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0CB278-A045-494B-8EFD-A445071BA3EE}"/>
              </a:ext>
            </a:extLst>
          </p:cNvPr>
          <p:cNvSpPr>
            <a:spLocks noGrp="1"/>
          </p:cNvSpPr>
          <p:nvPr>
            <p:ph type="title"/>
          </p:nvPr>
        </p:nvSpPr>
        <p:spPr/>
        <p:txBody>
          <a:bodyPr/>
          <a:lstStyle/>
          <a:p>
            <a:r>
              <a:rPr lang="fr-CA" dirty="0"/>
              <a:t>Le sous-système parental</a:t>
            </a:r>
          </a:p>
        </p:txBody>
      </p:sp>
      <p:sp>
        <p:nvSpPr>
          <p:cNvPr id="3" name="Espace réservé du contenu 2">
            <a:extLst>
              <a:ext uri="{FF2B5EF4-FFF2-40B4-BE49-F238E27FC236}">
                <a16:creationId xmlns:a16="http://schemas.microsoft.com/office/drawing/2014/main" id="{D468C5E9-BBA0-4FF1-B557-77B1E64026FC}"/>
              </a:ext>
            </a:extLst>
          </p:cNvPr>
          <p:cNvSpPr>
            <a:spLocks noGrp="1"/>
          </p:cNvSpPr>
          <p:nvPr>
            <p:ph idx="1"/>
          </p:nvPr>
        </p:nvSpPr>
        <p:spPr/>
        <p:txBody>
          <a:bodyPr>
            <a:normAutofit/>
          </a:bodyPr>
          <a:lstStyle/>
          <a:p>
            <a:pPr marL="0" indent="0">
              <a:buNone/>
            </a:pPr>
            <a:r>
              <a:rPr lang="fr-CA" b="1" dirty="0"/>
              <a:t>Materner/Paterner</a:t>
            </a:r>
          </a:p>
          <a:p>
            <a:pPr lvl="1"/>
            <a:r>
              <a:rPr lang="fr-CA" dirty="0"/>
              <a:t>Lien d’attachement</a:t>
            </a:r>
          </a:p>
          <a:p>
            <a:pPr lvl="1"/>
            <a:r>
              <a:rPr lang="fr-CA" dirty="0"/>
              <a:t>La relation</a:t>
            </a:r>
          </a:p>
          <a:p>
            <a:r>
              <a:rPr lang="fr-CA" dirty="0"/>
              <a:t>Le rôle du TES</a:t>
            </a:r>
          </a:p>
          <a:p>
            <a:pPr lvl="1"/>
            <a:r>
              <a:rPr lang="fr-CA" dirty="0"/>
              <a:t>Évaluer si les parents sont aptes à répondre aux besoins affectifs, physiques ou psychologiques de l’enfant.</a:t>
            </a:r>
          </a:p>
        </p:txBody>
      </p:sp>
      <p:sp>
        <p:nvSpPr>
          <p:cNvPr id="4" name="Espace réservé du pied de page 3">
            <a:extLst>
              <a:ext uri="{FF2B5EF4-FFF2-40B4-BE49-F238E27FC236}">
                <a16:creationId xmlns:a16="http://schemas.microsoft.com/office/drawing/2014/main" id="{7B482900-52BE-4E4B-9094-044FAA504BA6}"/>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3069991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60C75D-ABB8-493F-BE66-E0D52BDBAA99}"/>
              </a:ext>
            </a:extLst>
          </p:cNvPr>
          <p:cNvSpPr>
            <a:spLocks noGrp="1"/>
          </p:cNvSpPr>
          <p:nvPr>
            <p:ph type="title"/>
          </p:nvPr>
        </p:nvSpPr>
        <p:spPr/>
        <p:txBody>
          <a:bodyPr/>
          <a:lstStyle/>
          <a:p>
            <a:r>
              <a:rPr lang="fr-CA" dirty="0"/>
              <a:t>Le sous-système parental</a:t>
            </a:r>
          </a:p>
        </p:txBody>
      </p:sp>
      <p:sp>
        <p:nvSpPr>
          <p:cNvPr id="3" name="Espace réservé du contenu 2">
            <a:extLst>
              <a:ext uri="{FF2B5EF4-FFF2-40B4-BE49-F238E27FC236}">
                <a16:creationId xmlns:a16="http://schemas.microsoft.com/office/drawing/2014/main" id="{FFBD8F96-FC6D-40B1-ADF0-997F9B4DB8C6}"/>
              </a:ext>
            </a:extLst>
          </p:cNvPr>
          <p:cNvSpPr>
            <a:spLocks noGrp="1"/>
          </p:cNvSpPr>
          <p:nvPr>
            <p:ph idx="1"/>
          </p:nvPr>
        </p:nvSpPr>
        <p:spPr/>
        <p:txBody>
          <a:bodyPr/>
          <a:lstStyle/>
          <a:p>
            <a:pPr marL="0" indent="0">
              <a:buNone/>
            </a:pPr>
            <a:r>
              <a:rPr lang="fr-CA" b="1" dirty="0"/>
              <a:t>Guider</a:t>
            </a:r>
          </a:p>
          <a:p>
            <a:pPr lvl="1"/>
            <a:r>
              <a:rPr lang="fr-CA" dirty="0"/>
              <a:t>Valeurs</a:t>
            </a:r>
          </a:p>
          <a:p>
            <a:r>
              <a:rPr lang="fr-CA" dirty="0"/>
              <a:t>Le rôle du TES</a:t>
            </a:r>
          </a:p>
          <a:p>
            <a:pPr lvl="1"/>
            <a:r>
              <a:rPr lang="fr-CA" dirty="0"/>
              <a:t>Observer la cohérence des parents à travers leurs comportements et leurs attitudes envers leur enfant.</a:t>
            </a:r>
          </a:p>
          <a:p>
            <a:pPr lvl="1"/>
            <a:endParaRPr lang="fr-CA" dirty="0"/>
          </a:p>
        </p:txBody>
      </p:sp>
      <p:sp>
        <p:nvSpPr>
          <p:cNvPr id="4" name="Espace réservé du pied de page 3">
            <a:extLst>
              <a:ext uri="{FF2B5EF4-FFF2-40B4-BE49-F238E27FC236}">
                <a16:creationId xmlns:a16="http://schemas.microsoft.com/office/drawing/2014/main" id="{3E681A0D-B628-4ED9-A0D6-11607764604C}"/>
              </a:ext>
            </a:extLst>
          </p:cNvPr>
          <p:cNvSpPr>
            <a:spLocks noGrp="1"/>
          </p:cNvSpPr>
          <p:nvPr>
            <p:ph type="ftr" sz="quarter" idx="11"/>
          </p:nvPr>
        </p:nvSpPr>
        <p:spPr/>
        <p:txBody>
          <a:bodyPr/>
          <a:lstStyle/>
          <a:p>
            <a:r>
              <a:rPr lang="fr-CA"/>
              <a:t>Intervention familiale et communautaire 351-521-ME, Labbé, A-S (Automne 2020). Mérici Collégial Privé</a:t>
            </a:r>
            <a:endParaRPr lang="en-US"/>
          </a:p>
        </p:txBody>
      </p:sp>
    </p:spTree>
    <p:extLst>
      <p:ext uri="{BB962C8B-B14F-4D97-AF65-F5344CB8AC3E}">
        <p14:creationId xmlns:p14="http://schemas.microsoft.com/office/powerpoint/2010/main" val="1376046013"/>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412439"/>
      </a:dk2>
      <a:lt2>
        <a:srgbClr val="E2E3E8"/>
      </a:lt2>
      <a:accent1>
        <a:srgbClr val="B1A11F"/>
      </a:accent1>
      <a:accent2>
        <a:srgbClr val="D57117"/>
      </a:accent2>
      <a:accent3>
        <a:srgbClr val="E73429"/>
      </a:accent3>
      <a:accent4>
        <a:srgbClr val="D5175B"/>
      </a:accent4>
      <a:accent5>
        <a:srgbClr val="E729BC"/>
      </a:accent5>
      <a:accent6>
        <a:srgbClr val="B117D5"/>
      </a:accent6>
      <a:hlink>
        <a:srgbClr val="6671CC"/>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1459</TotalTime>
  <Words>2902</Words>
  <Application>Microsoft Office PowerPoint</Application>
  <PresentationFormat>Grand écran</PresentationFormat>
  <Paragraphs>394</Paragraphs>
  <Slides>39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39</vt:i4>
      </vt:variant>
    </vt:vector>
  </HeadingPairs>
  <TitlesOfParts>
    <vt:vector size="48" baseType="lpstr">
      <vt:lpstr>Amasis MT Pro Black</vt:lpstr>
      <vt:lpstr>Arial</vt:lpstr>
      <vt:lpstr>Arial Narrow</vt:lpstr>
      <vt:lpstr>Avenir Next LT Pro</vt:lpstr>
      <vt:lpstr>Calibri</vt:lpstr>
      <vt:lpstr>Century Gothic</vt:lpstr>
      <vt:lpstr>Times New Roman</vt:lpstr>
      <vt:lpstr>Wingdings</vt:lpstr>
      <vt:lpstr>AccentBoxVTI</vt:lpstr>
      <vt:lpstr>L’observation de la famille</vt:lpstr>
      <vt:lpstr>Les observations de l’éducateurs spécialisé</vt:lpstr>
      <vt:lpstr>Les sous-systèmes</vt:lpstr>
      <vt:lpstr>Les sous-systèmes</vt:lpstr>
      <vt:lpstr>Le sous-système conjugal</vt:lpstr>
      <vt:lpstr>Le sous-système conjugal</vt:lpstr>
      <vt:lpstr>Le sous-système conjugal</vt:lpstr>
      <vt:lpstr>Le sous-système parental</vt:lpstr>
      <vt:lpstr>Le sous-système parental</vt:lpstr>
      <vt:lpstr>Le sous-système parental</vt:lpstr>
      <vt:lpstr>Le sous-système fraternel</vt:lpstr>
      <vt:lpstr>Sous-système fraternel</vt:lpstr>
      <vt:lpstr>La structure familiale </vt:lpstr>
      <vt:lpstr>La position des membres</vt:lpstr>
      <vt:lpstr>La position des membres</vt:lpstr>
      <vt:lpstr>La position des membres  dans une famille dysfonctionnelle</vt:lpstr>
      <vt:lpstr>La position des membres</vt:lpstr>
      <vt:lpstr>Les frontières</vt:lpstr>
      <vt:lpstr>Les frontières</vt:lpstr>
      <vt:lpstr>Les frontières</vt:lpstr>
      <vt:lpstr>Les triangles</vt:lpstr>
      <vt:lpstr>Triangle (exemple)</vt:lpstr>
      <vt:lpstr>Triangle (exemple)</vt:lpstr>
      <vt:lpstr>Les règles</vt:lpstr>
      <vt:lpstr>Les triangles</vt:lpstr>
      <vt:lpstr>Les règles </vt:lpstr>
      <vt:lpstr>Les frontières et les règles </vt:lpstr>
      <vt:lpstr>Alliance</vt:lpstr>
      <vt:lpstr>Coalition</vt:lpstr>
      <vt:lpstr>Coalition (exemple)</vt:lpstr>
      <vt:lpstr>Coalition (exemple)</vt:lpstr>
      <vt:lpstr>Les alliances et coalitions</vt:lpstr>
      <vt:lpstr>Pattern relationnel (de fonctionnement) </vt:lpstr>
      <vt:lpstr>Pattern relationnel (exemple)</vt:lpstr>
      <vt:lpstr>Les patterns relationnels</vt:lpstr>
      <vt:lpstr>La carte familiale</vt:lpstr>
      <vt:lpstr>La carte familiale</vt:lpstr>
      <vt:lpstr>Le schéma systémique (à l’aide de l’approche systémique)</vt:lpstr>
      <vt:lpstr>Le schéma systémique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L’observation de la famille</dc:title>
  <dc:creator>Anne-Sophie Labbé</dc:creator>
  <cp:lastModifiedBy>Administrateur</cp:lastModifiedBy>
  <cp:revision>15</cp:revision>
  <cp:lastPrinted>2020-10-02T21:32:24Z</cp:lastPrinted>
  <dcterms:created xsi:type="dcterms:W3CDTF">2020-08-08T13:47:47Z</dcterms:created>
  <dcterms:modified xsi:type="dcterms:W3CDTF">2022-06-11T12:29:51Z</dcterms:modified>
</cp:coreProperties>
</file>