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313" r:id="rId3"/>
    <p:sldId id="311" r:id="rId4"/>
    <p:sldId id="263" r:id="rId5"/>
    <p:sldId id="314" r:id="rId6"/>
    <p:sldId id="271" r:id="rId7"/>
    <p:sldId id="315" r:id="rId8"/>
    <p:sldId id="318" r:id="rId9"/>
    <p:sldId id="316" r:id="rId10"/>
    <p:sldId id="308" r:id="rId11"/>
    <p:sldId id="307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4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5DF6C9-1A4C-4175-A5B1-24235E717E60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B01E609-6EC0-4662-8560-EEEF623F93F8}">
      <dgm:prSet/>
      <dgm:spPr/>
      <dgm:t>
        <a:bodyPr/>
        <a:lstStyle/>
        <a:p>
          <a:r>
            <a:rPr lang="en-US" b="1"/>
            <a:t>Valeurs:</a:t>
          </a:r>
          <a:r>
            <a:rPr lang="en-US"/>
            <a:t> Ce que l’on considère beau et bien. Ce qui nous tient à cœur. </a:t>
          </a:r>
        </a:p>
      </dgm:t>
    </dgm:pt>
    <dgm:pt modelId="{C941519F-1125-41BF-8027-9D763B26B9C9}" type="parTrans" cxnId="{F80468B8-E175-45FF-8C28-7506031F6F20}">
      <dgm:prSet/>
      <dgm:spPr/>
      <dgm:t>
        <a:bodyPr/>
        <a:lstStyle/>
        <a:p>
          <a:endParaRPr lang="en-US"/>
        </a:p>
      </dgm:t>
    </dgm:pt>
    <dgm:pt modelId="{0AA158FF-0640-4899-8486-321E101E0957}" type="sibTrans" cxnId="{F80468B8-E175-45FF-8C28-7506031F6F20}">
      <dgm:prSet/>
      <dgm:spPr/>
      <dgm:t>
        <a:bodyPr/>
        <a:lstStyle/>
        <a:p>
          <a:endParaRPr lang="en-US"/>
        </a:p>
      </dgm:t>
    </dgm:pt>
    <dgm:pt modelId="{A2DBC223-97F0-47E7-B47C-7280B1BF7DAB}">
      <dgm:prSet/>
      <dgm:spPr/>
      <dgm:t>
        <a:bodyPr/>
        <a:lstStyle/>
        <a:p>
          <a:r>
            <a:rPr lang="en-US"/>
            <a:t>Pourquoi est-ce important de les reconnaître en tant qu'intervenant?</a:t>
          </a:r>
        </a:p>
      </dgm:t>
    </dgm:pt>
    <dgm:pt modelId="{D13BDA3E-C190-4D5A-8D39-C2B28FDB1D8C}" type="parTrans" cxnId="{31002526-D579-4B8F-8F72-EE0B4E61C19B}">
      <dgm:prSet/>
      <dgm:spPr/>
      <dgm:t>
        <a:bodyPr/>
        <a:lstStyle/>
        <a:p>
          <a:endParaRPr lang="en-US"/>
        </a:p>
      </dgm:t>
    </dgm:pt>
    <dgm:pt modelId="{F0EDA660-2924-4153-B532-11C8934EB98A}" type="sibTrans" cxnId="{31002526-D579-4B8F-8F72-EE0B4E61C19B}">
      <dgm:prSet/>
      <dgm:spPr/>
      <dgm:t>
        <a:bodyPr/>
        <a:lstStyle/>
        <a:p>
          <a:endParaRPr lang="en-US"/>
        </a:p>
      </dgm:t>
    </dgm:pt>
    <dgm:pt modelId="{ED2DB674-0B41-4FA7-82E3-679B35D79B7D}">
      <dgm:prSet/>
      <dgm:spPr/>
      <dgm:t>
        <a:bodyPr/>
        <a:lstStyle/>
        <a:p>
          <a:r>
            <a:rPr lang="en-US" b="1"/>
            <a:t>Contre-valeurs: </a:t>
          </a:r>
          <a:r>
            <a:rPr lang="en-US"/>
            <a:t>Ce que l'on veut éviter dans sa vie, ce qu'on rejette.</a:t>
          </a:r>
        </a:p>
      </dgm:t>
    </dgm:pt>
    <dgm:pt modelId="{300AAADA-4191-4536-8EEF-BD077CF17BC1}" type="parTrans" cxnId="{AD7D0FB4-4F28-46C0-A010-C8FED0C6AF88}">
      <dgm:prSet/>
      <dgm:spPr/>
      <dgm:t>
        <a:bodyPr/>
        <a:lstStyle/>
        <a:p>
          <a:endParaRPr lang="en-US"/>
        </a:p>
      </dgm:t>
    </dgm:pt>
    <dgm:pt modelId="{4B609AE7-3268-4A62-8F8C-EFD52C9D72B2}" type="sibTrans" cxnId="{AD7D0FB4-4F28-46C0-A010-C8FED0C6AF88}">
      <dgm:prSet/>
      <dgm:spPr/>
      <dgm:t>
        <a:bodyPr/>
        <a:lstStyle/>
        <a:p>
          <a:endParaRPr lang="en-US"/>
        </a:p>
      </dgm:t>
    </dgm:pt>
    <dgm:pt modelId="{4AC60816-8798-4A4B-9D44-C9CB709A05BF}">
      <dgm:prSet/>
      <dgm:spPr/>
      <dgm:t>
        <a:bodyPr/>
        <a:lstStyle/>
        <a:p>
          <a:r>
            <a:rPr lang="en-US"/>
            <a:t>Pourquoi est-ce important de les reconnaître en tant qu'intervenant?</a:t>
          </a:r>
        </a:p>
      </dgm:t>
    </dgm:pt>
    <dgm:pt modelId="{59AFF96F-7A7A-4939-8371-376FFD607EE6}" type="parTrans" cxnId="{D7A6B59F-58CF-47F6-ADA4-66FBECA1251E}">
      <dgm:prSet/>
      <dgm:spPr/>
      <dgm:t>
        <a:bodyPr/>
        <a:lstStyle/>
        <a:p>
          <a:endParaRPr lang="en-US"/>
        </a:p>
      </dgm:t>
    </dgm:pt>
    <dgm:pt modelId="{78938FB1-8FF4-41FA-B46E-A995A6E4055E}" type="sibTrans" cxnId="{D7A6B59F-58CF-47F6-ADA4-66FBECA1251E}">
      <dgm:prSet/>
      <dgm:spPr/>
      <dgm:t>
        <a:bodyPr/>
        <a:lstStyle/>
        <a:p>
          <a:endParaRPr lang="en-US"/>
        </a:p>
      </dgm:t>
    </dgm:pt>
    <dgm:pt modelId="{3CEFC9AF-7368-4A23-A561-4561A4E1BDD6}">
      <dgm:prSet/>
      <dgm:spPr/>
      <dgm:t>
        <a:bodyPr/>
        <a:lstStyle/>
        <a:p>
          <a:r>
            <a:rPr lang="en-US" dirty="0"/>
            <a:t>On doit </a:t>
          </a:r>
          <a:r>
            <a:rPr lang="en-US" dirty="0" err="1"/>
            <a:t>être</a:t>
          </a:r>
          <a:r>
            <a:rPr lang="en-US" dirty="0"/>
            <a:t> capable de </a:t>
          </a:r>
          <a:r>
            <a:rPr lang="en-US" dirty="0" err="1"/>
            <a:t>reconnaitre</a:t>
          </a:r>
          <a:r>
            <a:rPr lang="en-US" dirty="0"/>
            <a:t> les situations de </a:t>
          </a:r>
          <a:r>
            <a:rPr lang="en-US" dirty="0" err="1"/>
            <a:t>dilemmes</a:t>
          </a:r>
          <a:r>
            <a:rPr lang="en-US" dirty="0"/>
            <a:t> </a:t>
          </a:r>
          <a:r>
            <a:rPr lang="en-US" dirty="0" err="1"/>
            <a:t>éthiques</a:t>
          </a:r>
          <a:r>
            <a:rPr lang="en-US" dirty="0"/>
            <a:t> et y faire face avec </a:t>
          </a:r>
          <a:r>
            <a:rPr lang="en-US" dirty="0" err="1"/>
            <a:t>professionnalisme</a:t>
          </a:r>
          <a:endParaRPr lang="en-US" dirty="0"/>
        </a:p>
      </dgm:t>
    </dgm:pt>
    <dgm:pt modelId="{7218FBFC-A692-4D0F-9392-7DFEA9D7F967}" type="parTrans" cxnId="{1F3B9950-7FB8-4BEC-8538-4880D444B809}">
      <dgm:prSet/>
      <dgm:spPr/>
      <dgm:t>
        <a:bodyPr/>
        <a:lstStyle/>
        <a:p>
          <a:endParaRPr lang="en-US"/>
        </a:p>
      </dgm:t>
    </dgm:pt>
    <dgm:pt modelId="{50B127BF-4D73-4855-92A6-8C75B5263C7E}" type="sibTrans" cxnId="{1F3B9950-7FB8-4BEC-8538-4880D444B809}">
      <dgm:prSet/>
      <dgm:spPr/>
      <dgm:t>
        <a:bodyPr/>
        <a:lstStyle/>
        <a:p>
          <a:endParaRPr lang="en-US"/>
        </a:p>
      </dgm:t>
    </dgm:pt>
    <dgm:pt modelId="{D704EAEE-EA62-4C27-A044-68AD6E31660E}" type="pres">
      <dgm:prSet presAssocID="{C05DF6C9-1A4C-4175-A5B1-24235E717E60}" presName="diagram" presStyleCnt="0">
        <dgm:presLayoutVars>
          <dgm:dir/>
          <dgm:resizeHandles val="exact"/>
        </dgm:presLayoutVars>
      </dgm:prSet>
      <dgm:spPr/>
    </dgm:pt>
    <dgm:pt modelId="{7C8069A4-D7AC-40FA-8211-6133E1BFAF23}" type="pres">
      <dgm:prSet presAssocID="{1B01E609-6EC0-4662-8560-EEEF623F93F8}" presName="node" presStyleLbl="node1" presStyleIdx="0" presStyleCnt="5">
        <dgm:presLayoutVars>
          <dgm:bulletEnabled val="1"/>
        </dgm:presLayoutVars>
      </dgm:prSet>
      <dgm:spPr/>
    </dgm:pt>
    <dgm:pt modelId="{97F996D8-4737-483A-92C6-403D78209414}" type="pres">
      <dgm:prSet presAssocID="{0AA158FF-0640-4899-8486-321E101E0957}" presName="sibTrans" presStyleLbl="sibTrans2D1" presStyleIdx="0" presStyleCnt="4"/>
      <dgm:spPr/>
    </dgm:pt>
    <dgm:pt modelId="{0902C7DE-F6E0-4694-824B-FE4224EBE0EC}" type="pres">
      <dgm:prSet presAssocID="{0AA158FF-0640-4899-8486-321E101E0957}" presName="connectorText" presStyleLbl="sibTrans2D1" presStyleIdx="0" presStyleCnt="4"/>
      <dgm:spPr/>
    </dgm:pt>
    <dgm:pt modelId="{17A7AA25-9E03-46EB-8E24-F703B050620A}" type="pres">
      <dgm:prSet presAssocID="{A2DBC223-97F0-47E7-B47C-7280B1BF7DAB}" presName="node" presStyleLbl="node1" presStyleIdx="1" presStyleCnt="5">
        <dgm:presLayoutVars>
          <dgm:bulletEnabled val="1"/>
        </dgm:presLayoutVars>
      </dgm:prSet>
      <dgm:spPr/>
    </dgm:pt>
    <dgm:pt modelId="{68827383-CD53-48C5-83C7-2EF141752F13}" type="pres">
      <dgm:prSet presAssocID="{F0EDA660-2924-4153-B532-11C8934EB98A}" presName="sibTrans" presStyleLbl="sibTrans2D1" presStyleIdx="1" presStyleCnt="4"/>
      <dgm:spPr/>
    </dgm:pt>
    <dgm:pt modelId="{C852C2A0-8E13-4BBC-A569-F2A03E7C8B1C}" type="pres">
      <dgm:prSet presAssocID="{F0EDA660-2924-4153-B532-11C8934EB98A}" presName="connectorText" presStyleLbl="sibTrans2D1" presStyleIdx="1" presStyleCnt="4"/>
      <dgm:spPr/>
    </dgm:pt>
    <dgm:pt modelId="{B849CE48-D846-40A6-A4E1-F993090B6A2E}" type="pres">
      <dgm:prSet presAssocID="{ED2DB674-0B41-4FA7-82E3-679B35D79B7D}" presName="node" presStyleLbl="node1" presStyleIdx="2" presStyleCnt="5">
        <dgm:presLayoutVars>
          <dgm:bulletEnabled val="1"/>
        </dgm:presLayoutVars>
      </dgm:prSet>
      <dgm:spPr/>
    </dgm:pt>
    <dgm:pt modelId="{16F3A811-88E8-4193-9C69-44ADF2BC4756}" type="pres">
      <dgm:prSet presAssocID="{4B609AE7-3268-4A62-8F8C-EFD52C9D72B2}" presName="sibTrans" presStyleLbl="sibTrans2D1" presStyleIdx="2" presStyleCnt="4"/>
      <dgm:spPr/>
    </dgm:pt>
    <dgm:pt modelId="{E38DA597-05DF-48E8-AA06-15040E150E25}" type="pres">
      <dgm:prSet presAssocID="{4B609AE7-3268-4A62-8F8C-EFD52C9D72B2}" presName="connectorText" presStyleLbl="sibTrans2D1" presStyleIdx="2" presStyleCnt="4"/>
      <dgm:spPr/>
    </dgm:pt>
    <dgm:pt modelId="{C5DA15D7-2B71-4C26-87E3-D737A64AC2A0}" type="pres">
      <dgm:prSet presAssocID="{4AC60816-8798-4A4B-9D44-C9CB709A05BF}" presName="node" presStyleLbl="node1" presStyleIdx="3" presStyleCnt="5">
        <dgm:presLayoutVars>
          <dgm:bulletEnabled val="1"/>
        </dgm:presLayoutVars>
      </dgm:prSet>
      <dgm:spPr/>
    </dgm:pt>
    <dgm:pt modelId="{1A0CDB72-071A-4375-8AC5-7ED77C6F25AD}" type="pres">
      <dgm:prSet presAssocID="{78938FB1-8FF4-41FA-B46E-A995A6E4055E}" presName="sibTrans" presStyleLbl="sibTrans2D1" presStyleIdx="3" presStyleCnt="4"/>
      <dgm:spPr/>
    </dgm:pt>
    <dgm:pt modelId="{FDA7101F-0AF4-4BF1-A03E-3BDFFADF7B2C}" type="pres">
      <dgm:prSet presAssocID="{78938FB1-8FF4-41FA-B46E-A995A6E4055E}" presName="connectorText" presStyleLbl="sibTrans2D1" presStyleIdx="3" presStyleCnt="4"/>
      <dgm:spPr/>
    </dgm:pt>
    <dgm:pt modelId="{448F659E-70A1-42E2-9BCB-866031259D78}" type="pres">
      <dgm:prSet presAssocID="{3CEFC9AF-7368-4A23-A561-4561A4E1BDD6}" presName="node" presStyleLbl="node1" presStyleIdx="4" presStyleCnt="5">
        <dgm:presLayoutVars>
          <dgm:bulletEnabled val="1"/>
        </dgm:presLayoutVars>
      </dgm:prSet>
      <dgm:spPr/>
    </dgm:pt>
  </dgm:ptLst>
  <dgm:cxnLst>
    <dgm:cxn modelId="{F932EB03-A895-4AD0-951F-A66F0A83FAFE}" type="presOf" srcId="{78938FB1-8FF4-41FA-B46E-A995A6E4055E}" destId="{1A0CDB72-071A-4375-8AC5-7ED77C6F25AD}" srcOrd="0" destOrd="0" presId="urn:microsoft.com/office/officeart/2005/8/layout/process5"/>
    <dgm:cxn modelId="{2D19E614-04A4-4377-96EC-047E976C7E47}" type="presOf" srcId="{C05DF6C9-1A4C-4175-A5B1-24235E717E60}" destId="{D704EAEE-EA62-4C27-A044-68AD6E31660E}" srcOrd="0" destOrd="0" presId="urn:microsoft.com/office/officeart/2005/8/layout/process5"/>
    <dgm:cxn modelId="{31002526-D579-4B8F-8F72-EE0B4E61C19B}" srcId="{C05DF6C9-1A4C-4175-A5B1-24235E717E60}" destId="{A2DBC223-97F0-47E7-B47C-7280B1BF7DAB}" srcOrd="1" destOrd="0" parTransId="{D13BDA3E-C190-4D5A-8D39-C2B28FDB1D8C}" sibTransId="{F0EDA660-2924-4153-B532-11C8934EB98A}"/>
    <dgm:cxn modelId="{F467C827-426D-4D6B-8920-7FF805EFD3D0}" type="presOf" srcId="{A2DBC223-97F0-47E7-B47C-7280B1BF7DAB}" destId="{17A7AA25-9E03-46EB-8E24-F703B050620A}" srcOrd="0" destOrd="0" presId="urn:microsoft.com/office/officeart/2005/8/layout/process5"/>
    <dgm:cxn modelId="{ED3D6E2A-ED35-4F41-AAC3-6F8EC54ACAE9}" type="presOf" srcId="{F0EDA660-2924-4153-B532-11C8934EB98A}" destId="{68827383-CD53-48C5-83C7-2EF141752F13}" srcOrd="0" destOrd="0" presId="urn:microsoft.com/office/officeart/2005/8/layout/process5"/>
    <dgm:cxn modelId="{3A73743E-7680-4A67-89C9-398C77607D13}" type="presOf" srcId="{0AA158FF-0640-4899-8486-321E101E0957}" destId="{97F996D8-4737-483A-92C6-403D78209414}" srcOrd="0" destOrd="0" presId="urn:microsoft.com/office/officeart/2005/8/layout/process5"/>
    <dgm:cxn modelId="{8EF0C94A-6396-4832-A5A3-1BC5B1914443}" type="presOf" srcId="{4AC60816-8798-4A4B-9D44-C9CB709A05BF}" destId="{C5DA15D7-2B71-4C26-87E3-D737A64AC2A0}" srcOrd="0" destOrd="0" presId="urn:microsoft.com/office/officeart/2005/8/layout/process5"/>
    <dgm:cxn modelId="{5664066E-4B43-4F0A-8D96-2B8773ABFACA}" type="presOf" srcId="{78938FB1-8FF4-41FA-B46E-A995A6E4055E}" destId="{FDA7101F-0AF4-4BF1-A03E-3BDFFADF7B2C}" srcOrd="1" destOrd="0" presId="urn:microsoft.com/office/officeart/2005/8/layout/process5"/>
    <dgm:cxn modelId="{1F3B9950-7FB8-4BEC-8538-4880D444B809}" srcId="{C05DF6C9-1A4C-4175-A5B1-24235E717E60}" destId="{3CEFC9AF-7368-4A23-A561-4561A4E1BDD6}" srcOrd="4" destOrd="0" parTransId="{7218FBFC-A692-4D0F-9392-7DFEA9D7F967}" sibTransId="{50B127BF-4D73-4855-92A6-8C75B5263C7E}"/>
    <dgm:cxn modelId="{35963855-4902-41D0-AEA9-2E5BA3A2C1BA}" type="presOf" srcId="{1B01E609-6EC0-4662-8560-EEEF623F93F8}" destId="{7C8069A4-D7AC-40FA-8211-6133E1BFAF23}" srcOrd="0" destOrd="0" presId="urn:microsoft.com/office/officeart/2005/8/layout/process5"/>
    <dgm:cxn modelId="{4D98C757-7CF9-456B-B247-ACB9A2EDD7DC}" type="presOf" srcId="{0AA158FF-0640-4899-8486-321E101E0957}" destId="{0902C7DE-F6E0-4694-824B-FE4224EBE0EC}" srcOrd="1" destOrd="0" presId="urn:microsoft.com/office/officeart/2005/8/layout/process5"/>
    <dgm:cxn modelId="{390EEB88-C87F-4D8A-AAB2-45EEFAF0C68B}" type="presOf" srcId="{F0EDA660-2924-4153-B532-11C8934EB98A}" destId="{C852C2A0-8E13-4BBC-A569-F2A03E7C8B1C}" srcOrd="1" destOrd="0" presId="urn:microsoft.com/office/officeart/2005/8/layout/process5"/>
    <dgm:cxn modelId="{06D8EE96-8C83-4D03-9633-8A90B08468B3}" type="presOf" srcId="{4B609AE7-3268-4A62-8F8C-EFD52C9D72B2}" destId="{E38DA597-05DF-48E8-AA06-15040E150E25}" srcOrd="1" destOrd="0" presId="urn:microsoft.com/office/officeart/2005/8/layout/process5"/>
    <dgm:cxn modelId="{686E2E98-0466-4DED-B62A-214397F53CA3}" type="presOf" srcId="{4B609AE7-3268-4A62-8F8C-EFD52C9D72B2}" destId="{16F3A811-88E8-4193-9C69-44ADF2BC4756}" srcOrd="0" destOrd="0" presId="urn:microsoft.com/office/officeart/2005/8/layout/process5"/>
    <dgm:cxn modelId="{D7A6B59F-58CF-47F6-ADA4-66FBECA1251E}" srcId="{C05DF6C9-1A4C-4175-A5B1-24235E717E60}" destId="{4AC60816-8798-4A4B-9D44-C9CB709A05BF}" srcOrd="3" destOrd="0" parTransId="{59AFF96F-7A7A-4939-8371-376FFD607EE6}" sibTransId="{78938FB1-8FF4-41FA-B46E-A995A6E4055E}"/>
    <dgm:cxn modelId="{8103E9A2-AD62-4B13-8C0E-11C1143D38AD}" type="presOf" srcId="{ED2DB674-0B41-4FA7-82E3-679B35D79B7D}" destId="{B849CE48-D846-40A6-A4E1-F993090B6A2E}" srcOrd="0" destOrd="0" presId="urn:microsoft.com/office/officeart/2005/8/layout/process5"/>
    <dgm:cxn modelId="{0B9B58B0-8C7A-46C2-983D-C9E96F6D7AB4}" type="presOf" srcId="{3CEFC9AF-7368-4A23-A561-4561A4E1BDD6}" destId="{448F659E-70A1-42E2-9BCB-866031259D78}" srcOrd="0" destOrd="0" presId="urn:microsoft.com/office/officeart/2005/8/layout/process5"/>
    <dgm:cxn modelId="{AD7D0FB4-4F28-46C0-A010-C8FED0C6AF88}" srcId="{C05DF6C9-1A4C-4175-A5B1-24235E717E60}" destId="{ED2DB674-0B41-4FA7-82E3-679B35D79B7D}" srcOrd="2" destOrd="0" parTransId="{300AAADA-4191-4536-8EEF-BD077CF17BC1}" sibTransId="{4B609AE7-3268-4A62-8F8C-EFD52C9D72B2}"/>
    <dgm:cxn modelId="{F80468B8-E175-45FF-8C28-7506031F6F20}" srcId="{C05DF6C9-1A4C-4175-A5B1-24235E717E60}" destId="{1B01E609-6EC0-4662-8560-EEEF623F93F8}" srcOrd="0" destOrd="0" parTransId="{C941519F-1125-41BF-8027-9D763B26B9C9}" sibTransId="{0AA158FF-0640-4899-8486-321E101E0957}"/>
    <dgm:cxn modelId="{E13686BB-D2D1-4761-9655-D4E7FD835B4A}" type="presParOf" srcId="{D704EAEE-EA62-4C27-A044-68AD6E31660E}" destId="{7C8069A4-D7AC-40FA-8211-6133E1BFAF23}" srcOrd="0" destOrd="0" presId="urn:microsoft.com/office/officeart/2005/8/layout/process5"/>
    <dgm:cxn modelId="{4D788563-3EE7-4218-B3BF-72923FE4C9C4}" type="presParOf" srcId="{D704EAEE-EA62-4C27-A044-68AD6E31660E}" destId="{97F996D8-4737-483A-92C6-403D78209414}" srcOrd="1" destOrd="0" presId="urn:microsoft.com/office/officeart/2005/8/layout/process5"/>
    <dgm:cxn modelId="{B93E794B-5E6E-416F-A093-70AD3DBC87CB}" type="presParOf" srcId="{97F996D8-4737-483A-92C6-403D78209414}" destId="{0902C7DE-F6E0-4694-824B-FE4224EBE0EC}" srcOrd="0" destOrd="0" presId="urn:microsoft.com/office/officeart/2005/8/layout/process5"/>
    <dgm:cxn modelId="{266B8913-2597-4AEF-8B01-AA880DEBA638}" type="presParOf" srcId="{D704EAEE-EA62-4C27-A044-68AD6E31660E}" destId="{17A7AA25-9E03-46EB-8E24-F703B050620A}" srcOrd="2" destOrd="0" presId="urn:microsoft.com/office/officeart/2005/8/layout/process5"/>
    <dgm:cxn modelId="{6676EEB5-5BE7-427A-A895-D16CA50DD5AF}" type="presParOf" srcId="{D704EAEE-EA62-4C27-A044-68AD6E31660E}" destId="{68827383-CD53-48C5-83C7-2EF141752F13}" srcOrd="3" destOrd="0" presId="urn:microsoft.com/office/officeart/2005/8/layout/process5"/>
    <dgm:cxn modelId="{0BC68423-4310-4150-88E3-24A5E442563E}" type="presParOf" srcId="{68827383-CD53-48C5-83C7-2EF141752F13}" destId="{C852C2A0-8E13-4BBC-A569-F2A03E7C8B1C}" srcOrd="0" destOrd="0" presId="urn:microsoft.com/office/officeart/2005/8/layout/process5"/>
    <dgm:cxn modelId="{1581E5D2-9518-4332-A942-D57D20DF2D76}" type="presParOf" srcId="{D704EAEE-EA62-4C27-A044-68AD6E31660E}" destId="{B849CE48-D846-40A6-A4E1-F993090B6A2E}" srcOrd="4" destOrd="0" presId="urn:microsoft.com/office/officeart/2005/8/layout/process5"/>
    <dgm:cxn modelId="{9805768A-41FE-4F11-A98C-3A6B8D6DA6D1}" type="presParOf" srcId="{D704EAEE-EA62-4C27-A044-68AD6E31660E}" destId="{16F3A811-88E8-4193-9C69-44ADF2BC4756}" srcOrd="5" destOrd="0" presId="urn:microsoft.com/office/officeart/2005/8/layout/process5"/>
    <dgm:cxn modelId="{64B62B3B-B9F3-4632-A183-659F4C41982F}" type="presParOf" srcId="{16F3A811-88E8-4193-9C69-44ADF2BC4756}" destId="{E38DA597-05DF-48E8-AA06-15040E150E25}" srcOrd="0" destOrd="0" presId="urn:microsoft.com/office/officeart/2005/8/layout/process5"/>
    <dgm:cxn modelId="{53EACF5A-59A4-4C77-876B-9EEE01833B81}" type="presParOf" srcId="{D704EAEE-EA62-4C27-A044-68AD6E31660E}" destId="{C5DA15D7-2B71-4C26-87E3-D737A64AC2A0}" srcOrd="6" destOrd="0" presId="urn:microsoft.com/office/officeart/2005/8/layout/process5"/>
    <dgm:cxn modelId="{9B4E00DC-3018-4EC5-9C60-468D7678753C}" type="presParOf" srcId="{D704EAEE-EA62-4C27-A044-68AD6E31660E}" destId="{1A0CDB72-071A-4375-8AC5-7ED77C6F25AD}" srcOrd="7" destOrd="0" presId="urn:microsoft.com/office/officeart/2005/8/layout/process5"/>
    <dgm:cxn modelId="{B1FB1CCC-6A3F-491A-97F6-418F956C61EE}" type="presParOf" srcId="{1A0CDB72-071A-4375-8AC5-7ED77C6F25AD}" destId="{FDA7101F-0AF4-4BF1-A03E-3BDFFADF7B2C}" srcOrd="0" destOrd="0" presId="urn:microsoft.com/office/officeart/2005/8/layout/process5"/>
    <dgm:cxn modelId="{F5A8AB54-F534-4F7C-8ED2-47BA6E4BAF97}" type="presParOf" srcId="{D704EAEE-EA62-4C27-A044-68AD6E31660E}" destId="{448F659E-70A1-42E2-9BCB-866031259D78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9A38B5-9FC1-4486-9FD0-4A0A33A19303}" type="doc">
      <dgm:prSet loTypeId="urn:microsoft.com/office/officeart/2005/8/layout/matrix2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2063AED-920E-49D4-B782-28D6F49CCD9E}">
      <dgm:prSet/>
      <dgm:spPr/>
      <dgm:t>
        <a:bodyPr/>
        <a:lstStyle/>
        <a:p>
          <a:r>
            <a:rPr lang="fr-CA" dirty="0"/>
            <a:t>1- Agir en tenant compte de vos valeurs personnelles</a:t>
          </a:r>
          <a:endParaRPr lang="en-US" dirty="0"/>
        </a:p>
      </dgm:t>
    </dgm:pt>
    <dgm:pt modelId="{102C5C6E-17EE-471A-97F1-272D4C8DA9D8}" type="parTrans" cxnId="{9F3D0392-F8A9-4398-9791-0D09C0316176}">
      <dgm:prSet/>
      <dgm:spPr/>
      <dgm:t>
        <a:bodyPr/>
        <a:lstStyle/>
        <a:p>
          <a:endParaRPr lang="en-US"/>
        </a:p>
      </dgm:t>
    </dgm:pt>
    <dgm:pt modelId="{EC812BC6-9332-4820-A9A6-EF77672441EF}" type="sibTrans" cxnId="{9F3D0392-F8A9-4398-9791-0D09C0316176}">
      <dgm:prSet/>
      <dgm:spPr/>
      <dgm:t>
        <a:bodyPr/>
        <a:lstStyle/>
        <a:p>
          <a:endParaRPr lang="en-US"/>
        </a:p>
      </dgm:t>
    </dgm:pt>
    <dgm:pt modelId="{C6D675C7-1811-430F-8697-ACF59ADC6701}">
      <dgm:prSet/>
      <dgm:spPr/>
      <dgm:t>
        <a:bodyPr/>
        <a:lstStyle/>
        <a:p>
          <a:r>
            <a:rPr lang="fr-CA"/>
            <a:t>2- Agir en tenant compte du code de déontologie</a:t>
          </a:r>
          <a:endParaRPr lang="en-US"/>
        </a:p>
      </dgm:t>
    </dgm:pt>
    <dgm:pt modelId="{CA088964-C116-4398-BAC0-6E46E836B30B}" type="parTrans" cxnId="{6B583E01-B10B-4BA3-A151-257742C321D6}">
      <dgm:prSet/>
      <dgm:spPr/>
      <dgm:t>
        <a:bodyPr/>
        <a:lstStyle/>
        <a:p>
          <a:endParaRPr lang="en-US"/>
        </a:p>
      </dgm:t>
    </dgm:pt>
    <dgm:pt modelId="{EC1B2371-8A96-478C-99C2-CAD52B98F421}" type="sibTrans" cxnId="{6B583E01-B10B-4BA3-A151-257742C321D6}">
      <dgm:prSet/>
      <dgm:spPr/>
      <dgm:t>
        <a:bodyPr/>
        <a:lstStyle/>
        <a:p>
          <a:endParaRPr lang="en-US"/>
        </a:p>
      </dgm:t>
    </dgm:pt>
    <dgm:pt modelId="{15486376-9BE3-4BE7-8E0E-CA3B9631CACF}">
      <dgm:prSet/>
      <dgm:spPr/>
      <dgm:t>
        <a:bodyPr/>
        <a:lstStyle/>
        <a:p>
          <a:r>
            <a:rPr lang="fr-CA"/>
            <a:t>3- Agir en tenant compte du code d’éthique de votre milieu</a:t>
          </a:r>
          <a:endParaRPr lang="en-US"/>
        </a:p>
      </dgm:t>
    </dgm:pt>
    <dgm:pt modelId="{2C890A80-B493-44C9-840A-0952A1D64DE0}" type="parTrans" cxnId="{56FE609D-14DB-4613-802A-1E098B5CCE7D}">
      <dgm:prSet/>
      <dgm:spPr/>
      <dgm:t>
        <a:bodyPr/>
        <a:lstStyle/>
        <a:p>
          <a:endParaRPr lang="en-US"/>
        </a:p>
      </dgm:t>
    </dgm:pt>
    <dgm:pt modelId="{F8EBACCF-A594-4726-996D-3359133CB2EE}" type="sibTrans" cxnId="{56FE609D-14DB-4613-802A-1E098B5CCE7D}">
      <dgm:prSet/>
      <dgm:spPr/>
      <dgm:t>
        <a:bodyPr/>
        <a:lstStyle/>
        <a:p>
          <a:endParaRPr lang="en-US"/>
        </a:p>
      </dgm:t>
    </dgm:pt>
    <dgm:pt modelId="{7909F86F-5383-4D80-85F1-420D62439DCC}">
      <dgm:prSet/>
      <dgm:spPr/>
      <dgm:t>
        <a:bodyPr/>
        <a:lstStyle/>
        <a:p>
          <a:r>
            <a:rPr lang="fr-CA"/>
            <a:t>4- Agir en tenant compte des lois et règlementations en vigueur</a:t>
          </a:r>
          <a:endParaRPr lang="en-US"/>
        </a:p>
      </dgm:t>
    </dgm:pt>
    <dgm:pt modelId="{EDCEEBB7-16B2-4168-9B0F-6AB8E7581E4B}" type="parTrans" cxnId="{C406B32E-B819-4CED-9837-C205C46B63D2}">
      <dgm:prSet/>
      <dgm:spPr/>
      <dgm:t>
        <a:bodyPr/>
        <a:lstStyle/>
        <a:p>
          <a:endParaRPr lang="en-US"/>
        </a:p>
      </dgm:t>
    </dgm:pt>
    <dgm:pt modelId="{192C8EBC-B024-4F5F-8DE8-0D2C3D02793A}" type="sibTrans" cxnId="{C406B32E-B819-4CED-9837-C205C46B63D2}">
      <dgm:prSet/>
      <dgm:spPr/>
      <dgm:t>
        <a:bodyPr/>
        <a:lstStyle/>
        <a:p>
          <a:endParaRPr lang="en-US"/>
        </a:p>
      </dgm:t>
    </dgm:pt>
    <dgm:pt modelId="{9C387EA9-E62B-4992-A30A-A14EF9AF5544}" type="pres">
      <dgm:prSet presAssocID="{EB9A38B5-9FC1-4486-9FD0-4A0A33A19303}" presName="matrix" presStyleCnt="0">
        <dgm:presLayoutVars>
          <dgm:chMax val="1"/>
          <dgm:dir/>
          <dgm:resizeHandles val="exact"/>
        </dgm:presLayoutVars>
      </dgm:prSet>
      <dgm:spPr/>
    </dgm:pt>
    <dgm:pt modelId="{46C5A166-E330-4554-AACE-946F0EAB5FBC}" type="pres">
      <dgm:prSet presAssocID="{EB9A38B5-9FC1-4486-9FD0-4A0A33A19303}" presName="axisShape" presStyleLbl="bgShp" presStyleIdx="0" presStyleCnt="1"/>
      <dgm:spPr/>
    </dgm:pt>
    <dgm:pt modelId="{E1739592-D888-4766-8D88-95BF9C3E6574}" type="pres">
      <dgm:prSet presAssocID="{EB9A38B5-9FC1-4486-9FD0-4A0A33A19303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329E8DD-A582-48F3-AAD1-1377D1785976}" type="pres">
      <dgm:prSet presAssocID="{EB9A38B5-9FC1-4486-9FD0-4A0A33A19303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343A534-A1A4-4748-BDED-26241019FFBE}" type="pres">
      <dgm:prSet presAssocID="{EB9A38B5-9FC1-4486-9FD0-4A0A33A19303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000AFC9-61CA-4A22-B5CB-F24F924A4A9B}" type="pres">
      <dgm:prSet presAssocID="{EB9A38B5-9FC1-4486-9FD0-4A0A33A19303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B583E01-B10B-4BA3-A151-257742C321D6}" srcId="{EB9A38B5-9FC1-4486-9FD0-4A0A33A19303}" destId="{C6D675C7-1811-430F-8697-ACF59ADC6701}" srcOrd="1" destOrd="0" parTransId="{CA088964-C116-4398-BAC0-6E46E836B30B}" sibTransId="{EC1B2371-8A96-478C-99C2-CAD52B98F421}"/>
    <dgm:cxn modelId="{E3650412-35FB-4235-8E24-5C2A38BD98A6}" type="presOf" srcId="{EB9A38B5-9FC1-4486-9FD0-4A0A33A19303}" destId="{9C387EA9-E62B-4992-A30A-A14EF9AF5544}" srcOrd="0" destOrd="0" presId="urn:microsoft.com/office/officeart/2005/8/layout/matrix2"/>
    <dgm:cxn modelId="{C406B32E-B819-4CED-9837-C205C46B63D2}" srcId="{EB9A38B5-9FC1-4486-9FD0-4A0A33A19303}" destId="{7909F86F-5383-4D80-85F1-420D62439DCC}" srcOrd="3" destOrd="0" parTransId="{EDCEEBB7-16B2-4168-9B0F-6AB8E7581E4B}" sibTransId="{192C8EBC-B024-4F5F-8DE8-0D2C3D02793A}"/>
    <dgm:cxn modelId="{4B2D2461-C329-4611-B576-DC3360272887}" type="presOf" srcId="{15486376-9BE3-4BE7-8E0E-CA3B9631CACF}" destId="{F343A534-A1A4-4748-BDED-26241019FFBE}" srcOrd="0" destOrd="0" presId="urn:microsoft.com/office/officeart/2005/8/layout/matrix2"/>
    <dgm:cxn modelId="{AAD21F53-6927-4D1F-A395-DDE75EE1C745}" type="presOf" srcId="{22063AED-920E-49D4-B782-28D6F49CCD9E}" destId="{E1739592-D888-4766-8D88-95BF9C3E6574}" srcOrd="0" destOrd="0" presId="urn:microsoft.com/office/officeart/2005/8/layout/matrix2"/>
    <dgm:cxn modelId="{B30CA38B-56B4-4324-9E02-0D2D0062D83E}" type="presOf" srcId="{C6D675C7-1811-430F-8697-ACF59ADC6701}" destId="{6329E8DD-A582-48F3-AAD1-1377D1785976}" srcOrd="0" destOrd="0" presId="urn:microsoft.com/office/officeart/2005/8/layout/matrix2"/>
    <dgm:cxn modelId="{9F3D0392-F8A9-4398-9791-0D09C0316176}" srcId="{EB9A38B5-9FC1-4486-9FD0-4A0A33A19303}" destId="{22063AED-920E-49D4-B782-28D6F49CCD9E}" srcOrd="0" destOrd="0" parTransId="{102C5C6E-17EE-471A-97F1-272D4C8DA9D8}" sibTransId="{EC812BC6-9332-4820-A9A6-EF77672441EF}"/>
    <dgm:cxn modelId="{56FE609D-14DB-4613-802A-1E098B5CCE7D}" srcId="{EB9A38B5-9FC1-4486-9FD0-4A0A33A19303}" destId="{15486376-9BE3-4BE7-8E0E-CA3B9631CACF}" srcOrd="2" destOrd="0" parTransId="{2C890A80-B493-44C9-840A-0952A1D64DE0}" sibTransId="{F8EBACCF-A594-4726-996D-3359133CB2EE}"/>
    <dgm:cxn modelId="{89C621CC-3FE3-49E0-9564-0C206FBB6885}" type="presOf" srcId="{7909F86F-5383-4D80-85F1-420D62439DCC}" destId="{3000AFC9-61CA-4A22-B5CB-F24F924A4A9B}" srcOrd="0" destOrd="0" presId="urn:microsoft.com/office/officeart/2005/8/layout/matrix2"/>
    <dgm:cxn modelId="{57E54807-F0FD-44AF-96B9-8EB666DA20CB}" type="presParOf" srcId="{9C387EA9-E62B-4992-A30A-A14EF9AF5544}" destId="{46C5A166-E330-4554-AACE-946F0EAB5FBC}" srcOrd="0" destOrd="0" presId="urn:microsoft.com/office/officeart/2005/8/layout/matrix2"/>
    <dgm:cxn modelId="{AA58A2D5-674B-4089-8C7C-3EC25E685BEE}" type="presParOf" srcId="{9C387EA9-E62B-4992-A30A-A14EF9AF5544}" destId="{E1739592-D888-4766-8D88-95BF9C3E6574}" srcOrd="1" destOrd="0" presId="urn:microsoft.com/office/officeart/2005/8/layout/matrix2"/>
    <dgm:cxn modelId="{5E0A17A0-F244-4DDE-BD0A-E02E9C160CFC}" type="presParOf" srcId="{9C387EA9-E62B-4992-A30A-A14EF9AF5544}" destId="{6329E8DD-A582-48F3-AAD1-1377D1785976}" srcOrd="2" destOrd="0" presId="urn:microsoft.com/office/officeart/2005/8/layout/matrix2"/>
    <dgm:cxn modelId="{81AC44B2-004B-48C4-8671-917FAD7D7916}" type="presParOf" srcId="{9C387EA9-E62B-4992-A30A-A14EF9AF5544}" destId="{F343A534-A1A4-4748-BDED-26241019FFBE}" srcOrd="3" destOrd="0" presId="urn:microsoft.com/office/officeart/2005/8/layout/matrix2"/>
    <dgm:cxn modelId="{5DEDDF61-9EF5-4F38-955A-85CEE52F56CC}" type="presParOf" srcId="{9C387EA9-E62B-4992-A30A-A14EF9AF5544}" destId="{3000AFC9-61CA-4A22-B5CB-F24F924A4A9B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38A29A-482E-4868-A9FF-1014B5BE4A70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BEF4177-6068-4945-A1DE-973037BB0421}">
      <dgm:prSet/>
      <dgm:spPr/>
      <dgm:t>
        <a:bodyPr/>
        <a:lstStyle/>
        <a:p>
          <a:r>
            <a:rPr lang="fr-CA"/>
            <a:t>« Violation de la confidentialité </a:t>
          </a:r>
          <a:endParaRPr lang="en-US"/>
        </a:p>
      </dgm:t>
    </dgm:pt>
    <dgm:pt modelId="{79AEC21A-DAC3-47A2-80B7-A27973EDBC01}" type="parTrans" cxnId="{3F6B2831-2559-497E-9DB1-53F7B19B2BC3}">
      <dgm:prSet/>
      <dgm:spPr/>
      <dgm:t>
        <a:bodyPr/>
        <a:lstStyle/>
        <a:p>
          <a:endParaRPr lang="en-US"/>
        </a:p>
      </dgm:t>
    </dgm:pt>
    <dgm:pt modelId="{F7AE26D7-E200-4254-87C5-B7B6F5587777}" type="sibTrans" cxnId="{3F6B2831-2559-497E-9DB1-53F7B19B2BC3}">
      <dgm:prSet/>
      <dgm:spPr/>
      <dgm:t>
        <a:bodyPr/>
        <a:lstStyle/>
        <a:p>
          <a:endParaRPr lang="en-US"/>
        </a:p>
      </dgm:t>
    </dgm:pt>
    <dgm:pt modelId="{8D4E9058-BDE7-4CD0-B571-FD79CA716472}">
      <dgm:prSet/>
      <dgm:spPr/>
      <dgm:t>
        <a:bodyPr/>
        <a:lstStyle/>
        <a:p>
          <a:r>
            <a:rPr lang="fr-CA" dirty="0"/>
            <a:t>Relations autres que professionnelles avec un client (amicale ou amoureuse) </a:t>
          </a:r>
          <a:endParaRPr lang="en-US" dirty="0"/>
        </a:p>
      </dgm:t>
    </dgm:pt>
    <dgm:pt modelId="{159354A3-B187-4CA5-ADD0-E9E546E46683}" type="parTrans" cxnId="{8978F520-285D-4041-A028-9D8FCE7D2D1E}">
      <dgm:prSet/>
      <dgm:spPr/>
      <dgm:t>
        <a:bodyPr/>
        <a:lstStyle/>
        <a:p>
          <a:endParaRPr lang="en-US"/>
        </a:p>
      </dgm:t>
    </dgm:pt>
    <dgm:pt modelId="{4B707203-8B8C-4BB8-997C-93509B45E555}" type="sibTrans" cxnId="{8978F520-285D-4041-A028-9D8FCE7D2D1E}">
      <dgm:prSet/>
      <dgm:spPr/>
      <dgm:t>
        <a:bodyPr/>
        <a:lstStyle/>
        <a:p>
          <a:endParaRPr lang="en-US"/>
        </a:p>
      </dgm:t>
    </dgm:pt>
    <dgm:pt modelId="{900A2D36-789C-484F-8C9A-41E69ECADB46}">
      <dgm:prSet/>
      <dgm:spPr/>
      <dgm:t>
        <a:bodyPr/>
        <a:lstStyle/>
        <a:p>
          <a:r>
            <a:rPr lang="fr-CA"/>
            <a:t>Relation qui nuit à la personne aidée </a:t>
          </a:r>
          <a:endParaRPr lang="en-US"/>
        </a:p>
      </dgm:t>
    </dgm:pt>
    <dgm:pt modelId="{91D9CB8D-80A3-4EC1-AB54-D66E11ECAB28}" type="parTrans" cxnId="{8BC7949A-E611-4506-977C-D91534CAE2AF}">
      <dgm:prSet/>
      <dgm:spPr/>
      <dgm:t>
        <a:bodyPr/>
        <a:lstStyle/>
        <a:p>
          <a:endParaRPr lang="en-US"/>
        </a:p>
      </dgm:t>
    </dgm:pt>
    <dgm:pt modelId="{728D5DAD-1969-488A-A908-F5FA226E3B35}" type="sibTrans" cxnId="{8BC7949A-E611-4506-977C-D91534CAE2AF}">
      <dgm:prSet/>
      <dgm:spPr/>
      <dgm:t>
        <a:bodyPr/>
        <a:lstStyle/>
        <a:p>
          <a:endParaRPr lang="en-US"/>
        </a:p>
      </dgm:t>
    </dgm:pt>
    <dgm:pt modelId="{8C39290C-27DC-44ED-87C3-8AAECC2B7DC6}">
      <dgm:prSet/>
      <dgm:spPr/>
      <dgm:t>
        <a:bodyPr/>
        <a:lstStyle/>
        <a:p>
          <a:r>
            <a:rPr lang="fr-CA" dirty="0"/>
            <a:t>Fausse représentation sur le plan professionnel (se dire plus compétent qu’on ne l’est en réalité) </a:t>
          </a:r>
          <a:endParaRPr lang="en-US" dirty="0"/>
        </a:p>
      </dgm:t>
    </dgm:pt>
    <dgm:pt modelId="{F1549C77-9574-4F9D-A9E8-9EBBDD492A31}" type="parTrans" cxnId="{28B02285-56F1-43E1-8107-ABDD4028016D}">
      <dgm:prSet/>
      <dgm:spPr/>
      <dgm:t>
        <a:bodyPr/>
        <a:lstStyle/>
        <a:p>
          <a:endParaRPr lang="en-US"/>
        </a:p>
      </dgm:t>
    </dgm:pt>
    <dgm:pt modelId="{A8E4DA79-756B-4ECB-BAE8-63663DE843FA}" type="sibTrans" cxnId="{28B02285-56F1-43E1-8107-ABDD4028016D}">
      <dgm:prSet/>
      <dgm:spPr/>
      <dgm:t>
        <a:bodyPr/>
        <a:lstStyle/>
        <a:p>
          <a:endParaRPr lang="en-US"/>
        </a:p>
      </dgm:t>
    </dgm:pt>
    <dgm:pt modelId="{959B46C6-E911-4916-A963-DBF9DE35D1BA}">
      <dgm:prSet/>
      <dgm:spPr/>
      <dgm:t>
        <a:bodyPr/>
        <a:lstStyle/>
        <a:p>
          <a:r>
            <a:rPr lang="fr-CA"/>
            <a:t>Imposer ses choix (au client et à ses proches ou à l’équipe de travail) </a:t>
          </a:r>
          <a:endParaRPr lang="en-US"/>
        </a:p>
      </dgm:t>
    </dgm:pt>
    <dgm:pt modelId="{9DD23C9C-6E17-45E6-A7BE-3F7CFB494261}" type="parTrans" cxnId="{F1BA26E5-7A2B-4775-84A6-BA1E51A40235}">
      <dgm:prSet/>
      <dgm:spPr/>
      <dgm:t>
        <a:bodyPr/>
        <a:lstStyle/>
        <a:p>
          <a:endParaRPr lang="en-US"/>
        </a:p>
      </dgm:t>
    </dgm:pt>
    <dgm:pt modelId="{8C97053E-1C68-462E-A9A4-A8EFA6D8DE4B}" type="sibTrans" cxnId="{F1BA26E5-7A2B-4775-84A6-BA1E51A40235}">
      <dgm:prSet/>
      <dgm:spPr/>
      <dgm:t>
        <a:bodyPr/>
        <a:lstStyle/>
        <a:p>
          <a:endParaRPr lang="en-US"/>
        </a:p>
      </dgm:t>
    </dgm:pt>
    <dgm:pt modelId="{76F0F402-0535-4E1B-96EA-DC25F6FDC044}">
      <dgm:prSet/>
      <dgm:spPr/>
      <dgm:t>
        <a:bodyPr/>
        <a:lstStyle/>
        <a:p>
          <a:r>
            <a:rPr lang="fr-CA"/>
            <a:t>Recommandation tardive vers un autre professionnel </a:t>
          </a:r>
          <a:endParaRPr lang="en-US"/>
        </a:p>
      </dgm:t>
    </dgm:pt>
    <dgm:pt modelId="{DD465579-8EB3-47EF-A374-F3C7423B2677}" type="parTrans" cxnId="{6FB7C740-9B12-4B74-A79A-9218A9DC5477}">
      <dgm:prSet/>
      <dgm:spPr/>
      <dgm:t>
        <a:bodyPr/>
        <a:lstStyle/>
        <a:p>
          <a:endParaRPr lang="en-US"/>
        </a:p>
      </dgm:t>
    </dgm:pt>
    <dgm:pt modelId="{56636A95-B155-44BF-9064-1A5826BA4403}" type="sibTrans" cxnId="{6FB7C740-9B12-4B74-A79A-9218A9DC5477}">
      <dgm:prSet/>
      <dgm:spPr/>
      <dgm:t>
        <a:bodyPr/>
        <a:lstStyle/>
        <a:p>
          <a:endParaRPr lang="en-US"/>
        </a:p>
      </dgm:t>
    </dgm:pt>
    <dgm:pt modelId="{B037A37D-904B-43BD-AF61-1BE3BA69E969}">
      <dgm:prSet/>
      <dgm:spPr/>
      <dgm:t>
        <a:bodyPr/>
        <a:lstStyle/>
        <a:p>
          <a:r>
            <a:rPr lang="fr-CA" dirty="0"/>
            <a:t>Conclusion trop rapide de la relation d’aide </a:t>
          </a:r>
          <a:endParaRPr lang="en-US" dirty="0"/>
        </a:p>
      </dgm:t>
    </dgm:pt>
    <dgm:pt modelId="{76E73848-8B62-4C2A-BBD0-74AD718DFB20}" type="parTrans" cxnId="{B480C324-FCAE-48E0-8565-2E3641BC8482}">
      <dgm:prSet/>
      <dgm:spPr/>
      <dgm:t>
        <a:bodyPr/>
        <a:lstStyle/>
        <a:p>
          <a:endParaRPr lang="en-US"/>
        </a:p>
      </dgm:t>
    </dgm:pt>
    <dgm:pt modelId="{BEB7F047-1DAA-40C6-B05A-ABCC3D5E2C99}" type="sibTrans" cxnId="{B480C324-FCAE-48E0-8565-2E3641BC8482}">
      <dgm:prSet/>
      <dgm:spPr/>
      <dgm:t>
        <a:bodyPr/>
        <a:lstStyle/>
        <a:p>
          <a:endParaRPr lang="en-US"/>
        </a:p>
      </dgm:t>
    </dgm:pt>
    <dgm:pt modelId="{668CB113-6BDE-4343-A227-921D7687392B}">
      <dgm:prSet/>
      <dgm:spPr/>
      <dgm:t>
        <a:bodyPr/>
        <a:lstStyle/>
        <a:p>
          <a:r>
            <a:rPr lang="fr-CA" dirty="0"/>
            <a:t>Appréciation inadéquate de la dangerosité» </a:t>
          </a:r>
          <a:endParaRPr lang="en-US" dirty="0"/>
        </a:p>
      </dgm:t>
    </dgm:pt>
    <dgm:pt modelId="{05FD0484-F0D3-4C16-A5AD-BF7FE4A1C7B1}" type="parTrans" cxnId="{0499F408-5F30-464E-A1E7-52941029CF23}">
      <dgm:prSet/>
      <dgm:spPr/>
      <dgm:t>
        <a:bodyPr/>
        <a:lstStyle/>
        <a:p>
          <a:endParaRPr lang="en-US"/>
        </a:p>
      </dgm:t>
    </dgm:pt>
    <dgm:pt modelId="{E8ADBD33-FF4B-434F-A70B-D00296FFFCCB}" type="sibTrans" cxnId="{0499F408-5F30-464E-A1E7-52941029CF23}">
      <dgm:prSet/>
      <dgm:spPr/>
      <dgm:t>
        <a:bodyPr/>
        <a:lstStyle/>
        <a:p>
          <a:endParaRPr lang="en-US"/>
        </a:p>
      </dgm:t>
    </dgm:pt>
    <dgm:pt modelId="{828E6720-8107-4354-B147-0D809808031D}" type="pres">
      <dgm:prSet presAssocID="{0438A29A-482E-4868-A9FF-1014B5BE4A70}" presName="diagram" presStyleCnt="0">
        <dgm:presLayoutVars>
          <dgm:dir/>
          <dgm:resizeHandles val="exact"/>
        </dgm:presLayoutVars>
      </dgm:prSet>
      <dgm:spPr/>
    </dgm:pt>
    <dgm:pt modelId="{56C03671-77F9-4303-A59A-68E6F0F91AE4}" type="pres">
      <dgm:prSet presAssocID="{FBEF4177-6068-4945-A1DE-973037BB0421}" presName="node" presStyleLbl="node1" presStyleIdx="0" presStyleCnt="8">
        <dgm:presLayoutVars>
          <dgm:bulletEnabled val="1"/>
        </dgm:presLayoutVars>
      </dgm:prSet>
      <dgm:spPr/>
    </dgm:pt>
    <dgm:pt modelId="{85D344C5-4FC8-4E36-92E5-77B06ED38041}" type="pres">
      <dgm:prSet presAssocID="{F7AE26D7-E200-4254-87C5-B7B6F5587777}" presName="sibTrans" presStyleCnt="0"/>
      <dgm:spPr/>
    </dgm:pt>
    <dgm:pt modelId="{C1081E57-B413-4C4C-AAC0-8B9B46A8CAA7}" type="pres">
      <dgm:prSet presAssocID="{8D4E9058-BDE7-4CD0-B571-FD79CA716472}" presName="node" presStyleLbl="node1" presStyleIdx="1" presStyleCnt="8">
        <dgm:presLayoutVars>
          <dgm:bulletEnabled val="1"/>
        </dgm:presLayoutVars>
      </dgm:prSet>
      <dgm:spPr/>
    </dgm:pt>
    <dgm:pt modelId="{8C65CC02-7FEE-438A-B2A6-DA024E5C4330}" type="pres">
      <dgm:prSet presAssocID="{4B707203-8B8C-4BB8-997C-93509B45E555}" presName="sibTrans" presStyleCnt="0"/>
      <dgm:spPr/>
    </dgm:pt>
    <dgm:pt modelId="{D65792A3-FB49-4BCB-B880-613E74549A61}" type="pres">
      <dgm:prSet presAssocID="{900A2D36-789C-484F-8C9A-41E69ECADB46}" presName="node" presStyleLbl="node1" presStyleIdx="2" presStyleCnt="8">
        <dgm:presLayoutVars>
          <dgm:bulletEnabled val="1"/>
        </dgm:presLayoutVars>
      </dgm:prSet>
      <dgm:spPr/>
    </dgm:pt>
    <dgm:pt modelId="{0CEA21F3-81EE-451B-B7F5-A3ADD97EC83B}" type="pres">
      <dgm:prSet presAssocID="{728D5DAD-1969-488A-A908-F5FA226E3B35}" presName="sibTrans" presStyleCnt="0"/>
      <dgm:spPr/>
    </dgm:pt>
    <dgm:pt modelId="{A24885F6-9AB1-4D7B-8A15-6D258B7C5810}" type="pres">
      <dgm:prSet presAssocID="{8C39290C-27DC-44ED-87C3-8AAECC2B7DC6}" presName="node" presStyleLbl="node1" presStyleIdx="3" presStyleCnt="8">
        <dgm:presLayoutVars>
          <dgm:bulletEnabled val="1"/>
        </dgm:presLayoutVars>
      </dgm:prSet>
      <dgm:spPr/>
    </dgm:pt>
    <dgm:pt modelId="{3C111D7A-C913-4274-BF35-99951B89C373}" type="pres">
      <dgm:prSet presAssocID="{A8E4DA79-756B-4ECB-BAE8-63663DE843FA}" presName="sibTrans" presStyleCnt="0"/>
      <dgm:spPr/>
    </dgm:pt>
    <dgm:pt modelId="{C5AE5AE4-679A-477E-8090-A7B21E01780D}" type="pres">
      <dgm:prSet presAssocID="{959B46C6-E911-4916-A963-DBF9DE35D1BA}" presName="node" presStyleLbl="node1" presStyleIdx="4" presStyleCnt="8">
        <dgm:presLayoutVars>
          <dgm:bulletEnabled val="1"/>
        </dgm:presLayoutVars>
      </dgm:prSet>
      <dgm:spPr/>
    </dgm:pt>
    <dgm:pt modelId="{62D1E31B-69C8-49FD-A414-EB299E6374FB}" type="pres">
      <dgm:prSet presAssocID="{8C97053E-1C68-462E-A9A4-A8EFA6D8DE4B}" presName="sibTrans" presStyleCnt="0"/>
      <dgm:spPr/>
    </dgm:pt>
    <dgm:pt modelId="{1A438AD6-B2EF-4D7B-9E9D-D526B90BB33B}" type="pres">
      <dgm:prSet presAssocID="{76F0F402-0535-4E1B-96EA-DC25F6FDC044}" presName="node" presStyleLbl="node1" presStyleIdx="5" presStyleCnt="8">
        <dgm:presLayoutVars>
          <dgm:bulletEnabled val="1"/>
        </dgm:presLayoutVars>
      </dgm:prSet>
      <dgm:spPr/>
    </dgm:pt>
    <dgm:pt modelId="{1437633B-1F82-4D8A-A1E2-3FFA73581365}" type="pres">
      <dgm:prSet presAssocID="{56636A95-B155-44BF-9064-1A5826BA4403}" presName="sibTrans" presStyleCnt="0"/>
      <dgm:spPr/>
    </dgm:pt>
    <dgm:pt modelId="{429C09BD-519C-42D2-A9DD-37C8F6174C82}" type="pres">
      <dgm:prSet presAssocID="{B037A37D-904B-43BD-AF61-1BE3BA69E969}" presName="node" presStyleLbl="node1" presStyleIdx="6" presStyleCnt="8">
        <dgm:presLayoutVars>
          <dgm:bulletEnabled val="1"/>
        </dgm:presLayoutVars>
      </dgm:prSet>
      <dgm:spPr/>
    </dgm:pt>
    <dgm:pt modelId="{3764E703-4C79-4B9A-B178-6BC4E1590651}" type="pres">
      <dgm:prSet presAssocID="{BEB7F047-1DAA-40C6-B05A-ABCC3D5E2C99}" presName="sibTrans" presStyleCnt="0"/>
      <dgm:spPr/>
    </dgm:pt>
    <dgm:pt modelId="{9BFF8588-7AF4-4320-AF2F-61415C1506F5}" type="pres">
      <dgm:prSet presAssocID="{668CB113-6BDE-4343-A227-921D7687392B}" presName="node" presStyleLbl="node1" presStyleIdx="7" presStyleCnt="8">
        <dgm:presLayoutVars>
          <dgm:bulletEnabled val="1"/>
        </dgm:presLayoutVars>
      </dgm:prSet>
      <dgm:spPr/>
    </dgm:pt>
  </dgm:ptLst>
  <dgm:cxnLst>
    <dgm:cxn modelId="{7406FF07-6CEB-4D6A-ABD2-FE6CCA05FC3D}" type="presOf" srcId="{8C39290C-27DC-44ED-87C3-8AAECC2B7DC6}" destId="{A24885F6-9AB1-4D7B-8A15-6D258B7C5810}" srcOrd="0" destOrd="0" presId="urn:microsoft.com/office/officeart/2005/8/layout/default"/>
    <dgm:cxn modelId="{0499F408-5F30-464E-A1E7-52941029CF23}" srcId="{0438A29A-482E-4868-A9FF-1014B5BE4A70}" destId="{668CB113-6BDE-4343-A227-921D7687392B}" srcOrd="7" destOrd="0" parTransId="{05FD0484-F0D3-4C16-A5AD-BF7FE4A1C7B1}" sibTransId="{E8ADBD33-FF4B-434F-A70B-D00296FFFCCB}"/>
    <dgm:cxn modelId="{8978F520-285D-4041-A028-9D8FCE7D2D1E}" srcId="{0438A29A-482E-4868-A9FF-1014B5BE4A70}" destId="{8D4E9058-BDE7-4CD0-B571-FD79CA716472}" srcOrd="1" destOrd="0" parTransId="{159354A3-B187-4CA5-ADD0-E9E546E46683}" sibTransId="{4B707203-8B8C-4BB8-997C-93509B45E555}"/>
    <dgm:cxn modelId="{B480C324-FCAE-48E0-8565-2E3641BC8482}" srcId="{0438A29A-482E-4868-A9FF-1014B5BE4A70}" destId="{B037A37D-904B-43BD-AF61-1BE3BA69E969}" srcOrd="6" destOrd="0" parTransId="{76E73848-8B62-4C2A-BBD0-74AD718DFB20}" sibTransId="{BEB7F047-1DAA-40C6-B05A-ABCC3D5E2C99}"/>
    <dgm:cxn modelId="{3F6B2831-2559-497E-9DB1-53F7B19B2BC3}" srcId="{0438A29A-482E-4868-A9FF-1014B5BE4A70}" destId="{FBEF4177-6068-4945-A1DE-973037BB0421}" srcOrd="0" destOrd="0" parTransId="{79AEC21A-DAC3-47A2-80B7-A27973EDBC01}" sibTransId="{F7AE26D7-E200-4254-87C5-B7B6F5587777}"/>
    <dgm:cxn modelId="{6FB7C740-9B12-4B74-A79A-9218A9DC5477}" srcId="{0438A29A-482E-4868-A9FF-1014B5BE4A70}" destId="{76F0F402-0535-4E1B-96EA-DC25F6FDC044}" srcOrd="5" destOrd="0" parTransId="{DD465579-8EB3-47EF-A374-F3C7423B2677}" sibTransId="{56636A95-B155-44BF-9064-1A5826BA4403}"/>
    <dgm:cxn modelId="{A85A0062-8499-4EA9-8CA7-82FAAFBCA014}" type="presOf" srcId="{76F0F402-0535-4E1B-96EA-DC25F6FDC044}" destId="{1A438AD6-B2EF-4D7B-9E9D-D526B90BB33B}" srcOrd="0" destOrd="0" presId="urn:microsoft.com/office/officeart/2005/8/layout/default"/>
    <dgm:cxn modelId="{61E91C42-09CE-4D5F-8850-86EFE3C6EF51}" type="presOf" srcId="{8D4E9058-BDE7-4CD0-B571-FD79CA716472}" destId="{C1081E57-B413-4C4C-AAC0-8B9B46A8CAA7}" srcOrd="0" destOrd="0" presId="urn:microsoft.com/office/officeart/2005/8/layout/default"/>
    <dgm:cxn modelId="{3384E249-4140-4828-B59B-79B2A01BCA58}" type="presOf" srcId="{0438A29A-482E-4868-A9FF-1014B5BE4A70}" destId="{828E6720-8107-4354-B147-0D809808031D}" srcOrd="0" destOrd="0" presId="urn:microsoft.com/office/officeart/2005/8/layout/default"/>
    <dgm:cxn modelId="{3173746A-92A5-4DE1-9067-F666B165744A}" type="presOf" srcId="{FBEF4177-6068-4945-A1DE-973037BB0421}" destId="{56C03671-77F9-4303-A59A-68E6F0F91AE4}" srcOrd="0" destOrd="0" presId="urn:microsoft.com/office/officeart/2005/8/layout/default"/>
    <dgm:cxn modelId="{392DD07C-0DB6-4F31-A9E9-A4BE319B1C77}" type="presOf" srcId="{668CB113-6BDE-4343-A227-921D7687392B}" destId="{9BFF8588-7AF4-4320-AF2F-61415C1506F5}" srcOrd="0" destOrd="0" presId="urn:microsoft.com/office/officeart/2005/8/layout/default"/>
    <dgm:cxn modelId="{28B02285-56F1-43E1-8107-ABDD4028016D}" srcId="{0438A29A-482E-4868-A9FF-1014B5BE4A70}" destId="{8C39290C-27DC-44ED-87C3-8AAECC2B7DC6}" srcOrd="3" destOrd="0" parTransId="{F1549C77-9574-4F9D-A9E8-9EBBDD492A31}" sibTransId="{A8E4DA79-756B-4ECB-BAE8-63663DE843FA}"/>
    <dgm:cxn modelId="{8BC7949A-E611-4506-977C-D91534CAE2AF}" srcId="{0438A29A-482E-4868-A9FF-1014B5BE4A70}" destId="{900A2D36-789C-484F-8C9A-41E69ECADB46}" srcOrd="2" destOrd="0" parTransId="{91D9CB8D-80A3-4EC1-AB54-D66E11ECAB28}" sibTransId="{728D5DAD-1969-488A-A908-F5FA226E3B35}"/>
    <dgm:cxn modelId="{C6A198BC-A255-4C21-8BD7-514C4315197B}" type="presOf" srcId="{B037A37D-904B-43BD-AF61-1BE3BA69E969}" destId="{429C09BD-519C-42D2-A9DD-37C8F6174C82}" srcOrd="0" destOrd="0" presId="urn:microsoft.com/office/officeart/2005/8/layout/default"/>
    <dgm:cxn modelId="{F02413C3-2626-4A30-BEDD-D8A280F5813D}" type="presOf" srcId="{959B46C6-E911-4916-A963-DBF9DE35D1BA}" destId="{C5AE5AE4-679A-477E-8090-A7B21E01780D}" srcOrd="0" destOrd="0" presId="urn:microsoft.com/office/officeart/2005/8/layout/default"/>
    <dgm:cxn modelId="{8619FFC6-5BA0-44AF-8308-2510A582DDDC}" type="presOf" srcId="{900A2D36-789C-484F-8C9A-41E69ECADB46}" destId="{D65792A3-FB49-4BCB-B880-613E74549A61}" srcOrd="0" destOrd="0" presId="urn:microsoft.com/office/officeart/2005/8/layout/default"/>
    <dgm:cxn modelId="{F1BA26E5-7A2B-4775-84A6-BA1E51A40235}" srcId="{0438A29A-482E-4868-A9FF-1014B5BE4A70}" destId="{959B46C6-E911-4916-A963-DBF9DE35D1BA}" srcOrd="4" destOrd="0" parTransId="{9DD23C9C-6E17-45E6-A7BE-3F7CFB494261}" sibTransId="{8C97053E-1C68-462E-A9A4-A8EFA6D8DE4B}"/>
    <dgm:cxn modelId="{1D58AFB6-1EE1-4827-9F2C-6A7B65F76D3D}" type="presParOf" srcId="{828E6720-8107-4354-B147-0D809808031D}" destId="{56C03671-77F9-4303-A59A-68E6F0F91AE4}" srcOrd="0" destOrd="0" presId="urn:microsoft.com/office/officeart/2005/8/layout/default"/>
    <dgm:cxn modelId="{502C484A-A2EB-44CD-AA09-D132FAFE29A3}" type="presParOf" srcId="{828E6720-8107-4354-B147-0D809808031D}" destId="{85D344C5-4FC8-4E36-92E5-77B06ED38041}" srcOrd="1" destOrd="0" presId="urn:microsoft.com/office/officeart/2005/8/layout/default"/>
    <dgm:cxn modelId="{74B7D4DC-92C7-4637-8783-A1841650D4A9}" type="presParOf" srcId="{828E6720-8107-4354-B147-0D809808031D}" destId="{C1081E57-B413-4C4C-AAC0-8B9B46A8CAA7}" srcOrd="2" destOrd="0" presId="urn:microsoft.com/office/officeart/2005/8/layout/default"/>
    <dgm:cxn modelId="{B137E814-11E9-4863-B23B-475E98BFD997}" type="presParOf" srcId="{828E6720-8107-4354-B147-0D809808031D}" destId="{8C65CC02-7FEE-438A-B2A6-DA024E5C4330}" srcOrd="3" destOrd="0" presId="urn:microsoft.com/office/officeart/2005/8/layout/default"/>
    <dgm:cxn modelId="{7DF44D46-1831-44EF-BE84-CB5B60617547}" type="presParOf" srcId="{828E6720-8107-4354-B147-0D809808031D}" destId="{D65792A3-FB49-4BCB-B880-613E74549A61}" srcOrd="4" destOrd="0" presId="urn:microsoft.com/office/officeart/2005/8/layout/default"/>
    <dgm:cxn modelId="{8302629C-8509-4E55-9A99-2E9D3878B839}" type="presParOf" srcId="{828E6720-8107-4354-B147-0D809808031D}" destId="{0CEA21F3-81EE-451B-B7F5-A3ADD97EC83B}" srcOrd="5" destOrd="0" presId="urn:microsoft.com/office/officeart/2005/8/layout/default"/>
    <dgm:cxn modelId="{9783C1FB-6E67-4C44-9E50-C450339AE4AC}" type="presParOf" srcId="{828E6720-8107-4354-B147-0D809808031D}" destId="{A24885F6-9AB1-4D7B-8A15-6D258B7C5810}" srcOrd="6" destOrd="0" presId="urn:microsoft.com/office/officeart/2005/8/layout/default"/>
    <dgm:cxn modelId="{3592D8F2-DF4A-419C-AB1F-F4633BD9F33D}" type="presParOf" srcId="{828E6720-8107-4354-B147-0D809808031D}" destId="{3C111D7A-C913-4274-BF35-99951B89C373}" srcOrd="7" destOrd="0" presId="urn:microsoft.com/office/officeart/2005/8/layout/default"/>
    <dgm:cxn modelId="{025F7015-56AA-4D66-BBB5-EB86D4AEA820}" type="presParOf" srcId="{828E6720-8107-4354-B147-0D809808031D}" destId="{C5AE5AE4-679A-477E-8090-A7B21E01780D}" srcOrd="8" destOrd="0" presId="urn:microsoft.com/office/officeart/2005/8/layout/default"/>
    <dgm:cxn modelId="{DAF8F064-26DB-4AD0-94AC-EA0CF7712B73}" type="presParOf" srcId="{828E6720-8107-4354-B147-0D809808031D}" destId="{62D1E31B-69C8-49FD-A414-EB299E6374FB}" srcOrd="9" destOrd="0" presId="urn:microsoft.com/office/officeart/2005/8/layout/default"/>
    <dgm:cxn modelId="{5C7F2339-8A09-4E5E-A0F3-771C771C1EE1}" type="presParOf" srcId="{828E6720-8107-4354-B147-0D809808031D}" destId="{1A438AD6-B2EF-4D7B-9E9D-D526B90BB33B}" srcOrd="10" destOrd="0" presId="urn:microsoft.com/office/officeart/2005/8/layout/default"/>
    <dgm:cxn modelId="{54B80907-4383-41DD-B37C-D3CF6A678B1F}" type="presParOf" srcId="{828E6720-8107-4354-B147-0D809808031D}" destId="{1437633B-1F82-4D8A-A1E2-3FFA73581365}" srcOrd="11" destOrd="0" presId="urn:microsoft.com/office/officeart/2005/8/layout/default"/>
    <dgm:cxn modelId="{0B800930-26B3-4496-B823-2DFFD14767FE}" type="presParOf" srcId="{828E6720-8107-4354-B147-0D809808031D}" destId="{429C09BD-519C-42D2-A9DD-37C8F6174C82}" srcOrd="12" destOrd="0" presId="urn:microsoft.com/office/officeart/2005/8/layout/default"/>
    <dgm:cxn modelId="{5A529F72-9905-4108-81F8-C65CAC583947}" type="presParOf" srcId="{828E6720-8107-4354-B147-0D809808031D}" destId="{3764E703-4C79-4B9A-B178-6BC4E1590651}" srcOrd="13" destOrd="0" presId="urn:microsoft.com/office/officeart/2005/8/layout/default"/>
    <dgm:cxn modelId="{8D31B9B0-DC0F-4B97-BD3A-2B084E6B572C}" type="presParOf" srcId="{828E6720-8107-4354-B147-0D809808031D}" destId="{9BFF8588-7AF4-4320-AF2F-61415C1506F5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07D19C-8C2A-4E46-8CCD-5F3C26DAB1C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46F53A-F756-4791-BF40-47B4515135D0}">
      <dgm:prSet/>
      <dgm:spPr/>
      <dgm:t>
        <a:bodyPr/>
        <a:lstStyle/>
        <a:p>
          <a:r>
            <a:rPr lang="fr-CA"/>
            <a:t>Une adolescente vous écrit sur Facebook et vous demande d’être son amie. Comment réagissez-vous à cette demande?</a:t>
          </a:r>
          <a:endParaRPr lang="en-US"/>
        </a:p>
      </dgm:t>
    </dgm:pt>
    <dgm:pt modelId="{87813600-35AD-40DE-AA0B-F112D944C4BE}" type="parTrans" cxnId="{9DDDE041-F371-4C71-BD0D-198C1B160B97}">
      <dgm:prSet/>
      <dgm:spPr/>
      <dgm:t>
        <a:bodyPr/>
        <a:lstStyle/>
        <a:p>
          <a:endParaRPr lang="en-US"/>
        </a:p>
      </dgm:t>
    </dgm:pt>
    <dgm:pt modelId="{710EF34E-0C4D-4F14-AC60-968C9CAF98B1}" type="sibTrans" cxnId="{9DDDE041-F371-4C71-BD0D-198C1B160B97}">
      <dgm:prSet/>
      <dgm:spPr/>
      <dgm:t>
        <a:bodyPr/>
        <a:lstStyle/>
        <a:p>
          <a:endParaRPr lang="en-US"/>
        </a:p>
      </dgm:t>
    </dgm:pt>
    <dgm:pt modelId="{7001E591-5874-4C81-ABA1-8AD4E5686D81}">
      <dgm:prSet/>
      <dgm:spPr/>
      <dgm:t>
        <a:bodyPr/>
        <a:lstStyle/>
        <a:p>
          <a:r>
            <a:rPr lang="fr-CA"/>
            <a:t>Un éducateur va à l’encontre des objectifs d’une intervention tout en s’opposant à la vôtre. Comment réagissez-vous à cette situation?</a:t>
          </a:r>
          <a:endParaRPr lang="en-US"/>
        </a:p>
      </dgm:t>
    </dgm:pt>
    <dgm:pt modelId="{77D4DC4C-FFCF-4030-ADBD-7BFA53A3D89F}" type="parTrans" cxnId="{5EAF8B2B-C816-4DD1-B9D6-7C9F66771970}">
      <dgm:prSet/>
      <dgm:spPr/>
      <dgm:t>
        <a:bodyPr/>
        <a:lstStyle/>
        <a:p>
          <a:endParaRPr lang="en-US"/>
        </a:p>
      </dgm:t>
    </dgm:pt>
    <dgm:pt modelId="{56473DBB-F4E2-4856-9B30-9A32B5583F78}" type="sibTrans" cxnId="{5EAF8B2B-C816-4DD1-B9D6-7C9F66771970}">
      <dgm:prSet/>
      <dgm:spPr/>
      <dgm:t>
        <a:bodyPr/>
        <a:lstStyle/>
        <a:p>
          <a:endParaRPr lang="en-US"/>
        </a:p>
      </dgm:t>
    </dgm:pt>
    <dgm:pt modelId="{EB88AC10-DCE8-42BE-A480-08A7627BE082}">
      <dgm:prSet/>
      <dgm:spPr/>
      <dgm:t>
        <a:bodyPr/>
        <a:lstStyle/>
        <a:p>
          <a:r>
            <a:rPr lang="fr-CA" dirty="0"/>
            <a:t>Vous êtes témoin d’une situation dans laquelle un collègue intervient avec une autorité disproportionnée ou abusive en classe lorsqu’il adresse à un élève présentant un TSA. Que faites-vous?</a:t>
          </a:r>
          <a:endParaRPr lang="en-US" dirty="0"/>
        </a:p>
      </dgm:t>
    </dgm:pt>
    <dgm:pt modelId="{1156B6B2-7073-4B78-81F3-70979C70327E}" type="parTrans" cxnId="{BDF18E30-B9E5-4103-B1C4-00ED2021F5EB}">
      <dgm:prSet/>
      <dgm:spPr/>
      <dgm:t>
        <a:bodyPr/>
        <a:lstStyle/>
        <a:p>
          <a:endParaRPr lang="en-US"/>
        </a:p>
      </dgm:t>
    </dgm:pt>
    <dgm:pt modelId="{96D31905-A25A-4221-A5E4-01BE71DC8521}" type="sibTrans" cxnId="{BDF18E30-B9E5-4103-B1C4-00ED2021F5EB}">
      <dgm:prSet/>
      <dgm:spPr/>
      <dgm:t>
        <a:bodyPr/>
        <a:lstStyle/>
        <a:p>
          <a:endParaRPr lang="en-US"/>
        </a:p>
      </dgm:t>
    </dgm:pt>
    <dgm:pt modelId="{F4BF8964-81D0-49BC-8705-1A88F9D404E1}">
      <dgm:prSet/>
      <dgm:spPr/>
      <dgm:t>
        <a:bodyPr/>
        <a:lstStyle/>
        <a:p>
          <a:r>
            <a:rPr lang="fr-CA"/>
            <a:t>Un éducateur a des préférences marquées pour une personne présentant un trouble de santé mentale. Une relation d’intimité semble se dessiner à l’horizon. Quelle est votre réaction?</a:t>
          </a:r>
          <a:endParaRPr lang="en-US"/>
        </a:p>
      </dgm:t>
    </dgm:pt>
    <dgm:pt modelId="{FC35E024-EE26-418A-93D2-4482CCE62747}" type="parTrans" cxnId="{92E58334-8E7D-4C71-AF5A-2815272F0154}">
      <dgm:prSet/>
      <dgm:spPr/>
      <dgm:t>
        <a:bodyPr/>
        <a:lstStyle/>
        <a:p>
          <a:endParaRPr lang="en-US"/>
        </a:p>
      </dgm:t>
    </dgm:pt>
    <dgm:pt modelId="{AB505C15-F2B7-4F67-899A-5E7AD641FAD2}" type="sibTrans" cxnId="{92E58334-8E7D-4C71-AF5A-2815272F0154}">
      <dgm:prSet/>
      <dgm:spPr/>
      <dgm:t>
        <a:bodyPr/>
        <a:lstStyle/>
        <a:p>
          <a:endParaRPr lang="en-US"/>
        </a:p>
      </dgm:t>
    </dgm:pt>
    <dgm:pt modelId="{AAC25DF3-F8B7-4F3F-A286-64738D7E0B68}">
      <dgm:prSet/>
      <dgm:spPr/>
      <dgm:t>
        <a:bodyPr/>
        <a:lstStyle/>
        <a:p>
          <a:r>
            <a:rPr lang="fr-CA"/>
            <a:t>Un éducateur s’efforce de bien rendre des informations auprès de parents. Il énonce plutôt un diagnostic que des explications d’ordre comportemental. Cela est-il pertinent? Pourquoi?</a:t>
          </a:r>
          <a:endParaRPr lang="en-US"/>
        </a:p>
      </dgm:t>
    </dgm:pt>
    <dgm:pt modelId="{A453E79C-E25B-4BFE-BCED-467CD8BAE9B1}" type="parTrans" cxnId="{37949E3B-28C2-4676-ACC5-AC1B72C39426}">
      <dgm:prSet/>
      <dgm:spPr/>
      <dgm:t>
        <a:bodyPr/>
        <a:lstStyle/>
        <a:p>
          <a:endParaRPr lang="en-US"/>
        </a:p>
      </dgm:t>
    </dgm:pt>
    <dgm:pt modelId="{48ACAB56-FD14-461E-9F91-6A1283E75E27}" type="sibTrans" cxnId="{37949E3B-28C2-4676-ACC5-AC1B72C39426}">
      <dgm:prSet/>
      <dgm:spPr/>
      <dgm:t>
        <a:bodyPr/>
        <a:lstStyle/>
        <a:p>
          <a:endParaRPr lang="en-US"/>
        </a:p>
      </dgm:t>
    </dgm:pt>
    <dgm:pt modelId="{D251AD56-F216-465F-AD14-52C240497A0C}">
      <dgm:prSet/>
      <dgm:spPr/>
      <dgm:t>
        <a:bodyPr/>
        <a:lstStyle/>
        <a:p>
          <a:r>
            <a:rPr lang="fr-CA"/>
            <a:t>Un éducateur fume du pot sous prétexte qu’il va mieux prendre contact avec un jeune. Quelle est votre réaction?</a:t>
          </a:r>
          <a:endParaRPr lang="en-US"/>
        </a:p>
      </dgm:t>
    </dgm:pt>
    <dgm:pt modelId="{0B02AD0D-53AE-4C34-B0D6-F3EA7A7222DF}" type="parTrans" cxnId="{144C2C44-297D-4E90-863A-14800CEBCE63}">
      <dgm:prSet/>
      <dgm:spPr/>
      <dgm:t>
        <a:bodyPr/>
        <a:lstStyle/>
        <a:p>
          <a:endParaRPr lang="en-US"/>
        </a:p>
      </dgm:t>
    </dgm:pt>
    <dgm:pt modelId="{F97632FB-8F15-4C8F-86DD-7D7BE7439849}" type="sibTrans" cxnId="{144C2C44-297D-4E90-863A-14800CEBCE63}">
      <dgm:prSet/>
      <dgm:spPr/>
      <dgm:t>
        <a:bodyPr/>
        <a:lstStyle/>
        <a:p>
          <a:endParaRPr lang="en-US"/>
        </a:p>
      </dgm:t>
    </dgm:pt>
    <dgm:pt modelId="{882908B6-C0BE-4384-89B2-881875E0897B}" type="pres">
      <dgm:prSet presAssocID="{5907D19C-8C2A-4E46-8CCD-5F3C26DAB1CB}" presName="diagram" presStyleCnt="0">
        <dgm:presLayoutVars>
          <dgm:dir/>
          <dgm:resizeHandles val="exact"/>
        </dgm:presLayoutVars>
      </dgm:prSet>
      <dgm:spPr/>
    </dgm:pt>
    <dgm:pt modelId="{92AA7A96-A1E6-49C9-8F97-781FBD73CD56}" type="pres">
      <dgm:prSet presAssocID="{A046F53A-F756-4791-BF40-47B4515135D0}" presName="node" presStyleLbl="node1" presStyleIdx="0" presStyleCnt="6">
        <dgm:presLayoutVars>
          <dgm:bulletEnabled val="1"/>
        </dgm:presLayoutVars>
      </dgm:prSet>
      <dgm:spPr/>
    </dgm:pt>
    <dgm:pt modelId="{A1499826-1862-4560-860E-7C17615CDA83}" type="pres">
      <dgm:prSet presAssocID="{710EF34E-0C4D-4F14-AC60-968C9CAF98B1}" presName="sibTrans" presStyleCnt="0"/>
      <dgm:spPr/>
    </dgm:pt>
    <dgm:pt modelId="{1DA3E4AE-E707-44A0-AFE3-B7A27CB8CBB9}" type="pres">
      <dgm:prSet presAssocID="{7001E591-5874-4C81-ABA1-8AD4E5686D81}" presName="node" presStyleLbl="node1" presStyleIdx="1" presStyleCnt="6">
        <dgm:presLayoutVars>
          <dgm:bulletEnabled val="1"/>
        </dgm:presLayoutVars>
      </dgm:prSet>
      <dgm:spPr/>
    </dgm:pt>
    <dgm:pt modelId="{71FB22BB-A400-40B4-8DFB-609F45D8EA24}" type="pres">
      <dgm:prSet presAssocID="{56473DBB-F4E2-4856-9B30-9A32B5583F78}" presName="sibTrans" presStyleCnt="0"/>
      <dgm:spPr/>
    </dgm:pt>
    <dgm:pt modelId="{3147DD75-9EA3-4BAA-A17B-B0C43BD64E22}" type="pres">
      <dgm:prSet presAssocID="{EB88AC10-DCE8-42BE-A480-08A7627BE082}" presName="node" presStyleLbl="node1" presStyleIdx="2" presStyleCnt="6">
        <dgm:presLayoutVars>
          <dgm:bulletEnabled val="1"/>
        </dgm:presLayoutVars>
      </dgm:prSet>
      <dgm:spPr/>
    </dgm:pt>
    <dgm:pt modelId="{FB0CB4F1-5027-4121-9E43-7E2551F68D3B}" type="pres">
      <dgm:prSet presAssocID="{96D31905-A25A-4221-A5E4-01BE71DC8521}" presName="sibTrans" presStyleCnt="0"/>
      <dgm:spPr/>
    </dgm:pt>
    <dgm:pt modelId="{733DB931-342A-4F83-B4E0-7EFBE0F12B1E}" type="pres">
      <dgm:prSet presAssocID="{F4BF8964-81D0-49BC-8705-1A88F9D404E1}" presName="node" presStyleLbl="node1" presStyleIdx="3" presStyleCnt="6">
        <dgm:presLayoutVars>
          <dgm:bulletEnabled val="1"/>
        </dgm:presLayoutVars>
      </dgm:prSet>
      <dgm:spPr/>
    </dgm:pt>
    <dgm:pt modelId="{37C09359-2B07-4FF9-B2DB-CDFF213C20CC}" type="pres">
      <dgm:prSet presAssocID="{AB505C15-F2B7-4F67-899A-5E7AD641FAD2}" presName="sibTrans" presStyleCnt="0"/>
      <dgm:spPr/>
    </dgm:pt>
    <dgm:pt modelId="{142C264D-030F-4FB1-9DE0-A7F193658AAF}" type="pres">
      <dgm:prSet presAssocID="{AAC25DF3-F8B7-4F3F-A286-64738D7E0B68}" presName="node" presStyleLbl="node1" presStyleIdx="4" presStyleCnt="6">
        <dgm:presLayoutVars>
          <dgm:bulletEnabled val="1"/>
        </dgm:presLayoutVars>
      </dgm:prSet>
      <dgm:spPr/>
    </dgm:pt>
    <dgm:pt modelId="{394C11B8-B0BE-4BF5-AF89-90A15568D6FF}" type="pres">
      <dgm:prSet presAssocID="{48ACAB56-FD14-461E-9F91-6A1283E75E27}" presName="sibTrans" presStyleCnt="0"/>
      <dgm:spPr/>
    </dgm:pt>
    <dgm:pt modelId="{187AF0F9-5F81-4872-B324-9A320C6E7004}" type="pres">
      <dgm:prSet presAssocID="{D251AD56-F216-465F-AD14-52C240497A0C}" presName="node" presStyleLbl="node1" presStyleIdx="5" presStyleCnt="6">
        <dgm:presLayoutVars>
          <dgm:bulletEnabled val="1"/>
        </dgm:presLayoutVars>
      </dgm:prSet>
      <dgm:spPr/>
    </dgm:pt>
  </dgm:ptLst>
  <dgm:cxnLst>
    <dgm:cxn modelId="{DCF92424-083F-4513-8941-00820BEBFA21}" type="presOf" srcId="{5907D19C-8C2A-4E46-8CCD-5F3C26DAB1CB}" destId="{882908B6-C0BE-4384-89B2-881875E0897B}" srcOrd="0" destOrd="0" presId="urn:microsoft.com/office/officeart/2005/8/layout/default"/>
    <dgm:cxn modelId="{5EAF8B2B-C816-4DD1-B9D6-7C9F66771970}" srcId="{5907D19C-8C2A-4E46-8CCD-5F3C26DAB1CB}" destId="{7001E591-5874-4C81-ABA1-8AD4E5686D81}" srcOrd="1" destOrd="0" parTransId="{77D4DC4C-FFCF-4030-ADBD-7BFA53A3D89F}" sibTransId="{56473DBB-F4E2-4856-9B30-9A32B5583F78}"/>
    <dgm:cxn modelId="{BDF18E30-B9E5-4103-B1C4-00ED2021F5EB}" srcId="{5907D19C-8C2A-4E46-8CCD-5F3C26DAB1CB}" destId="{EB88AC10-DCE8-42BE-A480-08A7627BE082}" srcOrd="2" destOrd="0" parTransId="{1156B6B2-7073-4B78-81F3-70979C70327E}" sibTransId="{96D31905-A25A-4221-A5E4-01BE71DC8521}"/>
    <dgm:cxn modelId="{92E58334-8E7D-4C71-AF5A-2815272F0154}" srcId="{5907D19C-8C2A-4E46-8CCD-5F3C26DAB1CB}" destId="{F4BF8964-81D0-49BC-8705-1A88F9D404E1}" srcOrd="3" destOrd="0" parTransId="{FC35E024-EE26-418A-93D2-4482CCE62747}" sibTransId="{AB505C15-F2B7-4F67-899A-5E7AD641FAD2}"/>
    <dgm:cxn modelId="{5F565F37-D9B7-4BF4-9A9B-2E85720B9251}" type="presOf" srcId="{AAC25DF3-F8B7-4F3F-A286-64738D7E0B68}" destId="{142C264D-030F-4FB1-9DE0-A7F193658AAF}" srcOrd="0" destOrd="0" presId="urn:microsoft.com/office/officeart/2005/8/layout/default"/>
    <dgm:cxn modelId="{37949E3B-28C2-4676-ACC5-AC1B72C39426}" srcId="{5907D19C-8C2A-4E46-8CCD-5F3C26DAB1CB}" destId="{AAC25DF3-F8B7-4F3F-A286-64738D7E0B68}" srcOrd="4" destOrd="0" parTransId="{A453E79C-E25B-4BFE-BCED-467CD8BAE9B1}" sibTransId="{48ACAB56-FD14-461E-9F91-6A1283E75E27}"/>
    <dgm:cxn modelId="{9DDDE041-F371-4C71-BD0D-198C1B160B97}" srcId="{5907D19C-8C2A-4E46-8CCD-5F3C26DAB1CB}" destId="{A046F53A-F756-4791-BF40-47B4515135D0}" srcOrd="0" destOrd="0" parTransId="{87813600-35AD-40DE-AA0B-F112D944C4BE}" sibTransId="{710EF34E-0C4D-4F14-AC60-968C9CAF98B1}"/>
    <dgm:cxn modelId="{144C2C44-297D-4E90-863A-14800CEBCE63}" srcId="{5907D19C-8C2A-4E46-8CCD-5F3C26DAB1CB}" destId="{D251AD56-F216-465F-AD14-52C240497A0C}" srcOrd="5" destOrd="0" parTransId="{0B02AD0D-53AE-4C34-B0D6-F3EA7A7222DF}" sibTransId="{F97632FB-8F15-4C8F-86DD-7D7BE7439849}"/>
    <dgm:cxn modelId="{F6CA3C64-F990-4295-800C-4D71361BA6B3}" type="presOf" srcId="{F4BF8964-81D0-49BC-8705-1A88F9D404E1}" destId="{733DB931-342A-4F83-B4E0-7EFBE0F12B1E}" srcOrd="0" destOrd="0" presId="urn:microsoft.com/office/officeart/2005/8/layout/default"/>
    <dgm:cxn modelId="{E8DBCC80-3C98-4F1A-A088-0DD12F55BDC1}" type="presOf" srcId="{D251AD56-F216-465F-AD14-52C240497A0C}" destId="{187AF0F9-5F81-4872-B324-9A320C6E7004}" srcOrd="0" destOrd="0" presId="urn:microsoft.com/office/officeart/2005/8/layout/default"/>
    <dgm:cxn modelId="{19ED0BB2-0833-4109-A979-633F46C356DB}" type="presOf" srcId="{EB88AC10-DCE8-42BE-A480-08A7627BE082}" destId="{3147DD75-9EA3-4BAA-A17B-B0C43BD64E22}" srcOrd="0" destOrd="0" presId="urn:microsoft.com/office/officeart/2005/8/layout/default"/>
    <dgm:cxn modelId="{F95BF0DA-8AEB-4639-9FEA-B5CD4858CF85}" type="presOf" srcId="{A046F53A-F756-4791-BF40-47B4515135D0}" destId="{92AA7A96-A1E6-49C9-8F97-781FBD73CD56}" srcOrd="0" destOrd="0" presId="urn:microsoft.com/office/officeart/2005/8/layout/default"/>
    <dgm:cxn modelId="{FA4CDEFB-49A9-4C99-B86C-9B456CF83614}" type="presOf" srcId="{7001E591-5874-4C81-ABA1-8AD4E5686D81}" destId="{1DA3E4AE-E707-44A0-AFE3-B7A27CB8CBB9}" srcOrd="0" destOrd="0" presId="urn:microsoft.com/office/officeart/2005/8/layout/default"/>
    <dgm:cxn modelId="{1BCF45C6-1745-45E4-B76B-BF587B8EA878}" type="presParOf" srcId="{882908B6-C0BE-4384-89B2-881875E0897B}" destId="{92AA7A96-A1E6-49C9-8F97-781FBD73CD56}" srcOrd="0" destOrd="0" presId="urn:microsoft.com/office/officeart/2005/8/layout/default"/>
    <dgm:cxn modelId="{7ACFCA9B-9317-48DA-A780-2DF0E6958EF4}" type="presParOf" srcId="{882908B6-C0BE-4384-89B2-881875E0897B}" destId="{A1499826-1862-4560-860E-7C17615CDA83}" srcOrd="1" destOrd="0" presId="urn:microsoft.com/office/officeart/2005/8/layout/default"/>
    <dgm:cxn modelId="{EB3A4C93-2392-4661-866C-475FE122A16B}" type="presParOf" srcId="{882908B6-C0BE-4384-89B2-881875E0897B}" destId="{1DA3E4AE-E707-44A0-AFE3-B7A27CB8CBB9}" srcOrd="2" destOrd="0" presId="urn:microsoft.com/office/officeart/2005/8/layout/default"/>
    <dgm:cxn modelId="{6E92EAE8-8453-4768-9FA4-8D7510FB1F5D}" type="presParOf" srcId="{882908B6-C0BE-4384-89B2-881875E0897B}" destId="{71FB22BB-A400-40B4-8DFB-609F45D8EA24}" srcOrd="3" destOrd="0" presId="urn:microsoft.com/office/officeart/2005/8/layout/default"/>
    <dgm:cxn modelId="{8A1D133B-D235-4C2E-9288-9FD5DCF77F32}" type="presParOf" srcId="{882908B6-C0BE-4384-89B2-881875E0897B}" destId="{3147DD75-9EA3-4BAA-A17B-B0C43BD64E22}" srcOrd="4" destOrd="0" presId="urn:microsoft.com/office/officeart/2005/8/layout/default"/>
    <dgm:cxn modelId="{C64E194C-9349-4BAB-BA95-F8897F34249F}" type="presParOf" srcId="{882908B6-C0BE-4384-89B2-881875E0897B}" destId="{FB0CB4F1-5027-4121-9E43-7E2551F68D3B}" srcOrd="5" destOrd="0" presId="urn:microsoft.com/office/officeart/2005/8/layout/default"/>
    <dgm:cxn modelId="{C00E7FBB-5155-4CB9-8753-448F67C8BA1C}" type="presParOf" srcId="{882908B6-C0BE-4384-89B2-881875E0897B}" destId="{733DB931-342A-4F83-B4E0-7EFBE0F12B1E}" srcOrd="6" destOrd="0" presId="urn:microsoft.com/office/officeart/2005/8/layout/default"/>
    <dgm:cxn modelId="{5BD26152-DC35-4900-8B66-9867FE39BE05}" type="presParOf" srcId="{882908B6-C0BE-4384-89B2-881875E0897B}" destId="{37C09359-2B07-4FF9-B2DB-CDFF213C20CC}" srcOrd="7" destOrd="0" presId="urn:microsoft.com/office/officeart/2005/8/layout/default"/>
    <dgm:cxn modelId="{1B1DFA8E-9CD2-4BD7-9676-96C34B4911AA}" type="presParOf" srcId="{882908B6-C0BE-4384-89B2-881875E0897B}" destId="{142C264D-030F-4FB1-9DE0-A7F193658AAF}" srcOrd="8" destOrd="0" presId="urn:microsoft.com/office/officeart/2005/8/layout/default"/>
    <dgm:cxn modelId="{5961F3B8-FF88-4032-8D12-9EF14807DF41}" type="presParOf" srcId="{882908B6-C0BE-4384-89B2-881875E0897B}" destId="{394C11B8-B0BE-4BF5-AF89-90A15568D6FF}" srcOrd="9" destOrd="0" presId="urn:microsoft.com/office/officeart/2005/8/layout/default"/>
    <dgm:cxn modelId="{D99549B1-AEA3-4070-A349-06894CF10DD6}" type="presParOf" srcId="{882908B6-C0BE-4384-89B2-881875E0897B}" destId="{187AF0F9-5F81-4872-B324-9A320C6E700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0040568-C559-416D-A2D8-6E897BB39EA7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720C23B-A1E7-4CCD-BEEB-667103CBB8BF}">
      <dgm:prSet/>
      <dgm:spPr/>
      <dgm:t>
        <a:bodyPr/>
        <a:lstStyle/>
        <a:p>
          <a:pPr>
            <a:defRPr cap="all"/>
          </a:pPr>
          <a:r>
            <a:rPr lang="en-US" dirty="0"/>
            <a:t>Chaque situation </a:t>
          </a:r>
          <a:r>
            <a:rPr lang="en-US" dirty="0" err="1"/>
            <a:t>mérite</a:t>
          </a:r>
          <a:r>
            <a:rPr lang="en-US" dirty="0"/>
            <a:t> d'être vu </a:t>
          </a:r>
          <a:r>
            <a:rPr lang="en-US" dirty="0" err="1"/>
            <a:t>en</a:t>
          </a:r>
          <a:r>
            <a:rPr lang="en-US" dirty="0"/>
            <a:t> macro-</a:t>
          </a:r>
          <a:r>
            <a:rPr lang="en-US" dirty="0" err="1"/>
            <a:t>analyse</a:t>
          </a:r>
          <a:r>
            <a:rPr lang="en-US" dirty="0"/>
            <a:t>: </a:t>
          </a:r>
          <a:r>
            <a:rPr lang="en-US" dirty="0" err="1"/>
            <a:t>faites</a:t>
          </a:r>
          <a:r>
            <a:rPr lang="en-US" dirty="0"/>
            <a:t> </a:t>
          </a:r>
          <a:r>
            <a:rPr lang="en-US" dirty="0" err="1"/>
            <a:t>une</a:t>
          </a:r>
          <a:r>
            <a:rPr lang="en-US" dirty="0"/>
            <a:t> bonne </a:t>
          </a:r>
          <a:r>
            <a:rPr lang="en-US" dirty="0" err="1"/>
            <a:t>collecte</a:t>
          </a:r>
          <a:r>
            <a:rPr lang="en-US" dirty="0"/>
            <a:t> de </a:t>
          </a:r>
          <a:r>
            <a:rPr lang="en-US" dirty="0" err="1"/>
            <a:t>données</a:t>
          </a:r>
          <a:r>
            <a:rPr lang="en-US" dirty="0"/>
            <a:t>, </a:t>
          </a:r>
          <a:r>
            <a:rPr lang="en-US" dirty="0" err="1"/>
            <a:t>utiliseZ</a:t>
          </a:r>
          <a:r>
            <a:rPr lang="en-US" dirty="0"/>
            <a:t> </a:t>
          </a:r>
          <a:r>
            <a:rPr lang="en-US" dirty="0" err="1"/>
            <a:t>vos</a:t>
          </a:r>
          <a:r>
            <a:rPr lang="en-US" dirty="0"/>
            <a:t> observations pour dresser un portrait </a:t>
          </a:r>
          <a:r>
            <a:rPr lang="en-US" dirty="0" err="1"/>
            <a:t>complet</a:t>
          </a:r>
          <a:r>
            <a:rPr lang="en-US" dirty="0"/>
            <a:t> </a:t>
          </a:r>
          <a:r>
            <a:rPr lang="en-US" dirty="0" err="1"/>
            <a:t>avant</a:t>
          </a:r>
          <a:r>
            <a:rPr lang="en-US" dirty="0"/>
            <a:t> </a:t>
          </a:r>
          <a:r>
            <a:rPr lang="en-US" dirty="0" err="1"/>
            <a:t>d'intervenir</a:t>
          </a:r>
          <a:r>
            <a:rPr lang="en-US" dirty="0"/>
            <a:t>;</a:t>
          </a:r>
        </a:p>
      </dgm:t>
    </dgm:pt>
    <dgm:pt modelId="{473F741E-6F58-4BF4-B782-01B33C67AD52}" type="parTrans" cxnId="{2CA82F5C-B4EA-4B3A-A04E-32423419E383}">
      <dgm:prSet/>
      <dgm:spPr/>
      <dgm:t>
        <a:bodyPr/>
        <a:lstStyle/>
        <a:p>
          <a:endParaRPr lang="en-US"/>
        </a:p>
      </dgm:t>
    </dgm:pt>
    <dgm:pt modelId="{BB73F2B4-955E-4648-96F3-2A70EEF4D782}" type="sibTrans" cxnId="{2CA82F5C-B4EA-4B3A-A04E-32423419E383}">
      <dgm:prSet/>
      <dgm:spPr/>
      <dgm:t>
        <a:bodyPr/>
        <a:lstStyle/>
        <a:p>
          <a:endParaRPr lang="en-US"/>
        </a:p>
      </dgm:t>
    </dgm:pt>
    <dgm:pt modelId="{7CDEDF6C-BFDD-4972-B515-662122C98EE7}">
      <dgm:prSet/>
      <dgm:spPr/>
      <dgm:t>
        <a:bodyPr/>
        <a:lstStyle/>
        <a:p>
          <a:pPr>
            <a:defRPr cap="all"/>
          </a:pPr>
          <a:r>
            <a:rPr lang="en-US" dirty="0"/>
            <a:t>Chaque </a:t>
          </a:r>
          <a:r>
            <a:rPr lang="en-US" dirty="0" err="1"/>
            <a:t>intervenant</a:t>
          </a:r>
          <a:r>
            <a:rPr lang="en-US" dirty="0"/>
            <a:t> a son propre baggage personnel qui influence </a:t>
          </a:r>
          <a:r>
            <a:rPr lang="en-US" dirty="0" err="1"/>
            <a:t>ses</a:t>
          </a:r>
          <a:r>
            <a:rPr lang="en-US" dirty="0"/>
            <a:t> interactions avec le client et son entourage: il </a:t>
          </a:r>
          <a:r>
            <a:rPr lang="en-US" dirty="0">
              <a:latin typeface="Avenir Next LT Pro"/>
            </a:rPr>
            <a:t>faut</a:t>
          </a:r>
          <a:r>
            <a:rPr lang="en-US" dirty="0"/>
            <a:t> bien se </a:t>
          </a:r>
          <a:r>
            <a:rPr lang="en-US" dirty="0" err="1"/>
            <a:t>connaître</a:t>
          </a:r>
          <a:r>
            <a:rPr lang="en-US" dirty="0"/>
            <a:t>, </a:t>
          </a:r>
          <a:r>
            <a:rPr lang="en-US" dirty="0" err="1"/>
            <a:t>ses</a:t>
          </a:r>
          <a:r>
            <a:rPr lang="en-US" dirty="0"/>
            <a:t> </a:t>
          </a:r>
          <a:r>
            <a:rPr lang="en-US" dirty="0" err="1"/>
            <a:t>valeurs</a:t>
          </a:r>
          <a:r>
            <a:rPr lang="en-US" dirty="0"/>
            <a:t> et </a:t>
          </a:r>
          <a:r>
            <a:rPr lang="en-US" dirty="0" err="1"/>
            <a:t>contre-valeurs</a:t>
          </a:r>
          <a:r>
            <a:rPr lang="en-US" dirty="0"/>
            <a:t> pour </a:t>
          </a:r>
          <a:r>
            <a:rPr lang="en-US" dirty="0" err="1"/>
            <a:t>mieux</a:t>
          </a:r>
          <a:r>
            <a:rPr lang="en-US" dirty="0"/>
            <a:t> </a:t>
          </a:r>
          <a:r>
            <a:rPr lang="en-US" dirty="0" err="1"/>
            <a:t>intervenir</a:t>
          </a:r>
          <a:r>
            <a:rPr lang="en-US" dirty="0"/>
            <a:t>;</a:t>
          </a:r>
        </a:p>
      </dgm:t>
    </dgm:pt>
    <dgm:pt modelId="{BDD97589-77A1-4795-AEEB-078E146018F1}" type="parTrans" cxnId="{50BDE897-AB72-4EA5-9B78-44E400E552AF}">
      <dgm:prSet/>
      <dgm:spPr/>
      <dgm:t>
        <a:bodyPr/>
        <a:lstStyle/>
        <a:p>
          <a:endParaRPr lang="en-US"/>
        </a:p>
      </dgm:t>
    </dgm:pt>
    <dgm:pt modelId="{E3413CDF-3376-4943-B8FD-4D908E13757A}" type="sibTrans" cxnId="{50BDE897-AB72-4EA5-9B78-44E400E552AF}">
      <dgm:prSet/>
      <dgm:spPr/>
      <dgm:t>
        <a:bodyPr/>
        <a:lstStyle/>
        <a:p>
          <a:endParaRPr lang="en-US"/>
        </a:p>
      </dgm:t>
    </dgm:pt>
    <dgm:pt modelId="{F5CB3072-106D-4259-B186-7CFF4E737A56}">
      <dgm:prSet/>
      <dgm:spPr/>
      <dgm:t>
        <a:bodyPr/>
        <a:lstStyle/>
        <a:p>
          <a:pPr rtl="0">
            <a:defRPr cap="all"/>
          </a:pPr>
          <a:r>
            <a:rPr lang="en-US" dirty="0" err="1"/>
            <a:t>Adhérer</a:t>
          </a:r>
          <a:r>
            <a:rPr lang="en-US" dirty="0"/>
            <a:t> au Code de </a:t>
          </a:r>
          <a:r>
            <a:rPr lang="en-US" dirty="0" err="1"/>
            <a:t>déontologie</a:t>
          </a:r>
          <a:r>
            <a:rPr lang="en-US" dirty="0"/>
            <a:t> de la profession, </a:t>
          </a:r>
          <a:r>
            <a:rPr lang="en-US" dirty="0" err="1"/>
            <a:t>même</a:t>
          </a:r>
          <a:r>
            <a:rPr lang="en-US" dirty="0"/>
            <a:t> </a:t>
          </a:r>
          <a:r>
            <a:rPr lang="en-US" dirty="0" err="1"/>
            <a:t>s'il</a:t>
          </a:r>
          <a:r>
            <a:rPr lang="en-US" dirty="0"/>
            <a:t> </a:t>
          </a:r>
          <a:r>
            <a:rPr lang="en-US" dirty="0" err="1"/>
            <a:t>n'a</a:t>
          </a:r>
          <a:r>
            <a:rPr lang="en-US" dirty="0"/>
            <a:t> pas </a:t>
          </a:r>
          <a:r>
            <a:rPr lang="en-US" dirty="0" err="1"/>
            <a:t>actuellement</a:t>
          </a:r>
          <a:r>
            <a:rPr lang="en-US" dirty="0"/>
            <a:t> de </a:t>
          </a:r>
          <a:r>
            <a:rPr lang="en-US" dirty="0" err="1"/>
            <a:t>teneur</a:t>
          </a:r>
          <a:r>
            <a:rPr lang="en-US" dirty="0"/>
            <a:t> </a:t>
          </a:r>
          <a:r>
            <a:rPr lang="en-US" dirty="0" err="1"/>
            <a:t>légal</a:t>
          </a:r>
          <a:r>
            <a:rPr lang="en-US" dirty="0"/>
            <a:t>, nous </a:t>
          </a:r>
          <a:r>
            <a:rPr lang="en-US" dirty="0" err="1">
              <a:latin typeface="Avenir Next LT Pro"/>
            </a:rPr>
            <a:t>permet</a:t>
          </a:r>
          <a:r>
            <a:rPr lang="en-US" dirty="0"/>
            <a:t> de </a:t>
          </a:r>
          <a:r>
            <a:rPr lang="en-US" dirty="0">
              <a:latin typeface="Avenir Next LT Pro"/>
            </a:rPr>
            <a:t>nous assurer</a:t>
          </a:r>
          <a:r>
            <a:rPr lang="en-US" dirty="0"/>
            <a:t> </a:t>
          </a:r>
          <a:r>
            <a:rPr lang="en-US" dirty="0" err="1"/>
            <a:t>d'une</a:t>
          </a:r>
          <a:r>
            <a:rPr lang="en-US" dirty="0"/>
            <a:t> </a:t>
          </a:r>
          <a:r>
            <a:rPr lang="en-US" dirty="0" err="1"/>
            <a:t>conduite</a:t>
          </a:r>
          <a:r>
            <a:rPr lang="en-US" dirty="0"/>
            <a:t> </a:t>
          </a:r>
          <a:r>
            <a:rPr lang="en-US" dirty="0" err="1"/>
            <a:t>professionnelle</a:t>
          </a:r>
          <a:r>
            <a:rPr lang="en-US" dirty="0"/>
            <a:t> </a:t>
          </a:r>
          <a:r>
            <a:rPr lang="en-US" dirty="0" err="1"/>
            <a:t>irréprochable</a:t>
          </a:r>
          <a:r>
            <a:rPr lang="en-US" dirty="0"/>
            <a:t>.</a:t>
          </a:r>
        </a:p>
      </dgm:t>
    </dgm:pt>
    <dgm:pt modelId="{DBEE76D8-2288-4BC2-AD64-D19F21437CCA}" type="parTrans" cxnId="{8983EA3E-4D6C-4861-9B4E-33068FEF90DA}">
      <dgm:prSet/>
      <dgm:spPr/>
      <dgm:t>
        <a:bodyPr/>
        <a:lstStyle/>
        <a:p>
          <a:endParaRPr lang="en-US"/>
        </a:p>
      </dgm:t>
    </dgm:pt>
    <dgm:pt modelId="{B0A53676-792C-4849-9896-4F2C270B08A4}" type="sibTrans" cxnId="{8983EA3E-4D6C-4861-9B4E-33068FEF90DA}">
      <dgm:prSet/>
      <dgm:spPr/>
      <dgm:t>
        <a:bodyPr/>
        <a:lstStyle/>
        <a:p>
          <a:endParaRPr lang="en-US"/>
        </a:p>
      </dgm:t>
    </dgm:pt>
    <dgm:pt modelId="{0EC587A4-3EB5-404E-A28D-8DFD98F5B212}" type="pres">
      <dgm:prSet presAssocID="{00040568-C559-416D-A2D8-6E897BB39EA7}" presName="outerComposite" presStyleCnt="0">
        <dgm:presLayoutVars>
          <dgm:chMax val="5"/>
          <dgm:dir/>
          <dgm:resizeHandles val="exact"/>
        </dgm:presLayoutVars>
      </dgm:prSet>
      <dgm:spPr/>
    </dgm:pt>
    <dgm:pt modelId="{07C7B14D-CA93-4B4B-B361-88A70CA5341A}" type="pres">
      <dgm:prSet presAssocID="{00040568-C559-416D-A2D8-6E897BB39EA7}" presName="dummyMaxCanvas" presStyleCnt="0">
        <dgm:presLayoutVars/>
      </dgm:prSet>
      <dgm:spPr/>
    </dgm:pt>
    <dgm:pt modelId="{2FE7473D-4DFE-47ED-B04F-9FF4DD5C02BC}" type="pres">
      <dgm:prSet presAssocID="{00040568-C559-416D-A2D8-6E897BB39EA7}" presName="ThreeNodes_1" presStyleLbl="node1" presStyleIdx="0" presStyleCnt="3">
        <dgm:presLayoutVars>
          <dgm:bulletEnabled val="1"/>
        </dgm:presLayoutVars>
      </dgm:prSet>
      <dgm:spPr/>
    </dgm:pt>
    <dgm:pt modelId="{0BA3D86E-BB2F-4C71-B1E6-9E62B8CC0EC0}" type="pres">
      <dgm:prSet presAssocID="{00040568-C559-416D-A2D8-6E897BB39EA7}" presName="ThreeNodes_2" presStyleLbl="node1" presStyleIdx="1" presStyleCnt="3">
        <dgm:presLayoutVars>
          <dgm:bulletEnabled val="1"/>
        </dgm:presLayoutVars>
      </dgm:prSet>
      <dgm:spPr/>
    </dgm:pt>
    <dgm:pt modelId="{46334337-3DEE-4F13-9223-35D5B9458240}" type="pres">
      <dgm:prSet presAssocID="{00040568-C559-416D-A2D8-6E897BB39EA7}" presName="ThreeNodes_3" presStyleLbl="node1" presStyleIdx="2" presStyleCnt="3">
        <dgm:presLayoutVars>
          <dgm:bulletEnabled val="1"/>
        </dgm:presLayoutVars>
      </dgm:prSet>
      <dgm:spPr/>
    </dgm:pt>
    <dgm:pt modelId="{7392555C-E3BD-4383-B910-8830DFD14180}" type="pres">
      <dgm:prSet presAssocID="{00040568-C559-416D-A2D8-6E897BB39EA7}" presName="ThreeConn_1-2" presStyleLbl="fgAccFollowNode1" presStyleIdx="0" presStyleCnt="2">
        <dgm:presLayoutVars>
          <dgm:bulletEnabled val="1"/>
        </dgm:presLayoutVars>
      </dgm:prSet>
      <dgm:spPr/>
    </dgm:pt>
    <dgm:pt modelId="{9E416C1B-91B2-4727-9422-B607362180D6}" type="pres">
      <dgm:prSet presAssocID="{00040568-C559-416D-A2D8-6E897BB39EA7}" presName="ThreeConn_2-3" presStyleLbl="fgAccFollowNode1" presStyleIdx="1" presStyleCnt="2">
        <dgm:presLayoutVars>
          <dgm:bulletEnabled val="1"/>
        </dgm:presLayoutVars>
      </dgm:prSet>
      <dgm:spPr/>
    </dgm:pt>
    <dgm:pt modelId="{EFE14744-F14A-4E3C-8840-4ECFAF19DF30}" type="pres">
      <dgm:prSet presAssocID="{00040568-C559-416D-A2D8-6E897BB39EA7}" presName="ThreeNodes_1_text" presStyleLbl="node1" presStyleIdx="2" presStyleCnt="3">
        <dgm:presLayoutVars>
          <dgm:bulletEnabled val="1"/>
        </dgm:presLayoutVars>
      </dgm:prSet>
      <dgm:spPr/>
    </dgm:pt>
    <dgm:pt modelId="{4D67A72A-85A8-4FB0-9926-462B08563370}" type="pres">
      <dgm:prSet presAssocID="{00040568-C559-416D-A2D8-6E897BB39EA7}" presName="ThreeNodes_2_text" presStyleLbl="node1" presStyleIdx="2" presStyleCnt="3">
        <dgm:presLayoutVars>
          <dgm:bulletEnabled val="1"/>
        </dgm:presLayoutVars>
      </dgm:prSet>
      <dgm:spPr/>
    </dgm:pt>
    <dgm:pt modelId="{AC25EFC5-7A03-4B4D-9BAB-64FD6F064B84}" type="pres">
      <dgm:prSet presAssocID="{00040568-C559-416D-A2D8-6E897BB39EA7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D3C30E0E-6B33-43CC-87D1-6EE731479559}" type="presOf" srcId="{F5CB3072-106D-4259-B186-7CFF4E737A56}" destId="{AC25EFC5-7A03-4B4D-9BAB-64FD6F064B84}" srcOrd="1" destOrd="0" presId="urn:microsoft.com/office/officeart/2005/8/layout/vProcess5"/>
    <dgm:cxn modelId="{FFC88A15-27BE-444B-966E-E1A8755E75DA}" type="presOf" srcId="{F720C23B-A1E7-4CCD-BEEB-667103CBB8BF}" destId="{EFE14744-F14A-4E3C-8840-4ECFAF19DF30}" srcOrd="1" destOrd="0" presId="urn:microsoft.com/office/officeart/2005/8/layout/vProcess5"/>
    <dgm:cxn modelId="{86791C30-4C44-4042-A588-41DBE68A773C}" type="presOf" srcId="{BB73F2B4-955E-4648-96F3-2A70EEF4D782}" destId="{7392555C-E3BD-4383-B910-8830DFD14180}" srcOrd="0" destOrd="0" presId="urn:microsoft.com/office/officeart/2005/8/layout/vProcess5"/>
    <dgm:cxn modelId="{8CD7D130-19D7-4A51-A9CD-02DCA0FA5D46}" type="presOf" srcId="{F720C23B-A1E7-4CCD-BEEB-667103CBB8BF}" destId="{2FE7473D-4DFE-47ED-B04F-9FF4DD5C02BC}" srcOrd="0" destOrd="0" presId="urn:microsoft.com/office/officeart/2005/8/layout/vProcess5"/>
    <dgm:cxn modelId="{8983EA3E-4D6C-4861-9B4E-33068FEF90DA}" srcId="{00040568-C559-416D-A2D8-6E897BB39EA7}" destId="{F5CB3072-106D-4259-B186-7CFF4E737A56}" srcOrd="2" destOrd="0" parTransId="{DBEE76D8-2288-4BC2-AD64-D19F21437CCA}" sibTransId="{B0A53676-792C-4849-9896-4F2C270B08A4}"/>
    <dgm:cxn modelId="{2CA82F5C-B4EA-4B3A-A04E-32423419E383}" srcId="{00040568-C559-416D-A2D8-6E897BB39EA7}" destId="{F720C23B-A1E7-4CCD-BEEB-667103CBB8BF}" srcOrd="0" destOrd="0" parTransId="{473F741E-6F58-4BF4-B782-01B33C67AD52}" sibTransId="{BB73F2B4-955E-4648-96F3-2A70EEF4D782}"/>
    <dgm:cxn modelId="{3F4ED564-68FD-45E3-AD97-DD646E7802FB}" type="presOf" srcId="{7CDEDF6C-BFDD-4972-B515-662122C98EE7}" destId="{0BA3D86E-BB2F-4C71-B1E6-9E62B8CC0EC0}" srcOrd="0" destOrd="0" presId="urn:microsoft.com/office/officeart/2005/8/layout/vProcess5"/>
    <dgm:cxn modelId="{D5CD676E-AA5D-4ECF-9E8C-CCB6DE25E1B2}" type="presOf" srcId="{7CDEDF6C-BFDD-4972-B515-662122C98EE7}" destId="{4D67A72A-85A8-4FB0-9926-462B08563370}" srcOrd="1" destOrd="0" presId="urn:microsoft.com/office/officeart/2005/8/layout/vProcess5"/>
    <dgm:cxn modelId="{8E07B671-3086-48E1-BA5F-EC54669E57F4}" type="presOf" srcId="{00040568-C559-416D-A2D8-6E897BB39EA7}" destId="{0EC587A4-3EB5-404E-A28D-8DFD98F5B212}" srcOrd="0" destOrd="0" presId="urn:microsoft.com/office/officeart/2005/8/layout/vProcess5"/>
    <dgm:cxn modelId="{E9238F81-B16F-4414-B703-6DAAB3190844}" type="presOf" srcId="{F5CB3072-106D-4259-B186-7CFF4E737A56}" destId="{46334337-3DEE-4F13-9223-35D5B9458240}" srcOrd="0" destOrd="0" presId="urn:microsoft.com/office/officeart/2005/8/layout/vProcess5"/>
    <dgm:cxn modelId="{4D95AA88-85A5-467C-92B0-2B908D96C669}" type="presOf" srcId="{E3413CDF-3376-4943-B8FD-4D908E13757A}" destId="{9E416C1B-91B2-4727-9422-B607362180D6}" srcOrd="0" destOrd="0" presId="urn:microsoft.com/office/officeart/2005/8/layout/vProcess5"/>
    <dgm:cxn modelId="{50BDE897-AB72-4EA5-9B78-44E400E552AF}" srcId="{00040568-C559-416D-A2D8-6E897BB39EA7}" destId="{7CDEDF6C-BFDD-4972-B515-662122C98EE7}" srcOrd="1" destOrd="0" parTransId="{BDD97589-77A1-4795-AEEB-078E146018F1}" sibTransId="{E3413CDF-3376-4943-B8FD-4D908E13757A}"/>
    <dgm:cxn modelId="{727627D0-F840-4A3E-956B-CA7107B27162}" type="presParOf" srcId="{0EC587A4-3EB5-404E-A28D-8DFD98F5B212}" destId="{07C7B14D-CA93-4B4B-B361-88A70CA5341A}" srcOrd="0" destOrd="0" presId="urn:microsoft.com/office/officeart/2005/8/layout/vProcess5"/>
    <dgm:cxn modelId="{5DB09819-1108-4BE6-8804-9B8B9A74B12B}" type="presParOf" srcId="{0EC587A4-3EB5-404E-A28D-8DFD98F5B212}" destId="{2FE7473D-4DFE-47ED-B04F-9FF4DD5C02BC}" srcOrd="1" destOrd="0" presId="urn:microsoft.com/office/officeart/2005/8/layout/vProcess5"/>
    <dgm:cxn modelId="{E69C553E-8A93-4963-AA2F-F1773D0A288F}" type="presParOf" srcId="{0EC587A4-3EB5-404E-A28D-8DFD98F5B212}" destId="{0BA3D86E-BB2F-4C71-B1E6-9E62B8CC0EC0}" srcOrd="2" destOrd="0" presId="urn:microsoft.com/office/officeart/2005/8/layout/vProcess5"/>
    <dgm:cxn modelId="{08C6931F-C6F5-460F-9509-32DC64167649}" type="presParOf" srcId="{0EC587A4-3EB5-404E-A28D-8DFD98F5B212}" destId="{46334337-3DEE-4F13-9223-35D5B9458240}" srcOrd="3" destOrd="0" presId="urn:microsoft.com/office/officeart/2005/8/layout/vProcess5"/>
    <dgm:cxn modelId="{73F23964-101F-4476-B522-ACFE65839A64}" type="presParOf" srcId="{0EC587A4-3EB5-404E-A28D-8DFD98F5B212}" destId="{7392555C-E3BD-4383-B910-8830DFD14180}" srcOrd="4" destOrd="0" presId="urn:microsoft.com/office/officeart/2005/8/layout/vProcess5"/>
    <dgm:cxn modelId="{825D1A7B-714F-4450-B093-58BF2F22A8FA}" type="presParOf" srcId="{0EC587A4-3EB5-404E-A28D-8DFD98F5B212}" destId="{9E416C1B-91B2-4727-9422-B607362180D6}" srcOrd="5" destOrd="0" presId="urn:microsoft.com/office/officeart/2005/8/layout/vProcess5"/>
    <dgm:cxn modelId="{6E5CA435-6F75-4757-B9B0-DF922D3873BC}" type="presParOf" srcId="{0EC587A4-3EB5-404E-A28D-8DFD98F5B212}" destId="{EFE14744-F14A-4E3C-8840-4ECFAF19DF30}" srcOrd="6" destOrd="0" presId="urn:microsoft.com/office/officeart/2005/8/layout/vProcess5"/>
    <dgm:cxn modelId="{805A7BEC-0ACA-4AE8-9AD1-7BEBE8DE771E}" type="presParOf" srcId="{0EC587A4-3EB5-404E-A28D-8DFD98F5B212}" destId="{4D67A72A-85A8-4FB0-9926-462B08563370}" srcOrd="7" destOrd="0" presId="urn:microsoft.com/office/officeart/2005/8/layout/vProcess5"/>
    <dgm:cxn modelId="{F77EBD8C-739C-43E7-92F6-AEAC722476CC}" type="presParOf" srcId="{0EC587A4-3EB5-404E-A28D-8DFD98F5B212}" destId="{AC25EFC5-7A03-4B4D-9BAB-64FD6F064B8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069A4-D7AC-40FA-8211-6133E1BFAF23}">
      <dsp:nvSpPr>
        <dsp:cNvPr id="0" name=""/>
        <dsp:cNvSpPr/>
      </dsp:nvSpPr>
      <dsp:spPr>
        <a:xfrm>
          <a:off x="486096" y="479"/>
          <a:ext cx="2619904" cy="15719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Valeurs:</a:t>
          </a:r>
          <a:r>
            <a:rPr lang="en-US" sz="1200" kern="1200"/>
            <a:t> Ce que l’on considère beau et bien. Ce qui nous tient à cœur. </a:t>
          </a:r>
        </a:p>
      </dsp:txBody>
      <dsp:txXfrm>
        <a:off x="532137" y="46520"/>
        <a:ext cx="2527822" cy="1479860"/>
      </dsp:txXfrm>
    </dsp:sp>
    <dsp:sp modelId="{97F996D8-4737-483A-92C6-403D78209414}">
      <dsp:nvSpPr>
        <dsp:cNvPr id="0" name=""/>
        <dsp:cNvSpPr/>
      </dsp:nvSpPr>
      <dsp:spPr>
        <a:xfrm>
          <a:off x="3336552" y="461582"/>
          <a:ext cx="555419" cy="649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3336552" y="591529"/>
        <a:ext cx="388793" cy="389842"/>
      </dsp:txXfrm>
    </dsp:sp>
    <dsp:sp modelId="{17A7AA25-9E03-46EB-8E24-F703B050620A}">
      <dsp:nvSpPr>
        <dsp:cNvPr id="0" name=""/>
        <dsp:cNvSpPr/>
      </dsp:nvSpPr>
      <dsp:spPr>
        <a:xfrm>
          <a:off x="4153962" y="479"/>
          <a:ext cx="2619904" cy="15719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Pourquoi est-ce important de les reconnaître en tant qu'intervenant?</a:t>
          </a:r>
        </a:p>
      </dsp:txBody>
      <dsp:txXfrm>
        <a:off x="4200003" y="46520"/>
        <a:ext cx="2527822" cy="1479860"/>
      </dsp:txXfrm>
    </dsp:sp>
    <dsp:sp modelId="{68827383-CD53-48C5-83C7-2EF141752F13}">
      <dsp:nvSpPr>
        <dsp:cNvPr id="0" name=""/>
        <dsp:cNvSpPr/>
      </dsp:nvSpPr>
      <dsp:spPr>
        <a:xfrm>
          <a:off x="7004418" y="461582"/>
          <a:ext cx="555419" cy="649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7004418" y="591529"/>
        <a:ext cx="388793" cy="389842"/>
      </dsp:txXfrm>
    </dsp:sp>
    <dsp:sp modelId="{B849CE48-D846-40A6-A4E1-F993090B6A2E}">
      <dsp:nvSpPr>
        <dsp:cNvPr id="0" name=""/>
        <dsp:cNvSpPr/>
      </dsp:nvSpPr>
      <dsp:spPr>
        <a:xfrm>
          <a:off x="7821828" y="479"/>
          <a:ext cx="2619904" cy="15719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Contre-valeurs: </a:t>
          </a:r>
          <a:r>
            <a:rPr lang="en-US" sz="1200" kern="1200"/>
            <a:t>Ce que l'on veut éviter dans sa vie, ce qu'on rejette.</a:t>
          </a:r>
        </a:p>
      </dsp:txBody>
      <dsp:txXfrm>
        <a:off x="7867869" y="46520"/>
        <a:ext cx="2527822" cy="1479860"/>
      </dsp:txXfrm>
    </dsp:sp>
    <dsp:sp modelId="{16F3A811-88E8-4193-9C69-44ADF2BC4756}">
      <dsp:nvSpPr>
        <dsp:cNvPr id="0" name=""/>
        <dsp:cNvSpPr/>
      </dsp:nvSpPr>
      <dsp:spPr>
        <a:xfrm rot="5400000">
          <a:off x="8854070" y="1755814"/>
          <a:ext cx="555419" cy="649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8936859" y="1802972"/>
        <a:ext cx="389842" cy="388793"/>
      </dsp:txXfrm>
    </dsp:sp>
    <dsp:sp modelId="{C5DA15D7-2B71-4C26-87E3-D737A64AC2A0}">
      <dsp:nvSpPr>
        <dsp:cNvPr id="0" name=""/>
        <dsp:cNvSpPr/>
      </dsp:nvSpPr>
      <dsp:spPr>
        <a:xfrm>
          <a:off x="7821828" y="2620383"/>
          <a:ext cx="2619904" cy="15719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Pourquoi est-ce important de les reconnaître en tant qu'intervenant?</a:t>
          </a:r>
        </a:p>
      </dsp:txBody>
      <dsp:txXfrm>
        <a:off x="7867869" y="2666424"/>
        <a:ext cx="2527822" cy="1479860"/>
      </dsp:txXfrm>
    </dsp:sp>
    <dsp:sp modelId="{1A0CDB72-071A-4375-8AC5-7ED77C6F25AD}">
      <dsp:nvSpPr>
        <dsp:cNvPr id="0" name=""/>
        <dsp:cNvSpPr/>
      </dsp:nvSpPr>
      <dsp:spPr>
        <a:xfrm rot="10800000">
          <a:off x="7035857" y="3081486"/>
          <a:ext cx="555419" cy="649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10800000">
        <a:off x="7202483" y="3211433"/>
        <a:ext cx="388793" cy="389842"/>
      </dsp:txXfrm>
    </dsp:sp>
    <dsp:sp modelId="{448F659E-70A1-42E2-9BCB-866031259D78}">
      <dsp:nvSpPr>
        <dsp:cNvPr id="0" name=""/>
        <dsp:cNvSpPr/>
      </dsp:nvSpPr>
      <dsp:spPr>
        <a:xfrm>
          <a:off x="4153962" y="2620383"/>
          <a:ext cx="2619904" cy="157194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On doit </a:t>
          </a:r>
          <a:r>
            <a:rPr lang="en-US" sz="1200" kern="1200" dirty="0" err="1"/>
            <a:t>être</a:t>
          </a:r>
          <a:r>
            <a:rPr lang="en-US" sz="1200" kern="1200" dirty="0"/>
            <a:t> capable de </a:t>
          </a:r>
          <a:r>
            <a:rPr lang="en-US" sz="1200" kern="1200" dirty="0" err="1"/>
            <a:t>reconnaitre</a:t>
          </a:r>
          <a:r>
            <a:rPr lang="en-US" sz="1200" kern="1200" dirty="0"/>
            <a:t> les situations de </a:t>
          </a:r>
          <a:r>
            <a:rPr lang="en-US" sz="1200" kern="1200" dirty="0" err="1"/>
            <a:t>dilemmes</a:t>
          </a:r>
          <a:r>
            <a:rPr lang="en-US" sz="1200" kern="1200" dirty="0"/>
            <a:t> </a:t>
          </a:r>
          <a:r>
            <a:rPr lang="en-US" sz="1200" kern="1200" dirty="0" err="1"/>
            <a:t>éthiques</a:t>
          </a:r>
          <a:r>
            <a:rPr lang="en-US" sz="1200" kern="1200" dirty="0"/>
            <a:t> et y faire face avec </a:t>
          </a:r>
          <a:r>
            <a:rPr lang="en-US" sz="1200" kern="1200" dirty="0" err="1"/>
            <a:t>professionnalisme</a:t>
          </a:r>
          <a:endParaRPr lang="en-US" sz="1200" kern="1200" dirty="0"/>
        </a:p>
      </dsp:txBody>
      <dsp:txXfrm>
        <a:off x="4200003" y="2666424"/>
        <a:ext cx="2527822" cy="14798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C5A166-E330-4554-AACE-946F0EAB5FBC}">
      <dsp:nvSpPr>
        <dsp:cNvPr id="0" name=""/>
        <dsp:cNvSpPr/>
      </dsp:nvSpPr>
      <dsp:spPr>
        <a:xfrm>
          <a:off x="3619212" y="0"/>
          <a:ext cx="3689405" cy="3689405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739592-D888-4766-8D88-95BF9C3E6574}">
      <dsp:nvSpPr>
        <dsp:cNvPr id="0" name=""/>
        <dsp:cNvSpPr/>
      </dsp:nvSpPr>
      <dsp:spPr>
        <a:xfrm>
          <a:off x="3859023" y="239811"/>
          <a:ext cx="1475762" cy="147576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kern="1200" dirty="0"/>
            <a:t>1- Agir en tenant compte de vos valeurs personnelles</a:t>
          </a:r>
          <a:endParaRPr lang="en-US" sz="1400" kern="1200" dirty="0"/>
        </a:p>
      </dsp:txBody>
      <dsp:txXfrm>
        <a:off x="3931064" y="311852"/>
        <a:ext cx="1331680" cy="1331680"/>
      </dsp:txXfrm>
    </dsp:sp>
    <dsp:sp modelId="{6329E8DD-A582-48F3-AAD1-1377D1785976}">
      <dsp:nvSpPr>
        <dsp:cNvPr id="0" name=""/>
        <dsp:cNvSpPr/>
      </dsp:nvSpPr>
      <dsp:spPr>
        <a:xfrm>
          <a:off x="5593043" y="239811"/>
          <a:ext cx="1475762" cy="147576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kern="1200"/>
            <a:t>2- Agir en tenant compte du code de déontologie</a:t>
          </a:r>
          <a:endParaRPr lang="en-US" sz="1400" kern="1200"/>
        </a:p>
      </dsp:txBody>
      <dsp:txXfrm>
        <a:off x="5665084" y="311852"/>
        <a:ext cx="1331680" cy="1331680"/>
      </dsp:txXfrm>
    </dsp:sp>
    <dsp:sp modelId="{F343A534-A1A4-4748-BDED-26241019FFBE}">
      <dsp:nvSpPr>
        <dsp:cNvPr id="0" name=""/>
        <dsp:cNvSpPr/>
      </dsp:nvSpPr>
      <dsp:spPr>
        <a:xfrm>
          <a:off x="3859023" y="1973831"/>
          <a:ext cx="1475762" cy="147576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kern="1200"/>
            <a:t>3- Agir en tenant compte du code d’éthique de votre milieu</a:t>
          </a:r>
          <a:endParaRPr lang="en-US" sz="1400" kern="1200"/>
        </a:p>
      </dsp:txBody>
      <dsp:txXfrm>
        <a:off x="3931064" y="2045872"/>
        <a:ext cx="1331680" cy="1331680"/>
      </dsp:txXfrm>
    </dsp:sp>
    <dsp:sp modelId="{3000AFC9-61CA-4A22-B5CB-F24F924A4A9B}">
      <dsp:nvSpPr>
        <dsp:cNvPr id="0" name=""/>
        <dsp:cNvSpPr/>
      </dsp:nvSpPr>
      <dsp:spPr>
        <a:xfrm>
          <a:off x="5593043" y="1973831"/>
          <a:ext cx="1475762" cy="147576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kern="1200"/>
            <a:t>4- Agir en tenant compte des lois et règlementations en vigueur</a:t>
          </a:r>
          <a:endParaRPr lang="en-US" sz="1400" kern="1200"/>
        </a:p>
      </dsp:txBody>
      <dsp:txXfrm>
        <a:off x="5665084" y="2045872"/>
        <a:ext cx="1331680" cy="13316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C03671-77F9-4303-A59A-68E6F0F91AE4}">
      <dsp:nvSpPr>
        <dsp:cNvPr id="0" name=""/>
        <dsp:cNvSpPr/>
      </dsp:nvSpPr>
      <dsp:spPr>
        <a:xfrm>
          <a:off x="3201" y="193789"/>
          <a:ext cx="2539866" cy="15239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« Violation de la confidentialité </a:t>
          </a:r>
          <a:endParaRPr lang="en-US" sz="1900" kern="1200"/>
        </a:p>
      </dsp:txBody>
      <dsp:txXfrm>
        <a:off x="3201" y="193789"/>
        <a:ext cx="2539866" cy="1523919"/>
      </dsp:txXfrm>
    </dsp:sp>
    <dsp:sp modelId="{C1081E57-B413-4C4C-AAC0-8B9B46A8CAA7}">
      <dsp:nvSpPr>
        <dsp:cNvPr id="0" name=""/>
        <dsp:cNvSpPr/>
      </dsp:nvSpPr>
      <dsp:spPr>
        <a:xfrm>
          <a:off x="2797054" y="193789"/>
          <a:ext cx="2539866" cy="1523919"/>
        </a:xfrm>
        <a:prstGeom prst="rect">
          <a:avLst/>
        </a:prstGeom>
        <a:solidFill>
          <a:schemeClr val="accent2">
            <a:hueOff val="1029773"/>
            <a:satOff val="1571"/>
            <a:lumOff val="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 dirty="0"/>
            <a:t>Relations autres que professionnelles avec un client (amicale ou amoureuse) </a:t>
          </a:r>
          <a:endParaRPr lang="en-US" sz="1900" kern="1200" dirty="0"/>
        </a:p>
      </dsp:txBody>
      <dsp:txXfrm>
        <a:off x="2797054" y="193789"/>
        <a:ext cx="2539866" cy="1523919"/>
      </dsp:txXfrm>
    </dsp:sp>
    <dsp:sp modelId="{D65792A3-FB49-4BCB-B880-613E74549A61}">
      <dsp:nvSpPr>
        <dsp:cNvPr id="0" name=""/>
        <dsp:cNvSpPr/>
      </dsp:nvSpPr>
      <dsp:spPr>
        <a:xfrm>
          <a:off x="5590907" y="193789"/>
          <a:ext cx="2539866" cy="1523919"/>
        </a:xfrm>
        <a:prstGeom prst="rect">
          <a:avLst/>
        </a:prstGeom>
        <a:solidFill>
          <a:schemeClr val="accent2">
            <a:hueOff val="2059546"/>
            <a:satOff val="3143"/>
            <a:lumOff val="1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Relation qui nuit à la personne aidée </a:t>
          </a:r>
          <a:endParaRPr lang="en-US" sz="1900" kern="1200"/>
        </a:p>
      </dsp:txBody>
      <dsp:txXfrm>
        <a:off x="5590907" y="193789"/>
        <a:ext cx="2539866" cy="1523919"/>
      </dsp:txXfrm>
    </dsp:sp>
    <dsp:sp modelId="{A24885F6-9AB1-4D7B-8A15-6D258B7C5810}">
      <dsp:nvSpPr>
        <dsp:cNvPr id="0" name=""/>
        <dsp:cNvSpPr/>
      </dsp:nvSpPr>
      <dsp:spPr>
        <a:xfrm>
          <a:off x="8384760" y="193789"/>
          <a:ext cx="2539866" cy="1523919"/>
        </a:xfrm>
        <a:prstGeom prst="rect">
          <a:avLst/>
        </a:prstGeom>
        <a:solidFill>
          <a:schemeClr val="accent2">
            <a:hueOff val="3089319"/>
            <a:satOff val="4714"/>
            <a:lumOff val="1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 dirty="0"/>
            <a:t>Fausse représentation sur le plan professionnel (se dire plus compétent qu’on ne l’est en réalité) </a:t>
          </a:r>
          <a:endParaRPr lang="en-US" sz="1900" kern="1200" dirty="0"/>
        </a:p>
      </dsp:txBody>
      <dsp:txXfrm>
        <a:off x="8384760" y="193789"/>
        <a:ext cx="2539866" cy="1523919"/>
      </dsp:txXfrm>
    </dsp:sp>
    <dsp:sp modelId="{C5AE5AE4-679A-477E-8090-A7B21E01780D}">
      <dsp:nvSpPr>
        <dsp:cNvPr id="0" name=""/>
        <dsp:cNvSpPr/>
      </dsp:nvSpPr>
      <dsp:spPr>
        <a:xfrm>
          <a:off x="3201" y="1971695"/>
          <a:ext cx="2539866" cy="1523919"/>
        </a:xfrm>
        <a:prstGeom prst="rect">
          <a:avLst/>
        </a:prstGeom>
        <a:solidFill>
          <a:schemeClr val="accent2">
            <a:hueOff val="4119093"/>
            <a:satOff val="6285"/>
            <a:lumOff val="2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Imposer ses choix (au client et à ses proches ou à l’équipe de travail) </a:t>
          </a:r>
          <a:endParaRPr lang="en-US" sz="1900" kern="1200"/>
        </a:p>
      </dsp:txBody>
      <dsp:txXfrm>
        <a:off x="3201" y="1971695"/>
        <a:ext cx="2539866" cy="1523919"/>
      </dsp:txXfrm>
    </dsp:sp>
    <dsp:sp modelId="{1A438AD6-B2EF-4D7B-9E9D-D526B90BB33B}">
      <dsp:nvSpPr>
        <dsp:cNvPr id="0" name=""/>
        <dsp:cNvSpPr/>
      </dsp:nvSpPr>
      <dsp:spPr>
        <a:xfrm>
          <a:off x="2797054" y="1971695"/>
          <a:ext cx="2539866" cy="1523919"/>
        </a:xfrm>
        <a:prstGeom prst="rect">
          <a:avLst/>
        </a:prstGeom>
        <a:solidFill>
          <a:schemeClr val="accent2">
            <a:hueOff val="5148866"/>
            <a:satOff val="7856"/>
            <a:lumOff val="2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Recommandation tardive vers un autre professionnel </a:t>
          </a:r>
          <a:endParaRPr lang="en-US" sz="1900" kern="1200"/>
        </a:p>
      </dsp:txBody>
      <dsp:txXfrm>
        <a:off x="2797054" y="1971695"/>
        <a:ext cx="2539866" cy="1523919"/>
      </dsp:txXfrm>
    </dsp:sp>
    <dsp:sp modelId="{429C09BD-519C-42D2-A9DD-37C8F6174C82}">
      <dsp:nvSpPr>
        <dsp:cNvPr id="0" name=""/>
        <dsp:cNvSpPr/>
      </dsp:nvSpPr>
      <dsp:spPr>
        <a:xfrm>
          <a:off x="5590907" y="1971695"/>
          <a:ext cx="2539866" cy="1523919"/>
        </a:xfrm>
        <a:prstGeom prst="rect">
          <a:avLst/>
        </a:prstGeom>
        <a:solidFill>
          <a:schemeClr val="accent2">
            <a:hueOff val="6178639"/>
            <a:satOff val="9428"/>
            <a:lumOff val="3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 dirty="0"/>
            <a:t>Conclusion trop rapide de la relation d’aide </a:t>
          </a:r>
          <a:endParaRPr lang="en-US" sz="1900" kern="1200" dirty="0"/>
        </a:p>
      </dsp:txBody>
      <dsp:txXfrm>
        <a:off x="5590907" y="1971695"/>
        <a:ext cx="2539866" cy="1523919"/>
      </dsp:txXfrm>
    </dsp:sp>
    <dsp:sp modelId="{9BFF8588-7AF4-4320-AF2F-61415C1506F5}">
      <dsp:nvSpPr>
        <dsp:cNvPr id="0" name=""/>
        <dsp:cNvSpPr/>
      </dsp:nvSpPr>
      <dsp:spPr>
        <a:xfrm>
          <a:off x="8384760" y="1971695"/>
          <a:ext cx="2539866" cy="1523919"/>
        </a:xfrm>
        <a:prstGeom prst="rect">
          <a:avLst/>
        </a:prstGeom>
        <a:solidFill>
          <a:schemeClr val="accent2">
            <a:hueOff val="7208412"/>
            <a:satOff val="10999"/>
            <a:lumOff val="3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 dirty="0"/>
            <a:t>Appréciation inadéquate de la dangerosité» </a:t>
          </a:r>
          <a:endParaRPr lang="en-US" sz="1900" kern="1200" dirty="0"/>
        </a:p>
      </dsp:txBody>
      <dsp:txXfrm>
        <a:off x="8384760" y="1971695"/>
        <a:ext cx="2539866" cy="15239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AA7A96-A1E6-49C9-8F97-781FBD73CD56}">
      <dsp:nvSpPr>
        <dsp:cNvPr id="0" name=""/>
        <dsp:cNvSpPr/>
      </dsp:nvSpPr>
      <dsp:spPr>
        <a:xfrm>
          <a:off x="0" y="198407"/>
          <a:ext cx="3458179" cy="20749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Une adolescente vous écrit sur Facebook et vous demande d’être son amie. Comment réagissez-vous à cette demande?</a:t>
          </a:r>
          <a:endParaRPr lang="en-US" sz="1900" kern="1200"/>
        </a:p>
      </dsp:txBody>
      <dsp:txXfrm>
        <a:off x="0" y="198407"/>
        <a:ext cx="3458179" cy="2074907"/>
      </dsp:txXfrm>
    </dsp:sp>
    <dsp:sp modelId="{1DA3E4AE-E707-44A0-AFE3-B7A27CB8CBB9}">
      <dsp:nvSpPr>
        <dsp:cNvPr id="0" name=""/>
        <dsp:cNvSpPr/>
      </dsp:nvSpPr>
      <dsp:spPr>
        <a:xfrm>
          <a:off x="3803997" y="198407"/>
          <a:ext cx="3458179" cy="20749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Un éducateur va à l’encontre des objectifs d’une intervention tout en s’opposant à la vôtre. Comment réagissez-vous à cette situation?</a:t>
          </a:r>
          <a:endParaRPr lang="en-US" sz="1900" kern="1200"/>
        </a:p>
      </dsp:txBody>
      <dsp:txXfrm>
        <a:off x="3803997" y="198407"/>
        <a:ext cx="3458179" cy="2074907"/>
      </dsp:txXfrm>
    </dsp:sp>
    <dsp:sp modelId="{3147DD75-9EA3-4BAA-A17B-B0C43BD64E22}">
      <dsp:nvSpPr>
        <dsp:cNvPr id="0" name=""/>
        <dsp:cNvSpPr/>
      </dsp:nvSpPr>
      <dsp:spPr>
        <a:xfrm>
          <a:off x="7607994" y="198407"/>
          <a:ext cx="3458179" cy="20749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 dirty="0"/>
            <a:t>Vous êtes témoin d’une situation dans laquelle un collègue intervient avec une autorité disproportionnée ou abusive en classe lorsqu’il adresse à un élève présentant un TSA. Que faites-vous?</a:t>
          </a:r>
          <a:endParaRPr lang="en-US" sz="1900" kern="1200" dirty="0"/>
        </a:p>
      </dsp:txBody>
      <dsp:txXfrm>
        <a:off x="7607994" y="198407"/>
        <a:ext cx="3458179" cy="2074907"/>
      </dsp:txXfrm>
    </dsp:sp>
    <dsp:sp modelId="{733DB931-342A-4F83-B4E0-7EFBE0F12B1E}">
      <dsp:nvSpPr>
        <dsp:cNvPr id="0" name=""/>
        <dsp:cNvSpPr/>
      </dsp:nvSpPr>
      <dsp:spPr>
        <a:xfrm>
          <a:off x="0" y="2619133"/>
          <a:ext cx="3458179" cy="20749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Un éducateur a des préférences marquées pour une personne présentant un trouble de santé mentale. Une relation d’intimité semble se dessiner à l’horizon. Quelle est votre réaction?</a:t>
          </a:r>
          <a:endParaRPr lang="en-US" sz="1900" kern="1200"/>
        </a:p>
      </dsp:txBody>
      <dsp:txXfrm>
        <a:off x="0" y="2619133"/>
        <a:ext cx="3458179" cy="2074907"/>
      </dsp:txXfrm>
    </dsp:sp>
    <dsp:sp modelId="{142C264D-030F-4FB1-9DE0-A7F193658AAF}">
      <dsp:nvSpPr>
        <dsp:cNvPr id="0" name=""/>
        <dsp:cNvSpPr/>
      </dsp:nvSpPr>
      <dsp:spPr>
        <a:xfrm>
          <a:off x="3803997" y="2619133"/>
          <a:ext cx="3458179" cy="20749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Un éducateur s’efforce de bien rendre des informations auprès de parents. Il énonce plutôt un diagnostic que des explications d’ordre comportemental. Cela est-il pertinent? Pourquoi?</a:t>
          </a:r>
          <a:endParaRPr lang="en-US" sz="1900" kern="1200"/>
        </a:p>
      </dsp:txBody>
      <dsp:txXfrm>
        <a:off x="3803997" y="2619133"/>
        <a:ext cx="3458179" cy="2074907"/>
      </dsp:txXfrm>
    </dsp:sp>
    <dsp:sp modelId="{187AF0F9-5F81-4872-B324-9A320C6E7004}">
      <dsp:nvSpPr>
        <dsp:cNvPr id="0" name=""/>
        <dsp:cNvSpPr/>
      </dsp:nvSpPr>
      <dsp:spPr>
        <a:xfrm>
          <a:off x="7607994" y="2619133"/>
          <a:ext cx="3458179" cy="20749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Un éducateur fume du pot sous prétexte qu’il va mieux prendre contact avec un jeune. Quelle est votre réaction?</a:t>
          </a:r>
          <a:endParaRPr lang="en-US" sz="1900" kern="1200"/>
        </a:p>
      </dsp:txBody>
      <dsp:txXfrm>
        <a:off x="7607994" y="2619133"/>
        <a:ext cx="3458179" cy="20749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7473D-4DFE-47ED-B04F-9FF4DD5C02BC}">
      <dsp:nvSpPr>
        <dsp:cNvPr id="0" name=""/>
        <dsp:cNvSpPr/>
      </dsp:nvSpPr>
      <dsp:spPr>
        <a:xfrm>
          <a:off x="0" y="0"/>
          <a:ext cx="9550950" cy="14508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 dirty="0"/>
            <a:t>Chaque situation </a:t>
          </a:r>
          <a:r>
            <a:rPr lang="en-US" sz="2100" kern="1200" dirty="0" err="1"/>
            <a:t>mérite</a:t>
          </a:r>
          <a:r>
            <a:rPr lang="en-US" sz="2100" kern="1200" dirty="0"/>
            <a:t> d'être vu </a:t>
          </a:r>
          <a:r>
            <a:rPr lang="en-US" sz="2100" kern="1200" dirty="0" err="1"/>
            <a:t>en</a:t>
          </a:r>
          <a:r>
            <a:rPr lang="en-US" sz="2100" kern="1200" dirty="0"/>
            <a:t> macro-</a:t>
          </a:r>
          <a:r>
            <a:rPr lang="en-US" sz="2100" kern="1200" dirty="0" err="1"/>
            <a:t>analyse</a:t>
          </a:r>
          <a:r>
            <a:rPr lang="en-US" sz="2100" kern="1200" dirty="0"/>
            <a:t>: </a:t>
          </a:r>
          <a:r>
            <a:rPr lang="en-US" sz="2100" kern="1200" dirty="0" err="1"/>
            <a:t>faites</a:t>
          </a:r>
          <a:r>
            <a:rPr lang="en-US" sz="2100" kern="1200" dirty="0"/>
            <a:t> </a:t>
          </a:r>
          <a:r>
            <a:rPr lang="en-US" sz="2100" kern="1200" dirty="0" err="1"/>
            <a:t>une</a:t>
          </a:r>
          <a:r>
            <a:rPr lang="en-US" sz="2100" kern="1200" dirty="0"/>
            <a:t> bonne </a:t>
          </a:r>
          <a:r>
            <a:rPr lang="en-US" sz="2100" kern="1200" dirty="0" err="1"/>
            <a:t>collecte</a:t>
          </a:r>
          <a:r>
            <a:rPr lang="en-US" sz="2100" kern="1200" dirty="0"/>
            <a:t> de </a:t>
          </a:r>
          <a:r>
            <a:rPr lang="en-US" sz="2100" kern="1200" dirty="0" err="1"/>
            <a:t>données</a:t>
          </a:r>
          <a:r>
            <a:rPr lang="en-US" sz="2100" kern="1200" dirty="0"/>
            <a:t>, </a:t>
          </a:r>
          <a:r>
            <a:rPr lang="en-US" sz="2100" kern="1200" dirty="0" err="1"/>
            <a:t>utiliseZ</a:t>
          </a:r>
          <a:r>
            <a:rPr lang="en-US" sz="2100" kern="1200" dirty="0"/>
            <a:t> </a:t>
          </a:r>
          <a:r>
            <a:rPr lang="en-US" sz="2100" kern="1200" dirty="0" err="1"/>
            <a:t>vos</a:t>
          </a:r>
          <a:r>
            <a:rPr lang="en-US" sz="2100" kern="1200" dirty="0"/>
            <a:t> observations pour dresser un portrait </a:t>
          </a:r>
          <a:r>
            <a:rPr lang="en-US" sz="2100" kern="1200" dirty="0" err="1"/>
            <a:t>complet</a:t>
          </a:r>
          <a:r>
            <a:rPr lang="en-US" sz="2100" kern="1200" dirty="0"/>
            <a:t> </a:t>
          </a:r>
          <a:r>
            <a:rPr lang="en-US" sz="2100" kern="1200" dirty="0" err="1"/>
            <a:t>avant</a:t>
          </a:r>
          <a:r>
            <a:rPr lang="en-US" sz="2100" kern="1200" dirty="0"/>
            <a:t> </a:t>
          </a:r>
          <a:r>
            <a:rPr lang="en-US" sz="2100" kern="1200" dirty="0" err="1"/>
            <a:t>d'intervenir</a:t>
          </a:r>
          <a:r>
            <a:rPr lang="en-US" sz="2100" kern="1200" dirty="0"/>
            <a:t>;</a:t>
          </a:r>
        </a:p>
      </dsp:txBody>
      <dsp:txXfrm>
        <a:off x="42493" y="42493"/>
        <a:ext cx="7985387" cy="1365848"/>
      </dsp:txXfrm>
    </dsp:sp>
    <dsp:sp modelId="{0BA3D86E-BB2F-4C71-B1E6-9E62B8CC0EC0}">
      <dsp:nvSpPr>
        <dsp:cNvPr id="0" name=""/>
        <dsp:cNvSpPr/>
      </dsp:nvSpPr>
      <dsp:spPr>
        <a:xfrm>
          <a:off x="842730" y="1692639"/>
          <a:ext cx="9550950" cy="14508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 dirty="0"/>
            <a:t>Chaque </a:t>
          </a:r>
          <a:r>
            <a:rPr lang="en-US" sz="2100" kern="1200" dirty="0" err="1"/>
            <a:t>intervenant</a:t>
          </a:r>
          <a:r>
            <a:rPr lang="en-US" sz="2100" kern="1200" dirty="0"/>
            <a:t> a son propre baggage personnel qui influence </a:t>
          </a:r>
          <a:r>
            <a:rPr lang="en-US" sz="2100" kern="1200" dirty="0" err="1"/>
            <a:t>ses</a:t>
          </a:r>
          <a:r>
            <a:rPr lang="en-US" sz="2100" kern="1200" dirty="0"/>
            <a:t> interactions avec le client et son entourage: il </a:t>
          </a:r>
          <a:r>
            <a:rPr lang="en-US" sz="2100" kern="1200" dirty="0">
              <a:latin typeface="Avenir Next LT Pro"/>
            </a:rPr>
            <a:t>faut</a:t>
          </a:r>
          <a:r>
            <a:rPr lang="en-US" sz="2100" kern="1200" dirty="0"/>
            <a:t> bien se </a:t>
          </a:r>
          <a:r>
            <a:rPr lang="en-US" sz="2100" kern="1200" dirty="0" err="1"/>
            <a:t>connaître</a:t>
          </a:r>
          <a:r>
            <a:rPr lang="en-US" sz="2100" kern="1200" dirty="0"/>
            <a:t>, </a:t>
          </a:r>
          <a:r>
            <a:rPr lang="en-US" sz="2100" kern="1200" dirty="0" err="1"/>
            <a:t>ses</a:t>
          </a:r>
          <a:r>
            <a:rPr lang="en-US" sz="2100" kern="1200" dirty="0"/>
            <a:t> </a:t>
          </a:r>
          <a:r>
            <a:rPr lang="en-US" sz="2100" kern="1200" dirty="0" err="1"/>
            <a:t>valeurs</a:t>
          </a:r>
          <a:r>
            <a:rPr lang="en-US" sz="2100" kern="1200" dirty="0"/>
            <a:t> et </a:t>
          </a:r>
          <a:r>
            <a:rPr lang="en-US" sz="2100" kern="1200" dirty="0" err="1"/>
            <a:t>contre-valeurs</a:t>
          </a:r>
          <a:r>
            <a:rPr lang="en-US" sz="2100" kern="1200" dirty="0"/>
            <a:t> pour </a:t>
          </a:r>
          <a:r>
            <a:rPr lang="en-US" sz="2100" kern="1200" dirty="0" err="1"/>
            <a:t>mieux</a:t>
          </a:r>
          <a:r>
            <a:rPr lang="en-US" sz="2100" kern="1200" dirty="0"/>
            <a:t> </a:t>
          </a:r>
          <a:r>
            <a:rPr lang="en-US" sz="2100" kern="1200" dirty="0" err="1"/>
            <a:t>intervenir</a:t>
          </a:r>
          <a:r>
            <a:rPr lang="en-US" sz="2100" kern="1200" dirty="0"/>
            <a:t>;</a:t>
          </a:r>
        </a:p>
      </dsp:txBody>
      <dsp:txXfrm>
        <a:off x="885223" y="1735132"/>
        <a:ext cx="7680191" cy="1365848"/>
      </dsp:txXfrm>
    </dsp:sp>
    <dsp:sp modelId="{46334337-3DEE-4F13-9223-35D5B9458240}">
      <dsp:nvSpPr>
        <dsp:cNvPr id="0" name=""/>
        <dsp:cNvSpPr/>
      </dsp:nvSpPr>
      <dsp:spPr>
        <a:xfrm>
          <a:off x="1685461" y="3385279"/>
          <a:ext cx="9550950" cy="145083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 dirty="0" err="1"/>
            <a:t>Adhérer</a:t>
          </a:r>
          <a:r>
            <a:rPr lang="en-US" sz="2100" kern="1200" dirty="0"/>
            <a:t> au Code de </a:t>
          </a:r>
          <a:r>
            <a:rPr lang="en-US" sz="2100" kern="1200" dirty="0" err="1"/>
            <a:t>déontologie</a:t>
          </a:r>
          <a:r>
            <a:rPr lang="en-US" sz="2100" kern="1200" dirty="0"/>
            <a:t> de la profession, </a:t>
          </a:r>
          <a:r>
            <a:rPr lang="en-US" sz="2100" kern="1200" dirty="0" err="1"/>
            <a:t>même</a:t>
          </a:r>
          <a:r>
            <a:rPr lang="en-US" sz="2100" kern="1200" dirty="0"/>
            <a:t> </a:t>
          </a:r>
          <a:r>
            <a:rPr lang="en-US" sz="2100" kern="1200" dirty="0" err="1"/>
            <a:t>s'il</a:t>
          </a:r>
          <a:r>
            <a:rPr lang="en-US" sz="2100" kern="1200" dirty="0"/>
            <a:t> </a:t>
          </a:r>
          <a:r>
            <a:rPr lang="en-US" sz="2100" kern="1200" dirty="0" err="1"/>
            <a:t>n'a</a:t>
          </a:r>
          <a:r>
            <a:rPr lang="en-US" sz="2100" kern="1200" dirty="0"/>
            <a:t> pas </a:t>
          </a:r>
          <a:r>
            <a:rPr lang="en-US" sz="2100" kern="1200" dirty="0" err="1"/>
            <a:t>actuellement</a:t>
          </a:r>
          <a:r>
            <a:rPr lang="en-US" sz="2100" kern="1200" dirty="0"/>
            <a:t> de </a:t>
          </a:r>
          <a:r>
            <a:rPr lang="en-US" sz="2100" kern="1200" dirty="0" err="1"/>
            <a:t>teneur</a:t>
          </a:r>
          <a:r>
            <a:rPr lang="en-US" sz="2100" kern="1200" dirty="0"/>
            <a:t> </a:t>
          </a:r>
          <a:r>
            <a:rPr lang="en-US" sz="2100" kern="1200" dirty="0" err="1"/>
            <a:t>légal</a:t>
          </a:r>
          <a:r>
            <a:rPr lang="en-US" sz="2100" kern="1200" dirty="0"/>
            <a:t>, nous </a:t>
          </a:r>
          <a:r>
            <a:rPr lang="en-US" sz="2100" kern="1200" dirty="0" err="1">
              <a:latin typeface="Avenir Next LT Pro"/>
            </a:rPr>
            <a:t>permet</a:t>
          </a:r>
          <a:r>
            <a:rPr lang="en-US" sz="2100" kern="1200" dirty="0"/>
            <a:t> de </a:t>
          </a:r>
          <a:r>
            <a:rPr lang="en-US" sz="2100" kern="1200" dirty="0">
              <a:latin typeface="Avenir Next LT Pro"/>
            </a:rPr>
            <a:t>nous assurer</a:t>
          </a:r>
          <a:r>
            <a:rPr lang="en-US" sz="2100" kern="1200" dirty="0"/>
            <a:t> </a:t>
          </a:r>
          <a:r>
            <a:rPr lang="en-US" sz="2100" kern="1200" dirty="0" err="1"/>
            <a:t>d'une</a:t>
          </a:r>
          <a:r>
            <a:rPr lang="en-US" sz="2100" kern="1200" dirty="0"/>
            <a:t> </a:t>
          </a:r>
          <a:r>
            <a:rPr lang="en-US" sz="2100" kern="1200" dirty="0" err="1"/>
            <a:t>conduite</a:t>
          </a:r>
          <a:r>
            <a:rPr lang="en-US" sz="2100" kern="1200" dirty="0"/>
            <a:t> </a:t>
          </a:r>
          <a:r>
            <a:rPr lang="en-US" sz="2100" kern="1200" dirty="0" err="1"/>
            <a:t>professionnelle</a:t>
          </a:r>
          <a:r>
            <a:rPr lang="en-US" sz="2100" kern="1200" dirty="0"/>
            <a:t> </a:t>
          </a:r>
          <a:r>
            <a:rPr lang="en-US" sz="2100" kern="1200" dirty="0" err="1"/>
            <a:t>irréprochable</a:t>
          </a:r>
          <a:r>
            <a:rPr lang="en-US" sz="2100" kern="1200" dirty="0"/>
            <a:t>.</a:t>
          </a:r>
        </a:p>
      </dsp:txBody>
      <dsp:txXfrm>
        <a:off x="1727954" y="3427772"/>
        <a:ext cx="7680191" cy="1365848"/>
      </dsp:txXfrm>
    </dsp:sp>
    <dsp:sp modelId="{7392555C-E3BD-4383-B910-8830DFD14180}">
      <dsp:nvSpPr>
        <dsp:cNvPr id="0" name=""/>
        <dsp:cNvSpPr/>
      </dsp:nvSpPr>
      <dsp:spPr>
        <a:xfrm>
          <a:off x="8607907" y="1100215"/>
          <a:ext cx="943042" cy="94304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820091" y="1100215"/>
        <a:ext cx="518674" cy="709639"/>
      </dsp:txXfrm>
    </dsp:sp>
    <dsp:sp modelId="{9E416C1B-91B2-4727-9422-B607362180D6}">
      <dsp:nvSpPr>
        <dsp:cNvPr id="0" name=""/>
        <dsp:cNvSpPr/>
      </dsp:nvSpPr>
      <dsp:spPr>
        <a:xfrm>
          <a:off x="9450638" y="2783183"/>
          <a:ext cx="943042" cy="94304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662822" y="2783183"/>
        <a:ext cx="518674" cy="709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2023-11-07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777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2023-11-07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2023-11-07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6006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Cliquez pour modifier le titre de la page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u numéro de diapositive 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921893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Cliquez pour modifier le titre de la page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u numéro de diapositive 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782425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2023-11-07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0208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2023-11-07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7144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2023-11-07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75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2023-11-07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284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2023-11-07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406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2023-11-07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294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2023-11-07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9017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2023-11-07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7074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2C4CB-E210-4BD3-B3F4-0D1F66F516F2}" type="datetimeFigureOut">
              <a:rPr lang="fr-CA" smtClean="0"/>
              <a:t>2023-11-07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3661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hyperlink" Target="https://svgsilh.com/03a9f4/image/897402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4E64A16-DF65-2F88-3F9A-D41B295D8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fr-CA" sz="4800">
                <a:solidFill>
                  <a:srgbClr val="FFFFFF"/>
                </a:solidFill>
              </a:rPr>
              <a:t>L’éthique professionnelle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18BA072-BB63-6403-0AF4-A82DB5BE2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fr-CA" dirty="0"/>
              <a:t>La personne avant tout, pp. 32 à 41 et ajout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0727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C7FD78B6-006A-A097-262A-426E2DFB1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41500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Dilemme éthique 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E80243-20EE-E960-0622-F2DB5DEE308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 rot="5400000">
            <a:off x="-1828800" y="1983972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spcAft>
                <a:spcPts val="600"/>
              </a:spcAft>
            </a:pPr>
            <a:r>
              <a:rPr lang="en-US" sz="1100" kern="1200" noProof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Ajouter un pied de page</a:t>
            </a:r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0450C207-A2F4-2DB4-F7E8-25594D665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917023"/>
            <a:ext cx="7470190" cy="598536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Dilemme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éthique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err="1">
                <a:solidFill>
                  <a:schemeClr val="tx1"/>
                </a:solidFill>
              </a:rPr>
              <a:t>Lorsqu’il</a:t>
            </a:r>
            <a:r>
              <a:rPr lang="en-US" sz="2000" dirty="0">
                <a:solidFill>
                  <a:schemeClr val="tx1"/>
                </a:solidFill>
              </a:rPr>
              <a:t> y a confrontation et </a:t>
            </a:r>
            <a:r>
              <a:rPr lang="en-US" sz="2000" dirty="0" err="1">
                <a:solidFill>
                  <a:schemeClr val="tx1"/>
                </a:solidFill>
              </a:rPr>
              <a:t>conflit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valeur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d’ordre</a:t>
            </a:r>
            <a:r>
              <a:rPr lang="en-US" sz="2000" dirty="0">
                <a:solidFill>
                  <a:schemeClr val="tx1"/>
                </a:solidFill>
              </a:rPr>
              <a:t> personnel, </a:t>
            </a:r>
            <a:r>
              <a:rPr lang="en-US" sz="2000" dirty="0" err="1">
                <a:solidFill>
                  <a:schemeClr val="tx1"/>
                </a:solidFill>
              </a:rPr>
              <a:t>professionnel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organisationnel</a:t>
            </a:r>
            <a:r>
              <a:rPr lang="en-US" sz="2000" dirty="0">
                <a:solidFill>
                  <a:schemeClr val="tx1"/>
                </a:solidFill>
              </a:rPr>
              <a:t>. (Langlois, 2008)</a:t>
            </a:r>
          </a:p>
          <a:p>
            <a:r>
              <a:rPr lang="en-US" sz="2000" dirty="0" err="1">
                <a:solidFill>
                  <a:schemeClr val="tx1"/>
                </a:solidFill>
              </a:rPr>
              <a:t>Lors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d’enjeux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éthiques</a:t>
            </a:r>
            <a:r>
              <a:rPr lang="en-US" sz="2000" dirty="0">
                <a:solidFill>
                  <a:schemeClr val="tx1"/>
                </a:solidFill>
              </a:rPr>
              <a:t> qui </a:t>
            </a:r>
            <a:r>
              <a:rPr lang="en-US" sz="2000" dirty="0" err="1">
                <a:solidFill>
                  <a:schemeClr val="tx1"/>
                </a:solidFill>
              </a:rPr>
              <a:t>provoquent</a:t>
            </a:r>
            <a:r>
              <a:rPr lang="en-US" sz="2000" dirty="0">
                <a:solidFill>
                  <a:schemeClr val="tx1"/>
                </a:solidFill>
              </a:rPr>
              <a:t> des </a:t>
            </a:r>
            <a:r>
              <a:rPr lang="en-US" sz="2000" dirty="0" err="1">
                <a:solidFill>
                  <a:schemeClr val="tx1"/>
                </a:solidFill>
              </a:rPr>
              <a:t>conflits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err="1">
                <a:solidFill>
                  <a:schemeClr val="tx1"/>
                </a:solidFill>
              </a:rPr>
              <a:t>Utiliser</a:t>
            </a:r>
            <a:r>
              <a:rPr lang="en-US" sz="2000" dirty="0">
                <a:solidFill>
                  <a:schemeClr val="tx1"/>
                </a:solidFill>
              </a:rPr>
              <a:t> la Grille de </a:t>
            </a:r>
            <a:r>
              <a:rPr lang="en-US" sz="2000" dirty="0" err="1">
                <a:solidFill>
                  <a:schemeClr val="tx1"/>
                </a:solidFill>
              </a:rPr>
              <a:t>délibération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éthique</a:t>
            </a:r>
            <a:r>
              <a:rPr lang="en-US" sz="2000" dirty="0">
                <a:solidFill>
                  <a:schemeClr val="tx1"/>
                </a:solidFill>
              </a:rPr>
              <a:t> (Langlois, 2011)</a:t>
            </a:r>
          </a:p>
          <a:p>
            <a:r>
              <a:rPr lang="en-US" sz="2000" dirty="0">
                <a:solidFill>
                  <a:schemeClr val="tx1"/>
                </a:solidFill>
              </a:rPr>
              <a:t>Aide à la </a:t>
            </a:r>
            <a:r>
              <a:rPr lang="en-US" sz="2000" dirty="0" err="1">
                <a:solidFill>
                  <a:schemeClr val="tx1"/>
                </a:solidFill>
              </a:rPr>
              <a:t>prise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décision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éthique</a:t>
            </a:r>
            <a:r>
              <a:rPr lang="en-US" sz="2000" dirty="0">
                <a:solidFill>
                  <a:schemeClr val="tx1"/>
                </a:solidFill>
              </a:rPr>
              <a:t> et pour </a:t>
            </a:r>
            <a:r>
              <a:rPr lang="en-US" sz="2000" dirty="0" err="1">
                <a:solidFill>
                  <a:schemeClr val="tx1"/>
                </a:solidFill>
              </a:rPr>
              <a:t>mettre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en</a:t>
            </a:r>
            <a:r>
              <a:rPr lang="en-US" sz="2000" dirty="0">
                <a:solidFill>
                  <a:schemeClr val="tx1"/>
                </a:solidFill>
              </a:rPr>
              <a:t> place des assises de </a:t>
            </a:r>
            <a:r>
              <a:rPr lang="en-US" sz="2000" dirty="0" err="1">
                <a:solidFill>
                  <a:schemeClr val="tx1"/>
                </a:solidFill>
              </a:rPr>
              <a:t>prévention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Étape 1: </a:t>
            </a:r>
            <a:r>
              <a:rPr lang="en-US" sz="2000" dirty="0" err="1">
                <a:solidFill>
                  <a:schemeClr val="tx1"/>
                </a:solidFill>
              </a:rPr>
              <a:t>Décrire</a:t>
            </a:r>
            <a:r>
              <a:rPr lang="en-US" sz="2000" dirty="0">
                <a:solidFill>
                  <a:schemeClr val="tx1"/>
                </a:solidFill>
              </a:rPr>
              <a:t> la situation (faits observables, </a:t>
            </a:r>
            <a:r>
              <a:rPr lang="en-US" sz="2000" dirty="0" err="1">
                <a:solidFill>
                  <a:schemeClr val="tx1"/>
                </a:solidFill>
              </a:rPr>
              <a:t>contexte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émotions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exprimées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Étape 2: </a:t>
            </a:r>
            <a:r>
              <a:rPr lang="en-US" sz="2000" dirty="0" err="1">
                <a:solidFill>
                  <a:schemeClr val="tx1"/>
                </a:solidFill>
              </a:rPr>
              <a:t>Analyser</a:t>
            </a:r>
            <a:r>
              <a:rPr lang="en-US" sz="2000" dirty="0">
                <a:solidFill>
                  <a:schemeClr val="tx1"/>
                </a:solidFill>
              </a:rPr>
              <a:t> la situation (</a:t>
            </a:r>
            <a:r>
              <a:rPr lang="en-US" sz="2000" dirty="0" err="1">
                <a:solidFill>
                  <a:schemeClr val="tx1"/>
                </a:solidFill>
              </a:rPr>
              <a:t>ressortir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toutes</a:t>
            </a:r>
            <a:r>
              <a:rPr lang="en-US" sz="2000" dirty="0">
                <a:solidFill>
                  <a:schemeClr val="tx1"/>
                </a:solidFill>
              </a:rPr>
              <a:t> les </a:t>
            </a:r>
            <a:r>
              <a:rPr lang="en-US" sz="2000" dirty="0" err="1">
                <a:solidFill>
                  <a:schemeClr val="tx1"/>
                </a:solidFill>
              </a:rPr>
              <a:t>valeurs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conflits</a:t>
            </a:r>
            <a:r>
              <a:rPr lang="en-US" sz="2000" dirty="0">
                <a:solidFill>
                  <a:schemeClr val="tx1"/>
                </a:solidFill>
              </a:rPr>
              <a:t>, se </a:t>
            </a:r>
            <a:r>
              <a:rPr lang="en-US" sz="2000" dirty="0" err="1">
                <a:solidFill>
                  <a:schemeClr val="tx1"/>
                </a:solidFill>
              </a:rPr>
              <a:t>référer</a:t>
            </a:r>
            <a:r>
              <a:rPr lang="en-US" sz="2000" dirty="0">
                <a:solidFill>
                  <a:schemeClr val="tx1"/>
                </a:solidFill>
              </a:rPr>
              <a:t> au cadre </a:t>
            </a:r>
            <a:r>
              <a:rPr lang="en-US" sz="2000" dirty="0" err="1">
                <a:solidFill>
                  <a:schemeClr val="tx1"/>
                </a:solidFill>
              </a:rPr>
              <a:t>normatif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cerner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l’enjeu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éthique</a:t>
            </a:r>
            <a:r>
              <a:rPr lang="en-US" sz="2000" dirty="0">
                <a:solidFill>
                  <a:schemeClr val="tx1"/>
                </a:solidFill>
              </a:rPr>
              <a:t> et les </a:t>
            </a:r>
            <a:r>
              <a:rPr lang="en-US" sz="2000" dirty="0" err="1">
                <a:solidFill>
                  <a:schemeClr val="tx1"/>
                </a:solidFill>
              </a:rPr>
              <a:t>personnes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impliquées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Étape 3: Identifier les options (</a:t>
            </a:r>
            <a:r>
              <a:rPr lang="en-US" sz="2000" dirty="0" err="1">
                <a:solidFill>
                  <a:schemeClr val="tx1"/>
                </a:solidFill>
              </a:rPr>
              <a:t>gagnant</a:t>
            </a:r>
            <a:r>
              <a:rPr lang="en-US" sz="2000" dirty="0">
                <a:solidFill>
                  <a:schemeClr val="tx1"/>
                </a:solidFill>
              </a:rPr>
              <a:t>/</a:t>
            </a:r>
            <a:r>
              <a:rPr lang="en-US" sz="2000" dirty="0" err="1">
                <a:solidFill>
                  <a:schemeClr val="tx1"/>
                </a:solidFill>
              </a:rPr>
              <a:t>perdant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perdant</a:t>
            </a:r>
            <a:r>
              <a:rPr lang="en-US" sz="2000" dirty="0">
                <a:solidFill>
                  <a:schemeClr val="tx1"/>
                </a:solidFill>
              </a:rPr>
              <a:t>/</a:t>
            </a:r>
            <a:r>
              <a:rPr lang="en-US" sz="2000" dirty="0" err="1">
                <a:solidFill>
                  <a:schemeClr val="tx1"/>
                </a:solidFill>
              </a:rPr>
              <a:t>gagnant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perdant</a:t>
            </a:r>
            <a:r>
              <a:rPr lang="en-US" sz="2000" dirty="0">
                <a:solidFill>
                  <a:schemeClr val="tx1"/>
                </a:solidFill>
              </a:rPr>
              <a:t>/</a:t>
            </a:r>
            <a:r>
              <a:rPr lang="en-US" sz="2000" dirty="0" err="1">
                <a:solidFill>
                  <a:schemeClr val="tx1"/>
                </a:solidFill>
              </a:rPr>
              <a:t>perdant</a:t>
            </a:r>
            <a:r>
              <a:rPr lang="en-US" sz="2000" dirty="0">
                <a:solidFill>
                  <a:schemeClr val="tx1"/>
                </a:solidFill>
              </a:rPr>
              <a:t> et </a:t>
            </a:r>
            <a:r>
              <a:rPr lang="en-US" sz="2000" dirty="0" err="1">
                <a:solidFill>
                  <a:schemeClr val="tx1"/>
                </a:solidFill>
              </a:rPr>
              <a:t>gagnant</a:t>
            </a:r>
            <a:r>
              <a:rPr lang="en-US" sz="2000" dirty="0">
                <a:solidFill>
                  <a:schemeClr val="tx1"/>
                </a:solidFill>
              </a:rPr>
              <a:t>/</a:t>
            </a:r>
            <a:r>
              <a:rPr lang="en-US" sz="2000" dirty="0" err="1">
                <a:solidFill>
                  <a:schemeClr val="tx1"/>
                </a:solidFill>
              </a:rPr>
              <a:t>gagnant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Étape 4: </a:t>
            </a:r>
            <a:r>
              <a:rPr lang="en-US" sz="2000" dirty="0" err="1">
                <a:solidFill>
                  <a:schemeClr val="tx1"/>
                </a:solidFill>
              </a:rPr>
              <a:t>Décision</a:t>
            </a:r>
            <a:r>
              <a:rPr lang="en-US" sz="2000" dirty="0">
                <a:solidFill>
                  <a:schemeClr val="tx1"/>
                </a:solidFill>
              </a:rPr>
              <a:t> (prendre position)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Étape 5: </a:t>
            </a:r>
            <a:r>
              <a:rPr lang="en-US" sz="2000" dirty="0" err="1">
                <a:solidFill>
                  <a:schemeClr val="tx1"/>
                </a:solidFill>
              </a:rPr>
              <a:t>Prévention</a:t>
            </a:r>
            <a:r>
              <a:rPr lang="en-US" sz="2000" dirty="0">
                <a:solidFill>
                  <a:schemeClr val="tx1"/>
                </a:solidFill>
              </a:rPr>
              <a:t> (comment </a:t>
            </a:r>
            <a:r>
              <a:rPr lang="en-US" sz="2000" dirty="0" err="1">
                <a:solidFill>
                  <a:schemeClr val="tx1"/>
                </a:solidFill>
              </a:rPr>
              <a:t>éviter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reproduire</a:t>
            </a:r>
            <a:r>
              <a:rPr lang="en-US" sz="2000" dirty="0">
                <a:solidFill>
                  <a:schemeClr val="tx1"/>
                </a:solidFill>
              </a:rPr>
              <a:t> la situation, </a:t>
            </a:r>
            <a:r>
              <a:rPr lang="en-US" sz="2000" dirty="0" err="1">
                <a:solidFill>
                  <a:schemeClr val="tx1"/>
                </a:solidFill>
              </a:rPr>
              <a:t>recommandations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moyens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prévention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  <a:p>
            <a:pPr lvl="1"/>
            <a:endParaRPr lang="en-US" sz="2000" dirty="0">
              <a:solidFill>
                <a:schemeClr val="tx1"/>
              </a:solidFill>
            </a:endParaRPr>
          </a:p>
          <a:p>
            <a:pPr lvl="1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F9083241-2213-83D2-B17E-F6A4FC95E2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075967" y="2272214"/>
            <a:ext cx="4170530" cy="2345465"/>
          </a:xfrm>
          <a:prstGeom prst="rect">
            <a:avLst/>
          </a:prstGeom>
        </p:spPr>
      </p:pic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5C2999-9D1C-01EC-10DB-8C56F28F05C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704320" y="6459378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9B51A1E-902D-48AF-9020-955120F399B6}" type="slidenum">
              <a:rPr lang="en-US" sz="1100" noProof="0">
                <a:solidFill>
                  <a:srgbClr val="FFFFFF"/>
                </a:solidFill>
              </a:rPr>
              <a:pPr defTabSz="914400">
                <a:spcAft>
                  <a:spcPts val="600"/>
                </a:spcAft>
              </a:pPr>
              <a:t>10</a:t>
            </a:fld>
            <a:endParaRPr lang="en-US" sz="1100" noProof="0">
              <a:solidFill>
                <a:srgbClr val="FFFFFF"/>
              </a:solidFill>
            </a:endParaRPr>
          </a:p>
        </p:txBody>
      </p:sp>
      <p:pic>
        <p:nvPicPr>
          <p:cNvPr id="4" name="Picture 2" descr="Au trait d'union Québec - Organisme en persévérence scolaire - Partenaires">
            <a:extLst>
              <a:ext uri="{FF2B5EF4-FFF2-40B4-BE49-F238E27FC236}">
                <a16:creationId xmlns:a16="http://schemas.microsoft.com/office/drawing/2014/main" id="{B8BBC482-CC02-DD36-E68F-123E57C9F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0873" y="6063366"/>
            <a:ext cx="2003501" cy="752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252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C7FD78B6-006A-A097-262A-426E2DFB1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Dilemme éthique : vous faites quoi?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08D64657-EA55-1535-F3D9-D220E30485E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087375" y="6358912"/>
            <a:ext cx="11339513" cy="360000"/>
          </a:xfrm>
        </p:spPr>
        <p:txBody>
          <a:bodyPr>
            <a:normAutofit fontScale="77500" lnSpcReduction="20000"/>
          </a:bodyPr>
          <a:lstStyle/>
          <a:p>
            <a:r>
              <a:rPr lang="fr-CA" dirty="0"/>
              <a:t>Page 36 «La personne avant tout»</a:t>
            </a:r>
          </a:p>
        </p:txBody>
      </p:sp>
      <p:graphicFrame>
        <p:nvGraphicFramePr>
          <p:cNvPr id="15" name="Espace réservé du contenu 8">
            <a:extLst>
              <a:ext uri="{FF2B5EF4-FFF2-40B4-BE49-F238E27FC236}">
                <a16:creationId xmlns:a16="http://schemas.microsoft.com/office/drawing/2014/main" id="{9997636C-D8E0-6317-AB0F-2B77C6A4F3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5371240"/>
              </p:ext>
            </p:extLst>
          </p:nvPr>
        </p:nvGraphicFramePr>
        <p:xfrm>
          <a:off x="287626" y="1284514"/>
          <a:ext cx="11066174" cy="4892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E80243-20EE-E960-0622-F2DB5DEE308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5C2999-9D1C-01EC-10DB-8C56F28F05C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fr-FR" noProof="0" smtClean="0"/>
              <a:pPr rtl="0"/>
              <a:t>11</a:t>
            </a:fld>
            <a:endParaRPr lang="fr-FR" noProof="0"/>
          </a:p>
        </p:txBody>
      </p:sp>
      <p:pic>
        <p:nvPicPr>
          <p:cNvPr id="11" name="Picture 2" descr="Au trait d'union Québec - Organisme en persévérence scolaire - Partenaires">
            <a:extLst>
              <a:ext uri="{FF2B5EF4-FFF2-40B4-BE49-F238E27FC236}">
                <a16:creationId xmlns:a16="http://schemas.microsoft.com/office/drawing/2014/main" id="{61C22FFE-6B29-869E-C61B-42F5C2E8FC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0873" y="6063366"/>
            <a:ext cx="2003501" cy="752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6439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3D2C6-F71A-DFCB-2BF9-8E455A36B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7308850" cy="986400"/>
          </a:xfrm>
        </p:spPr>
        <p:txBody>
          <a:bodyPr wrap="square" anchor="ctr">
            <a:normAutofit/>
          </a:bodyPr>
          <a:lstStyle/>
          <a:p>
            <a:r>
              <a:rPr lang="en-US"/>
              <a:t>En conclusion...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DDDD37D-EE44-7950-81DA-5B3554278F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6097625"/>
              </p:ext>
            </p:extLst>
          </p:nvPr>
        </p:nvGraphicFramePr>
        <p:xfrm>
          <a:off x="404727" y="1465478"/>
          <a:ext cx="11236412" cy="4836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7836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4DC85A2-2FEA-7EB3-136F-E7C6FA8DB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A" sz="4000">
                <a:solidFill>
                  <a:srgbClr val="FFFFFF"/>
                </a:solidFill>
              </a:rPr>
              <a:t>Rappel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30222B-4EF2-6A0F-30E2-6ECD8E670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fr-CA" sz="2400" dirty="0"/>
              <a:t>Pour être un éducateur spécialisé de qualité et donc savoir agir qu’importe la situation, il fait développer:</a:t>
            </a:r>
          </a:p>
          <a:p>
            <a:endParaRPr lang="fr-CA" sz="2400" dirty="0"/>
          </a:p>
          <a:p>
            <a:r>
              <a:rPr lang="fr-CA" sz="2400" dirty="0"/>
              <a:t>Nos savoirs</a:t>
            </a:r>
          </a:p>
          <a:p>
            <a:r>
              <a:rPr lang="fr-CA" sz="2400" dirty="0"/>
              <a:t>Notre savoir-faire</a:t>
            </a:r>
          </a:p>
          <a:p>
            <a:r>
              <a:rPr lang="fr-CA" sz="2400" dirty="0"/>
              <a:t>Notre savoir-être</a:t>
            </a:r>
          </a:p>
          <a:p>
            <a:endParaRPr lang="fr-CA" sz="2400" dirty="0"/>
          </a:p>
          <a:p>
            <a:r>
              <a:rPr lang="fr-CA" sz="2400" dirty="0"/>
              <a:t>Il nous faut donc un compas moral solide: l’éthique professionnelle</a:t>
            </a:r>
          </a:p>
        </p:txBody>
      </p:sp>
    </p:spTree>
    <p:extLst>
      <p:ext uri="{BB962C8B-B14F-4D97-AF65-F5344CB8AC3E}">
        <p14:creationId xmlns:p14="http://schemas.microsoft.com/office/powerpoint/2010/main" val="4185978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82ED0E6-0DD1-F8BB-D305-BFC0310E8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A" sz="4000">
                <a:solidFill>
                  <a:srgbClr val="FFFFFF"/>
                </a:solidFill>
              </a:rPr>
              <a:t>L’éthique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80448D-8844-BAEA-6783-EFE329281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fr-CA" sz="2400" dirty="0"/>
              <a:t>L’éthique s’applique à des situations variées, parce qu’elle sous-tend une compréhension et une application collectives, personnelles et individuelles de valeurs et de principes (Leclerc, 1994).</a:t>
            </a:r>
          </a:p>
          <a:p>
            <a:r>
              <a:rPr lang="en-US" sz="2400" dirty="0" err="1"/>
              <a:t>Éthique</a:t>
            </a:r>
            <a:r>
              <a:rPr lang="en-US" sz="2400" dirty="0"/>
              <a:t> : </a:t>
            </a:r>
            <a:r>
              <a:rPr lang="en-US" sz="2400" dirty="0" err="1"/>
              <a:t>une</a:t>
            </a:r>
            <a:r>
              <a:rPr lang="en-US" sz="2400" dirty="0"/>
              <a:t> </a:t>
            </a:r>
            <a:r>
              <a:rPr lang="en-US" sz="2400" dirty="0" err="1"/>
              <a:t>compétence</a:t>
            </a:r>
            <a:r>
              <a:rPr lang="en-US" sz="2400" dirty="0"/>
              <a:t> </a:t>
            </a:r>
            <a:r>
              <a:rPr lang="en-US" sz="2400" dirty="0" err="1"/>
              <a:t>professionnelle</a:t>
            </a:r>
            <a:r>
              <a:rPr lang="en-US" sz="2400" dirty="0"/>
              <a:t> de base</a:t>
            </a:r>
            <a:endParaRPr lang="fr-CA" sz="2400" dirty="0"/>
          </a:p>
          <a:p>
            <a:r>
              <a:rPr lang="fr-CA" sz="2400" dirty="0"/>
              <a:t>Elle permet de:</a:t>
            </a:r>
          </a:p>
          <a:p>
            <a:pPr lvl="1"/>
            <a:r>
              <a:rPr lang="fr-CA" dirty="0"/>
              <a:t>Prévenir les erreurs, les abus et les injustices</a:t>
            </a:r>
          </a:p>
          <a:p>
            <a:pPr lvl="1"/>
            <a:r>
              <a:rPr lang="fr-CA" dirty="0"/>
              <a:t>Respecter la démocratie et les valeurs de société</a:t>
            </a:r>
          </a:p>
          <a:p>
            <a:pPr lvl="1"/>
            <a:endParaRPr lang="fr-CA" dirty="0"/>
          </a:p>
          <a:p>
            <a:pPr lvl="1"/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2940299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L'éthique professionnelle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vert="horz" lIns="0" tIns="0" rIns="0" bIns="0" rtlCol="0"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dirty="0" err="1"/>
              <a:t>Définition</a:t>
            </a:r>
            <a:r>
              <a:rPr lang="en-US" sz="2200" dirty="0"/>
              <a:t> de </a:t>
            </a:r>
            <a:r>
              <a:rPr lang="en-US" sz="2200" dirty="0" err="1"/>
              <a:t>l’AEESQ</a:t>
            </a:r>
            <a:r>
              <a:rPr lang="en-US" sz="2200" dirty="0"/>
              <a:t>:</a:t>
            </a:r>
          </a:p>
          <a:p>
            <a:r>
              <a:rPr lang="en-US" sz="2200" dirty="0"/>
              <a:t>«</a:t>
            </a:r>
            <a:r>
              <a:rPr lang="fr-CA" sz="2200" dirty="0"/>
              <a:t>une compétence professionnelle de base sur laquelle se construit un comportement éthique. À cette compétence doivent nécessairement s’ajouter des valeurs fondamentales chez les personnes, lesquelles se transforment en attitudes qui supportent à leur tour le comportement éthique».</a:t>
            </a:r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Code </a:t>
            </a:r>
            <a:r>
              <a:rPr lang="en-US" sz="2200" dirty="0" err="1"/>
              <a:t>d'éthique</a:t>
            </a:r>
            <a:r>
              <a:rPr lang="en-US" sz="2200" dirty="0"/>
              <a:t>: un engagement </a:t>
            </a:r>
            <a:r>
              <a:rPr lang="en-US" sz="2200" dirty="0" err="1"/>
              <a:t>d'appliquer</a:t>
            </a:r>
            <a:r>
              <a:rPr lang="en-US" sz="2200" dirty="0"/>
              <a:t> les </a:t>
            </a:r>
            <a:r>
              <a:rPr lang="en-US" sz="2200" dirty="0" err="1"/>
              <a:t>règles</a:t>
            </a:r>
            <a:r>
              <a:rPr lang="en-US" sz="2200" dirty="0"/>
              <a:t> de </a:t>
            </a:r>
            <a:r>
              <a:rPr lang="en-US" sz="2200" dirty="0" err="1"/>
              <a:t>conduite</a:t>
            </a:r>
            <a:r>
              <a:rPr lang="en-US" sz="2200" dirty="0"/>
              <a:t> </a:t>
            </a:r>
            <a:r>
              <a:rPr lang="en-US" sz="2200" dirty="0" err="1"/>
              <a:t>professionnelles</a:t>
            </a:r>
            <a:r>
              <a:rPr lang="en-US" sz="2200" dirty="0"/>
              <a:t> de son </a:t>
            </a:r>
            <a:r>
              <a:rPr lang="en-US" sz="2200" dirty="0" err="1"/>
              <a:t>établissement</a:t>
            </a:r>
            <a:endParaRPr lang="en-US" sz="2200" dirty="0"/>
          </a:p>
          <a:p>
            <a:r>
              <a:rPr lang="en-US" sz="2200" dirty="0" err="1"/>
              <a:t>Déontologie</a:t>
            </a:r>
            <a:r>
              <a:rPr lang="en-US" sz="2200" dirty="0"/>
              <a:t>: </a:t>
            </a:r>
            <a:r>
              <a:rPr lang="en-US" sz="2200" dirty="0" err="1"/>
              <a:t>Règles</a:t>
            </a:r>
            <a:r>
              <a:rPr lang="en-US" sz="2200" dirty="0"/>
              <a:t>, </a:t>
            </a:r>
            <a:r>
              <a:rPr lang="en-US" sz="2200" dirty="0" err="1"/>
              <a:t>valeurs</a:t>
            </a:r>
            <a:r>
              <a:rPr lang="en-US" sz="2200" dirty="0"/>
              <a:t> et obligations </a:t>
            </a:r>
            <a:r>
              <a:rPr lang="en-US" sz="2200" dirty="0" err="1"/>
              <a:t>d'une</a:t>
            </a:r>
            <a:r>
              <a:rPr lang="en-US" sz="2200" dirty="0"/>
              <a:t> profession</a:t>
            </a:r>
          </a:p>
          <a:p>
            <a:r>
              <a:rPr lang="en-US" sz="2200" dirty="0"/>
              <a:t>Code de </a:t>
            </a:r>
            <a:r>
              <a:rPr lang="en-US" sz="2200" dirty="0" err="1"/>
              <a:t>déontologie</a:t>
            </a:r>
            <a:r>
              <a:rPr lang="en-US" sz="2200" dirty="0"/>
              <a:t>: Ensemble de </a:t>
            </a:r>
            <a:r>
              <a:rPr lang="en-US" sz="2200" dirty="0" err="1"/>
              <a:t>normes</a:t>
            </a:r>
            <a:r>
              <a:rPr lang="en-US" sz="2200" dirty="0"/>
              <a:t> </a:t>
            </a:r>
            <a:r>
              <a:rPr lang="en-US" sz="2200" dirty="0" err="1"/>
              <a:t>régissant</a:t>
            </a:r>
            <a:r>
              <a:rPr lang="en-US" sz="2200" dirty="0"/>
              <a:t> la pratique </a:t>
            </a:r>
            <a:r>
              <a:rPr lang="en-US" sz="2200" dirty="0" err="1"/>
              <a:t>d'une</a:t>
            </a:r>
            <a:r>
              <a:rPr lang="en-US" sz="2200" dirty="0"/>
              <a:t> profession</a:t>
            </a:r>
          </a:p>
          <a:p>
            <a:r>
              <a:rPr lang="en-US" sz="2200" dirty="0"/>
              <a:t>Mises </a:t>
            </a:r>
            <a:r>
              <a:rPr lang="en-US" sz="2200" dirty="0" err="1"/>
              <a:t>en</a:t>
            </a:r>
            <a:r>
              <a:rPr lang="en-US" sz="2200" dirty="0"/>
              <a:t> situation/Cas de jurisprudence</a:t>
            </a:r>
          </a:p>
          <a:p>
            <a:endParaRPr lang="en-US" sz="1900" dirty="0"/>
          </a:p>
          <a:p>
            <a:endParaRPr lang="en-US" sz="1900" dirty="0"/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278878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6C4BFA2-DA72-5CBB-A52D-FCDE73680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A" sz="4000">
                <a:solidFill>
                  <a:srgbClr val="FFFFFF"/>
                </a:solidFill>
              </a:rPr>
              <a:t>Donc, un éducateur qui a de l’éthique…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5601F7-41FA-BFFE-A3CF-8EBAE4FDA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fr-CA" dirty="0"/>
              <a:t>Est celui qui possède une morale personnelle (valeurs)</a:t>
            </a:r>
          </a:p>
          <a:p>
            <a:r>
              <a:rPr lang="fr-CA" dirty="0"/>
              <a:t>Démontre une honnêteté professionnelle</a:t>
            </a:r>
          </a:p>
          <a:p>
            <a:r>
              <a:rPr lang="fr-CA" dirty="0"/>
              <a:t>Est </a:t>
            </a:r>
            <a:r>
              <a:rPr lang="fr-CA" dirty="0" err="1"/>
              <a:t>conscient.e</a:t>
            </a:r>
            <a:r>
              <a:rPr lang="fr-CA" dirty="0"/>
              <a:t> des responsabilités et des limites de ses actions</a:t>
            </a:r>
          </a:p>
        </p:txBody>
      </p:sp>
    </p:spTree>
    <p:extLst>
      <p:ext uri="{BB962C8B-B14F-4D97-AF65-F5344CB8AC3E}">
        <p14:creationId xmlns:p14="http://schemas.microsoft.com/office/powerpoint/2010/main" val="1316737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C5C3A0-67E1-BF5B-D534-91B96F509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3700">
                <a:solidFill>
                  <a:srgbClr val="FFFFFF"/>
                </a:solidFill>
              </a:rPr>
              <a:t>Les valeurs , les contre-valeurs et leurs influences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BCCE966E-9347-01EC-38C9-61F7117620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515665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410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3631E1C-1395-51ED-FACE-FE99A7904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fr-CA" sz="4000">
                <a:solidFill>
                  <a:srgbClr val="FFFFFF"/>
                </a:solidFill>
              </a:rPr>
              <a:t>Adopter une conduite professionnelle conforme à l’éthique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FB197B21-7138-37DF-8EE6-F4670792A2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999023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268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2E41219-14C8-A58F-9E5D-DC73DF72E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Faire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l’activité</a:t>
            </a:r>
            <a:b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Code de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déontologie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en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survol</a:t>
            </a:r>
            <a:endParaRPr lang="en-US" sz="37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D15EB325-3129-C08A-E9D9-55232A5739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69" r="-2" b="5313"/>
          <a:stretch/>
        </p:blipFill>
        <p:spPr>
          <a:xfrm>
            <a:off x="4502428" y="1003849"/>
            <a:ext cx="7225748" cy="4850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401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E75A437-2DC0-DA60-B246-D8A375DE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fr-CA" sz="3700">
                <a:solidFill>
                  <a:srgbClr val="FFFFFF"/>
                </a:solidFill>
              </a:rPr>
              <a:t>Liste des comportements contraires à l’éthique en éducation spécialisée (Arbour, 2023)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5B4C9A61-5416-928B-2096-2FA4BF3C5C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3877499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26420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191</TotalTime>
  <Words>876</Words>
  <Application>Microsoft Office PowerPoint</Application>
  <PresentationFormat>Grand écran</PresentationFormat>
  <Paragraphs>76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Avenir Next LT Pro</vt:lpstr>
      <vt:lpstr>Calibri</vt:lpstr>
      <vt:lpstr>Calibri Light</vt:lpstr>
      <vt:lpstr>Thème Office</vt:lpstr>
      <vt:lpstr>L’éthique professionnelle</vt:lpstr>
      <vt:lpstr>Rappel</vt:lpstr>
      <vt:lpstr>L’éthique</vt:lpstr>
      <vt:lpstr>L'éthique professionnelle</vt:lpstr>
      <vt:lpstr>Donc, un éducateur qui a de l’éthique…</vt:lpstr>
      <vt:lpstr>Les valeurs , les contre-valeurs et leurs influences</vt:lpstr>
      <vt:lpstr>Adopter une conduite professionnelle conforme à l’éthique</vt:lpstr>
      <vt:lpstr>Faire l’activité  Code de déontologie en survol</vt:lpstr>
      <vt:lpstr>Liste des comportements contraires à l’éthique en éducation spécialisée (Arbour, 2023)</vt:lpstr>
      <vt:lpstr>Dilemme éthique </vt:lpstr>
      <vt:lpstr>Dilemme éthique : vous faites quoi?</vt:lpstr>
      <vt:lpstr>En conclusion...</vt:lpstr>
    </vt:vector>
  </TitlesOfParts>
  <Company>College Merici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L’éthique professionnelle</dc:title>
  <dc:creator>Céline Gagnon</dc:creator>
  <cp:lastModifiedBy>Céline Gagnon</cp:lastModifiedBy>
  <cp:revision>5</cp:revision>
  <dcterms:created xsi:type="dcterms:W3CDTF">2023-08-04T15:18:44Z</dcterms:created>
  <dcterms:modified xsi:type="dcterms:W3CDTF">2023-11-07T19:37:07Z</dcterms:modified>
</cp:coreProperties>
</file>