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310" r:id="rId6"/>
    <p:sldId id="276" r:id="rId7"/>
    <p:sldId id="270" r:id="rId8"/>
    <p:sldId id="261" r:id="rId9"/>
    <p:sldId id="275" r:id="rId10"/>
    <p:sldId id="271" r:id="rId11"/>
    <p:sldId id="262" r:id="rId12"/>
    <p:sldId id="263" r:id="rId13"/>
    <p:sldId id="309" r:id="rId14"/>
    <p:sldId id="264" r:id="rId15"/>
    <p:sldId id="272" r:id="rId16"/>
    <p:sldId id="265" r:id="rId17"/>
    <p:sldId id="273" r:id="rId18"/>
    <p:sldId id="26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050D2-A629-4034-A6BD-33C162895308}"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D4457CD4-68CC-4A57-B05E-C4B7F8279860}">
      <dgm:prSet custT="1"/>
      <dgm:spPr/>
      <dgm:t>
        <a:bodyPr/>
        <a:lstStyle/>
        <a:p>
          <a:r>
            <a:rPr lang="fr-CA" sz="2000" dirty="0"/>
            <a:t>Jugement: action de se faire une opinion, manière de juger: appréciation portée sur quelqu’un ou quelque chose. (Petit Larousse)</a:t>
          </a:r>
          <a:endParaRPr lang="en-US" sz="2000" dirty="0"/>
        </a:p>
      </dgm:t>
    </dgm:pt>
    <dgm:pt modelId="{B93A423C-BE7B-491E-9E08-75F55A3FDA51}" type="parTrans" cxnId="{BF0D97DE-9984-4AF1-A17E-E6FDFA001853}">
      <dgm:prSet/>
      <dgm:spPr/>
      <dgm:t>
        <a:bodyPr/>
        <a:lstStyle/>
        <a:p>
          <a:endParaRPr lang="en-US"/>
        </a:p>
      </dgm:t>
    </dgm:pt>
    <dgm:pt modelId="{43C3FD48-1F11-481E-A991-9C0ED5B127AA}" type="sibTrans" cxnId="{BF0D97DE-9984-4AF1-A17E-E6FDFA001853}">
      <dgm:prSet/>
      <dgm:spPr/>
      <dgm:t>
        <a:bodyPr/>
        <a:lstStyle/>
        <a:p>
          <a:endParaRPr lang="en-US"/>
        </a:p>
      </dgm:t>
    </dgm:pt>
    <dgm:pt modelId="{034E1252-86EA-4618-B98D-1E0DC1E9E4D6}">
      <dgm:prSet custT="1"/>
      <dgm:spPr/>
      <dgm:t>
        <a:bodyPr/>
        <a:lstStyle/>
        <a:p>
          <a:r>
            <a:rPr lang="fr-CA" sz="2000" dirty="0"/>
            <a:t>Rappel: On prend la personne dans son tout, pas seulement les problématiques!</a:t>
          </a:r>
          <a:endParaRPr lang="en-US" sz="2000" dirty="0"/>
        </a:p>
      </dgm:t>
    </dgm:pt>
    <dgm:pt modelId="{41139C4B-BAD3-413B-A45D-769E137295A8}" type="parTrans" cxnId="{31F64AD9-9B91-4614-A1A3-00289559AC16}">
      <dgm:prSet/>
      <dgm:spPr/>
      <dgm:t>
        <a:bodyPr/>
        <a:lstStyle/>
        <a:p>
          <a:endParaRPr lang="en-US"/>
        </a:p>
      </dgm:t>
    </dgm:pt>
    <dgm:pt modelId="{F191AD4B-2B59-4E46-88F5-E0B29D85203D}" type="sibTrans" cxnId="{31F64AD9-9B91-4614-A1A3-00289559AC16}">
      <dgm:prSet/>
      <dgm:spPr/>
      <dgm:t>
        <a:bodyPr/>
        <a:lstStyle/>
        <a:p>
          <a:endParaRPr lang="en-US"/>
        </a:p>
      </dgm:t>
    </dgm:pt>
    <dgm:pt modelId="{C8E2B0E4-9E5D-4BE5-9682-775ABEE6DF2C}">
      <dgm:prSet custT="1"/>
      <dgm:spPr/>
      <dgm:t>
        <a:bodyPr/>
        <a:lstStyle/>
        <a:p>
          <a:r>
            <a:rPr lang="fr-CA" sz="2000" dirty="0"/>
            <a:t>Avoir  un bon jugement clinique: se faire une opinion professionnelle qui tient compte de tous les facteurs en utilisant le raisonnement et le jugement (adaptation de la définition de Phaneuf, 2008)</a:t>
          </a:r>
          <a:endParaRPr lang="en-US" sz="2000" dirty="0"/>
        </a:p>
      </dgm:t>
    </dgm:pt>
    <dgm:pt modelId="{AB44631C-2909-4608-AE7D-9781367CDAE4}" type="parTrans" cxnId="{93877DC7-C8CA-4F1B-8F57-F03A0C864E60}">
      <dgm:prSet/>
      <dgm:spPr/>
      <dgm:t>
        <a:bodyPr/>
        <a:lstStyle/>
        <a:p>
          <a:endParaRPr lang="en-US"/>
        </a:p>
      </dgm:t>
    </dgm:pt>
    <dgm:pt modelId="{888B3017-7F4B-4086-9375-2B16EE50049A}" type="sibTrans" cxnId="{93877DC7-C8CA-4F1B-8F57-F03A0C864E60}">
      <dgm:prSet/>
      <dgm:spPr/>
      <dgm:t>
        <a:bodyPr/>
        <a:lstStyle/>
        <a:p>
          <a:endParaRPr lang="en-US"/>
        </a:p>
      </dgm:t>
    </dgm:pt>
    <dgm:pt modelId="{2413FD5E-B8EE-4DDE-92F2-F3D92E197E07}" type="pres">
      <dgm:prSet presAssocID="{9A4050D2-A629-4034-A6BD-33C162895308}" presName="diagram" presStyleCnt="0">
        <dgm:presLayoutVars>
          <dgm:dir/>
          <dgm:resizeHandles val="exact"/>
        </dgm:presLayoutVars>
      </dgm:prSet>
      <dgm:spPr/>
    </dgm:pt>
    <dgm:pt modelId="{5A0C3588-D899-42A2-8601-BCB03F264D36}" type="pres">
      <dgm:prSet presAssocID="{D4457CD4-68CC-4A57-B05E-C4B7F8279860}" presName="node" presStyleLbl="node1" presStyleIdx="0" presStyleCnt="3">
        <dgm:presLayoutVars>
          <dgm:bulletEnabled val="1"/>
        </dgm:presLayoutVars>
      </dgm:prSet>
      <dgm:spPr/>
    </dgm:pt>
    <dgm:pt modelId="{3D82B21E-23DB-47AB-831F-EE89E3D72651}" type="pres">
      <dgm:prSet presAssocID="{43C3FD48-1F11-481E-A991-9C0ED5B127AA}" presName="sibTrans" presStyleCnt="0"/>
      <dgm:spPr/>
    </dgm:pt>
    <dgm:pt modelId="{C13110C8-5766-4BF6-8726-9E0265BDE658}" type="pres">
      <dgm:prSet presAssocID="{034E1252-86EA-4618-B98D-1E0DC1E9E4D6}" presName="node" presStyleLbl="node1" presStyleIdx="1" presStyleCnt="3">
        <dgm:presLayoutVars>
          <dgm:bulletEnabled val="1"/>
        </dgm:presLayoutVars>
      </dgm:prSet>
      <dgm:spPr/>
    </dgm:pt>
    <dgm:pt modelId="{5AAEA2DF-2A84-40C1-A4A3-7D0B36CC1243}" type="pres">
      <dgm:prSet presAssocID="{F191AD4B-2B59-4E46-88F5-E0B29D85203D}" presName="sibTrans" presStyleCnt="0"/>
      <dgm:spPr/>
    </dgm:pt>
    <dgm:pt modelId="{2478F569-3EDA-45C6-867A-CECFCB653780}" type="pres">
      <dgm:prSet presAssocID="{C8E2B0E4-9E5D-4BE5-9682-775ABEE6DF2C}" presName="node" presStyleLbl="node1" presStyleIdx="2" presStyleCnt="3" custScaleX="168986" custScaleY="106991">
        <dgm:presLayoutVars>
          <dgm:bulletEnabled val="1"/>
        </dgm:presLayoutVars>
      </dgm:prSet>
      <dgm:spPr/>
    </dgm:pt>
  </dgm:ptLst>
  <dgm:cxnLst>
    <dgm:cxn modelId="{5D22564F-5B05-4D1D-9539-D078B51F1999}" type="presOf" srcId="{C8E2B0E4-9E5D-4BE5-9682-775ABEE6DF2C}" destId="{2478F569-3EDA-45C6-867A-CECFCB653780}" srcOrd="0" destOrd="0" presId="urn:microsoft.com/office/officeart/2005/8/layout/default"/>
    <dgm:cxn modelId="{11F5C97F-6C7A-4FD7-8963-03068B179F11}" type="presOf" srcId="{D4457CD4-68CC-4A57-B05E-C4B7F8279860}" destId="{5A0C3588-D899-42A2-8601-BCB03F264D36}" srcOrd="0" destOrd="0" presId="urn:microsoft.com/office/officeart/2005/8/layout/default"/>
    <dgm:cxn modelId="{3FD7BBB5-8BBE-491F-853C-4F9ED2402055}" type="presOf" srcId="{034E1252-86EA-4618-B98D-1E0DC1E9E4D6}" destId="{C13110C8-5766-4BF6-8726-9E0265BDE658}" srcOrd="0" destOrd="0" presId="urn:microsoft.com/office/officeart/2005/8/layout/default"/>
    <dgm:cxn modelId="{93877DC7-C8CA-4F1B-8F57-F03A0C864E60}" srcId="{9A4050D2-A629-4034-A6BD-33C162895308}" destId="{C8E2B0E4-9E5D-4BE5-9682-775ABEE6DF2C}" srcOrd="2" destOrd="0" parTransId="{AB44631C-2909-4608-AE7D-9781367CDAE4}" sibTransId="{888B3017-7F4B-4086-9375-2B16EE50049A}"/>
    <dgm:cxn modelId="{31F64AD9-9B91-4614-A1A3-00289559AC16}" srcId="{9A4050D2-A629-4034-A6BD-33C162895308}" destId="{034E1252-86EA-4618-B98D-1E0DC1E9E4D6}" srcOrd="1" destOrd="0" parTransId="{41139C4B-BAD3-413B-A45D-769E137295A8}" sibTransId="{F191AD4B-2B59-4E46-88F5-E0B29D85203D}"/>
    <dgm:cxn modelId="{BF0D97DE-9984-4AF1-A17E-E6FDFA001853}" srcId="{9A4050D2-A629-4034-A6BD-33C162895308}" destId="{D4457CD4-68CC-4A57-B05E-C4B7F8279860}" srcOrd="0" destOrd="0" parTransId="{B93A423C-BE7B-491E-9E08-75F55A3FDA51}" sibTransId="{43C3FD48-1F11-481E-A991-9C0ED5B127AA}"/>
    <dgm:cxn modelId="{3BEDB4DE-0302-42D4-A268-5526B74F46F0}" type="presOf" srcId="{9A4050D2-A629-4034-A6BD-33C162895308}" destId="{2413FD5E-B8EE-4DDE-92F2-F3D92E197E07}" srcOrd="0" destOrd="0" presId="urn:microsoft.com/office/officeart/2005/8/layout/default"/>
    <dgm:cxn modelId="{CDE00AD5-8DF6-43DA-867E-C012A11ECFBF}" type="presParOf" srcId="{2413FD5E-B8EE-4DDE-92F2-F3D92E197E07}" destId="{5A0C3588-D899-42A2-8601-BCB03F264D36}" srcOrd="0" destOrd="0" presId="urn:microsoft.com/office/officeart/2005/8/layout/default"/>
    <dgm:cxn modelId="{CB1D3249-9E72-4AF2-979C-5ECECAD50CB8}" type="presParOf" srcId="{2413FD5E-B8EE-4DDE-92F2-F3D92E197E07}" destId="{3D82B21E-23DB-47AB-831F-EE89E3D72651}" srcOrd="1" destOrd="0" presId="urn:microsoft.com/office/officeart/2005/8/layout/default"/>
    <dgm:cxn modelId="{E37FAE45-66AA-465D-AD80-3EF747F5ED6A}" type="presParOf" srcId="{2413FD5E-B8EE-4DDE-92F2-F3D92E197E07}" destId="{C13110C8-5766-4BF6-8726-9E0265BDE658}" srcOrd="2" destOrd="0" presId="urn:microsoft.com/office/officeart/2005/8/layout/default"/>
    <dgm:cxn modelId="{0ADE9188-0B9D-41D9-8527-B55BAB49C821}" type="presParOf" srcId="{2413FD5E-B8EE-4DDE-92F2-F3D92E197E07}" destId="{5AAEA2DF-2A84-40C1-A4A3-7D0B36CC1243}" srcOrd="3" destOrd="0" presId="urn:microsoft.com/office/officeart/2005/8/layout/default"/>
    <dgm:cxn modelId="{E94B6787-9B8D-4BAA-8332-871523AC9CE3}" type="presParOf" srcId="{2413FD5E-B8EE-4DDE-92F2-F3D92E197E07}" destId="{2478F569-3EDA-45C6-867A-CECFCB65378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DB211-4F25-407E-8146-94D0340836C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E73F232-2958-440A-A57C-9DADA7411AB2}">
      <dgm:prSet custT="1"/>
      <dgm:spPr/>
      <dgm:t>
        <a:bodyPr/>
        <a:lstStyle/>
        <a:p>
          <a:r>
            <a:rPr lang="fr-CA" sz="1600" dirty="0"/>
            <a:t>Prendre la personne dans sa globalité;</a:t>
          </a:r>
          <a:endParaRPr lang="en-US" sz="1600" dirty="0"/>
        </a:p>
      </dgm:t>
    </dgm:pt>
    <dgm:pt modelId="{7A79807C-6206-4074-8EFF-D1F888C7E543}" type="parTrans" cxnId="{1A53721E-268E-4767-8C80-084F4790AFFC}">
      <dgm:prSet/>
      <dgm:spPr/>
      <dgm:t>
        <a:bodyPr/>
        <a:lstStyle/>
        <a:p>
          <a:endParaRPr lang="en-US"/>
        </a:p>
      </dgm:t>
    </dgm:pt>
    <dgm:pt modelId="{1E732B9E-21A5-4B9D-94AB-B8EF354271A0}" type="sibTrans" cxnId="{1A53721E-268E-4767-8C80-084F4790AFFC}">
      <dgm:prSet/>
      <dgm:spPr/>
      <dgm:t>
        <a:bodyPr/>
        <a:lstStyle/>
        <a:p>
          <a:endParaRPr lang="en-US"/>
        </a:p>
      </dgm:t>
    </dgm:pt>
    <dgm:pt modelId="{77D6570E-5426-459B-9880-DAF4372CBB39}">
      <dgm:prSet custT="1"/>
      <dgm:spPr/>
      <dgm:t>
        <a:bodyPr/>
        <a:lstStyle/>
        <a:p>
          <a:r>
            <a:rPr lang="fr-CA" sz="1600" dirty="0"/>
            <a:t>Prendre un pas de recul pour une analyse observable et mesurable;</a:t>
          </a:r>
          <a:endParaRPr lang="en-US" sz="1600" dirty="0"/>
        </a:p>
      </dgm:t>
    </dgm:pt>
    <dgm:pt modelId="{155ECB4D-5DF0-453A-9F86-00364D94C755}" type="parTrans" cxnId="{A5408D2F-8954-487B-AB1E-610D328FC745}">
      <dgm:prSet/>
      <dgm:spPr/>
      <dgm:t>
        <a:bodyPr/>
        <a:lstStyle/>
        <a:p>
          <a:endParaRPr lang="en-US"/>
        </a:p>
      </dgm:t>
    </dgm:pt>
    <dgm:pt modelId="{7F758A52-82E5-4CAD-9336-0A80551CCF7F}" type="sibTrans" cxnId="{A5408D2F-8954-487B-AB1E-610D328FC745}">
      <dgm:prSet/>
      <dgm:spPr/>
      <dgm:t>
        <a:bodyPr/>
        <a:lstStyle/>
        <a:p>
          <a:endParaRPr lang="en-US"/>
        </a:p>
      </dgm:t>
    </dgm:pt>
    <dgm:pt modelId="{460EFC22-757B-4CDA-B5CF-7CA696EA87B7}">
      <dgm:prSet custT="1"/>
      <dgm:spPr/>
      <dgm:t>
        <a:bodyPr/>
        <a:lstStyle/>
        <a:p>
          <a:r>
            <a:rPr lang="fr-CA" sz="1600" dirty="0"/>
            <a:t>Être capable d’échanger en équipe interdisciplinaire ses observations et formuler des hypothèses pour faire avancer la réflexion d’équipe </a:t>
          </a:r>
          <a:endParaRPr lang="en-US" sz="1600" dirty="0"/>
        </a:p>
      </dgm:t>
    </dgm:pt>
    <dgm:pt modelId="{7977344C-0E72-44AC-87F0-0D0B6BD45966}" type="parTrans" cxnId="{D72EA75D-97F5-4736-9397-C4415DEA37DD}">
      <dgm:prSet/>
      <dgm:spPr/>
      <dgm:t>
        <a:bodyPr/>
        <a:lstStyle/>
        <a:p>
          <a:endParaRPr lang="en-US"/>
        </a:p>
      </dgm:t>
    </dgm:pt>
    <dgm:pt modelId="{8A928152-D299-4E65-92F0-7DD30ED507CA}" type="sibTrans" cxnId="{D72EA75D-97F5-4736-9397-C4415DEA37DD}">
      <dgm:prSet/>
      <dgm:spPr/>
      <dgm:t>
        <a:bodyPr/>
        <a:lstStyle/>
        <a:p>
          <a:endParaRPr lang="en-US"/>
        </a:p>
      </dgm:t>
    </dgm:pt>
    <dgm:pt modelId="{BE5BD5CF-103C-473F-A6B5-4A4203C871DD}">
      <dgm:prSet custT="1"/>
      <dgm:spPr/>
      <dgm:t>
        <a:bodyPr/>
        <a:lstStyle/>
        <a:p>
          <a:r>
            <a:rPr lang="fr-CA" sz="1600" dirty="0"/>
            <a:t>Permet d’aider à la conception, la mise en place et l’évaluation du plan d’intervention et les plans de services individualisés, ainsi que les plans d’action</a:t>
          </a:r>
          <a:r>
            <a:rPr lang="fr-CA" sz="1400" dirty="0"/>
            <a:t>.</a:t>
          </a:r>
          <a:endParaRPr lang="en-US" sz="1400" dirty="0"/>
        </a:p>
      </dgm:t>
    </dgm:pt>
    <dgm:pt modelId="{7D37ACB2-4B08-4D2C-949D-FD7659A6DAEE}" type="parTrans" cxnId="{8E6B37AB-D1C6-4C12-95C6-4E403C5E46B7}">
      <dgm:prSet/>
      <dgm:spPr/>
      <dgm:t>
        <a:bodyPr/>
        <a:lstStyle/>
        <a:p>
          <a:endParaRPr lang="en-US"/>
        </a:p>
      </dgm:t>
    </dgm:pt>
    <dgm:pt modelId="{5CF19387-E7A1-4FCF-A93E-0272AC007263}" type="sibTrans" cxnId="{8E6B37AB-D1C6-4C12-95C6-4E403C5E46B7}">
      <dgm:prSet/>
      <dgm:spPr/>
      <dgm:t>
        <a:bodyPr/>
        <a:lstStyle/>
        <a:p>
          <a:endParaRPr lang="en-US"/>
        </a:p>
      </dgm:t>
    </dgm:pt>
    <dgm:pt modelId="{4B4053F2-2122-47EE-ADC4-FB0952A2ACF4}" type="pres">
      <dgm:prSet presAssocID="{886DB211-4F25-407E-8146-94D0340836C0}" presName="Name0" presStyleCnt="0">
        <dgm:presLayoutVars>
          <dgm:dir/>
          <dgm:animLvl val="lvl"/>
          <dgm:resizeHandles val="exact"/>
        </dgm:presLayoutVars>
      </dgm:prSet>
      <dgm:spPr/>
    </dgm:pt>
    <dgm:pt modelId="{C87DD316-6211-4B15-97F5-2EAE081610F5}" type="pres">
      <dgm:prSet presAssocID="{CE73F232-2958-440A-A57C-9DADA7411AB2}" presName="linNode" presStyleCnt="0"/>
      <dgm:spPr/>
    </dgm:pt>
    <dgm:pt modelId="{69570E04-00E0-42FC-BA00-06775A084B7B}" type="pres">
      <dgm:prSet presAssocID="{CE73F232-2958-440A-A57C-9DADA7411AB2}" presName="parentText" presStyleLbl="node1" presStyleIdx="0" presStyleCnt="4">
        <dgm:presLayoutVars>
          <dgm:chMax val="1"/>
          <dgm:bulletEnabled val="1"/>
        </dgm:presLayoutVars>
      </dgm:prSet>
      <dgm:spPr/>
    </dgm:pt>
    <dgm:pt modelId="{342E1279-C125-43F2-B96B-BCC7AFAF497F}" type="pres">
      <dgm:prSet presAssocID="{1E732B9E-21A5-4B9D-94AB-B8EF354271A0}" presName="sp" presStyleCnt="0"/>
      <dgm:spPr/>
    </dgm:pt>
    <dgm:pt modelId="{3EDBC2D3-6109-4A8E-9718-A2B9566488DD}" type="pres">
      <dgm:prSet presAssocID="{77D6570E-5426-459B-9880-DAF4372CBB39}" presName="linNode" presStyleCnt="0"/>
      <dgm:spPr/>
    </dgm:pt>
    <dgm:pt modelId="{398F8F19-EB3B-44A6-9755-EAF154942DA2}" type="pres">
      <dgm:prSet presAssocID="{77D6570E-5426-459B-9880-DAF4372CBB39}" presName="parentText" presStyleLbl="node1" presStyleIdx="1" presStyleCnt="4">
        <dgm:presLayoutVars>
          <dgm:chMax val="1"/>
          <dgm:bulletEnabled val="1"/>
        </dgm:presLayoutVars>
      </dgm:prSet>
      <dgm:spPr/>
    </dgm:pt>
    <dgm:pt modelId="{3F8CF199-05FC-452F-8F51-227ABF32901C}" type="pres">
      <dgm:prSet presAssocID="{7F758A52-82E5-4CAD-9336-0A80551CCF7F}" presName="sp" presStyleCnt="0"/>
      <dgm:spPr/>
    </dgm:pt>
    <dgm:pt modelId="{A6270F03-AF26-42C1-8A19-97BC4928DEC8}" type="pres">
      <dgm:prSet presAssocID="{460EFC22-757B-4CDA-B5CF-7CA696EA87B7}" presName="linNode" presStyleCnt="0"/>
      <dgm:spPr/>
    </dgm:pt>
    <dgm:pt modelId="{B3E4D285-7019-4ABC-B06C-675E0A591287}" type="pres">
      <dgm:prSet presAssocID="{460EFC22-757B-4CDA-B5CF-7CA696EA87B7}" presName="parentText" presStyleLbl="node1" presStyleIdx="2" presStyleCnt="4">
        <dgm:presLayoutVars>
          <dgm:chMax val="1"/>
          <dgm:bulletEnabled val="1"/>
        </dgm:presLayoutVars>
      </dgm:prSet>
      <dgm:spPr/>
    </dgm:pt>
    <dgm:pt modelId="{973B0C31-6DE5-4CE0-B105-97F0922202AE}" type="pres">
      <dgm:prSet presAssocID="{8A928152-D299-4E65-92F0-7DD30ED507CA}" presName="sp" presStyleCnt="0"/>
      <dgm:spPr/>
    </dgm:pt>
    <dgm:pt modelId="{7028A70F-0501-46BC-90C8-6CA5F16A9A44}" type="pres">
      <dgm:prSet presAssocID="{BE5BD5CF-103C-473F-A6B5-4A4203C871DD}" presName="linNode" presStyleCnt="0"/>
      <dgm:spPr/>
    </dgm:pt>
    <dgm:pt modelId="{5FF2950F-E2D5-4ECD-917F-1E30E6134611}" type="pres">
      <dgm:prSet presAssocID="{BE5BD5CF-103C-473F-A6B5-4A4203C871DD}" presName="parentText" presStyleLbl="node1" presStyleIdx="3" presStyleCnt="4">
        <dgm:presLayoutVars>
          <dgm:chMax val="1"/>
          <dgm:bulletEnabled val="1"/>
        </dgm:presLayoutVars>
      </dgm:prSet>
      <dgm:spPr/>
    </dgm:pt>
  </dgm:ptLst>
  <dgm:cxnLst>
    <dgm:cxn modelId="{B329A90D-9B3E-4D32-9D8D-CBCE5DAEE007}" type="presOf" srcId="{CE73F232-2958-440A-A57C-9DADA7411AB2}" destId="{69570E04-00E0-42FC-BA00-06775A084B7B}" srcOrd="0" destOrd="0" presId="urn:microsoft.com/office/officeart/2005/8/layout/vList5"/>
    <dgm:cxn modelId="{1A53721E-268E-4767-8C80-084F4790AFFC}" srcId="{886DB211-4F25-407E-8146-94D0340836C0}" destId="{CE73F232-2958-440A-A57C-9DADA7411AB2}" srcOrd="0" destOrd="0" parTransId="{7A79807C-6206-4074-8EFF-D1F888C7E543}" sibTransId="{1E732B9E-21A5-4B9D-94AB-B8EF354271A0}"/>
    <dgm:cxn modelId="{BB984F2C-3839-42B5-B6CF-FDA6FAFE7CBA}" type="presOf" srcId="{886DB211-4F25-407E-8146-94D0340836C0}" destId="{4B4053F2-2122-47EE-ADC4-FB0952A2ACF4}" srcOrd="0" destOrd="0" presId="urn:microsoft.com/office/officeart/2005/8/layout/vList5"/>
    <dgm:cxn modelId="{A5408D2F-8954-487B-AB1E-610D328FC745}" srcId="{886DB211-4F25-407E-8146-94D0340836C0}" destId="{77D6570E-5426-459B-9880-DAF4372CBB39}" srcOrd="1" destOrd="0" parTransId="{155ECB4D-5DF0-453A-9F86-00364D94C755}" sibTransId="{7F758A52-82E5-4CAD-9336-0A80551CCF7F}"/>
    <dgm:cxn modelId="{156B123B-79CD-4A31-8136-7AA17E8EEAA2}" type="presOf" srcId="{77D6570E-5426-459B-9880-DAF4372CBB39}" destId="{398F8F19-EB3B-44A6-9755-EAF154942DA2}" srcOrd="0" destOrd="0" presId="urn:microsoft.com/office/officeart/2005/8/layout/vList5"/>
    <dgm:cxn modelId="{D72EA75D-97F5-4736-9397-C4415DEA37DD}" srcId="{886DB211-4F25-407E-8146-94D0340836C0}" destId="{460EFC22-757B-4CDA-B5CF-7CA696EA87B7}" srcOrd="2" destOrd="0" parTransId="{7977344C-0E72-44AC-87F0-0D0B6BD45966}" sibTransId="{8A928152-D299-4E65-92F0-7DD30ED507CA}"/>
    <dgm:cxn modelId="{8E6B37AB-D1C6-4C12-95C6-4E403C5E46B7}" srcId="{886DB211-4F25-407E-8146-94D0340836C0}" destId="{BE5BD5CF-103C-473F-A6B5-4A4203C871DD}" srcOrd="3" destOrd="0" parTransId="{7D37ACB2-4B08-4D2C-949D-FD7659A6DAEE}" sibTransId="{5CF19387-E7A1-4FCF-A93E-0272AC007263}"/>
    <dgm:cxn modelId="{223F5BB3-E617-451A-94BC-1F4C5039F130}" type="presOf" srcId="{460EFC22-757B-4CDA-B5CF-7CA696EA87B7}" destId="{B3E4D285-7019-4ABC-B06C-675E0A591287}" srcOrd="0" destOrd="0" presId="urn:microsoft.com/office/officeart/2005/8/layout/vList5"/>
    <dgm:cxn modelId="{D24F53BE-6437-4786-8119-127A4C50072E}" type="presOf" srcId="{BE5BD5CF-103C-473F-A6B5-4A4203C871DD}" destId="{5FF2950F-E2D5-4ECD-917F-1E30E6134611}" srcOrd="0" destOrd="0" presId="urn:microsoft.com/office/officeart/2005/8/layout/vList5"/>
    <dgm:cxn modelId="{4788A7DE-4C7C-40CC-9597-53BD2C39E877}" type="presParOf" srcId="{4B4053F2-2122-47EE-ADC4-FB0952A2ACF4}" destId="{C87DD316-6211-4B15-97F5-2EAE081610F5}" srcOrd="0" destOrd="0" presId="urn:microsoft.com/office/officeart/2005/8/layout/vList5"/>
    <dgm:cxn modelId="{E3E2DE4A-27E9-4A0F-99C5-528F55DAA912}" type="presParOf" srcId="{C87DD316-6211-4B15-97F5-2EAE081610F5}" destId="{69570E04-00E0-42FC-BA00-06775A084B7B}" srcOrd="0" destOrd="0" presId="urn:microsoft.com/office/officeart/2005/8/layout/vList5"/>
    <dgm:cxn modelId="{40065E00-2C39-4260-B4B7-3102DEAE9E72}" type="presParOf" srcId="{4B4053F2-2122-47EE-ADC4-FB0952A2ACF4}" destId="{342E1279-C125-43F2-B96B-BCC7AFAF497F}" srcOrd="1" destOrd="0" presId="urn:microsoft.com/office/officeart/2005/8/layout/vList5"/>
    <dgm:cxn modelId="{4BFB51C6-D416-4319-A301-018060DA5809}" type="presParOf" srcId="{4B4053F2-2122-47EE-ADC4-FB0952A2ACF4}" destId="{3EDBC2D3-6109-4A8E-9718-A2B9566488DD}" srcOrd="2" destOrd="0" presId="urn:microsoft.com/office/officeart/2005/8/layout/vList5"/>
    <dgm:cxn modelId="{201722DF-8BA7-4D57-8ABD-8A89CE80150E}" type="presParOf" srcId="{3EDBC2D3-6109-4A8E-9718-A2B9566488DD}" destId="{398F8F19-EB3B-44A6-9755-EAF154942DA2}" srcOrd="0" destOrd="0" presId="urn:microsoft.com/office/officeart/2005/8/layout/vList5"/>
    <dgm:cxn modelId="{950050DE-C740-4014-9C3E-28CB14C3678C}" type="presParOf" srcId="{4B4053F2-2122-47EE-ADC4-FB0952A2ACF4}" destId="{3F8CF199-05FC-452F-8F51-227ABF32901C}" srcOrd="3" destOrd="0" presId="urn:microsoft.com/office/officeart/2005/8/layout/vList5"/>
    <dgm:cxn modelId="{D324A897-6D9A-4892-93EA-CA9F3DBABEFE}" type="presParOf" srcId="{4B4053F2-2122-47EE-ADC4-FB0952A2ACF4}" destId="{A6270F03-AF26-42C1-8A19-97BC4928DEC8}" srcOrd="4" destOrd="0" presId="urn:microsoft.com/office/officeart/2005/8/layout/vList5"/>
    <dgm:cxn modelId="{00EA7DE1-C520-4941-86BB-5DF12C90EFD4}" type="presParOf" srcId="{A6270F03-AF26-42C1-8A19-97BC4928DEC8}" destId="{B3E4D285-7019-4ABC-B06C-675E0A591287}" srcOrd="0" destOrd="0" presId="urn:microsoft.com/office/officeart/2005/8/layout/vList5"/>
    <dgm:cxn modelId="{F0B470A3-71B5-4BE6-AD12-B8A58F141BAE}" type="presParOf" srcId="{4B4053F2-2122-47EE-ADC4-FB0952A2ACF4}" destId="{973B0C31-6DE5-4CE0-B105-97F0922202AE}" srcOrd="5" destOrd="0" presId="urn:microsoft.com/office/officeart/2005/8/layout/vList5"/>
    <dgm:cxn modelId="{EA13B7A1-08FA-4BD5-AEAD-E3E926ABAC5F}" type="presParOf" srcId="{4B4053F2-2122-47EE-ADC4-FB0952A2ACF4}" destId="{7028A70F-0501-46BC-90C8-6CA5F16A9A44}" srcOrd="6" destOrd="0" presId="urn:microsoft.com/office/officeart/2005/8/layout/vList5"/>
    <dgm:cxn modelId="{5BCC31C4-A8CB-437A-8ADA-668B37ADB947}" type="presParOf" srcId="{7028A70F-0501-46BC-90C8-6CA5F16A9A44}" destId="{5FF2950F-E2D5-4ECD-917F-1E30E613461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5076E-2705-4CBB-BCEE-3922C816B28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01138C-22B1-44D8-88E7-4396C60FA213}">
      <dgm:prSet custT="1"/>
      <dgm:spPr/>
      <dgm:t>
        <a:bodyPr/>
        <a:lstStyle/>
        <a:p>
          <a:pPr>
            <a:lnSpc>
              <a:spcPct val="100000"/>
            </a:lnSpc>
          </a:pPr>
          <a:r>
            <a:rPr lang="fr-CA" sz="1800" dirty="0"/>
            <a:t>Le portrait de la personne (forces et difficultés, motivation et intérêts)</a:t>
          </a:r>
          <a:endParaRPr lang="en-US" sz="1800" dirty="0"/>
        </a:p>
      </dgm:t>
    </dgm:pt>
    <dgm:pt modelId="{16BFF2F6-54C1-4D80-9372-74374F83A97F}" type="parTrans" cxnId="{E32786DD-224A-428E-8F2D-3909DDCC9C26}">
      <dgm:prSet/>
      <dgm:spPr/>
      <dgm:t>
        <a:bodyPr/>
        <a:lstStyle/>
        <a:p>
          <a:endParaRPr lang="en-US"/>
        </a:p>
      </dgm:t>
    </dgm:pt>
    <dgm:pt modelId="{372179E6-87D5-4A63-9C35-22E9540C84D9}" type="sibTrans" cxnId="{E32786DD-224A-428E-8F2D-3909DDCC9C26}">
      <dgm:prSet/>
      <dgm:spPr/>
      <dgm:t>
        <a:bodyPr/>
        <a:lstStyle/>
        <a:p>
          <a:endParaRPr lang="en-US"/>
        </a:p>
      </dgm:t>
    </dgm:pt>
    <dgm:pt modelId="{7A6204BF-3EEE-49BF-AB3E-C3F190406577}">
      <dgm:prSet custT="1"/>
      <dgm:spPr/>
      <dgm:t>
        <a:bodyPr/>
        <a:lstStyle/>
        <a:p>
          <a:pPr>
            <a:lnSpc>
              <a:spcPct val="100000"/>
            </a:lnSpc>
          </a:pPr>
          <a:r>
            <a:rPr lang="fr-CA" sz="1800" dirty="0"/>
            <a:t>Les besoins prioritaires de la  personne</a:t>
          </a:r>
          <a:endParaRPr lang="en-US" sz="1800" dirty="0"/>
        </a:p>
      </dgm:t>
    </dgm:pt>
    <dgm:pt modelId="{D053A039-CACA-4093-912E-0B8DBEECAD05}" type="parTrans" cxnId="{E3D58BB5-EA7A-4882-AC7C-6E185872EE9F}">
      <dgm:prSet/>
      <dgm:spPr/>
      <dgm:t>
        <a:bodyPr/>
        <a:lstStyle/>
        <a:p>
          <a:endParaRPr lang="en-US"/>
        </a:p>
      </dgm:t>
    </dgm:pt>
    <dgm:pt modelId="{649E9669-425A-4E9C-B48E-D4499C61E730}" type="sibTrans" cxnId="{E3D58BB5-EA7A-4882-AC7C-6E185872EE9F}">
      <dgm:prSet/>
      <dgm:spPr/>
      <dgm:t>
        <a:bodyPr/>
        <a:lstStyle/>
        <a:p>
          <a:endParaRPr lang="en-US"/>
        </a:p>
      </dgm:t>
    </dgm:pt>
    <dgm:pt modelId="{CD97B5E3-6D5D-4203-BE91-156BE57D7453}">
      <dgm:prSet custT="1"/>
      <dgm:spPr/>
      <dgm:t>
        <a:bodyPr/>
        <a:lstStyle/>
        <a:p>
          <a:pPr>
            <a:lnSpc>
              <a:spcPct val="100000"/>
            </a:lnSpc>
          </a:pPr>
          <a:r>
            <a:rPr lang="fr-CA" sz="1800" dirty="0"/>
            <a:t>Les problématiques, les facteurs de risque et facteurs de protection</a:t>
          </a:r>
          <a:endParaRPr lang="en-US" sz="1800" dirty="0"/>
        </a:p>
      </dgm:t>
    </dgm:pt>
    <dgm:pt modelId="{880FEB47-C06D-4ACA-86E6-F662AC01179C}" type="parTrans" cxnId="{184734C2-A4AA-4A8D-8D22-A360C0C94EBB}">
      <dgm:prSet/>
      <dgm:spPr/>
      <dgm:t>
        <a:bodyPr/>
        <a:lstStyle/>
        <a:p>
          <a:endParaRPr lang="en-US"/>
        </a:p>
      </dgm:t>
    </dgm:pt>
    <dgm:pt modelId="{B13D4711-1396-48B1-A6E7-2D4B602CFD01}" type="sibTrans" cxnId="{184734C2-A4AA-4A8D-8D22-A360C0C94EBB}">
      <dgm:prSet/>
      <dgm:spPr/>
      <dgm:t>
        <a:bodyPr/>
        <a:lstStyle/>
        <a:p>
          <a:endParaRPr lang="en-US"/>
        </a:p>
      </dgm:t>
    </dgm:pt>
    <dgm:pt modelId="{9AF2E776-A9E4-49FA-9837-F5703E2E86DF}">
      <dgm:prSet custT="1"/>
      <dgm:spPr/>
      <dgm:t>
        <a:bodyPr/>
        <a:lstStyle/>
        <a:p>
          <a:pPr>
            <a:lnSpc>
              <a:spcPct val="100000"/>
            </a:lnSpc>
          </a:pPr>
          <a:r>
            <a:rPr lang="fr-CA" sz="1800" dirty="0"/>
            <a:t>Le réseau social et partenaires impliqués</a:t>
          </a:r>
          <a:endParaRPr lang="en-US" sz="1800" dirty="0"/>
        </a:p>
      </dgm:t>
    </dgm:pt>
    <dgm:pt modelId="{45B5827B-3271-4BDD-B502-C30F82C08744}" type="parTrans" cxnId="{48845DFE-A395-4EDA-8A56-085B08FFA877}">
      <dgm:prSet/>
      <dgm:spPr/>
      <dgm:t>
        <a:bodyPr/>
        <a:lstStyle/>
        <a:p>
          <a:endParaRPr lang="en-US"/>
        </a:p>
      </dgm:t>
    </dgm:pt>
    <dgm:pt modelId="{A8C0F709-F827-4910-90C6-548BEC780CC0}" type="sibTrans" cxnId="{48845DFE-A395-4EDA-8A56-085B08FFA877}">
      <dgm:prSet/>
      <dgm:spPr/>
      <dgm:t>
        <a:bodyPr/>
        <a:lstStyle/>
        <a:p>
          <a:endParaRPr lang="en-US"/>
        </a:p>
      </dgm:t>
    </dgm:pt>
    <dgm:pt modelId="{6FEA2351-ACB6-4E15-AC1D-4707003AC355}">
      <dgm:prSet custT="1"/>
      <dgm:spPr/>
      <dgm:t>
        <a:bodyPr/>
        <a:lstStyle/>
        <a:p>
          <a:pPr>
            <a:lnSpc>
              <a:spcPct val="100000"/>
            </a:lnSpc>
          </a:pPr>
          <a:r>
            <a:rPr lang="fr-CA" sz="1800" dirty="0"/>
            <a:t>Les objectifs ciblés</a:t>
          </a:r>
          <a:endParaRPr lang="en-US" sz="1800" dirty="0"/>
        </a:p>
      </dgm:t>
    </dgm:pt>
    <dgm:pt modelId="{E2CECB20-08BB-4788-A4BB-4290057B59BF}" type="parTrans" cxnId="{F6862318-D374-49B2-9111-D1C921620794}">
      <dgm:prSet/>
      <dgm:spPr/>
      <dgm:t>
        <a:bodyPr/>
        <a:lstStyle/>
        <a:p>
          <a:endParaRPr lang="en-US"/>
        </a:p>
      </dgm:t>
    </dgm:pt>
    <dgm:pt modelId="{E5854772-AFD5-43CA-8EA5-E7C7D604CBAD}" type="sibTrans" cxnId="{F6862318-D374-49B2-9111-D1C921620794}">
      <dgm:prSet/>
      <dgm:spPr/>
      <dgm:t>
        <a:bodyPr/>
        <a:lstStyle/>
        <a:p>
          <a:endParaRPr lang="en-US"/>
        </a:p>
      </dgm:t>
    </dgm:pt>
    <dgm:pt modelId="{3972F561-2D96-4FA9-B985-33811CAF2DD7}">
      <dgm:prSet custT="1"/>
      <dgm:spPr/>
      <dgm:t>
        <a:bodyPr/>
        <a:lstStyle/>
        <a:p>
          <a:pPr>
            <a:lnSpc>
              <a:spcPct val="100000"/>
            </a:lnSpc>
          </a:pPr>
          <a:r>
            <a:rPr lang="en-US" sz="1800" dirty="0"/>
            <a:t>Ce </a:t>
          </a:r>
          <a:r>
            <a:rPr lang="en-US" sz="1800" dirty="0" err="1"/>
            <a:t>qu’est</a:t>
          </a:r>
          <a:r>
            <a:rPr lang="en-US" sz="1800" dirty="0"/>
            <a:t> </a:t>
          </a:r>
          <a:r>
            <a:rPr lang="en-US" sz="1800" dirty="0" err="1"/>
            <a:t>une</a:t>
          </a:r>
          <a:r>
            <a:rPr lang="en-US" sz="1800" dirty="0"/>
            <a:t> intervention</a:t>
          </a:r>
        </a:p>
      </dgm:t>
    </dgm:pt>
    <dgm:pt modelId="{1466B1B9-9F6E-4FF9-A245-5E8A75E54D3B}" type="parTrans" cxnId="{58C533BC-7EB1-4CDD-9B2F-61A0ED99AB6B}">
      <dgm:prSet/>
      <dgm:spPr/>
      <dgm:t>
        <a:bodyPr/>
        <a:lstStyle/>
        <a:p>
          <a:endParaRPr lang="fr-CA"/>
        </a:p>
      </dgm:t>
    </dgm:pt>
    <dgm:pt modelId="{A0A0A638-08AC-4B52-ABF8-7726949A0446}" type="sibTrans" cxnId="{58C533BC-7EB1-4CDD-9B2F-61A0ED99AB6B}">
      <dgm:prSet/>
      <dgm:spPr/>
      <dgm:t>
        <a:bodyPr/>
        <a:lstStyle/>
        <a:p>
          <a:endParaRPr lang="fr-CA"/>
        </a:p>
      </dgm:t>
    </dgm:pt>
    <dgm:pt modelId="{89339870-FB64-43DE-8004-74615CAD006A}" type="pres">
      <dgm:prSet presAssocID="{9055076E-2705-4CBB-BCEE-3922C816B289}" presName="root" presStyleCnt="0">
        <dgm:presLayoutVars>
          <dgm:dir/>
          <dgm:resizeHandles val="exact"/>
        </dgm:presLayoutVars>
      </dgm:prSet>
      <dgm:spPr/>
    </dgm:pt>
    <dgm:pt modelId="{375EC199-0D44-4C66-A6DA-17E4D3836BD0}" type="pres">
      <dgm:prSet presAssocID="{F601138C-22B1-44D8-88E7-4396C60FA213}" presName="compNode" presStyleCnt="0"/>
      <dgm:spPr/>
    </dgm:pt>
    <dgm:pt modelId="{D6260CE2-BB20-4761-AFF3-E068550EDB31}" type="pres">
      <dgm:prSet presAssocID="{F601138C-22B1-44D8-88E7-4396C60FA21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F59A211-CBB0-4A76-808E-C01E146A6A77}" type="pres">
      <dgm:prSet presAssocID="{F601138C-22B1-44D8-88E7-4396C60FA213}" presName="spaceRect" presStyleCnt="0"/>
      <dgm:spPr/>
    </dgm:pt>
    <dgm:pt modelId="{B1885992-12DF-4B72-B353-C7D27E685AE2}" type="pres">
      <dgm:prSet presAssocID="{F601138C-22B1-44D8-88E7-4396C60FA213}" presName="textRect" presStyleLbl="revTx" presStyleIdx="0" presStyleCnt="6">
        <dgm:presLayoutVars>
          <dgm:chMax val="1"/>
          <dgm:chPref val="1"/>
        </dgm:presLayoutVars>
      </dgm:prSet>
      <dgm:spPr/>
    </dgm:pt>
    <dgm:pt modelId="{4BF46CFA-A9C5-46A2-B014-0E8A7285EDAB}" type="pres">
      <dgm:prSet presAssocID="{372179E6-87D5-4A63-9C35-22E9540C84D9}" presName="sibTrans" presStyleCnt="0"/>
      <dgm:spPr/>
    </dgm:pt>
    <dgm:pt modelId="{23DF5D6E-C4EC-4C51-A201-9B01A7B319B3}" type="pres">
      <dgm:prSet presAssocID="{7A6204BF-3EEE-49BF-AB3E-C3F190406577}" presName="compNode" presStyleCnt="0"/>
      <dgm:spPr/>
    </dgm:pt>
    <dgm:pt modelId="{87E5FF04-085C-4AE5-9C27-498BE33BEE12}" type="pres">
      <dgm:prSet presAssocID="{7A6204BF-3EEE-49BF-AB3E-C3F19040657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dicateur"/>
        </a:ext>
      </dgm:extLst>
    </dgm:pt>
    <dgm:pt modelId="{3C819AE8-4485-4171-8B2B-9D400FAD5EE1}" type="pres">
      <dgm:prSet presAssocID="{7A6204BF-3EEE-49BF-AB3E-C3F190406577}" presName="spaceRect" presStyleCnt="0"/>
      <dgm:spPr/>
    </dgm:pt>
    <dgm:pt modelId="{F55E94B0-1301-4209-80B6-BECA726B3D45}" type="pres">
      <dgm:prSet presAssocID="{7A6204BF-3EEE-49BF-AB3E-C3F190406577}" presName="textRect" presStyleLbl="revTx" presStyleIdx="1" presStyleCnt="6">
        <dgm:presLayoutVars>
          <dgm:chMax val="1"/>
          <dgm:chPref val="1"/>
        </dgm:presLayoutVars>
      </dgm:prSet>
      <dgm:spPr/>
    </dgm:pt>
    <dgm:pt modelId="{F63CC03B-222E-46BB-A6BD-BB064FB52C2F}" type="pres">
      <dgm:prSet presAssocID="{649E9669-425A-4E9C-B48E-D4499C61E730}" presName="sibTrans" presStyleCnt="0"/>
      <dgm:spPr/>
    </dgm:pt>
    <dgm:pt modelId="{86AC5C11-8E40-464B-A742-5D6C41577F95}" type="pres">
      <dgm:prSet presAssocID="{CD97B5E3-6D5D-4203-BE91-156BE57D7453}" presName="compNode" presStyleCnt="0"/>
      <dgm:spPr/>
    </dgm:pt>
    <dgm:pt modelId="{F930259A-0112-4DED-8D47-1D29A57A6B61}" type="pres">
      <dgm:prSet presAssocID="{CD97B5E3-6D5D-4203-BE91-156BE57D74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ertissement"/>
        </a:ext>
      </dgm:extLst>
    </dgm:pt>
    <dgm:pt modelId="{4B20DE44-7411-4915-90B4-100A3D6EAD64}" type="pres">
      <dgm:prSet presAssocID="{CD97B5E3-6D5D-4203-BE91-156BE57D7453}" presName="spaceRect" presStyleCnt="0"/>
      <dgm:spPr/>
    </dgm:pt>
    <dgm:pt modelId="{13A841D9-DE14-4070-A187-CC5F4E9224CE}" type="pres">
      <dgm:prSet presAssocID="{CD97B5E3-6D5D-4203-BE91-156BE57D7453}" presName="textRect" presStyleLbl="revTx" presStyleIdx="2" presStyleCnt="6">
        <dgm:presLayoutVars>
          <dgm:chMax val="1"/>
          <dgm:chPref val="1"/>
        </dgm:presLayoutVars>
      </dgm:prSet>
      <dgm:spPr/>
    </dgm:pt>
    <dgm:pt modelId="{7B5BA599-20B5-4123-8434-0957286AE637}" type="pres">
      <dgm:prSet presAssocID="{B13D4711-1396-48B1-A6E7-2D4B602CFD01}" presName="sibTrans" presStyleCnt="0"/>
      <dgm:spPr/>
    </dgm:pt>
    <dgm:pt modelId="{7E906239-71C2-4E58-A719-2A24F8E0B83B}" type="pres">
      <dgm:prSet presAssocID="{9AF2E776-A9E4-49FA-9837-F5703E2E86DF}" presName="compNode" presStyleCnt="0"/>
      <dgm:spPr/>
    </dgm:pt>
    <dgm:pt modelId="{FEE9042A-F883-460A-A410-C814C9E21580}" type="pres">
      <dgm:prSet presAssocID="{9AF2E776-A9E4-49FA-9837-F5703E2E86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xions"/>
        </a:ext>
      </dgm:extLst>
    </dgm:pt>
    <dgm:pt modelId="{45B679CB-1AE3-4F92-90CF-3A21B198AB18}" type="pres">
      <dgm:prSet presAssocID="{9AF2E776-A9E4-49FA-9837-F5703E2E86DF}" presName="spaceRect" presStyleCnt="0"/>
      <dgm:spPr/>
    </dgm:pt>
    <dgm:pt modelId="{40CD0119-00BC-4314-999B-CEF554D21BDA}" type="pres">
      <dgm:prSet presAssocID="{9AF2E776-A9E4-49FA-9837-F5703E2E86DF}" presName="textRect" presStyleLbl="revTx" presStyleIdx="3" presStyleCnt="6">
        <dgm:presLayoutVars>
          <dgm:chMax val="1"/>
          <dgm:chPref val="1"/>
        </dgm:presLayoutVars>
      </dgm:prSet>
      <dgm:spPr/>
    </dgm:pt>
    <dgm:pt modelId="{0C19661B-DCEF-4CEC-A242-0A4B697D9368}" type="pres">
      <dgm:prSet presAssocID="{A8C0F709-F827-4910-90C6-548BEC780CC0}" presName="sibTrans" presStyleCnt="0"/>
      <dgm:spPr/>
    </dgm:pt>
    <dgm:pt modelId="{F5925CAF-1707-42B1-86BF-0BF17E96BF65}" type="pres">
      <dgm:prSet presAssocID="{6FEA2351-ACB6-4E15-AC1D-4707003AC355}" presName="compNode" presStyleCnt="0"/>
      <dgm:spPr/>
    </dgm:pt>
    <dgm:pt modelId="{2EE5187C-A6A6-40DD-92D6-ACD6934A8FA3}" type="pres">
      <dgm:prSet presAssocID="{6FEA2351-ACB6-4E15-AC1D-4707003AC35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lle"/>
        </a:ext>
      </dgm:extLst>
    </dgm:pt>
    <dgm:pt modelId="{6B8ECDCB-D67C-46E1-8BCA-C4D3D51E0B56}" type="pres">
      <dgm:prSet presAssocID="{6FEA2351-ACB6-4E15-AC1D-4707003AC355}" presName="spaceRect" presStyleCnt="0"/>
      <dgm:spPr/>
    </dgm:pt>
    <dgm:pt modelId="{C28CEB20-4CEF-40E1-B510-57834E8BA34B}" type="pres">
      <dgm:prSet presAssocID="{6FEA2351-ACB6-4E15-AC1D-4707003AC355}" presName="textRect" presStyleLbl="revTx" presStyleIdx="4" presStyleCnt="6">
        <dgm:presLayoutVars>
          <dgm:chMax val="1"/>
          <dgm:chPref val="1"/>
        </dgm:presLayoutVars>
      </dgm:prSet>
      <dgm:spPr/>
    </dgm:pt>
    <dgm:pt modelId="{B37F0FEA-5FCA-4335-9306-9291AE146FFB}" type="pres">
      <dgm:prSet presAssocID="{E5854772-AFD5-43CA-8EA5-E7C7D604CBAD}" presName="sibTrans" presStyleCnt="0"/>
      <dgm:spPr/>
    </dgm:pt>
    <dgm:pt modelId="{774F5B65-1E23-4472-8F38-A677A905F098}" type="pres">
      <dgm:prSet presAssocID="{3972F561-2D96-4FA9-B985-33811CAF2DD7}" presName="compNode" presStyleCnt="0"/>
      <dgm:spPr/>
    </dgm:pt>
    <dgm:pt modelId="{7414627A-7E0F-468F-8B54-350D978FA5DE}" type="pres">
      <dgm:prSet presAssocID="{3972F561-2D96-4FA9-B985-33811CAF2D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dhesive Bandage contour"/>
        </a:ext>
      </dgm:extLst>
    </dgm:pt>
    <dgm:pt modelId="{93DE9C7D-9C56-411A-9157-6BBBDFBABD7D}" type="pres">
      <dgm:prSet presAssocID="{3972F561-2D96-4FA9-B985-33811CAF2DD7}" presName="spaceRect" presStyleCnt="0"/>
      <dgm:spPr/>
    </dgm:pt>
    <dgm:pt modelId="{95846D7A-19C7-40E1-84A9-BB1F198241C4}" type="pres">
      <dgm:prSet presAssocID="{3972F561-2D96-4FA9-B985-33811CAF2DD7}" presName="textRect" presStyleLbl="revTx" presStyleIdx="5" presStyleCnt="6">
        <dgm:presLayoutVars>
          <dgm:chMax val="1"/>
          <dgm:chPref val="1"/>
        </dgm:presLayoutVars>
      </dgm:prSet>
      <dgm:spPr/>
    </dgm:pt>
  </dgm:ptLst>
  <dgm:cxnLst>
    <dgm:cxn modelId="{F6862318-D374-49B2-9111-D1C921620794}" srcId="{9055076E-2705-4CBB-BCEE-3922C816B289}" destId="{6FEA2351-ACB6-4E15-AC1D-4707003AC355}" srcOrd="4" destOrd="0" parTransId="{E2CECB20-08BB-4788-A4BB-4290057B59BF}" sibTransId="{E5854772-AFD5-43CA-8EA5-E7C7D604CBAD}"/>
    <dgm:cxn modelId="{CE04982C-FF4B-458D-B46A-6A419936F623}" type="presOf" srcId="{3972F561-2D96-4FA9-B985-33811CAF2DD7}" destId="{95846D7A-19C7-40E1-84A9-BB1F198241C4}" srcOrd="0" destOrd="0" presId="urn:microsoft.com/office/officeart/2018/2/layout/IconLabelList"/>
    <dgm:cxn modelId="{19834B2F-AE43-425C-81EC-1E1C185BD18C}" type="presOf" srcId="{F601138C-22B1-44D8-88E7-4396C60FA213}" destId="{B1885992-12DF-4B72-B353-C7D27E685AE2}" srcOrd="0" destOrd="0" presId="urn:microsoft.com/office/officeart/2018/2/layout/IconLabelList"/>
    <dgm:cxn modelId="{DA303438-B1D0-4655-A2A9-BEE49DD7595B}" type="presOf" srcId="{6FEA2351-ACB6-4E15-AC1D-4707003AC355}" destId="{C28CEB20-4CEF-40E1-B510-57834E8BA34B}" srcOrd="0" destOrd="0" presId="urn:microsoft.com/office/officeart/2018/2/layout/IconLabelList"/>
    <dgm:cxn modelId="{82C6DF74-B582-431A-8939-EF4C0B13A0FA}" type="presOf" srcId="{7A6204BF-3EEE-49BF-AB3E-C3F190406577}" destId="{F55E94B0-1301-4209-80B6-BECA726B3D45}" srcOrd="0" destOrd="0" presId="urn:microsoft.com/office/officeart/2018/2/layout/IconLabelList"/>
    <dgm:cxn modelId="{2AA50F7F-0875-4F45-8361-A6BB873F9E39}" type="presOf" srcId="{9055076E-2705-4CBB-BCEE-3922C816B289}" destId="{89339870-FB64-43DE-8004-74615CAD006A}" srcOrd="0" destOrd="0" presId="urn:microsoft.com/office/officeart/2018/2/layout/IconLabelList"/>
    <dgm:cxn modelId="{8964A398-3F1D-4204-9F83-FE6B2DEA8D70}" type="presOf" srcId="{CD97B5E3-6D5D-4203-BE91-156BE57D7453}" destId="{13A841D9-DE14-4070-A187-CC5F4E9224CE}" srcOrd="0" destOrd="0" presId="urn:microsoft.com/office/officeart/2018/2/layout/IconLabelList"/>
    <dgm:cxn modelId="{50ACBAAF-B202-4977-A0B0-8A789195472B}" type="presOf" srcId="{9AF2E776-A9E4-49FA-9837-F5703E2E86DF}" destId="{40CD0119-00BC-4314-999B-CEF554D21BDA}" srcOrd="0" destOrd="0" presId="urn:microsoft.com/office/officeart/2018/2/layout/IconLabelList"/>
    <dgm:cxn modelId="{E3D58BB5-EA7A-4882-AC7C-6E185872EE9F}" srcId="{9055076E-2705-4CBB-BCEE-3922C816B289}" destId="{7A6204BF-3EEE-49BF-AB3E-C3F190406577}" srcOrd="1" destOrd="0" parTransId="{D053A039-CACA-4093-912E-0B8DBEECAD05}" sibTransId="{649E9669-425A-4E9C-B48E-D4499C61E730}"/>
    <dgm:cxn modelId="{58C533BC-7EB1-4CDD-9B2F-61A0ED99AB6B}" srcId="{9055076E-2705-4CBB-BCEE-3922C816B289}" destId="{3972F561-2D96-4FA9-B985-33811CAF2DD7}" srcOrd="5" destOrd="0" parTransId="{1466B1B9-9F6E-4FF9-A245-5E8A75E54D3B}" sibTransId="{A0A0A638-08AC-4B52-ABF8-7726949A0446}"/>
    <dgm:cxn modelId="{184734C2-A4AA-4A8D-8D22-A360C0C94EBB}" srcId="{9055076E-2705-4CBB-BCEE-3922C816B289}" destId="{CD97B5E3-6D5D-4203-BE91-156BE57D7453}" srcOrd="2" destOrd="0" parTransId="{880FEB47-C06D-4ACA-86E6-F662AC01179C}" sibTransId="{B13D4711-1396-48B1-A6E7-2D4B602CFD01}"/>
    <dgm:cxn modelId="{E32786DD-224A-428E-8F2D-3909DDCC9C26}" srcId="{9055076E-2705-4CBB-BCEE-3922C816B289}" destId="{F601138C-22B1-44D8-88E7-4396C60FA213}" srcOrd="0" destOrd="0" parTransId="{16BFF2F6-54C1-4D80-9372-74374F83A97F}" sibTransId="{372179E6-87D5-4A63-9C35-22E9540C84D9}"/>
    <dgm:cxn modelId="{48845DFE-A395-4EDA-8A56-085B08FFA877}" srcId="{9055076E-2705-4CBB-BCEE-3922C816B289}" destId="{9AF2E776-A9E4-49FA-9837-F5703E2E86DF}" srcOrd="3" destOrd="0" parTransId="{45B5827B-3271-4BDD-B502-C30F82C08744}" sibTransId="{A8C0F709-F827-4910-90C6-548BEC780CC0}"/>
    <dgm:cxn modelId="{56251314-B57D-40EE-A27C-3A69B05FDFD6}" type="presParOf" srcId="{89339870-FB64-43DE-8004-74615CAD006A}" destId="{375EC199-0D44-4C66-A6DA-17E4D3836BD0}" srcOrd="0" destOrd="0" presId="urn:microsoft.com/office/officeart/2018/2/layout/IconLabelList"/>
    <dgm:cxn modelId="{75938D05-08BE-4BD6-B53D-85C6AC68EAA6}" type="presParOf" srcId="{375EC199-0D44-4C66-A6DA-17E4D3836BD0}" destId="{D6260CE2-BB20-4761-AFF3-E068550EDB31}" srcOrd="0" destOrd="0" presId="urn:microsoft.com/office/officeart/2018/2/layout/IconLabelList"/>
    <dgm:cxn modelId="{F40FFE03-CA8C-4CDD-BBFA-A25ACA41C56F}" type="presParOf" srcId="{375EC199-0D44-4C66-A6DA-17E4D3836BD0}" destId="{3F59A211-CBB0-4A76-808E-C01E146A6A77}" srcOrd="1" destOrd="0" presId="urn:microsoft.com/office/officeart/2018/2/layout/IconLabelList"/>
    <dgm:cxn modelId="{A1FB7FAA-0559-4AF5-BF28-5CB59C807486}" type="presParOf" srcId="{375EC199-0D44-4C66-A6DA-17E4D3836BD0}" destId="{B1885992-12DF-4B72-B353-C7D27E685AE2}" srcOrd="2" destOrd="0" presId="urn:microsoft.com/office/officeart/2018/2/layout/IconLabelList"/>
    <dgm:cxn modelId="{652AAC14-2A81-42AA-89A1-C992978D8A31}" type="presParOf" srcId="{89339870-FB64-43DE-8004-74615CAD006A}" destId="{4BF46CFA-A9C5-46A2-B014-0E8A7285EDAB}" srcOrd="1" destOrd="0" presId="urn:microsoft.com/office/officeart/2018/2/layout/IconLabelList"/>
    <dgm:cxn modelId="{DB465A73-AC22-41E2-8DA2-ED7809062991}" type="presParOf" srcId="{89339870-FB64-43DE-8004-74615CAD006A}" destId="{23DF5D6E-C4EC-4C51-A201-9B01A7B319B3}" srcOrd="2" destOrd="0" presId="urn:microsoft.com/office/officeart/2018/2/layout/IconLabelList"/>
    <dgm:cxn modelId="{61B0644F-702A-4D61-AAE1-7CEC259229AB}" type="presParOf" srcId="{23DF5D6E-C4EC-4C51-A201-9B01A7B319B3}" destId="{87E5FF04-085C-4AE5-9C27-498BE33BEE12}" srcOrd="0" destOrd="0" presId="urn:microsoft.com/office/officeart/2018/2/layout/IconLabelList"/>
    <dgm:cxn modelId="{A2BC5A38-DAB6-45CD-9B6D-2C6FFD2F142D}" type="presParOf" srcId="{23DF5D6E-C4EC-4C51-A201-9B01A7B319B3}" destId="{3C819AE8-4485-4171-8B2B-9D400FAD5EE1}" srcOrd="1" destOrd="0" presId="urn:microsoft.com/office/officeart/2018/2/layout/IconLabelList"/>
    <dgm:cxn modelId="{0CCC18AB-E6A4-4D3D-9CBE-CE1ABB762D48}" type="presParOf" srcId="{23DF5D6E-C4EC-4C51-A201-9B01A7B319B3}" destId="{F55E94B0-1301-4209-80B6-BECA726B3D45}" srcOrd="2" destOrd="0" presId="urn:microsoft.com/office/officeart/2018/2/layout/IconLabelList"/>
    <dgm:cxn modelId="{AEE31B97-0C68-45BF-8A36-69E53EE280AD}" type="presParOf" srcId="{89339870-FB64-43DE-8004-74615CAD006A}" destId="{F63CC03B-222E-46BB-A6BD-BB064FB52C2F}" srcOrd="3" destOrd="0" presId="urn:microsoft.com/office/officeart/2018/2/layout/IconLabelList"/>
    <dgm:cxn modelId="{D791FFBC-3386-4971-A097-F6727F83D102}" type="presParOf" srcId="{89339870-FB64-43DE-8004-74615CAD006A}" destId="{86AC5C11-8E40-464B-A742-5D6C41577F95}" srcOrd="4" destOrd="0" presId="urn:microsoft.com/office/officeart/2018/2/layout/IconLabelList"/>
    <dgm:cxn modelId="{AD18D395-FB72-4EFA-9936-F34000FA6A95}" type="presParOf" srcId="{86AC5C11-8E40-464B-A742-5D6C41577F95}" destId="{F930259A-0112-4DED-8D47-1D29A57A6B61}" srcOrd="0" destOrd="0" presId="urn:microsoft.com/office/officeart/2018/2/layout/IconLabelList"/>
    <dgm:cxn modelId="{FA145595-C858-4FC4-B8F3-033E8EAF35A8}" type="presParOf" srcId="{86AC5C11-8E40-464B-A742-5D6C41577F95}" destId="{4B20DE44-7411-4915-90B4-100A3D6EAD64}" srcOrd="1" destOrd="0" presId="urn:microsoft.com/office/officeart/2018/2/layout/IconLabelList"/>
    <dgm:cxn modelId="{CB7FB5AF-9ADA-4E17-AC71-5A74EB0E1C99}" type="presParOf" srcId="{86AC5C11-8E40-464B-A742-5D6C41577F95}" destId="{13A841D9-DE14-4070-A187-CC5F4E9224CE}" srcOrd="2" destOrd="0" presId="urn:microsoft.com/office/officeart/2018/2/layout/IconLabelList"/>
    <dgm:cxn modelId="{A56F01B9-3549-49E6-BA92-1B0DB8E13EF9}" type="presParOf" srcId="{89339870-FB64-43DE-8004-74615CAD006A}" destId="{7B5BA599-20B5-4123-8434-0957286AE637}" srcOrd="5" destOrd="0" presId="urn:microsoft.com/office/officeart/2018/2/layout/IconLabelList"/>
    <dgm:cxn modelId="{04970FD3-379D-4FAB-9A2A-00CC41EC6E6D}" type="presParOf" srcId="{89339870-FB64-43DE-8004-74615CAD006A}" destId="{7E906239-71C2-4E58-A719-2A24F8E0B83B}" srcOrd="6" destOrd="0" presId="urn:microsoft.com/office/officeart/2018/2/layout/IconLabelList"/>
    <dgm:cxn modelId="{84A8779A-75C3-4EC0-B896-1EBE6AA1A9F8}" type="presParOf" srcId="{7E906239-71C2-4E58-A719-2A24F8E0B83B}" destId="{FEE9042A-F883-460A-A410-C814C9E21580}" srcOrd="0" destOrd="0" presId="urn:microsoft.com/office/officeart/2018/2/layout/IconLabelList"/>
    <dgm:cxn modelId="{5FFE5AEA-B999-41D2-B7A2-1B97B1C8E5F5}" type="presParOf" srcId="{7E906239-71C2-4E58-A719-2A24F8E0B83B}" destId="{45B679CB-1AE3-4F92-90CF-3A21B198AB18}" srcOrd="1" destOrd="0" presId="urn:microsoft.com/office/officeart/2018/2/layout/IconLabelList"/>
    <dgm:cxn modelId="{ADC594CD-8C5D-487D-BB05-B454688DF54D}" type="presParOf" srcId="{7E906239-71C2-4E58-A719-2A24F8E0B83B}" destId="{40CD0119-00BC-4314-999B-CEF554D21BDA}" srcOrd="2" destOrd="0" presId="urn:microsoft.com/office/officeart/2018/2/layout/IconLabelList"/>
    <dgm:cxn modelId="{7C1BD932-FDE0-4849-B198-6E96FE34C265}" type="presParOf" srcId="{89339870-FB64-43DE-8004-74615CAD006A}" destId="{0C19661B-DCEF-4CEC-A242-0A4B697D9368}" srcOrd="7" destOrd="0" presId="urn:microsoft.com/office/officeart/2018/2/layout/IconLabelList"/>
    <dgm:cxn modelId="{D6A3A3D2-BD5E-41FB-B304-8A91E5FF81A0}" type="presParOf" srcId="{89339870-FB64-43DE-8004-74615CAD006A}" destId="{F5925CAF-1707-42B1-86BF-0BF17E96BF65}" srcOrd="8" destOrd="0" presId="urn:microsoft.com/office/officeart/2018/2/layout/IconLabelList"/>
    <dgm:cxn modelId="{C7DD830A-A5D0-43C1-B127-C217A1EBFD10}" type="presParOf" srcId="{F5925CAF-1707-42B1-86BF-0BF17E96BF65}" destId="{2EE5187C-A6A6-40DD-92D6-ACD6934A8FA3}" srcOrd="0" destOrd="0" presId="urn:microsoft.com/office/officeart/2018/2/layout/IconLabelList"/>
    <dgm:cxn modelId="{FD9664F5-BB07-4091-BB3F-50857BF169C4}" type="presParOf" srcId="{F5925CAF-1707-42B1-86BF-0BF17E96BF65}" destId="{6B8ECDCB-D67C-46E1-8BCA-C4D3D51E0B56}" srcOrd="1" destOrd="0" presId="urn:microsoft.com/office/officeart/2018/2/layout/IconLabelList"/>
    <dgm:cxn modelId="{8424585C-75EE-4777-983A-8B861E08EEE6}" type="presParOf" srcId="{F5925CAF-1707-42B1-86BF-0BF17E96BF65}" destId="{C28CEB20-4CEF-40E1-B510-57834E8BA34B}" srcOrd="2" destOrd="0" presId="urn:microsoft.com/office/officeart/2018/2/layout/IconLabelList"/>
    <dgm:cxn modelId="{D737B1EF-C20B-49B5-B89A-91122DD9A721}" type="presParOf" srcId="{89339870-FB64-43DE-8004-74615CAD006A}" destId="{B37F0FEA-5FCA-4335-9306-9291AE146FFB}" srcOrd="9" destOrd="0" presId="urn:microsoft.com/office/officeart/2018/2/layout/IconLabelList"/>
    <dgm:cxn modelId="{B50932E7-784C-45B3-BE07-C85BE8F32C0A}" type="presParOf" srcId="{89339870-FB64-43DE-8004-74615CAD006A}" destId="{774F5B65-1E23-4472-8F38-A677A905F098}" srcOrd="10" destOrd="0" presId="urn:microsoft.com/office/officeart/2018/2/layout/IconLabelList"/>
    <dgm:cxn modelId="{A3BA92E5-AA90-4B58-AC19-D1F3C5D5E5D3}" type="presParOf" srcId="{774F5B65-1E23-4472-8F38-A677A905F098}" destId="{7414627A-7E0F-468F-8B54-350D978FA5DE}" srcOrd="0" destOrd="0" presId="urn:microsoft.com/office/officeart/2018/2/layout/IconLabelList"/>
    <dgm:cxn modelId="{E403337B-80C8-4C4E-AD96-05543E07F19D}" type="presParOf" srcId="{774F5B65-1E23-4472-8F38-A677A905F098}" destId="{93DE9C7D-9C56-411A-9157-6BBBDFBABD7D}" srcOrd="1" destOrd="0" presId="urn:microsoft.com/office/officeart/2018/2/layout/IconLabelList"/>
    <dgm:cxn modelId="{A346861E-480D-4CAF-AE07-1E9596B2D00B}" type="presParOf" srcId="{774F5B65-1E23-4472-8F38-A677A905F098}" destId="{95846D7A-19C7-40E1-84A9-BB1F198241C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E706B-C703-4534-8A80-36A11E4704C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B8C5493-56BE-4401-9EC4-D5B2E166AA56}">
      <dgm:prSet/>
      <dgm:spPr/>
      <dgm:t>
        <a:bodyPr/>
        <a:lstStyle/>
        <a:p>
          <a:r>
            <a:rPr lang="fr-CA" dirty="0"/>
            <a:t>Plusieurs auteurs de référence: Maslow, </a:t>
          </a:r>
          <a:r>
            <a:rPr lang="fr-CA" dirty="0" err="1"/>
            <a:t>Glasser</a:t>
          </a:r>
          <a:r>
            <a:rPr lang="fr-CA" dirty="0"/>
            <a:t>…</a:t>
          </a:r>
          <a:endParaRPr lang="en-US" dirty="0"/>
        </a:p>
      </dgm:t>
    </dgm:pt>
    <dgm:pt modelId="{C46F30AC-1421-44CE-A59B-61DA46C1C1C0}" type="parTrans" cxnId="{B83827D9-4563-4ACA-BB5B-1590CC273382}">
      <dgm:prSet/>
      <dgm:spPr/>
      <dgm:t>
        <a:bodyPr/>
        <a:lstStyle/>
        <a:p>
          <a:endParaRPr lang="en-US"/>
        </a:p>
      </dgm:t>
    </dgm:pt>
    <dgm:pt modelId="{2400222B-567B-428F-9E94-597F3CDE472F}" type="sibTrans" cxnId="{B83827D9-4563-4ACA-BB5B-1590CC273382}">
      <dgm:prSet/>
      <dgm:spPr/>
      <dgm:t>
        <a:bodyPr/>
        <a:lstStyle/>
        <a:p>
          <a:endParaRPr lang="en-US"/>
        </a:p>
      </dgm:t>
    </dgm:pt>
    <dgm:pt modelId="{E08D5A75-AE38-4744-8FB2-9CB80A9ADBDB}">
      <dgm:prSet/>
      <dgm:spPr/>
      <dgm:t>
        <a:bodyPr/>
        <a:lstStyle/>
        <a:p>
          <a:r>
            <a:rPr lang="fr-CA"/>
            <a:t>Faire exercice: Les besoins</a:t>
          </a:r>
          <a:endParaRPr lang="en-US"/>
        </a:p>
      </dgm:t>
    </dgm:pt>
    <dgm:pt modelId="{67201869-D411-42C0-90E5-2841D64CA3EF}" type="parTrans" cxnId="{E5F526C0-DAEC-46D0-8050-4BA2E9620BAC}">
      <dgm:prSet/>
      <dgm:spPr/>
      <dgm:t>
        <a:bodyPr/>
        <a:lstStyle/>
        <a:p>
          <a:endParaRPr lang="en-US"/>
        </a:p>
      </dgm:t>
    </dgm:pt>
    <dgm:pt modelId="{22A4497E-5D8D-46EE-938D-FF81D6C89C75}" type="sibTrans" cxnId="{E5F526C0-DAEC-46D0-8050-4BA2E9620BAC}">
      <dgm:prSet/>
      <dgm:spPr/>
      <dgm:t>
        <a:bodyPr/>
        <a:lstStyle/>
        <a:p>
          <a:endParaRPr lang="en-US"/>
        </a:p>
      </dgm:t>
    </dgm:pt>
    <dgm:pt modelId="{2A01C151-6D8F-41D0-983E-DD1D06D73A12}" type="pres">
      <dgm:prSet presAssocID="{C36E706B-C703-4534-8A80-36A11E4704C0}" presName="hierChild1" presStyleCnt="0">
        <dgm:presLayoutVars>
          <dgm:chPref val="1"/>
          <dgm:dir/>
          <dgm:animOne val="branch"/>
          <dgm:animLvl val="lvl"/>
          <dgm:resizeHandles/>
        </dgm:presLayoutVars>
      </dgm:prSet>
      <dgm:spPr/>
    </dgm:pt>
    <dgm:pt modelId="{EB3DB870-8621-423B-975E-1A942F21C84C}" type="pres">
      <dgm:prSet presAssocID="{DB8C5493-56BE-4401-9EC4-D5B2E166AA56}" presName="hierRoot1" presStyleCnt="0"/>
      <dgm:spPr/>
    </dgm:pt>
    <dgm:pt modelId="{5ADF839A-92AE-4D4A-855D-6915582F0933}" type="pres">
      <dgm:prSet presAssocID="{DB8C5493-56BE-4401-9EC4-D5B2E166AA56}" presName="composite" presStyleCnt="0"/>
      <dgm:spPr/>
    </dgm:pt>
    <dgm:pt modelId="{DE350559-3AB9-4B84-B507-E7B5B38FB1D2}" type="pres">
      <dgm:prSet presAssocID="{DB8C5493-56BE-4401-9EC4-D5B2E166AA56}" presName="background" presStyleLbl="node0" presStyleIdx="0" presStyleCnt="2"/>
      <dgm:spPr/>
    </dgm:pt>
    <dgm:pt modelId="{427DC5BD-B84B-40ED-BF4B-2A4579047CAD}" type="pres">
      <dgm:prSet presAssocID="{DB8C5493-56BE-4401-9EC4-D5B2E166AA56}" presName="text" presStyleLbl="fgAcc0" presStyleIdx="0" presStyleCnt="2">
        <dgm:presLayoutVars>
          <dgm:chPref val="3"/>
        </dgm:presLayoutVars>
      </dgm:prSet>
      <dgm:spPr/>
    </dgm:pt>
    <dgm:pt modelId="{8FF194DE-6A1B-47B1-AC01-EF9F07FE0EB5}" type="pres">
      <dgm:prSet presAssocID="{DB8C5493-56BE-4401-9EC4-D5B2E166AA56}" presName="hierChild2" presStyleCnt="0"/>
      <dgm:spPr/>
    </dgm:pt>
    <dgm:pt modelId="{620A6B2B-23B3-4356-BA04-9D9EEF59D003}" type="pres">
      <dgm:prSet presAssocID="{E08D5A75-AE38-4744-8FB2-9CB80A9ADBDB}" presName="hierRoot1" presStyleCnt="0"/>
      <dgm:spPr/>
    </dgm:pt>
    <dgm:pt modelId="{024E4EE1-7381-4DB4-A432-5CC2B44180EA}" type="pres">
      <dgm:prSet presAssocID="{E08D5A75-AE38-4744-8FB2-9CB80A9ADBDB}" presName="composite" presStyleCnt="0"/>
      <dgm:spPr/>
    </dgm:pt>
    <dgm:pt modelId="{5A8DC7DF-20C3-476B-8B9E-F755CFB52489}" type="pres">
      <dgm:prSet presAssocID="{E08D5A75-AE38-4744-8FB2-9CB80A9ADBDB}" presName="background" presStyleLbl="node0" presStyleIdx="1" presStyleCnt="2"/>
      <dgm:spPr/>
    </dgm:pt>
    <dgm:pt modelId="{EDA4E9B3-202B-4F88-B4AB-32EE3D842023}" type="pres">
      <dgm:prSet presAssocID="{E08D5A75-AE38-4744-8FB2-9CB80A9ADBDB}" presName="text" presStyleLbl="fgAcc0" presStyleIdx="1" presStyleCnt="2">
        <dgm:presLayoutVars>
          <dgm:chPref val="3"/>
        </dgm:presLayoutVars>
      </dgm:prSet>
      <dgm:spPr/>
    </dgm:pt>
    <dgm:pt modelId="{686152AC-2821-4D8B-B931-ED2CE12D6E54}" type="pres">
      <dgm:prSet presAssocID="{E08D5A75-AE38-4744-8FB2-9CB80A9ADBDB}" presName="hierChild2" presStyleCnt="0"/>
      <dgm:spPr/>
    </dgm:pt>
  </dgm:ptLst>
  <dgm:cxnLst>
    <dgm:cxn modelId="{F5E68D69-E3F4-412A-808E-809A0A8F9AD8}" type="presOf" srcId="{DB8C5493-56BE-4401-9EC4-D5B2E166AA56}" destId="{427DC5BD-B84B-40ED-BF4B-2A4579047CAD}" srcOrd="0" destOrd="0" presId="urn:microsoft.com/office/officeart/2005/8/layout/hierarchy1"/>
    <dgm:cxn modelId="{20EACC7A-9256-40E2-8FAA-C74BFDB0D8F1}" type="presOf" srcId="{C36E706B-C703-4534-8A80-36A11E4704C0}" destId="{2A01C151-6D8F-41D0-983E-DD1D06D73A12}" srcOrd="0" destOrd="0" presId="urn:microsoft.com/office/officeart/2005/8/layout/hierarchy1"/>
    <dgm:cxn modelId="{E5F526C0-DAEC-46D0-8050-4BA2E9620BAC}" srcId="{C36E706B-C703-4534-8A80-36A11E4704C0}" destId="{E08D5A75-AE38-4744-8FB2-9CB80A9ADBDB}" srcOrd="1" destOrd="0" parTransId="{67201869-D411-42C0-90E5-2841D64CA3EF}" sibTransId="{22A4497E-5D8D-46EE-938D-FF81D6C89C75}"/>
    <dgm:cxn modelId="{B1E375C8-86F1-460D-A217-3EEF70AF6A57}" type="presOf" srcId="{E08D5A75-AE38-4744-8FB2-9CB80A9ADBDB}" destId="{EDA4E9B3-202B-4F88-B4AB-32EE3D842023}" srcOrd="0" destOrd="0" presId="urn:microsoft.com/office/officeart/2005/8/layout/hierarchy1"/>
    <dgm:cxn modelId="{B83827D9-4563-4ACA-BB5B-1590CC273382}" srcId="{C36E706B-C703-4534-8A80-36A11E4704C0}" destId="{DB8C5493-56BE-4401-9EC4-D5B2E166AA56}" srcOrd="0" destOrd="0" parTransId="{C46F30AC-1421-44CE-A59B-61DA46C1C1C0}" sibTransId="{2400222B-567B-428F-9E94-597F3CDE472F}"/>
    <dgm:cxn modelId="{E4C25222-00DE-4BAF-BC72-8ECF5B23C11C}" type="presParOf" srcId="{2A01C151-6D8F-41D0-983E-DD1D06D73A12}" destId="{EB3DB870-8621-423B-975E-1A942F21C84C}" srcOrd="0" destOrd="0" presId="urn:microsoft.com/office/officeart/2005/8/layout/hierarchy1"/>
    <dgm:cxn modelId="{F6B8A8DD-56F7-4B53-9F70-2FC9FA002517}" type="presParOf" srcId="{EB3DB870-8621-423B-975E-1A942F21C84C}" destId="{5ADF839A-92AE-4D4A-855D-6915582F0933}" srcOrd="0" destOrd="0" presId="urn:microsoft.com/office/officeart/2005/8/layout/hierarchy1"/>
    <dgm:cxn modelId="{C27E9B08-9634-41D8-AE7E-4BBE22349C82}" type="presParOf" srcId="{5ADF839A-92AE-4D4A-855D-6915582F0933}" destId="{DE350559-3AB9-4B84-B507-E7B5B38FB1D2}" srcOrd="0" destOrd="0" presId="urn:microsoft.com/office/officeart/2005/8/layout/hierarchy1"/>
    <dgm:cxn modelId="{B678211B-C186-4F04-B87A-F825B3B7E86C}" type="presParOf" srcId="{5ADF839A-92AE-4D4A-855D-6915582F0933}" destId="{427DC5BD-B84B-40ED-BF4B-2A4579047CAD}" srcOrd="1" destOrd="0" presId="urn:microsoft.com/office/officeart/2005/8/layout/hierarchy1"/>
    <dgm:cxn modelId="{03E1055E-9736-41CA-9EB3-08168D1D5573}" type="presParOf" srcId="{EB3DB870-8621-423B-975E-1A942F21C84C}" destId="{8FF194DE-6A1B-47B1-AC01-EF9F07FE0EB5}" srcOrd="1" destOrd="0" presId="urn:microsoft.com/office/officeart/2005/8/layout/hierarchy1"/>
    <dgm:cxn modelId="{FC8CE84A-14D7-4F22-ADB1-327A93E9519D}" type="presParOf" srcId="{2A01C151-6D8F-41D0-983E-DD1D06D73A12}" destId="{620A6B2B-23B3-4356-BA04-9D9EEF59D003}" srcOrd="1" destOrd="0" presId="urn:microsoft.com/office/officeart/2005/8/layout/hierarchy1"/>
    <dgm:cxn modelId="{44C47B63-07BC-4B49-BA9B-131C289BB0FE}" type="presParOf" srcId="{620A6B2B-23B3-4356-BA04-9D9EEF59D003}" destId="{024E4EE1-7381-4DB4-A432-5CC2B44180EA}" srcOrd="0" destOrd="0" presId="urn:microsoft.com/office/officeart/2005/8/layout/hierarchy1"/>
    <dgm:cxn modelId="{08CD52EA-B669-44A4-A653-1C1E729FC9E0}" type="presParOf" srcId="{024E4EE1-7381-4DB4-A432-5CC2B44180EA}" destId="{5A8DC7DF-20C3-476B-8B9E-F755CFB52489}" srcOrd="0" destOrd="0" presId="urn:microsoft.com/office/officeart/2005/8/layout/hierarchy1"/>
    <dgm:cxn modelId="{8DA8F46E-B16C-49EB-B9BB-DA5988650136}" type="presParOf" srcId="{024E4EE1-7381-4DB4-A432-5CC2B44180EA}" destId="{EDA4E9B3-202B-4F88-B4AB-32EE3D842023}" srcOrd="1" destOrd="0" presId="urn:microsoft.com/office/officeart/2005/8/layout/hierarchy1"/>
    <dgm:cxn modelId="{86D539DE-3A3B-4947-B63A-4BF98BF259AC}" type="presParOf" srcId="{620A6B2B-23B3-4356-BA04-9D9EEF59D003}" destId="{686152AC-2821-4D8B-B931-ED2CE12D6E5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78A2D9-9848-4D34-B88E-A8D9570B603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CA"/>
        </a:p>
      </dgm:t>
    </dgm:pt>
    <dgm:pt modelId="{D7AD145E-88E7-4A17-9157-64D197F814F8}">
      <dgm:prSet phldrT="[Texte]"/>
      <dgm:spPr/>
      <dgm:t>
        <a:bodyPr/>
        <a:lstStyle/>
        <a:p>
          <a:r>
            <a:rPr lang="fr-CA" dirty="0"/>
            <a:t>1. </a:t>
          </a:r>
          <a:r>
            <a:rPr lang="fr-CA" dirty="0">
              <a:solidFill>
                <a:schemeClr val="accent2"/>
              </a:solidFill>
            </a:rPr>
            <a:t>S’informer</a:t>
          </a:r>
        </a:p>
      </dgm:t>
    </dgm:pt>
    <dgm:pt modelId="{9800215E-85FB-4460-A218-5F1C265F100F}" type="parTrans" cxnId="{4B412F19-37D8-490C-A6E4-3FAE670F9F7B}">
      <dgm:prSet/>
      <dgm:spPr/>
      <dgm:t>
        <a:bodyPr/>
        <a:lstStyle/>
        <a:p>
          <a:endParaRPr lang="fr-CA"/>
        </a:p>
      </dgm:t>
    </dgm:pt>
    <dgm:pt modelId="{23426C5A-4065-4E55-AC33-D832A9B4C13E}" type="sibTrans" cxnId="{4B412F19-37D8-490C-A6E4-3FAE670F9F7B}">
      <dgm:prSet/>
      <dgm:spPr/>
      <dgm:t>
        <a:bodyPr/>
        <a:lstStyle/>
        <a:p>
          <a:endParaRPr lang="fr-CA"/>
        </a:p>
      </dgm:t>
    </dgm:pt>
    <dgm:pt modelId="{E0294910-AE3E-4CED-B463-E9803EC02A1C}">
      <dgm:prSet phldrT="[Texte]"/>
      <dgm:spPr/>
      <dgm:t>
        <a:bodyPr/>
        <a:lstStyle/>
        <a:p>
          <a:r>
            <a:rPr lang="fr-CA" dirty="0"/>
            <a:t>3. Analyser</a:t>
          </a:r>
        </a:p>
      </dgm:t>
    </dgm:pt>
    <dgm:pt modelId="{C6B46F7B-DAD6-4AAB-81FC-9863B1A4CAD9}" type="parTrans" cxnId="{3C475770-1901-4D31-889B-F9DFE0AF4E2E}">
      <dgm:prSet/>
      <dgm:spPr/>
      <dgm:t>
        <a:bodyPr/>
        <a:lstStyle/>
        <a:p>
          <a:endParaRPr lang="fr-CA"/>
        </a:p>
      </dgm:t>
    </dgm:pt>
    <dgm:pt modelId="{5AD40EEB-BE03-4FD9-A7AB-9081BC1234B4}" type="sibTrans" cxnId="{3C475770-1901-4D31-889B-F9DFE0AF4E2E}">
      <dgm:prSet/>
      <dgm:spPr/>
      <dgm:t>
        <a:bodyPr/>
        <a:lstStyle/>
        <a:p>
          <a:endParaRPr lang="fr-CA"/>
        </a:p>
      </dgm:t>
    </dgm:pt>
    <dgm:pt modelId="{1E1A9A7E-E03A-4CD4-B5AA-A85C68EF7980}">
      <dgm:prSet phldrT="[Texte]"/>
      <dgm:spPr/>
      <dgm:t>
        <a:bodyPr/>
        <a:lstStyle/>
        <a:p>
          <a:r>
            <a:rPr lang="fr-CA" dirty="0"/>
            <a:t>4. </a:t>
          </a:r>
          <a:r>
            <a:rPr lang="fr-CA" dirty="0">
              <a:solidFill>
                <a:schemeClr val="accent2"/>
              </a:solidFill>
            </a:rPr>
            <a:t>Formuler des hypothèses</a:t>
          </a:r>
        </a:p>
      </dgm:t>
    </dgm:pt>
    <dgm:pt modelId="{D3434506-1E9E-433F-A43E-EA2CAD1FFA8B}" type="parTrans" cxnId="{2EE76412-D74B-423B-AD28-51119B6D4E58}">
      <dgm:prSet/>
      <dgm:spPr/>
      <dgm:t>
        <a:bodyPr/>
        <a:lstStyle/>
        <a:p>
          <a:endParaRPr lang="fr-CA"/>
        </a:p>
      </dgm:t>
    </dgm:pt>
    <dgm:pt modelId="{4BB3822E-1C03-4EF3-AB4A-EDB2E4302F2B}" type="sibTrans" cxnId="{2EE76412-D74B-423B-AD28-51119B6D4E58}">
      <dgm:prSet/>
      <dgm:spPr/>
      <dgm:t>
        <a:bodyPr/>
        <a:lstStyle/>
        <a:p>
          <a:endParaRPr lang="fr-CA"/>
        </a:p>
      </dgm:t>
    </dgm:pt>
    <dgm:pt modelId="{C1D20E33-42BD-49B1-B36C-8F7423AFE17D}">
      <dgm:prSet phldrT="[Texte]"/>
      <dgm:spPr/>
      <dgm:t>
        <a:bodyPr/>
        <a:lstStyle/>
        <a:p>
          <a:r>
            <a:rPr lang="fr-CA" dirty="0"/>
            <a:t>5. Intervenir (PI)</a:t>
          </a:r>
        </a:p>
      </dgm:t>
    </dgm:pt>
    <dgm:pt modelId="{8A58C17F-8D73-4CC7-BEEF-472FD69B9BA8}" type="parTrans" cxnId="{F33A6DAB-54CD-4BD6-9BFC-090CF397DAD4}">
      <dgm:prSet/>
      <dgm:spPr/>
      <dgm:t>
        <a:bodyPr/>
        <a:lstStyle/>
        <a:p>
          <a:endParaRPr lang="fr-CA"/>
        </a:p>
      </dgm:t>
    </dgm:pt>
    <dgm:pt modelId="{15D261AE-78F8-4E36-B358-45F81AE5C219}" type="sibTrans" cxnId="{F33A6DAB-54CD-4BD6-9BFC-090CF397DAD4}">
      <dgm:prSet/>
      <dgm:spPr/>
      <dgm:t>
        <a:bodyPr/>
        <a:lstStyle/>
        <a:p>
          <a:endParaRPr lang="fr-CA"/>
        </a:p>
      </dgm:t>
    </dgm:pt>
    <dgm:pt modelId="{DA393A5E-5F8B-4D5B-89B4-D4575A6D4507}">
      <dgm:prSet phldrT="[Texte]"/>
      <dgm:spPr/>
      <dgm:t>
        <a:bodyPr/>
        <a:lstStyle/>
        <a:p>
          <a:r>
            <a:rPr lang="fr-CA" dirty="0"/>
            <a:t>6. Évaluer</a:t>
          </a:r>
        </a:p>
      </dgm:t>
    </dgm:pt>
    <dgm:pt modelId="{77234AF7-EAF9-42F4-B373-E28F7E8F6620}" type="parTrans" cxnId="{F5F99B9D-10E3-41BD-8A1E-C4E23E18D7A4}">
      <dgm:prSet/>
      <dgm:spPr/>
      <dgm:t>
        <a:bodyPr/>
        <a:lstStyle/>
        <a:p>
          <a:endParaRPr lang="fr-CA"/>
        </a:p>
      </dgm:t>
    </dgm:pt>
    <dgm:pt modelId="{74999612-6959-4C2F-B99A-D05B44ACA549}" type="sibTrans" cxnId="{F5F99B9D-10E3-41BD-8A1E-C4E23E18D7A4}">
      <dgm:prSet/>
      <dgm:spPr/>
      <dgm:t>
        <a:bodyPr/>
        <a:lstStyle/>
        <a:p>
          <a:endParaRPr lang="fr-CA"/>
        </a:p>
      </dgm:t>
    </dgm:pt>
    <dgm:pt modelId="{B0D1ADC6-5E0C-4063-9266-3BEF212F8F6D}">
      <dgm:prSet phldrT="[Texte]"/>
      <dgm:spPr/>
      <dgm:t>
        <a:bodyPr/>
        <a:lstStyle/>
        <a:p>
          <a:r>
            <a:rPr lang="fr-CA" dirty="0"/>
            <a:t>2. Observer</a:t>
          </a:r>
        </a:p>
      </dgm:t>
    </dgm:pt>
    <dgm:pt modelId="{F3E2E651-B30D-4C6B-B2CD-2BC4CA008B19}" type="parTrans" cxnId="{6C8358E7-A8F8-4AFD-9886-E0C73BDBB143}">
      <dgm:prSet/>
      <dgm:spPr/>
      <dgm:t>
        <a:bodyPr/>
        <a:lstStyle/>
        <a:p>
          <a:endParaRPr lang="fr-CA"/>
        </a:p>
      </dgm:t>
    </dgm:pt>
    <dgm:pt modelId="{660B91CD-9951-42BF-A1FC-4AC69770E8D6}" type="sibTrans" cxnId="{6C8358E7-A8F8-4AFD-9886-E0C73BDBB143}">
      <dgm:prSet/>
      <dgm:spPr/>
      <dgm:t>
        <a:bodyPr/>
        <a:lstStyle/>
        <a:p>
          <a:endParaRPr lang="fr-CA"/>
        </a:p>
      </dgm:t>
    </dgm:pt>
    <dgm:pt modelId="{B4279021-5FB6-4FA5-9B43-1F6BDF4436ED}" type="pres">
      <dgm:prSet presAssocID="{3D78A2D9-9848-4D34-B88E-A8D9570B6034}" presName="vert0" presStyleCnt="0">
        <dgm:presLayoutVars>
          <dgm:dir/>
          <dgm:animOne val="branch"/>
          <dgm:animLvl val="lvl"/>
        </dgm:presLayoutVars>
      </dgm:prSet>
      <dgm:spPr/>
    </dgm:pt>
    <dgm:pt modelId="{E2AE4FF6-FDF8-40F1-AF15-D5163CBB7486}" type="pres">
      <dgm:prSet presAssocID="{D7AD145E-88E7-4A17-9157-64D197F814F8}" presName="thickLine" presStyleLbl="alignNode1" presStyleIdx="0" presStyleCnt="6"/>
      <dgm:spPr/>
    </dgm:pt>
    <dgm:pt modelId="{9075B25D-E577-40B1-B87D-E0CC439F5DC5}" type="pres">
      <dgm:prSet presAssocID="{D7AD145E-88E7-4A17-9157-64D197F814F8}" presName="horz1" presStyleCnt="0"/>
      <dgm:spPr/>
    </dgm:pt>
    <dgm:pt modelId="{F5E0BD26-FECD-47E1-907D-882B2D16D9D2}" type="pres">
      <dgm:prSet presAssocID="{D7AD145E-88E7-4A17-9157-64D197F814F8}" presName="tx1" presStyleLbl="revTx" presStyleIdx="0" presStyleCnt="6"/>
      <dgm:spPr/>
    </dgm:pt>
    <dgm:pt modelId="{0C5EAE8F-3340-436D-9E18-23CAC8D66736}" type="pres">
      <dgm:prSet presAssocID="{D7AD145E-88E7-4A17-9157-64D197F814F8}" presName="vert1" presStyleCnt="0"/>
      <dgm:spPr/>
    </dgm:pt>
    <dgm:pt modelId="{71729D95-39C6-45E0-BBC3-CA746304F848}" type="pres">
      <dgm:prSet presAssocID="{B0D1ADC6-5E0C-4063-9266-3BEF212F8F6D}" presName="thickLine" presStyleLbl="alignNode1" presStyleIdx="1" presStyleCnt="6"/>
      <dgm:spPr/>
    </dgm:pt>
    <dgm:pt modelId="{DC04361B-691C-469E-AB07-E60E932C8A4D}" type="pres">
      <dgm:prSet presAssocID="{B0D1ADC6-5E0C-4063-9266-3BEF212F8F6D}" presName="horz1" presStyleCnt="0"/>
      <dgm:spPr/>
    </dgm:pt>
    <dgm:pt modelId="{030AFF96-5101-464F-B0D8-58C337B2DE1E}" type="pres">
      <dgm:prSet presAssocID="{B0D1ADC6-5E0C-4063-9266-3BEF212F8F6D}" presName="tx1" presStyleLbl="revTx" presStyleIdx="1" presStyleCnt="6"/>
      <dgm:spPr/>
    </dgm:pt>
    <dgm:pt modelId="{E2D2F5BE-F184-4767-BB03-401C4411D20C}" type="pres">
      <dgm:prSet presAssocID="{B0D1ADC6-5E0C-4063-9266-3BEF212F8F6D}" presName="vert1" presStyleCnt="0"/>
      <dgm:spPr/>
    </dgm:pt>
    <dgm:pt modelId="{DC0324C2-8634-4EBE-91A3-37665A8F4D8C}" type="pres">
      <dgm:prSet presAssocID="{E0294910-AE3E-4CED-B463-E9803EC02A1C}" presName="thickLine" presStyleLbl="alignNode1" presStyleIdx="2" presStyleCnt="6"/>
      <dgm:spPr/>
    </dgm:pt>
    <dgm:pt modelId="{EB15D1EC-9E23-4455-913D-168AB2DC665B}" type="pres">
      <dgm:prSet presAssocID="{E0294910-AE3E-4CED-B463-E9803EC02A1C}" presName="horz1" presStyleCnt="0"/>
      <dgm:spPr/>
    </dgm:pt>
    <dgm:pt modelId="{C89B96DD-6F06-4F3C-9DF7-FC500782F951}" type="pres">
      <dgm:prSet presAssocID="{E0294910-AE3E-4CED-B463-E9803EC02A1C}" presName="tx1" presStyleLbl="revTx" presStyleIdx="2" presStyleCnt="6"/>
      <dgm:spPr/>
    </dgm:pt>
    <dgm:pt modelId="{9123A0CF-11C0-4755-B476-05484ABD9145}" type="pres">
      <dgm:prSet presAssocID="{E0294910-AE3E-4CED-B463-E9803EC02A1C}" presName="vert1" presStyleCnt="0"/>
      <dgm:spPr/>
    </dgm:pt>
    <dgm:pt modelId="{B338674C-E8C1-45FC-A1DB-A7979A99B39A}" type="pres">
      <dgm:prSet presAssocID="{1E1A9A7E-E03A-4CD4-B5AA-A85C68EF7980}" presName="thickLine" presStyleLbl="alignNode1" presStyleIdx="3" presStyleCnt="6"/>
      <dgm:spPr/>
    </dgm:pt>
    <dgm:pt modelId="{6D376FE1-2448-4046-B097-DD429D625FC9}" type="pres">
      <dgm:prSet presAssocID="{1E1A9A7E-E03A-4CD4-B5AA-A85C68EF7980}" presName="horz1" presStyleCnt="0"/>
      <dgm:spPr/>
    </dgm:pt>
    <dgm:pt modelId="{4C65B53F-4FC2-4D3B-88A7-07F96EA4B682}" type="pres">
      <dgm:prSet presAssocID="{1E1A9A7E-E03A-4CD4-B5AA-A85C68EF7980}" presName="tx1" presStyleLbl="revTx" presStyleIdx="3" presStyleCnt="6"/>
      <dgm:spPr/>
    </dgm:pt>
    <dgm:pt modelId="{ED23CCB6-A0ED-4E68-B2B7-2E2C43B266F9}" type="pres">
      <dgm:prSet presAssocID="{1E1A9A7E-E03A-4CD4-B5AA-A85C68EF7980}" presName="vert1" presStyleCnt="0"/>
      <dgm:spPr/>
    </dgm:pt>
    <dgm:pt modelId="{66EF96BF-A150-49F8-B583-20D0117DEE40}" type="pres">
      <dgm:prSet presAssocID="{C1D20E33-42BD-49B1-B36C-8F7423AFE17D}" presName="thickLine" presStyleLbl="alignNode1" presStyleIdx="4" presStyleCnt="6"/>
      <dgm:spPr/>
    </dgm:pt>
    <dgm:pt modelId="{B59F2559-1A0B-4595-A4BF-9C49C9BF9CD2}" type="pres">
      <dgm:prSet presAssocID="{C1D20E33-42BD-49B1-B36C-8F7423AFE17D}" presName="horz1" presStyleCnt="0"/>
      <dgm:spPr/>
    </dgm:pt>
    <dgm:pt modelId="{E98E2242-5972-4D42-8412-A8D66A5316EA}" type="pres">
      <dgm:prSet presAssocID="{C1D20E33-42BD-49B1-B36C-8F7423AFE17D}" presName="tx1" presStyleLbl="revTx" presStyleIdx="4" presStyleCnt="6"/>
      <dgm:spPr/>
    </dgm:pt>
    <dgm:pt modelId="{302D5BA1-605A-4FA8-9AF8-FB2E6D64BA74}" type="pres">
      <dgm:prSet presAssocID="{C1D20E33-42BD-49B1-B36C-8F7423AFE17D}" presName="vert1" presStyleCnt="0"/>
      <dgm:spPr/>
    </dgm:pt>
    <dgm:pt modelId="{66217A75-3921-4E21-8BD2-A910573C2D3F}" type="pres">
      <dgm:prSet presAssocID="{DA393A5E-5F8B-4D5B-89B4-D4575A6D4507}" presName="thickLine" presStyleLbl="alignNode1" presStyleIdx="5" presStyleCnt="6"/>
      <dgm:spPr/>
    </dgm:pt>
    <dgm:pt modelId="{7CB1EF58-AE48-4B83-A12E-54FC28976327}" type="pres">
      <dgm:prSet presAssocID="{DA393A5E-5F8B-4D5B-89B4-D4575A6D4507}" presName="horz1" presStyleCnt="0"/>
      <dgm:spPr/>
    </dgm:pt>
    <dgm:pt modelId="{24412DF2-4800-4AC5-939D-333F11531C0B}" type="pres">
      <dgm:prSet presAssocID="{DA393A5E-5F8B-4D5B-89B4-D4575A6D4507}" presName="tx1" presStyleLbl="revTx" presStyleIdx="5" presStyleCnt="6"/>
      <dgm:spPr/>
    </dgm:pt>
    <dgm:pt modelId="{2F988026-51CF-4A4B-B74F-6CAE6F816706}" type="pres">
      <dgm:prSet presAssocID="{DA393A5E-5F8B-4D5B-89B4-D4575A6D4507}" presName="vert1" presStyleCnt="0"/>
      <dgm:spPr/>
    </dgm:pt>
  </dgm:ptLst>
  <dgm:cxnLst>
    <dgm:cxn modelId="{2EE76412-D74B-423B-AD28-51119B6D4E58}" srcId="{3D78A2D9-9848-4D34-B88E-A8D9570B6034}" destId="{1E1A9A7E-E03A-4CD4-B5AA-A85C68EF7980}" srcOrd="3" destOrd="0" parTransId="{D3434506-1E9E-433F-A43E-EA2CAD1FFA8B}" sibTransId="{4BB3822E-1C03-4EF3-AB4A-EDB2E4302F2B}"/>
    <dgm:cxn modelId="{4B412F19-37D8-490C-A6E4-3FAE670F9F7B}" srcId="{3D78A2D9-9848-4D34-B88E-A8D9570B6034}" destId="{D7AD145E-88E7-4A17-9157-64D197F814F8}" srcOrd="0" destOrd="0" parTransId="{9800215E-85FB-4460-A218-5F1C265F100F}" sibTransId="{23426C5A-4065-4E55-AC33-D832A9B4C13E}"/>
    <dgm:cxn modelId="{582BB319-7A9B-4AA8-9383-F113A7D55E9A}" type="presOf" srcId="{D7AD145E-88E7-4A17-9157-64D197F814F8}" destId="{F5E0BD26-FECD-47E1-907D-882B2D16D9D2}" srcOrd="0" destOrd="0" presId="urn:microsoft.com/office/officeart/2008/layout/LinedList"/>
    <dgm:cxn modelId="{C5F56620-CA6F-4C56-B814-41B3F1FA3F16}" type="presOf" srcId="{1E1A9A7E-E03A-4CD4-B5AA-A85C68EF7980}" destId="{4C65B53F-4FC2-4D3B-88A7-07F96EA4B682}" srcOrd="0" destOrd="0" presId="urn:microsoft.com/office/officeart/2008/layout/LinedList"/>
    <dgm:cxn modelId="{73590D62-2BE0-4168-BB82-3BB4D4C0F768}" type="presOf" srcId="{B0D1ADC6-5E0C-4063-9266-3BEF212F8F6D}" destId="{030AFF96-5101-464F-B0D8-58C337B2DE1E}" srcOrd="0" destOrd="0" presId="urn:microsoft.com/office/officeart/2008/layout/LinedList"/>
    <dgm:cxn modelId="{2363CA69-D70C-47BD-B950-F5C67263C970}" type="presOf" srcId="{3D78A2D9-9848-4D34-B88E-A8D9570B6034}" destId="{B4279021-5FB6-4FA5-9B43-1F6BDF4436ED}" srcOrd="0" destOrd="0" presId="urn:microsoft.com/office/officeart/2008/layout/LinedList"/>
    <dgm:cxn modelId="{3C475770-1901-4D31-889B-F9DFE0AF4E2E}" srcId="{3D78A2D9-9848-4D34-B88E-A8D9570B6034}" destId="{E0294910-AE3E-4CED-B463-E9803EC02A1C}" srcOrd="2" destOrd="0" parTransId="{C6B46F7B-DAD6-4AAB-81FC-9863B1A4CAD9}" sibTransId="{5AD40EEB-BE03-4FD9-A7AB-9081BC1234B4}"/>
    <dgm:cxn modelId="{B3B9638F-F00A-4C34-8AA3-0C5E93E8CF9D}" type="presOf" srcId="{C1D20E33-42BD-49B1-B36C-8F7423AFE17D}" destId="{E98E2242-5972-4D42-8412-A8D66A5316EA}" srcOrd="0" destOrd="0" presId="urn:microsoft.com/office/officeart/2008/layout/LinedList"/>
    <dgm:cxn modelId="{F5F99B9D-10E3-41BD-8A1E-C4E23E18D7A4}" srcId="{3D78A2D9-9848-4D34-B88E-A8D9570B6034}" destId="{DA393A5E-5F8B-4D5B-89B4-D4575A6D4507}" srcOrd="5" destOrd="0" parTransId="{77234AF7-EAF9-42F4-B373-E28F7E8F6620}" sibTransId="{74999612-6959-4C2F-B99A-D05B44ACA549}"/>
    <dgm:cxn modelId="{9DCDB39F-C05A-474D-B8B2-A39075CADBDF}" type="presOf" srcId="{DA393A5E-5F8B-4D5B-89B4-D4575A6D4507}" destId="{24412DF2-4800-4AC5-939D-333F11531C0B}" srcOrd="0" destOrd="0" presId="urn:microsoft.com/office/officeart/2008/layout/LinedList"/>
    <dgm:cxn modelId="{F33A6DAB-54CD-4BD6-9BFC-090CF397DAD4}" srcId="{3D78A2D9-9848-4D34-B88E-A8D9570B6034}" destId="{C1D20E33-42BD-49B1-B36C-8F7423AFE17D}" srcOrd="4" destOrd="0" parTransId="{8A58C17F-8D73-4CC7-BEEF-472FD69B9BA8}" sibTransId="{15D261AE-78F8-4E36-B358-45F81AE5C219}"/>
    <dgm:cxn modelId="{823A5EB1-0AFA-4D37-9425-7E1FF4D59F27}" type="presOf" srcId="{E0294910-AE3E-4CED-B463-E9803EC02A1C}" destId="{C89B96DD-6F06-4F3C-9DF7-FC500782F951}" srcOrd="0" destOrd="0" presId="urn:microsoft.com/office/officeart/2008/layout/LinedList"/>
    <dgm:cxn modelId="{6C8358E7-A8F8-4AFD-9886-E0C73BDBB143}" srcId="{3D78A2D9-9848-4D34-B88E-A8D9570B6034}" destId="{B0D1ADC6-5E0C-4063-9266-3BEF212F8F6D}" srcOrd="1" destOrd="0" parTransId="{F3E2E651-B30D-4C6B-B2CD-2BC4CA008B19}" sibTransId="{660B91CD-9951-42BF-A1FC-4AC69770E8D6}"/>
    <dgm:cxn modelId="{D16B30BF-EAAA-433D-99A5-4ACB5FCAA0B4}" type="presParOf" srcId="{B4279021-5FB6-4FA5-9B43-1F6BDF4436ED}" destId="{E2AE4FF6-FDF8-40F1-AF15-D5163CBB7486}" srcOrd="0" destOrd="0" presId="urn:microsoft.com/office/officeart/2008/layout/LinedList"/>
    <dgm:cxn modelId="{FB428B56-D1D0-4C65-9028-A601B4323DB6}" type="presParOf" srcId="{B4279021-5FB6-4FA5-9B43-1F6BDF4436ED}" destId="{9075B25D-E577-40B1-B87D-E0CC439F5DC5}" srcOrd="1" destOrd="0" presId="urn:microsoft.com/office/officeart/2008/layout/LinedList"/>
    <dgm:cxn modelId="{303D1F8D-98BA-47F7-9645-44CC54FD6106}" type="presParOf" srcId="{9075B25D-E577-40B1-B87D-E0CC439F5DC5}" destId="{F5E0BD26-FECD-47E1-907D-882B2D16D9D2}" srcOrd="0" destOrd="0" presId="urn:microsoft.com/office/officeart/2008/layout/LinedList"/>
    <dgm:cxn modelId="{923E3642-1BCB-4995-A1C7-0FED1B71B798}" type="presParOf" srcId="{9075B25D-E577-40B1-B87D-E0CC439F5DC5}" destId="{0C5EAE8F-3340-436D-9E18-23CAC8D66736}" srcOrd="1" destOrd="0" presId="urn:microsoft.com/office/officeart/2008/layout/LinedList"/>
    <dgm:cxn modelId="{9752ED70-49BA-46ED-B854-033C4964BD28}" type="presParOf" srcId="{B4279021-5FB6-4FA5-9B43-1F6BDF4436ED}" destId="{71729D95-39C6-45E0-BBC3-CA746304F848}" srcOrd="2" destOrd="0" presId="urn:microsoft.com/office/officeart/2008/layout/LinedList"/>
    <dgm:cxn modelId="{8E108F4B-93EF-491A-A881-6605FEF43567}" type="presParOf" srcId="{B4279021-5FB6-4FA5-9B43-1F6BDF4436ED}" destId="{DC04361B-691C-469E-AB07-E60E932C8A4D}" srcOrd="3" destOrd="0" presId="urn:microsoft.com/office/officeart/2008/layout/LinedList"/>
    <dgm:cxn modelId="{2632AA0E-30D3-4B34-BFE1-F19ADD417F20}" type="presParOf" srcId="{DC04361B-691C-469E-AB07-E60E932C8A4D}" destId="{030AFF96-5101-464F-B0D8-58C337B2DE1E}" srcOrd="0" destOrd="0" presId="urn:microsoft.com/office/officeart/2008/layout/LinedList"/>
    <dgm:cxn modelId="{79F73138-27EC-417F-93A9-6A28D3218AF9}" type="presParOf" srcId="{DC04361B-691C-469E-AB07-E60E932C8A4D}" destId="{E2D2F5BE-F184-4767-BB03-401C4411D20C}" srcOrd="1" destOrd="0" presId="urn:microsoft.com/office/officeart/2008/layout/LinedList"/>
    <dgm:cxn modelId="{8E3A2A61-E97D-4ECE-B716-6AAEC7E450E0}" type="presParOf" srcId="{B4279021-5FB6-4FA5-9B43-1F6BDF4436ED}" destId="{DC0324C2-8634-4EBE-91A3-37665A8F4D8C}" srcOrd="4" destOrd="0" presId="urn:microsoft.com/office/officeart/2008/layout/LinedList"/>
    <dgm:cxn modelId="{3C09C9D2-AD99-44BF-9572-2E62BF77EEDD}" type="presParOf" srcId="{B4279021-5FB6-4FA5-9B43-1F6BDF4436ED}" destId="{EB15D1EC-9E23-4455-913D-168AB2DC665B}" srcOrd="5" destOrd="0" presId="urn:microsoft.com/office/officeart/2008/layout/LinedList"/>
    <dgm:cxn modelId="{D57F041B-E223-42A9-879E-766865CF6E6B}" type="presParOf" srcId="{EB15D1EC-9E23-4455-913D-168AB2DC665B}" destId="{C89B96DD-6F06-4F3C-9DF7-FC500782F951}" srcOrd="0" destOrd="0" presId="urn:microsoft.com/office/officeart/2008/layout/LinedList"/>
    <dgm:cxn modelId="{D475EFA5-38CE-4716-85CF-B6594301845C}" type="presParOf" srcId="{EB15D1EC-9E23-4455-913D-168AB2DC665B}" destId="{9123A0CF-11C0-4755-B476-05484ABD9145}" srcOrd="1" destOrd="0" presId="urn:microsoft.com/office/officeart/2008/layout/LinedList"/>
    <dgm:cxn modelId="{A77C47AF-65F5-44F9-92F5-09E5257D3794}" type="presParOf" srcId="{B4279021-5FB6-4FA5-9B43-1F6BDF4436ED}" destId="{B338674C-E8C1-45FC-A1DB-A7979A99B39A}" srcOrd="6" destOrd="0" presId="urn:microsoft.com/office/officeart/2008/layout/LinedList"/>
    <dgm:cxn modelId="{F3F5AB51-10B2-4003-993A-BE632FBBD060}" type="presParOf" srcId="{B4279021-5FB6-4FA5-9B43-1F6BDF4436ED}" destId="{6D376FE1-2448-4046-B097-DD429D625FC9}" srcOrd="7" destOrd="0" presId="urn:microsoft.com/office/officeart/2008/layout/LinedList"/>
    <dgm:cxn modelId="{B4924824-D311-4F8B-AFB3-D9804B6FEAF3}" type="presParOf" srcId="{6D376FE1-2448-4046-B097-DD429D625FC9}" destId="{4C65B53F-4FC2-4D3B-88A7-07F96EA4B682}" srcOrd="0" destOrd="0" presId="urn:microsoft.com/office/officeart/2008/layout/LinedList"/>
    <dgm:cxn modelId="{EAD8E11F-9553-473D-9AAA-A3F746A06019}" type="presParOf" srcId="{6D376FE1-2448-4046-B097-DD429D625FC9}" destId="{ED23CCB6-A0ED-4E68-B2B7-2E2C43B266F9}" srcOrd="1" destOrd="0" presId="urn:microsoft.com/office/officeart/2008/layout/LinedList"/>
    <dgm:cxn modelId="{5C6290E2-65D1-42A8-B62C-17D18D498F47}" type="presParOf" srcId="{B4279021-5FB6-4FA5-9B43-1F6BDF4436ED}" destId="{66EF96BF-A150-49F8-B583-20D0117DEE40}" srcOrd="8" destOrd="0" presId="urn:microsoft.com/office/officeart/2008/layout/LinedList"/>
    <dgm:cxn modelId="{4908DA8B-AD35-436F-8578-3E4B2BDCE8E6}" type="presParOf" srcId="{B4279021-5FB6-4FA5-9B43-1F6BDF4436ED}" destId="{B59F2559-1A0B-4595-A4BF-9C49C9BF9CD2}" srcOrd="9" destOrd="0" presId="urn:microsoft.com/office/officeart/2008/layout/LinedList"/>
    <dgm:cxn modelId="{F41C76A6-8CB9-4A23-A647-3FF985732FED}" type="presParOf" srcId="{B59F2559-1A0B-4595-A4BF-9C49C9BF9CD2}" destId="{E98E2242-5972-4D42-8412-A8D66A5316EA}" srcOrd="0" destOrd="0" presId="urn:microsoft.com/office/officeart/2008/layout/LinedList"/>
    <dgm:cxn modelId="{02359E07-95CB-490D-9ECD-CBCEEA7D1A1F}" type="presParOf" srcId="{B59F2559-1A0B-4595-A4BF-9C49C9BF9CD2}" destId="{302D5BA1-605A-4FA8-9AF8-FB2E6D64BA74}" srcOrd="1" destOrd="0" presId="urn:microsoft.com/office/officeart/2008/layout/LinedList"/>
    <dgm:cxn modelId="{1F4D941E-BACB-4792-8149-920F008541A9}" type="presParOf" srcId="{B4279021-5FB6-4FA5-9B43-1F6BDF4436ED}" destId="{66217A75-3921-4E21-8BD2-A910573C2D3F}" srcOrd="10" destOrd="0" presId="urn:microsoft.com/office/officeart/2008/layout/LinedList"/>
    <dgm:cxn modelId="{52CE455F-CFA3-43C6-A279-4E43F0D8CC27}" type="presParOf" srcId="{B4279021-5FB6-4FA5-9B43-1F6BDF4436ED}" destId="{7CB1EF58-AE48-4B83-A12E-54FC28976327}" srcOrd="11" destOrd="0" presId="urn:microsoft.com/office/officeart/2008/layout/LinedList"/>
    <dgm:cxn modelId="{B00D6D6C-8137-4421-89DB-7B73F1207DB4}" type="presParOf" srcId="{7CB1EF58-AE48-4B83-A12E-54FC28976327}" destId="{24412DF2-4800-4AC5-939D-333F11531C0B}" srcOrd="0" destOrd="0" presId="urn:microsoft.com/office/officeart/2008/layout/LinedList"/>
    <dgm:cxn modelId="{DA80C891-DA15-475C-9BC2-64BD39281794}" type="presParOf" srcId="{7CB1EF58-AE48-4B83-A12E-54FC28976327}" destId="{2F988026-51CF-4A4B-B74F-6CAE6F8167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18C784-5E56-4AB8-B6B0-524F3CD83C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D2E645-D32F-477B-B43C-B322E822FC1B}">
      <dgm:prSet/>
      <dgm:spPr/>
      <dgm:t>
        <a:bodyPr/>
        <a:lstStyle/>
        <a:p>
          <a:r>
            <a:rPr lang="en-US" b="1" i="0"/>
            <a:t>Observer</a:t>
          </a:r>
          <a:r>
            <a:rPr lang="en-US" b="0" i="0"/>
            <a:t>: Sélectionner les bons éléments dont on doit tenir compte pour intervenir en faisant un </a:t>
          </a:r>
          <a:r>
            <a:rPr lang="en-US" b="1" i="0"/>
            <a:t>portrait réaliste</a:t>
          </a:r>
          <a:r>
            <a:rPr lang="en-US" b="0" i="0"/>
            <a:t> de la personne.</a:t>
          </a:r>
          <a:endParaRPr lang="en-US"/>
        </a:p>
      </dgm:t>
    </dgm:pt>
    <dgm:pt modelId="{FAC0CCB9-81FA-4231-9645-E77015D6717B}" type="parTrans" cxnId="{ED20DA4D-7BE2-4CD2-A88C-6B7C72DD5850}">
      <dgm:prSet/>
      <dgm:spPr/>
      <dgm:t>
        <a:bodyPr/>
        <a:lstStyle/>
        <a:p>
          <a:endParaRPr lang="en-US"/>
        </a:p>
      </dgm:t>
    </dgm:pt>
    <dgm:pt modelId="{B19E01FB-5153-406C-893A-86B5DF79E460}" type="sibTrans" cxnId="{ED20DA4D-7BE2-4CD2-A88C-6B7C72DD5850}">
      <dgm:prSet/>
      <dgm:spPr/>
      <dgm:t>
        <a:bodyPr/>
        <a:lstStyle/>
        <a:p>
          <a:endParaRPr lang="en-US"/>
        </a:p>
      </dgm:t>
    </dgm:pt>
    <dgm:pt modelId="{9D707149-60CA-48A1-BB41-68B86BD77984}">
      <dgm:prSet/>
      <dgm:spPr/>
      <dgm:t>
        <a:bodyPr/>
        <a:lstStyle/>
        <a:p>
          <a:r>
            <a:rPr lang="en-US" b="1" i="0" dirty="0" err="1"/>
            <a:t>Analyser</a:t>
          </a:r>
          <a:r>
            <a:rPr lang="en-US" b="1" i="0" dirty="0"/>
            <a:t> et </a:t>
          </a:r>
          <a:r>
            <a:rPr lang="en-US" b="1" i="0" dirty="0" err="1"/>
            <a:t>planifier</a:t>
          </a:r>
          <a:r>
            <a:rPr lang="en-US" b="0" i="0" dirty="0"/>
            <a:t>: </a:t>
          </a:r>
          <a:r>
            <a:rPr lang="en-US" b="0" i="0" dirty="0" err="1"/>
            <a:t>Émettre</a:t>
          </a:r>
          <a:r>
            <a:rPr lang="en-US" b="0" i="0" dirty="0"/>
            <a:t> des </a:t>
          </a:r>
          <a:r>
            <a:rPr lang="en-US" b="0" i="0" dirty="0" err="1"/>
            <a:t>hypothèses</a:t>
          </a:r>
          <a:r>
            <a:rPr lang="en-US" b="0" i="0" dirty="0"/>
            <a:t> à </a:t>
          </a:r>
          <a:r>
            <a:rPr lang="en-US" b="0" i="0" dirty="0" err="1"/>
            <a:t>partir</a:t>
          </a:r>
          <a:r>
            <a:rPr lang="en-US" b="0" i="0" dirty="0"/>
            <a:t> du portrait de la </a:t>
          </a:r>
          <a:r>
            <a:rPr lang="en-US" b="0" i="0" dirty="0" err="1"/>
            <a:t>personne</a:t>
          </a:r>
          <a:r>
            <a:rPr lang="en-US" b="0" i="0" dirty="0"/>
            <a:t>. </a:t>
          </a:r>
          <a:r>
            <a:rPr lang="en-US" b="0" i="0" dirty="0" err="1"/>
            <a:t>Cibler</a:t>
          </a:r>
          <a:r>
            <a:rPr lang="en-US" b="0" i="0" dirty="0"/>
            <a:t> le bon </a:t>
          </a:r>
          <a:r>
            <a:rPr lang="en-US" b="1" i="0" dirty="0" err="1"/>
            <a:t>besoin</a:t>
          </a:r>
          <a:r>
            <a:rPr lang="en-US" b="1" i="0" dirty="0"/>
            <a:t>.</a:t>
          </a:r>
          <a:r>
            <a:rPr lang="en-US" b="0" i="0" dirty="0"/>
            <a:t> </a:t>
          </a:r>
          <a:r>
            <a:rPr lang="en-US" b="0" i="0" dirty="0" err="1"/>
            <a:t>Travailler</a:t>
          </a:r>
          <a:r>
            <a:rPr lang="en-US" b="0" i="0" dirty="0"/>
            <a:t> </a:t>
          </a:r>
          <a:r>
            <a:rPr lang="en-US" b="0" i="0" dirty="0" err="1"/>
            <a:t>en</a:t>
          </a:r>
          <a:r>
            <a:rPr lang="en-US" b="0" i="0" dirty="0"/>
            <a:t> </a:t>
          </a:r>
          <a:r>
            <a:rPr lang="en-US" b="0" i="0" dirty="0" err="1"/>
            <a:t>équipe</a:t>
          </a:r>
          <a:r>
            <a:rPr lang="en-US" b="0" i="0" dirty="0"/>
            <a:t> </a:t>
          </a:r>
          <a:r>
            <a:rPr lang="en-US" b="1" i="0" dirty="0" err="1"/>
            <a:t>multidisciplinaire</a:t>
          </a:r>
          <a:r>
            <a:rPr lang="en-US" b="0" i="0" dirty="0"/>
            <a:t> et </a:t>
          </a:r>
          <a:r>
            <a:rPr lang="en-US" b="1" i="0" dirty="0" err="1"/>
            <a:t>interdisciplinaire</a:t>
          </a:r>
          <a:r>
            <a:rPr lang="en-US" b="0" i="0" dirty="0"/>
            <a:t>.</a:t>
          </a:r>
          <a:endParaRPr lang="en-US" dirty="0"/>
        </a:p>
      </dgm:t>
    </dgm:pt>
    <dgm:pt modelId="{FC35D076-5819-40B4-91DC-87F503B850A9}" type="parTrans" cxnId="{1F0C6F3A-5FD5-4CFF-9A2D-AD9CFB41DA1B}">
      <dgm:prSet/>
      <dgm:spPr/>
      <dgm:t>
        <a:bodyPr/>
        <a:lstStyle/>
        <a:p>
          <a:endParaRPr lang="en-US"/>
        </a:p>
      </dgm:t>
    </dgm:pt>
    <dgm:pt modelId="{A08393C4-3047-48BB-8EFA-6D13AB31B891}" type="sibTrans" cxnId="{1F0C6F3A-5FD5-4CFF-9A2D-AD9CFB41DA1B}">
      <dgm:prSet/>
      <dgm:spPr/>
      <dgm:t>
        <a:bodyPr/>
        <a:lstStyle/>
        <a:p>
          <a:endParaRPr lang="en-US"/>
        </a:p>
      </dgm:t>
    </dgm:pt>
    <dgm:pt modelId="{EE83D05A-84DF-480F-8F89-9885398F758F}">
      <dgm:prSet/>
      <dgm:spPr/>
      <dgm:t>
        <a:bodyPr/>
        <a:lstStyle/>
        <a:p>
          <a:r>
            <a:rPr lang="en-US" b="1" i="0"/>
            <a:t>Intervenir</a:t>
          </a:r>
          <a:r>
            <a:rPr lang="en-US" b="0" i="0"/>
            <a:t>: En tenant compte des besoins et des intérêts de la personne, et en respectant le plan d'intervention.</a:t>
          </a:r>
          <a:endParaRPr lang="en-US"/>
        </a:p>
      </dgm:t>
    </dgm:pt>
    <dgm:pt modelId="{F45CDED0-9D51-432B-BE50-8AD238F8535E}" type="parTrans" cxnId="{60592F29-CA57-4966-891B-316118578D09}">
      <dgm:prSet/>
      <dgm:spPr/>
      <dgm:t>
        <a:bodyPr/>
        <a:lstStyle/>
        <a:p>
          <a:endParaRPr lang="en-US"/>
        </a:p>
      </dgm:t>
    </dgm:pt>
    <dgm:pt modelId="{A507FCBC-0F35-4F0A-AE43-854B8A5F21F1}" type="sibTrans" cxnId="{60592F29-CA57-4966-891B-316118578D09}">
      <dgm:prSet/>
      <dgm:spPr/>
      <dgm:t>
        <a:bodyPr/>
        <a:lstStyle/>
        <a:p>
          <a:endParaRPr lang="en-US"/>
        </a:p>
      </dgm:t>
    </dgm:pt>
    <dgm:pt modelId="{6FB8C6F6-8A18-410B-8840-C2546102D952}">
      <dgm:prSet/>
      <dgm:spPr/>
      <dgm:t>
        <a:bodyPr/>
        <a:lstStyle/>
        <a:p>
          <a:r>
            <a:rPr lang="en-US" b="1" i="0"/>
            <a:t>Évaluer</a:t>
          </a:r>
          <a:r>
            <a:rPr lang="en-US" b="0" i="0"/>
            <a:t>: Être capable de faire une bonne évaluation du processus, de nos actions et surtout, du pourquoi derrière nos actions.  </a:t>
          </a:r>
          <a:endParaRPr lang="en-US"/>
        </a:p>
      </dgm:t>
    </dgm:pt>
    <dgm:pt modelId="{5EE40E84-F74D-4F32-8E28-45886943A7BA}" type="parTrans" cxnId="{DDAFA2DA-D079-4EDE-A253-12BAB15BDFD7}">
      <dgm:prSet/>
      <dgm:spPr/>
      <dgm:t>
        <a:bodyPr/>
        <a:lstStyle/>
        <a:p>
          <a:endParaRPr lang="en-US"/>
        </a:p>
      </dgm:t>
    </dgm:pt>
    <dgm:pt modelId="{E1CAEE8D-5388-41B0-84A0-9AFA408BEED8}" type="sibTrans" cxnId="{DDAFA2DA-D079-4EDE-A253-12BAB15BDFD7}">
      <dgm:prSet/>
      <dgm:spPr/>
      <dgm:t>
        <a:bodyPr/>
        <a:lstStyle/>
        <a:p>
          <a:endParaRPr lang="en-US"/>
        </a:p>
      </dgm:t>
    </dgm:pt>
    <dgm:pt modelId="{2FBBC7C4-9C1A-44F1-B3ED-1377FFE7CFAB}" type="pres">
      <dgm:prSet presAssocID="{7018C784-5E56-4AB8-B6B0-524F3CD83CF1}" presName="linear" presStyleCnt="0">
        <dgm:presLayoutVars>
          <dgm:animLvl val="lvl"/>
          <dgm:resizeHandles val="exact"/>
        </dgm:presLayoutVars>
      </dgm:prSet>
      <dgm:spPr/>
    </dgm:pt>
    <dgm:pt modelId="{A39D6E02-D0E8-4ABF-8C47-A17D0014C075}" type="pres">
      <dgm:prSet presAssocID="{D4D2E645-D32F-477B-B43C-B322E822FC1B}" presName="parentText" presStyleLbl="node1" presStyleIdx="0" presStyleCnt="4">
        <dgm:presLayoutVars>
          <dgm:chMax val="0"/>
          <dgm:bulletEnabled val="1"/>
        </dgm:presLayoutVars>
      </dgm:prSet>
      <dgm:spPr/>
    </dgm:pt>
    <dgm:pt modelId="{48CB5398-BF02-4D89-9D43-68829FF0B5EF}" type="pres">
      <dgm:prSet presAssocID="{B19E01FB-5153-406C-893A-86B5DF79E460}" presName="spacer" presStyleCnt="0"/>
      <dgm:spPr/>
    </dgm:pt>
    <dgm:pt modelId="{0E371CC0-BF83-4BDB-B92A-819AEC5E6BBF}" type="pres">
      <dgm:prSet presAssocID="{9D707149-60CA-48A1-BB41-68B86BD77984}" presName="parentText" presStyleLbl="node1" presStyleIdx="1" presStyleCnt="4">
        <dgm:presLayoutVars>
          <dgm:chMax val="0"/>
          <dgm:bulletEnabled val="1"/>
        </dgm:presLayoutVars>
      </dgm:prSet>
      <dgm:spPr/>
    </dgm:pt>
    <dgm:pt modelId="{FA275E03-9F80-41F1-AD7E-394DF31D4D0E}" type="pres">
      <dgm:prSet presAssocID="{A08393C4-3047-48BB-8EFA-6D13AB31B891}" presName="spacer" presStyleCnt="0"/>
      <dgm:spPr/>
    </dgm:pt>
    <dgm:pt modelId="{81CF0BBF-2590-4C3E-A349-B10749A36FD7}" type="pres">
      <dgm:prSet presAssocID="{EE83D05A-84DF-480F-8F89-9885398F758F}" presName="parentText" presStyleLbl="node1" presStyleIdx="2" presStyleCnt="4">
        <dgm:presLayoutVars>
          <dgm:chMax val="0"/>
          <dgm:bulletEnabled val="1"/>
        </dgm:presLayoutVars>
      </dgm:prSet>
      <dgm:spPr/>
    </dgm:pt>
    <dgm:pt modelId="{6041582E-B3F0-4685-80FA-AF58BCFA80F8}" type="pres">
      <dgm:prSet presAssocID="{A507FCBC-0F35-4F0A-AE43-854B8A5F21F1}" presName="spacer" presStyleCnt="0"/>
      <dgm:spPr/>
    </dgm:pt>
    <dgm:pt modelId="{6D833D29-A742-4B41-83D2-FA8EEBE6C49C}" type="pres">
      <dgm:prSet presAssocID="{6FB8C6F6-8A18-410B-8840-C2546102D952}" presName="parentText" presStyleLbl="node1" presStyleIdx="3" presStyleCnt="4">
        <dgm:presLayoutVars>
          <dgm:chMax val="0"/>
          <dgm:bulletEnabled val="1"/>
        </dgm:presLayoutVars>
      </dgm:prSet>
      <dgm:spPr/>
    </dgm:pt>
  </dgm:ptLst>
  <dgm:cxnLst>
    <dgm:cxn modelId="{1B90D113-6CEF-47B2-8A6D-2D8B658CBA5C}" type="presOf" srcId="{EE83D05A-84DF-480F-8F89-9885398F758F}" destId="{81CF0BBF-2590-4C3E-A349-B10749A36FD7}" srcOrd="0" destOrd="0" presId="urn:microsoft.com/office/officeart/2005/8/layout/vList2"/>
    <dgm:cxn modelId="{F74F001C-7A2C-448B-93F4-75128486D1D3}" type="presOf" srcId="{9D707149-60CA-48A1-BB41-68B86BD77984}" destId="{0E371CC0-BF83-4BDB-B92A-819AEC5E6BBF}" srcOrd="0" destOrd="0" presId="urn:microsoft.com/office/officeart/2005/8/layout/vList2"/>
    <dgm:cxn modelId="{60592F29-CA57-4966-891B-316118578D09}" srcId="{7018C784-5E56-4AB8-B6B0-524F3CD83CF1}" destId="{EE83D05A-84DF-480F-8F89-9885398F758F}" srcOrd="2" destOrd="0" parTransId="{F45CDED0-9D51-432B-BE50-8AD238F8535E}" sibTransId="{A507FCBC-0F35-4F0A-AE43-854B8A5F21F1}"/>
    <dgm:cxn modelId="{952CCB31-1829-4B10-AAFC-BCD8CC93667B}" type="presOf" srcId="{D4D2E645-D32F-477B-B43C-B322E822FC1B}" destId="{A39D6E02-D0E8-4ABF-8C47-A17D0014C075}" srcOrd="0" destOrd="0" presId="urn:microsoft.com/office/officeart/2005/8/layout/vList2"/>
    <dgm:cxn modelId="{1F0C6F3A-5FD5-4CFF-9A2D-AD9CFB41DA1B}" srcId="{7018C784-5E56-4AB8-B6B0-524F3CD83CF1}" destId="{9D707149-60CA-48A1-BB41-68B86BD77984}" srcOrd="1" destOrd="0" parTransId="{FC35D076-5819-40B4-91DC-87F503B850A9}" sibTransId="{A08393C4-3047-48BB-8EFA-6D13AB31B891}"/>
    <dgm:cxn modelId="{ED20DA4D-7BE2-4CD2-A88C-6B7C72DD5850}" srcId="{7018C784-5E56-4AB8-B6B0-524F3CD83CF1}" destId="{D4D2E645-D32F-477B-B43C-B322E822FC1B}" srcOrd="0" destOrd="0" parTransId="{FAC0CCB9-81FA-4231-9645-E77015D6717B}" sibTransId="{B19E01FB-5153-406C-893A-86B5DF79E460}"/>
    <dgm:cxn modelId="{FA43A972-61DF-419A-AAC5-D62ACE3B1919}" type="presOf" srcId="{6FB8C6F6-8A18-410B-8840-C2546102D952}" destId="{6D833D29-A742-4B41-83D2-FA8EEBE6C49C}" srcOrd="0" destOrd="0" presId="urn:microsoft.com/office/officeart/2005/8/layout/vList2"/>
    <dgm:cxn modelId="{DDAFA2DA-D079-4EDE-A253-12BAB15BDFD7}" srcId="{7018C784-5E56-4AB8-B6B0-524F3CD83CF1}" destId="{6FB8C6F6-8A18-410B-8840-C2546102D952}" srcOrd="3" destOrd="0" parTransId="{5EE40E84-F74D-4F32-8E28-45886943A7BA}" sibTransId="{E1CAEE8D-5388-41B0-84A0-9AFA408BEED8}"/>
    <dgm:cxn modelId="{BAF5A3DF-781D-48A7-B3F2-2F058D85C3BB}" type="presOf" srcId="{7018C784-5E56-4AB8-B6B0-524F3CD83CF1}" destId="{2FBBC7C4-9C1A-44F1-B3ED-1377FFE7CFAB}" srcOrd="0" destOrd="0" presId="urn:microsoft.com/office/officeart/2005/8/layout/vList2"/>
    <dgm:cxn modelId="{CA79DA40-30BF-4A78-92A0-127CB61C2311}" type="presParOf" srcId="{2FBBC7C4-9C1A-44F1-B3ED-1377FFE7CFAB}" destId="{A39D6E02-D0E8-4ABF-8C47-A17D0014C075}" srcOrd="0" destOrd="0" presId="urn:microsoft.com/office/officeart/2005/8/layout/vList2"/>
    <dgm:cxn modelId="{AF08EEE3-99C3-4FCA-8462-667D66731FB0}" type="presParOf" srcId="{2FBBC7C4-9C1A-44F1-B3ED-1377FFE7CFAB}" destId="{48CB5398-BF02-4D89-9D43-68829FF0B5EF}" srcOrd="1" destOrd="0" presId="urn:microsoft.com/office/officeart/2005/8/layout/vList2"/>
    <dgm:cxn modelId="{F884BEFB-E329-434C-AE28-E79430E36F8A}" type="presParOf" srcId="{2FBBC7C4-9C1A-44F1-B3ED-1377FFE7CFAB}" destId="{0E371CC0-BF83-4BDB-B92A-819AEC5E6BBF}" srcOrd="2" destOrd="0" presId="urn:microsoft.com/office/officeart/2005/8/layout/vList2"/>
    <dgm:cxn modelId="{DD0A0057-9F93-445F-AC3B-F03D3D0FDF1B}" type="presParOf" srcId="{2FBBC7C4-9C1A-44F1-B3ED-1377FFE7CFAB}" destId="{FA275E03-9F80-41F1-AD7E-394DF31D4D0E}" srcOrd="3" destOrd="0" presId="urn:microsoft.com/office/officeart/2005/8/layout/vList2"/>
    <dgm:cxn modelId="{E99407E6-5545-4F45-83C0-3700058101EF}" type="presParOf" srcId="{2FBBC7C4-9C1A-44F1-B3ED-1377FFE7CFAB}" destId="{81CF0BBF-2590-4C3E-A349-B10749A36FD7}" srcOrd="4" destOrd="0" presId="urn:microsoft.com/office/officeart/2005/8/layout/vList2"/>
    <dgm:cxn modelId="{5DBDB550-CE4D-44ED-9923-6F5180C8798C}" type="presParOf" srcId="{2FBBC7C4-9C1A-44F1-B3ED-1377FFE7CFAB}" destId="{6041582E-B3F0-4685-80FA-AF58BCFA80F8}" srcOrd="5" destOrd="0" presId="urn:microsoft.com/office/officeart/2005/8/layout/vList2"/>
    <dgm:cxn modelId="{D000B311-75D9-4D09-B259-1A012C0437BE}" type="presParOf" srcId="{2FBBC7C4-9C1A-44F1-B3ED-1377FFE7CFAB}" destId="{6D833D29-A742-4B41-83D2-FA8EEBE6C49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FC625E-4FF6-4FF1-9AB7-CB461E6445A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1D975F3-5743-429A-B918-4F675253F2DE}">
      <dgm:prSet/>
      <dgm:spPr/>
      <dgm:t>
        <a:bodyPr/>
        <a:lstStyle/>
        <a:p>
          <a:r>
            <a:rPr lang="en-US" b="0" i="0" dirty="0"/>
            <a:t>Identification </a:t>
          </a:r>
          <a:r>
            <a:rPr lang="en-US" b="0" i="0" dirty="0" err="1"/>
            <a:t>générale</a:t>
          </a:r>
          <a:r>
            <a:rPr lang="en-US" b="0" i="0" dirty="0"/>
            <a:t> du client</a:t>
          </a:r>
          <a:endParaRPr lang="en-US" dirty="0"/>
        </a:p>
      </dgm:t>
    </dgm:pt>
    <dgm:pt modelId="{6ADDFAA7-66C2-4BA3-A5F0-521D94CEB0E7}" type="parTrans" cxnId="{03B6CFBC-84B3-45F7-9E87-DD15C7DBBCE0}">
      <dgm:prSet/>
      <dgm:spPr/>
      <dgm:t>
        <a:bodyPr/>
        <a:lstStyle/>
        <a:p>
          <a:endParaRPr lang="en-US"/>
        </a:p>
      </dgm:t>
    </dgm:pt>
    <dgm:pt modelId="{3E8A4864-E23C-43DD-9EDB-7A706D6FDB71}" type="sibTrans" cxnId="{03B6CFBC-84B3-45F7-9E87-DD15C7DBBCE0}">
      <dgm:prSet/>
      <dgm:spPr/>
      <dgm:t>
        <a:bodyPr/>
        <a:lstStyle/>
        <a:p>
          <a:endParaRPr lang="en-US"/>
        </a:p>
      </dgm:t>
    </dgm:pt>
    <dgm:pt modelId="{187773B2-916A-47B1-974F-308486B1EF29}">
      <dgm:prSet/>
      <dgm:spPr/>
      <dgm:t>
        <a:bodyPr/>
        <a:lstStyle/>
        <a:p>
          <a:r>
            <a:rPr lang="en-US" b="0" i="0" dirty="0"/>
            <a:t>Tableau des forces et </a:t>
          </a:r>
          <a:r>
            <a:rPr lang="en-US" b="0" i="0" dirty="0" err="1"/>
            <a:t>difficultés</a:t>
          </a:r>
          <a:endParaRPr lang="en-US" dirty="0" err="1"/>
        </a:p>
      </dgm:t>
    </dgm:pt>
    <dgm:pt modelId="{A6505A5D-999D-4538-A95C-4822465D5DBD}" type="parTrans" cxnId="{A6895066-7F68-43FD-9E8C-9FBE85F9E71D}">
      <dgm:prSet/>
      <dgm:spPr/>
      <dgm:t>
        <a:bodyPr/>
        <a:lstStyle/>
        <a:p>
          <a:endParaRPr lang="en-US"/>
        </a:p>
      </dgm:t>
    </dgm:pt>
    <dgm:pt modelId="{874FA109-80F8-44C4-BEEA-A8691A798FE9}" type="sibTrans" cxnId="{A6895066-7F68-43FD-9E8C-9FBE85F9E71D}">
      <dgm:prSet/>
      <dgm:spPr/>
      <dgm:t>
        <a:bodyPr/>
        <a:lstStyle/>
        <a:p>
          <a:endParaRPr lang="en-US"/>
        </a:p>
      </dgm:t>
    </dgm:pt>
    <dgm:pt modelId="{6D6D21B9-3547-4AE9-8899-2EA7078C3D57}">
      <dgm:prSet/>
      <dgm:spPr/>
      <dgm:t>
        <a:bodyPr/>
        <a:lstStyle/>
        <a:p>
          <a:r>
            <a:rPr lang="en-US" b="0" i="0" dirty="0"/>
            <a:t>Identification des </a:t>
          </a:r>
          <a:r>
            <a:rPr lang="en-US" b="0" i="0" dirty="0" err="1"/>
            <a:t>objectifs</a:t>
          </a:r>
          <a:r>
            <a:rPr lang="en-US" b="0" i="0" dirty="0"/>
            <a:t> </a:t>
          </a:r>
          <a:r>
            <a:rPr lang="en-US" b="0" i="0" dirty="0" err="1">
              <a:latin typeface="Calibri" panose="020F0502020204030204" pitchFamily="34" charset="0"/>
              <a:cs typeface="Calibri" panose="020F0502020204030204" pitchFamily="34" charset="0"/>
            </a:rPr>
            <a:t>généraux</a:t>
          </a:r>
          <a:r>
            <a:rPr lang="en-US" b="0" i="0" dirty="0"/>
            <a:t> et </a:t>
          </a:r>
          <a:r>
            <a:rPr lang="en-US" b="0" i="0" dirty="0" err="1"/>
            <a:t>spécifiques</a:t>
          </a:r>
          <a:endParaRPr lang="en-US" dirty="0"/>
        </a:p>
      </dgm:t>
    </dgm:pt>
    <dgm:pt modelId="{B4D87FB5-BBE2-4961-A45D-AFE328C293BF}" type="parTrans" cxnId="{35A85FB9-4062-4A23-98B2-1ACBFF9E4C47}">
      <dgm:prSet/>
      <dgm:spPr/>
      <dgm:t>
        <a:bodyPr/>
        <a:lstStyle/>
        <a:p>
          <a:endParaRPr lang="en-US"/>
        </a:p>
      </dgm:t>
    </dgm:pt>
    <dgm:pt modelId="{2AB0E93F-8A45-439E-BD2A-F002162B4DEF}" type="sibTrans" cxnId="{35A85FB9-4062-4A23-98B2-1ACBFF9E4C47}">
      <dgm:prSet/>
      <dgm:spPr/>
      <dgm:t>
        <a:bodyPr/>
        <a:lstStyle/>
        <a:p>
          <a:endParaRPr lang="en-US"/>
        </a:p>
      </dgm:t>
    </dgm:pt>
    <dgm:pt modelId="{DFF0764A-8225-4EB2-8F35-7E6049F84A83}">
      <dgm:prSet/>
      <dgm:spPr/>
      <dgm:t>
        <a:bodyPr/>
        <a:lstStyle/>
        <a:p>
          <a:r>
            <a:rPr lang="en-US" b="0" i="0" dirty="0"/>
            <a:t>Identifications des </a:t>
          </a:r>
          <a:r>
            <a:rPr lang="en-US" b="0" i="0" dirty="0" err="1"/>
            <a:t>moyens</a:t>
          </a:r>
          <a:r>
            <a:rPr lang="en-US" b="0" i="0" dirty="0"/>
            <a:t> et </a:t>
          </a:r>
          <a:r>
            <a:rPr lang="en-US" b="0" i="0" dirty="0" err="1"/>
            <a:t>stratégies</a:t>
          </a:r>
          <a:endParaRPr lang="en-US" dirty="0" err="1"/>
        </a:p>
      </dgm:t>
    </dgm:pt>
    <dgm:pt modelId="{D8671752-7635-43D3-810E-BB214BA744B3}" type="parTrans" cxnId="{F0FEBEEF-CC11-4B8E-B737-59F3E0FA15B2}">
      <dgm:prSet/>
      <dgm:spPr/>
      <dgm:t>
        <a:bodyPr/>
        <a:lstStyle/>
        <a:p>
          <a:endParaRPr lang="en-US"/>
        </a:p>
      </dgm:t>
    </dgm:pt>
    <dgm:pt modelId="{45376B52-D0E6-4ABE-B25E-6E4E90E99ACE}" type="sibTrans" cxnId="{F0FEBEEF-CC11-4B8E-B737-59F3E0FA15B2}">
      <dgm:prSet/>
      <dgm:spPr/>
      <dgm:t>
        <a:bodyPr/>
        <a:lstStyle/>
        <a:p>
          <a:endParaRPr lang="en-US"/>
        </a:p>
      </dgm:t>
    </dgm:pt>
    <dgm:pt modelId="{34CB6D28-97A2-438D-BC6A-11FDF64A75E0}">
      <dgm:prSet/>
      <dgm:spPr/>
      <dgm:t>
        <a:bodyPr/>
        <a:lstStyle/>
        <a:p>
          <a:r>
            <a:rPr lang="en-US" b="0" i="0" dirty="0" err="1"/>
            <a:t>Échéanciers</a:t>
          </a:r>
          <a:r>
            <a:rPr lang="en-US" b="0" i="0" dirty="0"/>
            <a:t> pour la </a:t>
          </a:r>
          <a:r>
            <a:rPr lang="en-US" b="0" i="0" dirty="0" err="1"/>
            <a:t>révision</a:t>
          </a:r>
          <a:endParaRPr lang="en-US" dirty="0" err="1"/>
        </a:p>
      </dgm:t>
    </dgm:pt>
    <dgm:pt modelId="{68F3E89D-25A4-4EF8-9DEE-C3859B97C668}" type="parTrans" cxnId="{37CDFC9E-9507-4ACF-B2DC-1ED841C694D3}">
      <dgm:prSet/>
      <dgm:spPr/>
      <dgm:t>
        <a:bodyPr/>
        <a:lstStyle/>
        <a:p>
          <a:endParaRPr lang="en-US"/>
        </a:p>
      </dgm:t>
    </dgm:pt>
    <dgm:pt modelId="{488DAB38-55EA-4F06-8843-B947A4900CC6}" type="sibTrans" cxnId="{37CDFC9E-9507-4ACF-B2DC-1ED841C694D3}">
      <dgm:prSet/>
      <dgm:spPr/>
      <dgm:t>
        <a:bodyPr/>
        <a:lstStyle/>
        <a:p>
          <a:endParaRPr lang="en-US"/>
        </a:p>
      </dgm:t>
    </dgm:pt>
    <dgm:pt modelId="{9E1E6826-AF52-4840-BD18-25C4664D8F9E}">
      <dgm:prSet/>
      <dgm:spPr/>
      <dgm:t>
        <a:bodyPr/>
        <a:lstStyle/>
        <a:p>
          <a:r>
            <a:rPr lang="en-US" dirty="0"/>
            <a:t>Identification du (des) </a:t>
          </a:r>
          <a:r>
            <a:rPr lang="en-US" dirty="0" err="1"/>
            <a:t>besoin</a:t>
          </a:r>
          <a:r>
            <a:rPr lang="en-US" dirty="0"/>
            <a:t>(s) </a:t>
          </a:r>
          <a:r>
            <a:rPr lang="en-US" dirty="0" err="1"/>
            <a:t>ciblé</a:t>
          </a:r>
          <a:r>
            <a:rPr lang="en-US" dirty="0"/>
            <a:t>(s)</a:t>
          </a:r>
        </a:p>
      </dgm:t>
    </dgm:pt>
    <dgm:pt modelId="{461C2AD3-028C-4CB7-8DF5-8456301B3EF9}" type="parTrans" cxnId="{79524ED9-F248-4CC2-AC22-1DC3BCC584FD}">
      <dgm:prSet/>
      <dgm:spPr/>
      <dgm:t>
        <a:bodyPr/>
        <a:lstStyle/>
        <a:p>
          <a:endParaRPr lang="fr-CA"/>
        </a:p>
      </dgm:t>
    </dgm:pt>
    <dgm:pt modelId="{3462BDC1-4F79-4921-A12E-029E6A7C2DD1}" type="sibTrans" cxnId="{79524ED9-F248-4CC2-AC22-1DC3BCC584FD}">
      <dgm:prSet/>
      <dgm:spPr/>
      <dgm:t>
        <a:bodyPr/>
        <a:lstStyle/>
        <a:p>
          <a:endParaRPr lang="fr-CA"/>
        </a:p>
      </dgm:t>
    </dgm:pt>
    <dgm:pt modelId="{CA46D250-B4DD-4ED4-94CF-3C702824A0AC}" type="pres">
      <dgm:prSet presAssocID="{13FC625E-4FF6-4FF1-9AB7-CB461E6445AD}" presName="linear" presStyleCnt="0">
        <dgm:presLayoutVars>
          <dgm:animLvl val="lvl"/>
          <dgm:resizeHandles val="exact"/>
        </dgm:presLayoutVars>
      </dgm:prSet>
      <dgm:spPr/>
    </dgm:pt>
    <dgm:pt modelId="{2C7240D1-5376-40C8-9415-4A9EB24B0B2C}" type="pres">
      <dgm:prSet presAssocID="{D1D975F3-5743-429A-B918-4F675253F2DE}" presName="parentText" presStyleLbl="node1" presStyleIdx="0" presStyleCnt="6">
        <dgm:presLayoutVars>
          <dgm:chMax val="0"/>
          <dgm:bulletEnabled val="1"/>
        </dgm:presLayoutVars>
      </dgm:prSet>
      <dgm:spPr/>
    </dgm:pt>
    <dgm:pt modelId="{C778425A-3A7B-4457-AF5D-3C189A70CB6A}" type="pres">
      <dgm:prSet presAssocID="{3E8A4864-E23C-43DD-9EDB-7A706D6FDB71}" presName="spacer" presStyleCnt="0"/>
      <dgm:spPr/>
    </dgm:pt>
    <dgm:pt modelId="{084B6D2D-AD7D-41FE-8878-9864B3CD8F10}" type="pres">
      <dgm:prSet presAssocID="{187773B2-916A-47B1-974F-308486B1EF29}" presName="parentText" presStyleLbl="node1" presStyleIdx="1" presStyleCnt="6">
        <dgm:presLayoutVars>
          <dgm:chMax val="0"/>
          <dgm:bulletEnabled val="1"/>
        </dgm:presLayoutVars>
      </dgm:prSet>
      <dgm:spPr/>
    </dgm:pt>
    <dgm:pt modelId="{C6FA1FA4-ADAE-4674-B62A-B50068A85E37}" type="pres">
      <dgm:prSet presAssocID="{874FA109-80F8-44C4-BEEA-A8691A798FE9}" presName="spacer" presStyleCnt="0"/>
      <dgm:spPr/>
    </dgm:pt>
    <dgm:pt modelId="{882F6DBB-B2C6-45E2-9F27-732BC2EC5129}" type="pres">
      <dgm:prSet presAssocID="{6D6D21B9-3547-4AE9-8899-2EA7078C3D57}" presName="parentText" presStyleLbl="node1" presStyleIdx="2" presStyleCnt="6">
        <dgm:presLayoutVars>
          <dgm:chMax val="0"/>
          <dgm:bulletEnabled val="1"/>
        </dgm:presLayoutVars>
      </dgm:prSet>
      <dgm:spPr/>
    </dgm:pt>
    <dgm:pt modelId="{0AD2EC57-D21E-41AF-9819-47052AAD6DC8}" type="pres">
      <dgm:prSet presAssocID="{2AB0E93F-8A45-439E-BD2A-F002162B4DEF}" presName="spacer" presStyleCnt="0"/>
      <dgm:spPr/>
    </dgm:pt>
    <dgm:pt modelId="{85CBCDF3-A34E-4AF6-BEA3-F31A6C8F4A4E}" type="pres">
      <dgm:prSet presAssocID="{9E1E6826-AF52-4840-BD18-25C4664D8F9E}" presName="parentText" presStyleLbl="node1" presStyleIdx="3" presStyleCnt="6">
        <dgm:presLayoutVars>
          <dgm:chMax val="0"/>
          <dgm:bulletEnabled val="1"/>
        </dgm:presLayoutVars>
      </dgm:prSet>
      <dgm:spPr/>
    </dgm:pt>
    <dgm:pt modelId="{5C8FC5E5-D7BC-4F01-8865-F3BD0257491C}" type="pres">
      <dgm:prSet presAssocID="{3462BDC1-4F79-4921-A12E-029E6A7C2DD1}" presName="spacer" presStyleCnt="0"/>
      <dgm:spPr/>
    </dgm:pt>
    <dgm:pt modelId="{51971893-3436-413D-99A4-1625620E5891}" type="pres">
      <dgm:prSet presAssocID="{DFF0764A-8225-4EB2-8F35-7E6049F84A83}" presName="parentText" presStyleLbl="node1" presStyleIdx="4" presStyleCnt="6">
        <dgm:presLayoutVars>
          <dgm:chMax val="0"/>
          <dgm:bulletEnabled val="1"/>
        </dgm:presLayoutVars>
      </dgm:prSet>
      <dgm:spPr/>
    </dgm:pt>
    <dgm:pt modelId="{A4A88B45-693A-487C-9FC0-8E6CA6FD6AB3}" type="pres">
      <dgm:prSet presAssocID="{45376B52-D0E6-4ABE-B25E-6E4E90E99ACE}" presName="spacer" presStyleCnt="0"/>
      <dgm:spPr/>
    </dgm:pt>
    <dgm:pt modelId="{D6FE9346-66AE-4B45-99CA-E5377F6B0830}" type="pres">
      <dgm:prSet presAssocID="{34CB6D28-97A2-438D-BC6A-11FDF64A75E0}" presName="parentText" presStyleLbl="node1" presStyleIdx="5" presStyleCnt="6">
        <dgm:presLayoutVars>
          <dgm:chMax val="0"/>
          <dgm:bulletEnabled val="1"/>
        </dgm:presLayoutVars>
      </dgm:prSet>
      <dgm:spPr/>
    </dgm:pt>
  </dgm:ptLst>
  <dgm:cxnLst>
    <dgm:cxn modelId="{00462B1A-4718-4FE3-96B0-926D3187CF6E}" type="presOf" srcId="{DFF0764A-8225-4EB2-8F35-7E6049F84A83}" destId="{51971893-3436-413D-99A4-1625620E5891}" srcOrd="0" destOrd="0" presId="urn:microsoft.com/office/officeart/2005/8/layout/vList2"/>
    <dgm:cxn modelId="{3C6E1720-A80E-497F-9685-01ABCE2ADCF0}" type="presOf" srcId="{D1D975F3-5743-429A-B918-4F675253F2DE}" destId="{2C7240D1-5376-40C8-9415-4A9EB24B0B2C}" srcOrd="0" destOrd="0" presId="urn:microsoft.com/office/officeart/2005/8/layout/vList2"/>
    <dgm:cxn modelId="{7E9AEB64-F79C-4CA1-ADB1-720E2C6F0D43}" type="presOf" srcId="{13FC625E-4FF6-4FF1-9AB7-CB461E6445AD}" destId="{CA46D250-B4DD-4ED4-94CF-3C702824A0AC}" srcOrd="0" destOrd="0" presId="urn:microsoft.com/office/officeart/2005/8/layout/vList2"/>
    <dgm:cxn modelId="{A6895066-7F68-43FD-9E8C-9FBE85F9E71D}" srcId="{13FC625E-4FF6-4FF1-9AB7-CB461E6445AD}" destId="{187773B2-916A-47B1-974F-308486B1EF29}" srcOrd="1" destOrd="0" parTransId="{A6505A5D-999D-4538-A95C-4822465D5DBD}" sibTransId="{874FA109-80F8-44C4-BEEA-A8691A798FE9}"/>
    <dgm:cxn modelId="{16D9E769-0FDD-4516-A86A-7603EBE17244}" type="presOf" srcId="{9E1E6826-AF52-4840-BD18-25C4664D8F9E}" destId="{85CBCDF3-A34E-4AF6-BEA3-F31A6C8F4A4E}" srcOrd="0" destOrd="0" presId="urn:microsoft.com/office/officeart/2005/8/layout/vList2"/>
    <dgm:cxn modelId="{30ECE999-4C9C-4BD0-B142-8FD83AB8E194}" type="presOf" srcId="{187773B2-916A-47B1-974F-308486B1EF29}" destId="{084B6D2D-AD7D-41FE-8878-9864B3CD8F10}" srcOrd="0" destOrd="0" presId="urn:microsoft.com/office/officeart/2005/8/layout/vList2"/>
    <dgm:cxn modelId="{37CDFC9E-9507-4ACF-B2DC-1ED841C694D3}" srcId="{13FC625E-4FF6-4FF1-9AB7-CB461E6445AD}" destId="{34CB6D28-97A2-438D-BC6A-11FDF64A75E0}" srcOrd="5" destOrd="0" parTransId="{68F3E89D-25A4-4EF8-9DEE-C3859B97C668}" sibTransId="{488DAB38-55EA-4F06-8843-B947A4900CC6}"/>
    <dgm:cxn modelId="{7577CCB2-7F0E-47E4-A924-89E6A50BDE40}" type="presOf" srcId="{6D6D21B9-3547-4AE9-8899-2EA7078C3D57}" destId="{882F6DBB-B2C6-45E2-9F27-732BC2EC5129}" srcOrd="0" destOrd="0" presId="urn:microsoft.com/office/officeart/2005/8/layout/vList2"/>
    <dgm:cxn modelId="{35A85FB9-4062-4A23-98B2-1ACBFF9E4C47}" srcId="{13FC625E-4FF6-4FF1-9AB7-CB461E6445AD}" destId="{6D6D21B9-3547-4AE9-8899-2EA7078C3D57}" srcOrd="2" destOrd="0" parTransId="{B4D87FB5-BBE2-4961-A45D-AFE328C293BF}" sibTransId="{2AB0E93F-8A45-439E-BD2A-F002162B4DEF}"/>
    <dgm:cxn modelId="{03B6CFBC-84B3-45F7-9E87-DD15C7DBBCE0}" srcId="{13FC625E-4FF6-4FF1-9AB7-CB461E6445AD}" destId="{D1D975F3-5743-429A-B918-4F675253F2DE}" srcOrd="0" destOrd="0" parTransId="{6ADDFAA7-66C2-4BA3-A5F0-521D94CEB0E7}" sibTransId="{3E8A4864-E23C-43DD-9EDB-7A706D6FDB71}"/>
    <dgm:cxn modelId="{79524ED9-F248-4CC2-AC22-1DC3BCC584FD}" srcId="{13FC625E-4FF6-4FF1-9AB7-CB461E6445AD}" destId="{9E1E6826-AF52-4840-BD18-25C4664D8F9E}" srcOrd="3" destOrd="0" parTransId="{461C2AD3-028C-4CB7-8DF5-8456301B3EF9}" sibTransId="{3462BDC1-4F79-4921-A12E-029E6A7C2DD1}"/>
    <dgm:cxn modelId="{2806E3E1-B23E-4CE5-A7FC-5AFAA17155D9}" type="presOf" srcId="{34CB6D28-97A2-438D-BC6A-11FDF64A75E0}" destId="{D6FE9346-66AE-4B45-99CA-E5377F6B0830}" srcOrd="0" destOrd="0" presId="urn:microsoft.com/office/officeart/2005/8/layout/vList2"/>
    <dgm:cxn modelId="{F0FEBEEF-CC11-4B8E-B737-59F3E0FA15B2}" srcId="{13FC625E-4FF6-4FF1-9AB7-CB461E6445AD}" destId="{DFF0764A-8225-4EB2-8F35-7E6049F84A83}" srcOrd="4" destOrd="0" parTransId="{D8671752-7635-43D3-810E-BB214BA744B3}" sibTransId="{45376B52-D0E6-4ABE-B25E-6E4E90E99ACE}"/>
    <dgm:cxn modelId="{ECBC6907-0935-464C-B1D8-B88EAD9C1710}" type="presParOf" srcId="{CA46D250-B4DD-4ED4-94CF-3C702824A0AC}" destId="{2C7240D1-5376-40C8-9415-4A9EB24B0B2C}" srcOrd="0" destOrd="0" presId="urn:microsoft.com/office/officeart/2005/8/layout/vList2"/>
    <dgm:cxn modelId="{8CE7894E-EFEF-4C29-802E-B3EEF28F482E}" type="presParOf" srcId="{CA46D250-B4DD-4ED4-94CF-3C702824A0AC}" destId="{C778425A-3A7B-4457-AF5D-3C189A70CB6A}" srcOrd="1" destOrd="0" presId="urn:microsoft.com/office/officeart/2005/8/layout/vList2"/>
    <dgm:cxn modelId="{8F0BCBB7-9D0E-4874-A86B-6162112DBF48}" type="presParOf" srcId="{CA46D250-B4DD-4ED4-94CF-3C702824A0AC}" destId="{084B6D2D-AD7D-41FE-8878-9864B3CD8F10}" srcOrd="2" destOrd="0" presId="urn:microsoft.com/office/officeart/2005/8/layout/vList2"/>
    <dgm:cxn modelId="{AFFC8EB5-D1EC-4556-8FE0-25305D745B04}" type="presParOf" srcId="{CA46D250-B4DD-4ED4-94CF-3C702824A0AC}" destId="{C6FA1FA4-ADAE-4674-B62A-B50068A85E37}" srcOrd="3" destOrd="0" presId="urn:microsoft.com/office/officeart/2005/8/layout/vList2"/>
    <dgm:cxn modelId="{2FC3721C-3DAF-4D71-8712-79AC73D8E7CD}" type="presParOf" srcId="{CA46D250-B4DD-4ED4-94CF-3C702824A0AC}" destId="{882F6DBB-B2C6-45E2-9F27-732BC2EC5129}" srcOrd="4" destOrd="0" presId="urn:microsoft.com/office/officeart/2005/8/layout/vList2"/>
    <dgm:cxn modelId="{58516AE8-D7B7-4A0A-8CA4-7D7B21EEAA57}" type="presParOf" srcId="{CA46D250-B4DD-4ED4-94CF-3C702824A0AC}" destId="{0AD2EC57-D21E-41AF-9819-47052AAD6DC8}" srcOrd="5" destOrd="0" presId="urn:microsoft.com/office/officeart/2005/8/layout/vList2"/>
    <dgm:cxn modelId="{6169784E-1D51-45BC-8449-1839DCD0F25C}" type="presParOf" srcId="{CA46D250-B4DD-4ED4-94CF-3C702824A0AC}" destId="{85CBCDF3-A34E-4AF6-BEA3-F31A6C8F4A4E}" srcOrd="6" destOrd="0" presId="urn:microsoft.com/office/officeart/2005/8/layout/vList2"/>
    <dgm:cxn modelId="{BD293BE8-8D0D-4BCC-80FD-B9F3AB7EEDFF}" type="presParOf" srcId="{CA46D250-B4DD-4ED4-94CF-3C702824A0AC}" destId="{5C8FC5E5-D7BC-4F01-8865-F3BD0257491C}" srcOrd="7" destOrd="0" presId="urn:microsoft.com/office/officeart/2005/8/layout/vList2"/>
    <dgm:cxn modelId="{CCA62C8C-6608-4B5F-92AF-2DB2883D9386}" type="presParOf" srcId="{CA46D250-B4DD-4ED4-94CF-3C702824A0AC}" destId="{51971893-3436-413D-99A4-1625620E5891}" srcOrd="8" destOrd="0" presId="urn:microsoft.com/office/officeart/2005/8/layout/vList2"/>
    <dgm:cxn modelId="{4AAD42A1-75B9-4A61-B25B-AC93B6B3F857}" type="presParOf" srcId="{CA46D250-B4DD-4ED4-94CF-3C702824A0AC}" destId="{A4A88B45-693A-487C-9FC0-8E6CA6FD6AB3}" srcOrd="9" destOrd="0" presId="urn:microsoft.com/office/officeart/2005/8/layout/vList2"/>
    <dgm:cxn modelId="{642A1B38-1F36-4689-A1BD-1DE83E841408}" type="presParOf" srcId="{CA46D250-B4DD-4ED4-94CF-3C702824A0AC}" destId="{D6FE9346-66AE-4B45-99CA-E5377F6B083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141377-84AE-4120-8E1D-B786B5C73A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4A19F7-2924-4C08-A748-566B92B6FE3B}">
      <dgm:prSet/>
      <dgm:spPr/>
      <dgm:t>
        <a:bodyPr/>
        <a:lstStyle/>
        <a:p>
          <a:r>
            <a:rPr lang="en-US" b="0" i="0" dirty="0" err="1"/>
            <a:t>C'est</a:t>
          </a:r>
          <a:r>
            <a:rPr lang="en-US" b="0" i="0" dirty="0"/>
            <a:t> le plan de match de </a:t>
          </a:r>
          <a:r>
            <a:rPr lang="en-US" b="0" i="0" dirty="0" err="1"/>
            <a:t>l'intervenant</a:t>
          </a:r>
          <a:r>
            <a:rPr lang="en-US" b="0" i="0" dirty="0"/>
            <a:t> suite au plan </a:t>
          </a:r>
          <a:r>
            <a:rPr lang="en-US" b="0" i="0" dirty="0" err="1"/>
            <a:t>d'intervention</a:t>
          </a:r>
          <a:r>
            <a:rPr lang="en-US" b="0" i="0" dirty="0"/>
            <a:t>*</a:t>
          </a:r>
          <a:endParaRPr lang="en-US" dirty="0"/>
        </a:p>
      </dgm:t>
    </dgm:pt>
    <dgm:pt modelId="{89093B6A-AF5D-4A64-8FA9-23722DB3761A}" type="parTrans" cxnId="{48E3D6A4-3A95-451B-8E2B-D0937705E9B6}">
      <dgm:prSet/>
      <dgm:spPr/>
      <dgm:t>
        <a:bodyPr/>
        <a:lstStyle/>
        <a:p>
          <a:endParaRPr lang="en-US"/>
        </a:p>
      </dgm:t>
    </dgm:pt>
    <dgm:pt modelId="{CCF4DCFF-12AD-4063-B730-2F86F0E39D92}" type="sibTrans" cxnId="{48E3D6A4-3A95-451B-8E2B-D0937705E9B6}">
      <dgm:prSet/>
      <dgm:spPr/>
      <dgm:t>
        <a:bodyPr/>
        <a:lstStyle/>
        <a:p>
          <a:endParaRPr lang="en-US"/>
        </a:p>
      </dgm:t>
    </dgm:pt>
    <dgm:pt modelId="{E9AADB05-9571-4A64-BEB3-4D2404775300}">
      <dgm:prSet/>
      <dgm:spPr/>
      <dgm:t>
        <a:bodyPr/>
        <a:lstStyle/>
        <a:p>
          <a:r>
            <a:rPr lang="en-US" b="0" i="0"/>
            <a:t>Doit être concret, précis</a:t>
          </a:r>
          <a:endParaRPr lang="en-US"/>
        </a:p>
      </dgm:t>
    </dgm:pt>
    <dgm:pt modelId="{CD2106DB-5BF2-4AC4-A439-AB02278A8DC4}" type="parTrans" cxnId="{32A23D2A-EDA2-473A-ACD1-FDC2E77FACE3}">
      <dgm:prSet/>
      <dgm:spPr/>
      <dgm:t>
        <a:bodyPr/>
        <a:lstStyle/>
        <a:p>
          <a:endParaRPr lang="en-US"/>
        </a:p>
      </dgm:t>
    </dgm:pt>
    <dgm:pt modelId="{EBEDEA5E-0C6D-44E6-B467-56FF38D4CB40}" type="sibTrans" cxnId="{32A23D2A-EDA2-473A-ACD1-FDC2E77FACE3}">
      <dgm:prSet/>
      <dgm:spPr/>
      <dgm:t>
        <a:bodyPr/>
        <a:lstStyle/>
        <a:p>
          <a:endParaRPr lang="en-US"/>
        </a:p>
      </dgm:t>
    </dgm:pt>
    <dgm:pt modelId="{B117E758-D3B5-4AC7-B7A1-EF18AF73F688}">
      <dgm:prSet/>
      <dgm:spPr/>
      <dgm:t>
        <a:bodyPr/>
        <a:lstStyle/>
        <a:p>
          <a:r>
            <a:rPr lang="en-US" b="0" i="0"/>
            <a:t>Permet de remplacer l'intervenant à pied levé sans retarder le plan d'intervention;</a:t>
          </a:r>
          <a:endParaRPr lang="en-US"/>
        </a:p>
      </dgm:t>
    </dgm:pt>
    <dgm:pt modelId="{DE09D77F-16D7-4F93-ABC8-B654CFA2AEF4}" type="parTrans" cxnId="{1F01B3FC-5D37-46C6-A651-08EFC0AEC2DE}">
      <dgm:prSet/>
      <dgm:spPr/>
      <dgm:t>
        <a:bodyPr/>
        <a:lstStyle/>
        <a:p>
          <a:endParaRPr lang="en-US"/>
        </a:p>
      </dgm:t>
    </dgm:pt>
    <dgm:pt modelId="{D4BD3CD7-75A0-4133-9617-90592CC8C524}" type="sibTrans" cxnId="{1F01B3FC-5D37-46C6-A651-08EFC0AEC2DE}">
      <dgm:prSet/>
      <dgm:spPr/>
      <dgm:t>
        <a:bodyPr/>
        <a:lstStyle/>
        <a:p>
          <a:endParaRPr lang="en-US"/>
        </a:p>
      </dgm:t>
    </dgm:pt>
    <dgm:pt modelId="{086063D2-A6A4-4609-9B16-A376351A810D}">
      <dgm:prSet/>
      <dgm:spPr/>
      <dgm:t>
        <a:bodyPr/>
        <a:lstStyle/>
        <a:p>
          <a:r>
            <a:rPr lang="en-US" b="0" i="0" dirty="0" err="1"/>
            <a:t>Permet</a:t>
          </a:r>
          <a:r>
            <a:rPr lang="en-US" b="0" i="0" dirty="0"/>
            <a:t> la </a:t>
          </a:r>
          <a:r>
            <a:rPr lang="en-US" b="0" i="0" dirty="0" err="1"/>
            <a:t>cohérence</a:t>
          </a:r>
          <a:r>
            <a:rPr lang="en-US" b="0" i="0" dirty="0"/>
            <a:t> </a:t>
          </a:r>
          <a:r>
            <a:rPr lang="en-US" b="0" i="0" dirty="0" err="1"/>
            <a:t>d'équipe</a:t>
          </a:r>
          <a:r>
            <a:rPr lang="en-US" b="0" i="0" dirty="0"/>
            <a:t> </a:t>
          </a:r>
          <a:r>
            <a:rPr lang="en-US" b="0" i="0" dirty="0" err="1"/>
            <a:t>si</a:t>
          </a:r>
          <a:r>
            <a:rPr lang="en-US" b="0" i="0" dirty="0"/>
            <a:t> </a:t>
          </a:r>
          <a:r>
            <a:rPr lang="en-US" b="0" i="0" dirty="0" err="1"/>
            <a:t>plusieurs</a:t>
          </a:r>
          <a:r>
            <a:rPr lang="en-US" b="0" i="0" dirty="0"/>
            <a:t> </a:t>
          </a:r>
          <a:r>
            <a:rPr lang="en-US" b="0" i="0" dirty="0" err="1"/>
            <a:t>éducateurs</a:t>
          </a:r>
          <a:r>
            <a:rPr lang="en-US" b="0" i="0" dirty="0"/>
            <a:t> </a:t>
          </a:r>
          <a:r>
            <a:rPr lang="en-US" b="0" i="0" dirty="0" err="1"/>
            <a:t>spécialisés</a:t>
          </a:r>
          <a:r>
            <a:rPr lang="en-US" b="0" i="0" dirty="0"/>
            <a:t> dans le dossier.</a:t>
          </a:r>
          <a:endParaRPr lang="en-US" dirty="0"/>
        </a:p>
      </dgm:t>
    </dgm:pt>
    <dgm:pt modelId="{6D0869FD-DB2B-4BEC-8528-A5C5594311FC}" type="parTrans" cxnId="{478C36A0-2D72-4457-82AF-7E81EAE2D884}">
      <dgm:prSet/>
      <dgm:spPr/>
      <dgm:t>
        <a:bodyPr/>
        <a:lstStyle/>
        <a:p>
          <a:endParaRPr lang="en-US"/>
        </a:p>
      </dgm:t>
    </dgm:pt>
    <dgm:pt modelId="{8D882D75-C6FE-48D3-94A9-8C663E150FB0}" type="sibTrans" cxnId="{478C36A0-2D72-4457-82AF-7E81EAE2D884}">
      <dgm:prSet/>
      <dgm:spPr/>
      <dgm:t>
        <a:bodyPr/>
        <a:lstStyle/>
        <a:p>
          <a:endParaRPr lang="en-US"/>
        </a:p>
      </dgm:t>
    </dgm:pt>
    <dgm:pt modelId="{A267E82D-2E41-4CF0-841C-50569E46C064}">
      <dgm:prSet/>
      <dgm:spPr/>
      <dgm:t>
        <a:bodyPr/>
        <a:lstStyle/>
        <a:p>
          <a:r>
            <a:rPr lang="en-US" dirty="0"/>
            <a:t>*dans </a:t>
          </a:r>
          <a:r>
            <a:rPr lang="en-US" dirty="0" err="1"/>
            <a:t>certains</a:t>
          </a:r>
          <a:r>
            <a:rPr lang="en-US" dirty="0"/>
            <a:t> milieux, le PA </a:t>
          </a:r>
          <a:r>
            <a:rPr lang="en-US" dirty="0" err="1"/>
            <a:t>vient</a:t>
          </a:r>
          <a:r>
            <a:rPr lang="en-US" dirty="0"/>
            <a:t> </a:t>
          </a:r>
          <a:r>
            <a:rPr lang="en-US" dirty="0" err="1"/>
            <a:t>avant</a:t>
          </a:r>
          <a:r>
            <a:rPr lang="en-US" dirty="0"/>
            <a:t> le PI </a:t>
          </a:r>
          <a:r>
            <a:rPr lang="en-US" dirty="0" err="1"/>
            <a:t>lorsque</a:t>
          </a:r>
          <a:r>
            <a:rPr lang="en-US" dirty="0"/>
            <a:t> non </a:t>
          </a:r>
          <a:r>
            <a:rPr lang="en-US" dirty="0" err="1"/>
            <a:t>financé</a:t>
          </a:r>
          <a:r>
            <a:rPr lang="en-US" dirty="0"/>
            <a:t> (MEES)</a:t>
          </a:r>
        </a:p>
      </dgm:t>
    </dgm:pt>
    <dgm:pt modelId="{4A64DECB-4B13-437F-8E44-427838A99EB8}" type="parTrans" cxnId="{3A752236-3611-4C4A-9E17-91DB9741BA20}">
      <dgm:prSet/>
      <dgm:spPr/>
      <dgm:t>
        <a:bodyPr/>
        <a:lstStyle/>
        <a:p>
          <a:endParaRPr lang="fr-CA"/>
        </a:p>
      </dgm:t>
    </dgm:pt>
    <dgm:pt modelId="{38CD6860-2BF3-493F-820A-E94340DDBA37}" type="sibTrans" cxnId="{3A752236-3611-4C4A-9E17-91DB9741BA20}">
      <dgm:prSet/>
      <dgm:spPr/>
      <dgm:t>
        <a:bodyPr/>
        <a:lstStyle/>
        <a:p>
          <a:endParaRPr lang="fr-CA"/>
        </a:p>
      </dgm:t>
    </dgm:pt>
    <dgm:pt modelId="{0DE705A2-F2E1-4439-99D8-E15ECE4CF86A}" type="pres">
      <dgm:prSet presAssocID="{AE141377-84AE-4120-8E1D-B786B5C73A73}" presName="linear" presStyleCnt="0">
        <dgm:presLayoutVars>
          <dgm:animLvl val="lvl"/>
          <dgm:resizeHandles val="exact"/>
        </dgm:presLayoutVars>
      </dgm:prSet>
      <dgm:spPr/>
    </dgm:pt>
    <dgm:pt modelId="{4494029F-4B9C-4C38-BC57-132B52537146}" type="pres">
      <dgm:prSet presAssocID="{D34A19F7-2924-4C08-A748-566B92B6FE3B}" presName="parentText" presStyleLbl="node1" presStyleIdx="0" presStyleCnt="5">
        <dgm:presLayoutVars>
          <dgm:chMax val="0"/>
          <dgm:bulletEnabled val="1"/>
        </dgm:presLayoutVars>
      </dgm:prSet>
      <dgm:spPr/>
    </dgm:pt>
    <dgm:pt modelId="{A2D751E1-37F3-4FDD-BD3A-E157DD1F72BC}" type="pres">
      <dgm:prSet presAssocID="{CCF4DCFF-12AD-4063-B730-2F86F0E39D92}" presName="spacer" presStyleCnt="0"/>
      <dgm:spPr/>
    </dgm:pt>
    <dgm:pt modelId="{678FA00D-9449-4849-8E78-321CD547BDFA}" type="pres">
      <dgm:prSet presAssocID="{E9AADB05-9571-4A64-BEB3-4D2404775300}" presName="parentText" presStyleLbl="node1" presStyleIdx="1" presStyleCnt="5">
        <dgm:presLayoutVars>
          <dgm:chMax val="0"/>
          <dgm:bulletEnabled val="1"/>
        </dgm:presLayoutVars>
      </dgm:prSet>
      <dgm:spPr/>
    </dgm:pt>
    <dgm:pt modelId="{A92C6BF0-3E35-4E3C-B2A5-EB65605129EF}" type="pres">
      <dgm:prSet presAssocID="{EBEDEA5E-0C6D-44E6-B467-56FF38D4CB40}" presName="spacer" presStyleCnt="0"/>
      <dgm:spPr/>
    </dgm:pt>
    <dgm:pt modelId="{37555707-0364-4791-B09E-AD177D9B63D0}" type="pres">
      <dgm:prSet presAssocID="{B117E758-D3B5-4AC7-B7A1-EF18AF73F688}" presName="parentText" presStyleLbl="node1" presStyleIdx="2" presStyleCnt="5">
        <dgm:presLayoutVars>
          <dgm:chMax val="0"/>
          <dgm:bulletEnabled val="1"/>
        </dgm:presLayoutVars>
      </dgm:prSet>
      <dgm:spPr/>
    </dgm:pt>
    <dgm:pt modelId="{9CE3D3B7-C797-4490-B2F9-FDC69B253503}" type="pres">
      <dgm:prSet presAssocID="{D4BD3CD7-75A0-4133-9617-90592CC8C524}" presName="spacer" presStyleCnt="0"/>
      <dgm:spPr/>
    </dgm:pt>
    <dgm:pt modelId="{EA042BD7-CB10-4483-9DEC-4B0A045023D3}" type="pres">
      <dgm:prSet presAssocID="{086063D2-A6A4-4609-9B16-A376351A810D}" presName="parentText" presStyleLbl="node1" presStyleIdx="3" presStyleCnt="5">
        <dgm:presLayoutVars>
          <dgm:chMax val="0"/>
          <dgm:bulletEnabled val="1"/>
        </dgm:presLayoutVars>
      </dgm:prSet>
      <dgm:spPr/>
    </dgm:pt>
    <dgm:pt modelId="{0D89C6C9-7E69-441A-98D9-B06438BFC112}" type="pres">
      <dgm:prSet presAssocID="{8D882D75-C6FE-48D3-94A9-8C663E150FB0}" presName="spacer" presStyleCnt="0"/>
      <dgm:spPr/>
    </dgm:pt>
    <dgm:pt modelId="{B78E9447-F716-4562-8AA7-3E7D67BAAD4B}" type="pres">
      <dgm:prSet presAssocID="{A267E82D-2E41-4CF0-841C-50569E46C064}" presName="parentText" presStyleLbl="node1" presStyleIdx="4" presStyleCnt="5">
        <dgm:presLayoutVars>
          <dgm:chMax val="0"/>
          <dgm:bulletEnabled val="1"/>
        </dgm:presLayoutVars>
      </dgm:prSet>
      <dgm:spPr/>
    </dgm:pt>
  </dgm:ptLst>
  <dgm:cxnLst>
    <dgm:cxn modelId="{9C0A3825-3D5E-4C6D-B049-CC3046E8A4AB}" type="presOf" srcId="{B117E758-D3B5-4AC7-B7A1-EF18AF73F688}" destId="{37555707-0364-4791-B09E-AD177D9B63D0}" srcOrd="0" destOrd="0" presId="urn:microsoft.com/office/officeart/2005/8/layout/vList2"/>
    <dgm:cxn modelId="{25276F26-24B5-4ED0-8419-6C6AF73A96F9}" type="presOf" srcId="{E9AADB05-9571-4A64-BEB3-4D2404775300}" destId="{678FA00D-9449-4849-8E78-321CD547BDFA}" srcOrd="0" destOrd="0" presId="urn:microsoft.com/office/officeart/2005/8/layout/vList2"/>
    <dgm:cxn modelId="{32A23D2A-EDA2-473A-ACD1-FDC2E77FACE3}" srcId="{AE141377-84AE-4120-8E1D-B786B5C73A73}" destId="{E9AADB05-9571-4A64-BEB3-4D2404775300}" srcOrd="1" destOrd="0" parTransId="{CD2106DB-5BF2-4AC4-A439-AB02278A8DC4}" sibTransId="{EBEDEA5E-0C6D-44E6-B467-56FF38D4CB40}"/>
    <dgm:cxn modelId="{3A752236-3611-4C4A-9E17-91DB9741BA20}" srcId="{AE141377-84AE-4120-8E1D-B786B5C73A73}" destId="{A267E82D-2E41-4CF0-841C-50569E46C064}" srcOrd="4" destOrd="0" parTransId="{4A64DECB-4B13-437F-8E44-427838A99EB8}" sibTransId="{38CD6860-2BF3-493F-820A-E94340DDBA37}"/>
    <dgm:cxn modelId="{A858A143-4796-4F75-B17A-1E0C53886FE2}" type="presOf" srcId="{D34A19F7-2924-4C08-A748-566B92B6FE3B}" destId="{4494029F-4B9C-4C38-BC57-132B52537146}" srcOrd="0" destOrd="0" presId="urn:microsoft.com/office/officeart/2005/8/layout/vList2"/>
    <dgm:cxn modelId="{478C36A0-2D72-4457-82AF-7E81EAE2D884}" srcId="{AE141377-84AE-4120-8E1D-B786B5C73A73}" destId="{086063D2-A6A4-4609-9B16-A376351A810D}" srcOrd="3" destOrd="0" parTransId="{6D0869FD-DB2B-4BEC-8528-A5C5594311FC}" sibTransId="{8D882D75-C6FE-48D3-94A9-8C663E150FB0}"/>
    <dgm:cxn modelId="{48E3D6A4-3A95-451B-8E2B-D0937705E9B6}" srcId="{AE141377-84AE-4120-8E1D-B786B5C73A73}" destId="{D34A19F7-2924-4C08-A748-566B92B6FE3B}" srcOrd="0" destOrd="0" parTransId="{89093B6A-AF5D-4A64-8FA9-23722DB3761A}" sibTransId="{CCF4DCFF-12AD-4063-B730-2F86F0E39D92}"/>
    <dgm:cxn modelId="{9EC023B3-20F0-427B-B238-0C035DD04799}" type="presOf" srcId="{086063D2-A6A4-4609-9B16-A376351A810D}" destId="{EA042BD7-CB10-4483-9DEC-4B0A045023D3}" srcOrd="0" destOrd="0" presId="urn:microsoft.com/office/officeart/2005/8/layout/vList2"/>
    <dgm:cxn modelId="{32B2B8B8-1272-4B45-A13F-F4DC39CBE4C9}" type="presOf" srcId="{AE141377-84AE-4120-8E1D-B786B5C73A73}" destId="{0DE705A2-F2E1-4439-99D8-E15ECE4CF86A}" srcOrd="0" destOrd="0" presId="urn:microsoft.com/office/officeart/2005/8/layout/vList2"/>
    <dgm:cxn modelId="{32E347C8-5A07-42F2-B164-CEEBA945F9C5}" type="presOf" srcId="{A267E82D-2E41-4CF0-841C-50569E46C064}" destId="{B78E9447-F716-4562-8AA7-3E7D67BAAD4B}" srcOrd="0" destOrd="0" presId="urn:microsoft.com/office/officeart/2005/8/layout/vList2"/>
    <dgm:cxn modelId="{1F01B3FC-5D37-46C6-A651-08EFC0AEC2DE}" srcId="{AE141377-84AE-4120-8E1D-B786B5C73A73}" destId="{B117E758-D3B5-4AC7-B7A1-EF18AF73F688}" srcOrd="2" destOrd="0" parTransId="{DE09D77F-16D7-4F93-ABC8-B654CFA2AEF4}" sibTransId="{D4BD3CD7-75A0-4133-9617-90592CC8C524}"/>
    <dgm:cxn modelId="{3988F46A-8640-40D0-834C-6F56318FC82C}" type="presParOf" srcId="{0DE705A2-F2E1-4439-99D8-E15ECE4CF86A}" destId="{4494029F-4B9C-4C38-BC57-132B52537146}" srcOrd="0" destOrd="0" presId="urn:microsoft.com/office/officeart/2005/8/layout/vList2"/>
    <dgm:cxn modelId="{0659A0CD-8C81-4814-A946-B327FBFEADDE}" type="presParOf" srcId="{0DE705A2-F2E1-4439-99D8-E15ECE4CF86A}" destId="{A2D751E1-37F3-4FDD-BD3A-E157DD1F72BC}" srcOrd="1" destOrd="0" presId="urn:microsoft.com/office/officeart/2005/8/layout/vList2"/>
    <dgm:cxn modelId="{2A8376BC-9131-40B4-A7C6-7AFCE221FD20}" type="presParOf" srcId="{0DE705A2-F2E1-4439-99D8-E15ECE4CF86A}" destId="{678FA00D-9449-4849-8E78-321CD547BDFA}" srcOrd="2" destOrd="0" presId="urn:microsoft.com/office/officeart/2005/8/layout/vList2"/>
    <dgm:cxn modelId="{6A9C4C9B-40DC-4F34-8CAA-65D11534DEC3}" type="presParOf" srcId="{0DE705A2-F2E1-4439-99D8-E15ECE4CF86A}" destId="{A92C6BF0-3E35-4E3C-B2A5-EB65605129EF}" srcOrd="3" destOrd="0" presId="urn:microsoft.com/office/officeart/2005/8/layout/vList2"/>
    <dgm:cxn modelId="{41C6BDA9-9644-4CEB-9BC5-1C22B9577880}" type="presParOf" srcId="{0DE705A2-F2E1-4439-99D8-E15ECE4CF86A}" destId="{37555707-0364-4791-B09E-AD177D9B63D0}" srcOrd="4" destOrd="0" presId="urn:microsoft.com/office/officeart/2005/8/layout/vList2"/>
    <dgm:cxn modelId="{1F119963-7D0F-46BD-86AA-D5F6C0986FF8}" type="presParOf" srcId="{0DE705A2-F2E1-4439-99D8-E15ECE4CF86A}" destId="{9CE3D3B7-C797-4490-B2F9-FDC69B253503}" srcOrd="5" destOrd="0" presId="urn:microsoft.com/office/officeart/2005/8/layout/vList2"/>
    <dgm:cxn modelId="{8DAAB978-4DC5-437F-B4A5-3BA20AD9E5BC}" type="presParOf" srcId="{0DE705A2-F2E1-4439-99D8-E15ECE4CF86A}" destId="{EA042BD7-CB10-4483-9DEC-4B0A045023D3}" srcOrd="6" destOrd="0" presId="urn:microsoft.com/office/officeart/2005/8/layout/vList2"/>
    <dgm:cxn modelId="{251CC03D-1DC1-405D-9A9F-99717810051B}" type="presParOf" srcId="{0DE705A2-F2E1-4439-99D8-E15ECE4CF86A}" destId="{0D89C6C9-7E69-441A-98D9-B06438BFC112}" srcOrd="7" destOrd="0" presId="urn:microsoft.com/office/officeart/2005/8/layout/vList2"/>
    <dgm:cxn modelId="{0368D700-713E-4351-9F76-C8F35EB3542B}" type="presParOf" srcId="{0DE705A2-F2E1-4439-99D8-E15ECE4CF86A}" destId="{B78E9447-F716-4562-8AA7-3E7D67BAAD4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4B016A-CACF-47A6-9D6F-07F4686C729A}" type="doc">
      <dgm:prSet loTypeId="urn:microsoft.com/office/officeart/2005/8/layout/vProcess5" loCatId="process" qsTypeId="urn:microsoft.com/office/officeart/2005/8/quickstyle/simple2" qsCatId="simple" csTypeId="urn:microsoft.com/office/officeart/2005/8/colors/accent6_2" csCatId="accent6" phldr="1"/>
      <dgm:spPr/>
      <dgm:t>
        <a:bodyPr/>
        <a:lstStyle/>
        <a:p>
          <a:endParaRPr lang="en-US"/>
        </a:p>
      </dgm:t>
    </dgm:pt>
    <dgm:pt modelId="{3C4CF486-4FD4-4850-8C01-557615AAB2EE}">
      <dgm:prSet/>
      <dgm:spPr/>
      <dgm:t>
        <a:bodyPr/>
        <a:lstStyle/>
        <a:p>
          <a:r>
            <a:rPr lang="en-US" b="0" i="0" dirty="0"/>
            <a:t>Nous ne </a:t>
          </a:r>
          <a:r>
            <a:rPr lang="en-US" b="0" i="0" dirty="0" err="1"/>
            <a:t>pouvons</a:t>
          </a:r>
          <a:r>
            <a:rPr lang="en-US" b="0" i="0" dirty="0"/>
            <a:t> </a:t>
          </a:r>
          <a:r>
            <a:rPr lang="en-US" b="0" i="0" dirty="0" err="1"/>
            <a:t>avancer</a:t>
          </a:r>
          <a:r>
            <a:rPr lang="en-US" b="0" i="0" dirty="0"/>
            <a:t> </a:t>
          </a:r>
          <a:r>
            <a:rPr lang="en-US" b="1" i="0" dirty="0" err="1"/>
            <a:t>qu'avec</a:t>
          </a:r>
          <a:r>
            <a:rPr lang="en-US" b="0" i="0" dirty="0"/>
            <a:t> le client;</a:t>
          </a:r>
          <a:endParaRPr lang="en-US" dirty="0"/>
        </a:p>
      </dgm:t>
    </dgm:pt>
    <dgm:pt modelId="{A9CCB1F6-EC10-478F-8F96-B426B22EC08F}" type="parTrans" cxnId="{91618A7D-5B18-4C6F-A589-CF3C9AC7C265}">
      <dgm:prSet/>
      <dgm:spPr/>
      <dgm:t>
        <a:bodyPr/>
        <a:lstStyle/>
        <a:p>
          <a:endParaRPr lang="en-US"/>
        </a:p>
      </dgm:t>
    </dgm:pt>
    <dgm:pt modelId="{01728747-ECAA-457A-98F4-54D0AC3C2D5D}" type="sibTrans" cxnId="{91618A7D-5B18-4C6F-A589-CF3C9AC7C265}">
      <dgm:prSet/>
      <dgm:spPr/>
      <dgm:t>
        <a:bodyPr/>
        <a:lstStyle/>
        <a:p>
          <a:endParaRPr lang="en-US"/>
        </a:p>
      </dgm:t>
    </dgm:pt>
    <dgm:pt modelId="{3C820E9F-E8CA-4D05-8DDE-BDC08ADE24B0}">
      <dgm:prSet/>
      <dgm:spPr/>
      <dgm:t>
        <a:bodyPr/>
        <a:lstStyle/>
        <a:p>
          <a:r>
            <a:rPr lang="en-US" b="0" i="0" dirty="0"/>
            <a:t>Nous </a:t>
          </a:r>
          <a:r>
            <a:rPr lang="en-US" b="0" i="0" dirty="0" err="1"/>
            <a:t>devons</a:t>
          </a:r>
          <a:r>
            <a:rPr lang="en-US" b="0" i="0" dirty="0"/>
            <a:t> </a:t>
          </a:r>
          <a:r>
            <a:rPr lang="en-US" b="0" i="0" dirty="0" err="1"/>
            <a:t>être</a:t>
          </a:r>
          <a:r>
            <a:rPr lang="en-US" b="0" i="0" dirty="0"/>
            <a:t> </a:t>
          </a:r>
          <a:r>
            <a:rPr lang="en-US" b="0" i="0" dirty="0" err="1"/>
            <a:t>confiant</a:t>
          </a:r>
          <a:r>
            <a:rPr lang="en-US" b="0" i="0" dirty="0"/>
            <a:t> que les interventions, </a:t>
          </a:r>
          <a:r>
            <a:rPr lang="en-US" b="0" i="0" dirty="0" err="1"/>
            <a:t>stratégies</a:t>
          </a:r>
          <a:r>
            <a:rPr lang="en-US" b="0" i="0" dirty="0"/>
            <a:t> et </a:t>
          </a:r>
          <a:r>
            <a:rPr lang="en-US" b="0" i="0" dirty="0" err="1"/>
            <a:t>approches</a:t>
          </a:r>
          <a:r>
            <a:rPr lang="en-US" b="0" i="0" dirty="0"/>
            <a:t> </a:t>
          </a:r>
          <a:r>
            <a:rPr lang="en-US" b="0" i="0" dirty="0" err="1"/>
            <a:t>respectent</a:t>
          </a:r>
          <a:r>
            <a:rPr lang="en-US" b="0" i="0" dirty="0"/>
            <a:t> le client et </a:t>
          </a:r>
          <a:r>
            <a:rPr lang="en-US" b="0" i="0" dirty="0" err="1"/>
            <a:t>ses</a:t>
          </a:r>
          <a:r>
            <a:rPr lang="en-US" b="0" i="0" dirty="0"/>
            <a:t> </a:t>
          </a:r>
          <a:r>
            <a:rPr lang="en-US" b="0" i="0" dirty="0" err="1"/>
            <a:t>besoins</a:t>
          </a:r>
          <a:r>
            <a:rPr lang="en-US" b="0" i="0" dirty="0"/>
            <a:t>;</a:t>
          </a:r>
          <a:endParaRPr lang="en-US" dirty="0"/>
        </a:p>
      </dgm:t>
    </dgm:pt>
    <dgm:pt modelId="{A9B62E01-95FD-4BD0-B2FF-4A82B70F3581}" type="parTrans" cxnId="{AB45D86B-B787-4D60-A76F-EF669D0FDEB9}">
      <dgm:prSet/>
      <dgm:spPr/>
      <dgm:t>
        <a:bodyPr/>
        <a:lstStyle/>
        <a:p>
          <a:endParaRPr lang="en-US"/>
        </a:p>
      </dgm:t>
    </dgm:pt>
    <dgm:pt modelId="{EDF48DC0-51BE-411C-BEAB-71D862AE2E7E}" type="sibTrans" cxnId="{AB45D86B-B787-4D60-A76F-EF669D0FDEB9}">
      <dgm:prSet/>
      <dgm:spPr/>
      <dgm:t>
        <a:bodyPr/>
        <a:lstStyle/>
        <a:p>
          <a:endParaRPr lang="en-US"/>
        </a:p>
      </dgm:t>
    </dgm:pt>
    <dgm:pt modelId="{E5BC011E-9DF0-46E3-993B-956D1F804F36}">
      <dgm:prSet/>
      <dgm:spPr/>
      <dgm:t>
        <a:bodyPr/>
        <a:lstStyle/>
        <a:p>
          <a:pPr rtl="0"/>
          <a:r>
            <a:rPr lang="en-US" b="0" i="0">
              <a:latin typeface="+mn-lt"/>
            </a:rPr>
            <a:t>Nos plans d'action doivent être détaillés et précis;</a:t>
          </a:r>
          <a:endParaRPr lang="en-US">
            <a:latin typeface="+mn-lt"/>
          </a:endParaRPr>
        </a:p>
      </dgm:t>
    </dgm:pt>
    <dgm:pt modelId="{4DED4F4D-5841-4223-B0C3-9EBE1EC92F80}" type="parTrans" cxnId="{EE700356-EBBA-4834-89E3-8BB07BF29C18}">
      <dgm:prSet/>
      <dgm:spPr/>
      <dgm:t>
        <a:bodyPr/>
        <a:lstStyle/>
        <a:p>
          <a:endParaRPr lang="en-US"/>
        </a:p>
      </dgm:t>
    </dgm:pt>
    <dgm:pt modelId="{84A7DE49-A732-476B-B117-95D91D36063F}" type="sibTrans" cxnId="{EE700356-EBBA-4834-89E3-8BB07BF29C18}">
      <dgm:prSet/>
      <dgm:spPr/>
      <dgm:t>
        <a:bodyPr/>
        <a:lstStyle/>
        <a:p>
          <a:endParaRPr lang="en-US"/>
        </a:p>
      </dgm:t>
    </dgm:pt>
    <dgm:pt modelId="{0F723418-4653-43B2-9F2B-5BC83DB7895C}">
      <dgm:prSet/>
      <dgm:spPr/>
      <dgm:t>
        <a:bodyPr/>
        <a:lstStyle/>
        <a:p>
          <a:r>
            <a:rPr lang="en-US" b="0" i="0" dirty="0"/>
            <a:t>Vous </a:t>
          </a:r>
          <a:r>
            <a:rPr lang="en-US" b="0" i="0" dirty="0" err="1"/>
            <a:t>verrez</a:t>
          </a:r>
          <a:r>
            <a:rPr lang="en-US" b="0" i="0" dirty="0"/>
            <a:t> la boucle de </a:t>
          </a:r>
          <a:r>
            <a:rPr lang="en-US" b="0" i="0" dirty="0" err="1">
              <a:latin typeface="Century Gothic" panose="020B0502020202020204"/>
            </a:rPr>
            <a:t>l</a:t>
          </a:r>
          <a:r>
            <a:rPr lang="en-US" b="0" i="0" dirty="0" err="1">
              <a:latin typeface="Calibri" panose="020F0502020204030204" pitchFamily="34" charset="0"/>
              <a:cs typeface="Calibri" panose="020F0502020204030204" pitchFamily="34" charset="0"/>
            </a:rPr>
            <a:t>'intervention</a:t>
          </a:r>
          <a:r>
            <a:rPr lang="en-US" b="0" i="0" dirty="0"/>
            <a:t> à </a:t>
          </a:r>
          <a:r>
            <a:rPr lang="en-US" b="0" i="0" dirty="0" err="1"/>
            <a:t>plusieurs</a:t>
          </a:r>
          <a:r>
            <a:rPr lang="en-US" b="0" i="0" dirty="0"/>
            <a:t> reprises au </a:t>
          </a:r>
          <a:r>
            <a:rPr lang="en-US" b="0" i="0" dirty="0" err="1"/>
            <a:t>cours</a:t>
          </a:r>
          <a:r>
            <a:rPr lang="en-US" b="0" i="0" dirty="0"/>
            <a:t> de </a:t>
          </a:r>
          <a:r>
            <a:rPr lang="en-US" b="0" i="0" dirty="0" err="1"/>
            <a:t>votre</a:t>
          </a:r>
          <a:r>
            <a:rPr lang="en-US" b="0" i="0" dirty="0"/>
            <a:t> formation </a:t>
          </a:r>
          <a:r>
            <a:rPr lang="en-US" b="0" i="0" dirty="0" err="1"/>
            <a:t>afin</a:t>
          </a:r>
          <a:r>
            <a:rPr lang="en-US" b="0" i="0" dirty="0"/>
            <a:t> de </a:t>
          </a:r>
          <a:r>
            <a:rPr lang="en-US" b="0" i="0" dirty="0" err="1"/>
            <a:t>vous</a:t>
          </a:r>
          <a:r>
            <a:rPr lang="en-US" b="0" i="0" dirty="0"/>
            <a:t> </a:t>
          </a:r>
          <a:r>
            <a:rPr lang="en-US" b="0" i="0" dirty="0" err="1"/>
            <a:t>soutenir</a:t>
          </a:r>
          <a:r>
            <a:rPr lang="en-US" b="0" i="0" dirty="0"/>
            <a:t> pour </a:t>
          </a:r>
          <a:r>
            <a:rPr lang="en-US" b="0" i="0" dirty="0" err="1"/>
            <a:t>votre</a:t>
          </a:r>
          <a:r>
            <a:rPr lang="en-US" b="0" i="0" dirty="0"/>
            <a:t> ESP et </a:t>
          </a:r>
          <a:r>
            <a:rPr lang="en-US" b="0" i="0" dirty="0" err="1"/>
            <a:t>ultimement</a:t>
          </a:r>
          <a:r>
            <a:rPr lang="en-US" b="0" i="0" dirty="0"/>
            <a:t>, </a:t>
          </a:r>
          <a:r>
            <a:rPr lang="en-US" b="0" i="0" dirty="0" err="1"/>
            <a:t>vos</a:t>
          </a:r>
          <a:r>
            <a:rPr lang="en-US" b="0" i="0" dirty="0"/>
            <a:t> </a:t>
          </a:r>
          <a:r>
            <a:rPr lang="en-US" b="0" i="0" dirty="0" err="1"/>
            <a:t>carrières</a:t>
          </a:r>
          <a:r>
            <a:rPr lang="en-US" b="0" i="0" dirty="0"/>
            <a:t>.</a:t>
          </a:r>
          <a:endParaRPr lang="en-US" dirty="0"/>
        </a:p>
      </dgm:t>
    </dgm:pt>
    <dgm:pt modelId="{D27EA7CF-B67C-4488-9EDD-2865AB5FA5E8}" type="parTrans" cxnId="{1C49EFC7-151D-44A0-9BEF-C2D261355BE6}">
      <dgm:prSet/>
      <dgm:spPr/>
      <dgm:t>
        <a:bodyPr/>
        <a:lstStyle/>
        <a:p>
          <a:endParaRPr lang="en-US"/>
        </a:p>
      </dgm:t>
    </dgm:pt>
    <dgm:pt modelId="{2C248F4D-E947-48A3-97CB-F30EF8F249E4}" type="sibTrans" cxnId="{1C49EFC7-151D-44A0-9BEF-C2D261355BE6}">
      <dgm:prSet/>
      <dgm:spPr/>
      <dgm:t>
        <a:bodyPr/>
        <a:lstStyle/>
        <a:p>
          <a:endParaRPr lang="en-US"/>
        </a:p>
      </dgm:t>
    </dgm:pt>
    <dgm:pt modelId="{23184BB5-776E-45D8-B8CD-C7A732130ECB}" type="pres">
      <dgm:prSet presAssocID="{E54B016A-CACF-47A6-9D6F-07F4686C729A}" presName="outerComposite" presStyleCnt="0">
        <dgm:presLayoutVars>
          <dgm:chMax val="5"/>
          <dgm:dir/>
          <dgm:resizeHandles val="exact"/>
        </dgm:presLayoutVars>
      </dgm:prSet>
      <dgm:spPr/>
    </dgm:pt>
    <dgm:pt modelId="{B0F403B3-13EB-46CF-979C-406B12835521}" type="pres">
      <dgm:prSet presAssocID="{E54B016A-CACF-47A6-9D6F-07F4686C729A}" presName="dummyMaxCanvas" presStyleCnt="0">
        <dgm:presLayoutVars/>
      </dgm:prSet>
      <dgm:spPr/>
    </dgm:pt>
    <dgm:pt modelId="{6EBBC3EE-6609-4436-A446-0FA052D13E56}" type="pres">
      <dgm:prSet presAssocID="{E54B016A-CACF-47A6-9D6F-07F4686C729A}" presName="FourNodes_1" presStyleLbl="node1" presStyleIdx="0" presStyleCnt="4">
        <dgm:presLayoutVars>
          <dgm:bulletEnabled val="1"/>
        </dgm:presLayoutVars>
      </dgm:prSet>
      <dgm:spPr/>
    </dgm:pt>
    <dgm:pt modelId="{FEC1E610-FB9C-4240-9A9E-C7B6B38A9F5D}" type="pres">
      <dgm:prSet presAssocID="{E54B016A-CACF-47A6-9D6F-07F4686C729A}" presName="FourNodes_2" presStyleLbl="node1" presStyleIdx="1" presStyleCnt="4">
        <dgm:presLayoutVars>
          <dgm:bulletEnabled val="1"/>
        </dgm:presLayoutVars>
      </dgm:prSet>
      <dgm:spPr/>
    </dgm:pt>
    <dgm:pt modelId="{0B00A624-47AC-4FB5-A0A3-19430FFBDFBD}" type="pres">
      <dgm:prSet presAssocID="{E54B016A-CACF-47A6-9D6F-07F4686C729A}" presName="FourNodes_3" presStyleLbl="node1" presStyleIdx="2" presStyleCnt="4">
        <dgm:presLayoutVars>
          <dgm:bulletEnabled val="1"/>
        </dgm:presLayoutVars>
      </dgm:prSet>
      <dgm:spPr/>
    </dgm:pt>
    <dgm:pt modelId="{4A5C7235-20F0-403E-AAC1-186278F4FB97}" type="pres">
      <dgm:prSet presAssocID="{E54B016A-CACF-47A6-9D6F-07F4686C729A}" presName="FourNodes_4" presStyleLbl="node1" presStyleIdx="3" presStyleCnt="4">
        <dgm:presLayoutVars>
          <dgm:bulletEnabled val="1"/>
        </dgm:presLayoutVars>
      </dgm:prSet>
      <dgm:spPr/>
    </dgm:pt>
    <dgm:pt modelId="{09FE68C1-D527-43ED-BE93-1AC08B274FDE}" type="pres">
      <dgm:prSet presAssocID="{E54B016A-CACF-47A6-9D6F-07F4686C729A}" presName="FourConn_1-2" presStyleLbl="fgAccFollowNode1" presStyleIdx="0" presStyleCnt="3">
        <dgm:presLayoutVars>
          <dgm:bulletEnabled val="1"/>
        </dgm:presLayoutVars>
      </dgm:prSet>
      <dgm:spPr/>
    </dgm:pt>
    <dgm:pt modelId="{5B7CFDBD-881C-460E-9E01-9E798EFFB2D2}" type="pres">
      <dgm:prSet presAssocID="{E54B016A-CACF-47A6-9D6F-07F4686C729A}" presName="FourConn_2-3" presStyleLbl="fgAccFollowNode1" presStyleIdx="1" presStyleCnt="3">
        <dgm:presLayoutVars>
          <dgm:bulletEnabled val="1"/>
        </dgm:presLayoutVars>
      </dgm:prSet>
      <dgm:spPr/>
    </dgm:pt>
    <dgm:pt modelId="{11A70E1C-E393-42CC-8EEF-F783EDCA6E60}" type="pres">
      <dgm:prSet presAssocID="{E54B016A-CACF-47A6-9D6F-07F4686C729A}" presName="FourConn_3-4" presStyleLbl="fgAccFollowNode1" presStyleIdx="2" presStyleCnt="3">
        <dgm:presLayoutVars>
          <dgm:bulletEnabled val="1"/>
        </dgm:presLayoutVars>
      </dgm:prSet>
      <dgm:spPr/>
    </dgm:pt>
    <dgm:pt modelId="{EF47E37C-B65C-4804-87A1-272F10744A0D}" type="pres">
      <dgm:prSet presAssocID="{E54B016A-CACF-47A6-9D6F-07F4686C729A}" presName="FourNodes_1_text" presStyleLbl="node1" presStyleIdx="3" presStyleCnt="4">
        <dgm:presLayoutVars>
          <dgm:bulletEnabled val="1"/>
        </dgm:presLayoutVars>
      </dgm:prSet>
      <dgm:spPr/>
    </dgm:pt>
    <dgm:pt modelId="{BADB1FEE-F9AD-4121-AC5A-66F0C5B3E380}" type="pres">
      <dgm:prSet presAssocID="{E54B016A-CACF-47A6-9D6F-07F4686C729A}" presName="FourNodes_2_text" presStyleLbl="node1" presStyleIdx="3" presStyleCnt="4">
        <dgm:presLayoutVars>
          <dgm:bulletEnabled val="1"/>
        </dgm:presLayoutVars>
      </dgm:prSet>
      <dgm:spPr/>
    </dgm:pt>
    <dgm:pt modelId="{E6F12D3D-998C-4F36-BA4C-CE947C8222B1}" type="pres">
      <dgm:prSet presAssocID="{E54B016A-CACF-47A6-9D6F-07F4686C729A}" presName="FourNodes_3_text" presStyleLbl="node1" presStyleIdx="3" presStyleCnt="4">
        <dgm:presLayoutVars>
          <dgm:bulletEnabled val="1"/>
        </dgm:presLayoutVars>
      </dgm:prSet>
      <dgm:spPr/>
    </dgm:pt>
    <dgm:pt modelId="{CE1441C2-93F3-40EC-99E7-4F3878ED695A}" type="pres">
      <dgm:prSet presAssocID="{E54B016A-CACF-47A6-9D6F-07F4686C729A}" presName="FourNodes_4_text" presStyleLbl="node1" presStyleIdx="3" presStyleCnt="4">
        <dgm:presLayoutVars>
          <dgm:bulletEnabled val="1"/>
        </dgm:presLayoutVars>
      </dgm:prSet>
      <dgm:spPr/>
    </dgm:pt>
  </dgm:ptLst>
  <dgm:cxnLst>
    <dgm:cxn modelId="{48D9A004-DAAA-467C-94E5-E6C06FF2C98A}" type="presOf" srcId="{E5BC011E-9DF0-46E3-993B-956D1F804F36}" destId="{0B00A624-47AC-4FB5-A0A3-19430FFBDFBD}" srcOrd="0" destOrd="0" presId="urn:microsoft.com/office/officeart/2005/8/layout/vProcess5"/>
    <dgm:cxn modelId="{2D792E2E-988A-4826-9DE8-22BA0A0B583F}" type="presOf" srcId="{0F723418-4653-43B2-9F2B-5BC83DB7895C}" destId="{CE1441C2-93F3-40EC-99E7-4F3878ED695A}" srcOrd="1" destOrd="0" presId="urn:microsoft.com/office/officeart/2005/8/layout/vProcess5"/>
    <dgm:cxn modelId="{AD0CBE30-2562-492C-A5AB-6177DBCB000C}" type="presOf" srcId="{EDF48DC0-51BE-411C-BEAB-71D862AE2E7E}" destId="{5B7CFDBD-881C-460E-9E01-9E798EFFB2D2}" srcOrd="0" destOrd="0" presId="urn:microsoft.com/office/officeart/2005/8/layout/vProcess5"/>
    <dgm:cxn modelId="{02228B41-31EC-49FE-9CA8-4E62176154B8}" type="presOf" srcId="{01728747-ECAA-457A-98F4-54D0AC3C2D5D}" destId="{09FE68C1-D527-43ED-BE93-1AC08B274FDE}" srcOrd="0" destOrd="0" presId="urn:microsoft.com/office/officeart/2005/8/layout/vProcess5"/>
    <dgm:cxn modelId="{AB45D86B-B787-4D60-A76F-EF669D0FDEB9}" srcId="{E54B016A-CACF-47A6-9D6F-07F4686C729A}" destId="{3C820E9F-E8CA-4D05-8DDE-BDC08ADE24B0}" srcOrd="1" destOrd="0" parTransId="{A9B62E01-95FD-4BD0-B2FF-4A82B70F3581}" sibTransId="{EDF48DC0-51BE-411C-BEAB-71D862AE2E7E}"/>
    <dgm:cxn modelId="{BB79C14E-2D06-446C-B025-5F3D4BC1B4C9}" type="presOf" srcId="{E5BC011E-9DF0-46E3-993B-956D1F804F36}" destId="{E6F12D3D-998C-4F36-BA4C-CE947C8222B1}" srcOrd="1" destOrd="0" presId="urn:microsoft.com/office/officeart/2005/8/layout/vProcess5"/>
    <dgm:cxn modelId="{EE700356-EBBA-4834-89E3-8BB07BF29C18}" srcId="{E54B016A-CACF-47A6-9D6F-07F4686C729A}" destId="{E5BC011E-9DF0-46E3-993B-956D1F804F36}" srcOrd="2" destOrd="0" parTransId="{4DED4F4D-5841-4223-B0C3-9EBE1EC92F80}" sibTransId="{84A7DE49-A732-476B-B117-95D91D36063F}"/>
    <dgm:cxn modelId="{91618A7D-5B18-4C6F-A589-CF3C9AC7C265}" srcId="{E54B016A-CACF-47A6-9D6F-07F4686C729A}" destId="{3C4CF486-4FD4-4850-8C01-557615AAB2EE}" srcOrd="0" destOrd="0" parTransId="{A9CCB1F6-EC10-478F-8F96-B426B22EC08F}" sibTransId="{01728747-ECAA-457A-98F4-54D0AC3C2D5D}"/>
    <dgm:cxn modelId="{37385989-29A2-4174-8B33-5281E9EDF918}" type="presOf" srcId="{3C820E9F-E8CA-4D05-8DDE-BDC08ADE24B0}" destId="{BADB1FEE-F9AD-4121-AC5A-66F0C5B3E380}" srcOrd="1" destOrd="0" presId="urn:microsoft.com/office/officeart/2005/8/layout/vProcess5"/>
    <dgm:cxn modelId="{08758090-6BCD-45F9-B269-287864AA97CD}" type="presOf" srcId="{E54B016A-CACF-47A6-9D6F-07F4686C729A}" destId="{23184BB5-776E-45D8-B8CD-C7A732130ECB}" srcOrd="0" destOrd="0" presId="urn:microsoft.com/office/officeart/2005/8/layout/vProcess5"/>
    <dgm:cxn modelId="{C090F0A5-B17C-43BF-89BF-072405DD90DC}" type="presOf" srcId="{3C820E9F-E8CA-4D05-8DDE-BDC08ADE24B0}" destId="{FEC1E610-FB9C-4240-9A9E-C7B6B38A9F5D}" srcOrd="0" destOrd="0" presId="urn:microsoft.com/office/officeart/2005/8/layout/vProcess5"/>
    <dgm:cxn modelId="{0D4BDEAB-162A-4581-AF03-78256DDC56F5}" type="presOf" srcId="{3C4CF486-4FD4-4850-8C01-557615AAB2EE}" destId="{6EBBC3EE-6609-4436-A446-0FA052D13E56}" srcOrd="0" destOrd="0" presId="urn:microsoft.com/office/officeart/2005/8/layout/vProcess5"/>
    <dgm:cxn modelId="{9CD8C3B1-A4CF-413E-B130-2839AABAA67E}" type="presOf" srcId="{3C4CF486-4FD4-4850-8C01-557615AAB2EE}" destId="{EF47E37C-B65C-4804-87A1-272F10744A0D}" srcOrd="1" destOrd="0" presId="urn:microsoft.com/office/officeart/2005/8/layout/vProcess5"/>
    <dgm:cxn modelId="{1C49EFC7-151D-44A0-9BEF-C2D261355BE6}" srcId="{E54B016A-CACF-47A6-9D6F-07F4686C729A}" destId="{0F723418-4653-43B2-9F2B-5BC83DB7895C}" srcOrd="3" destOrd="0" parTransId="{D27EA7CF-B67C-4488-9EDD-2865AB5FA5E8}" sibTransId="{2C248F4D-E947-48A3-97CB-F30EF8F249E4}"/>
    <dgm:cxn modelId="{B51481F5-9F95-4EA0-8849-13AD69EA1584}" type="presOf" srcId="{0F723418-4653-43B2-9F2B-5BC83DB7895C}" destId="{4A5C7235-20F0-403E-AAC1-186278F4FB97}" srcOrd="0" destOrd="0" presId="urn:microsoft.com/office/officeart/2005/8/layout/vProcess5"/>
    <dgm:cxn modelId="{BF5632F6-6516-4B3E-94B3-3B31D6A3414F}" type="presOf" srcId="{84A7DE49-A732-476B-B117-95D91D36063F}" destId="{11A70E1C-E393-42CC-8EEF-F783EDCA6E60}" srcOrd="0" destOrd="0" presId="urn:microsoft.com/office/officeart/2005/8/layout/vProcess5"/>
    <dgm:cxn modelId="{B3E717A4-FAA1-43CF-8642-FA51E9A5B96E}" type="presParOf" srcId="{23184BB5-776E-45D8-B8CD-C7A732130ECB}" destId="{B0F403B3-13EB-46CF-979C-406B12835521}" srcOrd="0" destOrd="0" presId="urn:microsoft.com/office/officeart/2005/8/layout/vProcess5"/>
    <dgm:cxn modelId="{A54EBF7E-AF68-4A44-B43D-5DD57F87AAB0}" type="presParOf" srcId="{23184BB5-776E-45D8-B8CD-C7A732130ECB}" destId="{6EBBC3EE-6609-4436-A446-0FA052D13E56}" srcOrd="1" destOrd="0" presId="urn:microsoft.com/office/officeart/2005/8/layout/vProcess5"/>
    <dgm:cxn modelId="{98A216E6-637C-41D0-8C88-18B3D5B85BC8}" type="presParOf" srcId="{23184BB5-776E-45D8-B8CD-C7A732130ECB}" destId="{FEC1E610-FB9C-4240-9A9E-C7B6B38A9F5D}" srcOrd="2" destOrd="0" presId="urn:microsoft.com/office/officeart/2005/8/layout/vProcess5"/>
    <dgm:cxn modelId="{67C547DC-23EE-4F1D-9CB7-2E3AF3BF01FE}" type="presParOf" srcId="{23184BB5-776E-45D8-B8CD-C7A732130ECB}" destId="{0B00A624-47AC-4FB5-A0A3-19430FFBDFBD}" srcOrd="3" destOrd="0" presId="urn:microsoft.com/office/officeart/2005/8/layout/vProcess5"/>
    <dgm:cxn modelId="{F0B1E241-41AE-40F7-B8BE-2172C542EC40}" type="presParOf" srcId="{23184BB5-776E-45D8-B8CD-C7A732130ECB}" destId="{4A5C7235-20F0-403E-AAC1-186278F4FB97}" srcOrd="4" destOrd="0" presId="urn:microsoft.com/office/officeart/2005/8/layout/vProcess5"/>
    <dgm:cxn modelId="{5D42105B-796B-4D79-B685-7C7B5144A0BE}" type="presParOf" srcId="{23184BB5-776E-45D8-B8CD-C7A732130ECB}" destId="{09FE68C1-D527-43ED-BE93-1AC08B274FDE}" srcOrd="5" destOrd="0" presId="urn:microsoft.com/office/officeart/2005/8/layout/vProcess5"/>
    <dgm:cxn modelId="{0E870DCD-2582-44A7-91BE-2FB964CA8907}" type="presParOf" srcId="{23184BB5-776E-45D8-B8CD-C7A732130ECB}" destId="{5B7CFDBD-881C-460E-9E01-9E798EFFB2D2}" srcOrd="6" destOrd="0" presId="urn:microsoft.com/office/officeart/2005/8/layout/vProcess5"/>
    <dgm:cxn modelId="{192EA749-FF75-4F81-BE22-572267F78560}" type="presParOf" srcId="{23184BB5-776E-45D8-B8CD-C7A732130ECB}" destId="{11A70E1C-E393-42CC-8EEF-F783EDCA6E60}" srcOrd="7" destOrd="0" presId="urn:microsoft.com/office/officeart/2005/8/layout/vProcess5"/>
    <dgm:cxn modelId="{307DB83A-8F28-4B83-8FDE-56B756F6AF0E}" type="presParOf" srcId="{23184BB5-776E-45D8-B8CD-C7A732130ECB}" destId="{EF47E37C-B65C-4804-87A1-272F10744A0D}" srcOrd="8" destOrd="0" presId="urn:microsoft.com/office/officeart/2005/8/layout/vProcess5"/>
    <dgm:cxn modelId="{BF5313B6-4C4B-4417-B928-CD49D0F0E723}" type="presParOf" srcId="{23184BB5-776E-45D8-B8CD-C7A732130ECB}" destId="{BADB1FEE-F9AD-4121-AC5A-66F0C5B3E380}" srcOrd="9" destOrd="0" presId="urn:microsoft.com/office/officeart/2005/8/layout/vProcess5"/>
    <dgm:cxn modelId="{68B5E8FF-631A-4D70-8651-1C9488F301D9}" type="presParOf" srcId="{23184BB5-776E-45D8-B8CD-C7A732130ECB}" destId="{E6F12D3D-998C-4F36-BA4C-CE947C8222B1}" srcOrd="10" destOrd="0" presId="urn:microsoft.com/office/officeart/2005/8/layout/vProcess5"/>
    <dgm:cxn modelId="{DBAC37CC-B797-40CC-A521-E66062877849}" type="presParOf" srcId="{23184BB5-776E-45D8-B8CD-C7A732130ECB}" destId="{CE1441C2-93F3-40EC-99E7-4F3878ED695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C3588-D899-42A2-8601-BCB03F264D36}">
      <dsp:nvSpPr>
        <dsp:cNvPr id="0" name=""/>
        <dsp:cNvSpPr/>
      </dsp:nvSpPr>
      <dsp:spPr>
        <a:xfrm>
          <a:off x="813" y="597353"/>
          <a:ext cx="3173907" cy="19043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Jugement: action de se faire une opinion, manière de juger: appréciation portée sur quelqu’un ou quelque chose. (Petit Larousse)</a:t>
          </a:r>
          <a:endParaRPr lang="en-US" sz="2000" kern="1200" dirty="0"/>
        </a:p>
      </dsp:txBody>
      <dsp:txXfrm>
        <a:off x="813" y="597353"/>
        <a:ext cx="3173907" cy="1904344"/>
      </dsp:txXfrm>
    </dsp:sp>
    <dsp:sp modelId="{C13110C8-5766-4BF6-8726-9E0265BDE658}">
      <dsp:nvSpPr>
        <dsp:cNvPr id="0" name=""/>
        <dsp:cNvSpPr/>
      </dsp:nvSpPr>
      <dsp:spPr>
        <a:xfrm>
          <a:off x="3492111" y="597353"/>
          <a:ext cx="3173907" cy="1904344"/>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Rappel: On prend la personne dans son tout, pas seulement les problématiques!</a:t>
          </a:r>
          <a:endParaRPr lang="en-US" sz="2000" kern="1200" dirty="0"/>
        </a:p>
      </dsp:txBody>
      <dsp:txXfrm>
        <a:off x="3492111" y="597353"/>
        <a:ext cx="3173907" cy="1904344"/>
      </dsp:txXfrm>
    </dsp:sp>
    <dsp:sp modelId="{2478F569-3EDA-45C6-867A-CECFCB653780}">
      <dsp:nvSpPr>
        <dsp:cNvPr id="0" name=""/>
        <dsp:cNvSpPr/>
      </dsp:nvSpPr>
      <dsp:spPr>
        <a:xfrm>
          <a:off x="651686" y="2819089"/>
          <a:ext cx="5363459" cy="203747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Avoir  un bon jugement clinique: se faire une opinion professionnelle qui tient compte de tous les facteurs en utilisant le raisonnement et le jugement (adaptation de la définition de Phaneuf, 2008)</a:t>
          </a:r>
          <a:endParaRPr lang="en-US" sz="2000" kern="1200" dirty="0"/>
        </a:p>
      </dsp:txBody>
      <dsp:txXfrm>
        <a:off x="651686" y="2819089"/>
        <a:ext cx="5363459" cy="2037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70E04-00E0-42FC-BA00-06775A084B7B}">
      <dsp:nvSpPr>
        <dsp:cNvPr id="0" name=""/>
        <dsp:cNvSpPr/>
      </dsp:nvSpPr>
      <dsp:spPr>
        <a:xfrm>
          <a:off x="2733848" y="3351"/>
          <a:ext cx="3075579" cy="16119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Prendre la personne dans sa globalité;</a:t>
          </a:r>
          <a:endParaRPr lang="en-US" sz="1600" kern="1200" dirty="0"/>
        </a:p>
      </dsp:txBody>
      <dsp:txXfrm>
        <a:off x="2812536" y="82039"/>
        <a:ext cx="2918203" cy="1454556"/>
      </dsp:txXfrm>
    </dsp:sp>
    <dsp:sp modelId="{398F8F19-EB3B-44A6-9755-EAF154942DA2}">
      <dsp:nvSpPr>
        <dsp:cNvPr id="0" name=""/>
        <dsp:cNvSpPr/>
      </dsp:nvSpPr>
      <dsp:spPr>
        <a:xfrm>
          <a:off x="2733848" y="1695880"/>
          <a:ext cx="3075579" cy="16119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Prendre un pas de recul pour une analyse observable et mesurable;</a:t>
          </a:r>
          <a:endParaRPr lang="en-US" sz="1600" kern="1200" dirty="0"/>
        </a:p>
      </dsp:txBody>
      <dsp:txXfrm>
        <a:off x="2812536" y="1774568"/>
        <a:ext cx="2918203" cy="1454556"/>
      </dsp:txXfrm>
    </dsp:sp>
    <dsp:sp modelId="{B3E4D285-7019-4ABC-B06C-675E0A591287}">
      <dsp:nvSpPr>
        <dsp:cNvPr id="0" name=""/>
        <dsp:cNvSpPr/>
      </dsp:nvSpPr>
      <dsp:spPr>
        <a:xfrm>
          <a:off x="2733848" y="3388409"/>
          <a:ext cx="3075579" cy="161193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Être capable d’échanger en équipe interdisciplinaire ses observations et formuler des hypothèses pour faire avancer la réflexion d’équipe </a:t>
          </a:r>
          <a:endParaRPr lang="en-US" sz="1600" kern="1200" dirty="0"/>
        </a:p>
      </dsp:txBody>
      <dsp:txXfrm>
        <a:off x="2812536" y="3467097"/>
        <a:ext cx="2918203" cy="1454556"/>
      </dsp:txXfrm>
    </dsp:sp>
    <dsp:sp modelId="{5FF2950F-E2D5-4ECD-917F-1E30E6134611}">
      <dsp:nvSpPr>
        <dsp:cNvPr id="0" name=""/>
        <dsp:cNvSpPr/>
      </dsp:nvSpPr>
      <dsp:spPr>
        <a:xfrm>
          <a:off x="2733848" y="5080938"/>
          <a:ext cx="3075579" cy="16119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Permet d’aider à la conception, la mise en place et l’évaluation du plan d’intervention et les plans de services individualisés, ainsi que les plans d’action</a:t>
          </a:r>
          <a:r>
            <a:rPr lang="fr-CA" sz="1400" kern="1200" dirty="0"/>
            <a:t>.</a:t>
          </a:r>
          <a:endParaRPr lang="en-US" sz="1400" kern="1200" dirty="0"/>
        </a:p>
      </dsp:txBody>
      <dsp:txXfrm>
        <a:off x="2812536" y="5159626"/>
        <a:ext cx="2918203" cy="1454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60CE2-BB20-4761-AFF3-E068550EDB31}">
      <dsp:nvSpPr>
        <dsp:cNvPr id="0" name=""/>
        <dsp:cNvSpPr/>
      </dsp:nvSpPr>
      <dsp:spPr>
        <a:xfrm>
          <a:off x="884255" y="211436"/>
          <a:ext cx="726943" cy="726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885992-12DF-4B72-B353-C7D27E685AE2}">
      <dsp:nvSpPr>
        <dsp:cNvPr id="0" name=""/>
        <dsp:cNvSpPr/>
      </dsp:nvSpPr>
      <dsp:spPr>
        <a:xfrm>
          <a:off x="440012" y="1291287"/>
          <a:ext cx="1615429" cy="127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 portrait de la personne (forces et difficultés, motivation et intérêts)</a:t>
          </a:r>
          <a:endParaRPr lang="en-US" sz="1800" kern="1200" dirty="0"/>
        </a:p>
      </dsp:txBody>
      <dsp:txXfrm>
        <a:off x="440012" y="1291287"/>
        <a:ext cx="1615429" cy="1272150"/>
      </dsp:txXfrm>
    </dsp:sp>
    <dsp:sp modelId="{87E5FF04-085C-4AE5-9C27-498BE33BEE12}">
      <dsp:nvSpPr>
        <dsp:cNvPr id="0" name=""/>
        <dsp:cNvSpPr/>
      </dsp:nvSpPr>
      <dsp:spPr>
        <a:xfrm>
          <a:off x="2782385" y="211436"/>
          <a:ext cx="726943" cy="726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E94B0-1301-4209-80B6-BECA726B3D45}">
      <dsp:nvSpPr>
        <dsp:cNvPr id="0" name=""/>
        <dsp:cNvSpPr/>
      </dsp:nvSpPr>
      <dsp:spPr>
        <a:xfrm>
          <a:off x="2338142" y="1291287"/>
          <a:ext cx="1615429" cy="127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Les besoins prioritaires de la  personne</a:t>
          </a:r>
          <a:endParaRPr lang="en-US" sz="1800" kern="1200" dirty="0"/>
        </a:p>
      </dsp:txBody>
      <dsp:txXfrm>
        <a:off x="2338142" y="1291287"/>
        <a:ext cx="1615429" cy="1272150"/>
      </dsp:txXfrm>
    </dsp:sp>
    <dsp:sp modelId="{F930259A-0112-4DED-8D47-1D29A57A6B61}">
      <dsp:nvSpPr>
        <dsp:cNvPr id="0" name=""/>
        <dsp:cNvSpPr/>
      </dsp:nvSpPr>
      <dsp:spPr>
        <a:xfrm>
          <a:off x="4680515" y="211436"/>
          <a:ext cx="726943" cy="726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A841D9-DE14-4070-A187-CC5F4E9224CE}">
      <dsp:nvSpPr>
        <dsp:cNvPr id="0" name=""/>
        <dsp:cNvSpPr/>
      </dsp:nvSpPr>
      <dsp:spPr>
        <a:xfrm>
          <a:off x="4236272" y="1291287"/>
          <a:ext cx="1615429" cy="127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Les problématiques, les facteurs de risque et facteurs de protection</a:t>
          </a:r>
          <a:endParaRPr lang="en-US" sz="1800" kern="1200" dirty="0"/>
        </a:p>
      </dsp:txBody>
      <dsp:txXfrm>
        <a:off x="4236272" y="1291287"/>
        <a:ext cx="1615429" cy="1272150"/>
      </dsp:txXfrm>
    </dsp:sp>
    <dsp:sp modelId="{FEE9042A-F883-460A-A410-C814C9E21580}">
      <dsp:nvSpPr>
        <dsp:cNvPr id="0" name=""/>
        <dsp:cNvSpPr/>
      </dsp:nvSpPr>
      <dsp:spPr>
        <a:xfrm>
          <a:off x="884255" y="2967296"/>
          <a:ext cx="726943" cy="7269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D0119-00BC-4314-999B-CEF554D21BDA}">
      <dsp:nvSpPr>
        <dsp:cNvPr id="0" name=""/>
        <dsp:cNvSpPr/>
      </dsp:nvSpPr>
      <dsp:spPr>
        <a:xfrm>
          <a:off x="440012" y="4047147"/>
          <a:ext cx="1615429" cy="127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 réseau social et partenaires impliqués</a:t>
          </a:r>
          <a:endParaRPr lang="en-US" sz="1800" kern="1200" dirty="0"/>
        </a:p>
      </dsp:txBody>
      <dsp:txXfrm>
        <a:off x="440012" y="4047147"/>
        <a:ext cx="1615429" cy="1272150"/>
      </dsp:txXfrm>
    </dsp:sp>
    <dsp:sp modelId="{2EE5187C-A6A6-40DD-92D6-ACD6934A8FA3}">
      <dsp:nvSpPr>
        <dsp:cNvPr id="0" name=""/>
        <dsp:cNvSpPr/>
      </dsp:nvSpPr>
      <dsp:spPr>
        <a:xfrm>
          <a:off x="2782385" y="2967296"/>
          <a:ext cx="726943" cy="7269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CEB20-4CEF-40E1-B510-57834E8BA34B}">
      <dsp:nvSpPr>
        <dsp:cNvPr id="0" name=""/>
        <dsp:cNvSpPr/>
      </dsp:nvSpPr>
      <dsp:spPr>
        <a:xfrm>
          <a:off x="2338142" y="4047147"/>
          <a:ext cx="1615429" cy="127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Les objectifs ciblés</a:t>
          </a:r>
          <a:endParaRPr lang="en-US" sz="1800" kern="1200" dirty="0"/>
        </a:p>
      </dsp:txBody>
      <dsp:txXfrm>
        <a:off x="2338142" y="4047147"/>
        <a:ext cx="1615429" cy="1272150"/>
      </dsp:txXfrm>
    </dsp:sp>
    <dsp:sp modelId="{7414627A-7E0F-468F-8B54-350D978FA5DE}">
      <dsp:nvSpPr>
        <dsp:cNvPr id="0" name=""/>
        <dsp:cNvSpPr/>
      </dsp:nvSpPr>
      <dsp:spPr>
        <a:xfrm>
          <a:off x="4680515" y="2967296"/>
          <a:ext cx="726943" cy="7269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46D7A-19C7-40E1-84A9-BB1F198241C4}">
      <dsp:nvSpPr>
        <dsp:cNvPr id="0" name=""/>
        <dsp:cNvSpPr/>
      </dsp:nvSpPr>
      <dsp:spPr>
        <a:xfrm>
          <a:off x="4236272" y="4047147"/>
          <a:ext cx="1615429" cy="127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Ce </a:t>
          </a:r>
          <a:r>
            <a:rPr lang="en-US" sz="1800" kern="1200" dirty="0" err="1"/>
            <a:t>qu’est</a:t>
          </a:r>
          <a:r>
            <a:rPr lang="en-US" sz="1800" kern="1200" dirty="0"/>
            <a:t> </a:t>
          </a:r>
          <a:r>
            <a:rPr lang="en-US" sz="1800" kern="1200" dirty="0" err="1"/>
            <a:t>une</a:t>
          </a:r>
          <a:r>
            <a:rPr lang="en-US" sz="1800" kern="1200" dirty="0"/>
            <a:t> intervention</a:t>
          </a:r>
        </a:p>
      </dsp:txBody>
      <dsp:txXfrm>
        <a:off x="4236272" y="4047147"/>
        <a:ext cx="1615429" cy="1272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50559-3AB9-4B84-B507-E7B5B38FB1D2}">
      <dsp:nvSpPr>
        <dsp:cNvPr id="0" name=""/>
        <dsp:cNvSpPr/>
      </dsp:nvSpPr>
      <dsp:spPr>
        <a:xfrm>
          <a:off x="636" y="881260"/>
          <a:ext cx="2233159" cy="1418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DC5BD-B84B-40ED-BF4B-2A4579047CAD}">
      <dsp:nvSpPr>
        <dsp:cNvPr id="0" name=""/>
        <dsp:cNvSpPr/>
      </dsp:nvSpPr>
      <dsp:spPr>
        <a:xfrm>
          <a:off x="248765" y="1116982"/>
          <a:ext cx="2233159" cy="1418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dirty="0"/>
            <a:t>Plusieurs auteurs de référence: Maslow, </a:t>
          </a:r>
          <a:r>
            <a:rPr lang="fr-CA" sz="2100" kern="1200" dirty="0" err="1"/>
            <a:t>Glasser</a:t>
          </a:r>
          <a:r>
            <a:rPr lang="fr-CA" sz="2100" kern="1200" dirty="0"/>
            <a:t>…</a:t>
          </a:r>
          <a:endParaRPr lang="en-US" sz="2100" kern="1200" dirty="0"/>
        </a:p>
      </dsp:txBody>
      <dsp:txXfrm>
        <a:off x="290298" y="1158515"/>
        <a:ext cx="2150093" cy="1334990"/>
      </dsp:txXfrm>
    </dsp:sp>
    <dsp:sp modelId="{5A8DC7DF-20C3-476B-8B9E-F755CFB52489}">
      <dsp:nvSpPr>
        <dsp:cNvPr id="0" name=""/>
        <dsp:cNvSpPr/>
      </dsp:nvSpPr>
      <dsp:spPr>
        <a:xfrm>
          <a:off x="2730053" y="881260"/>
          <a:ext cx="2233159" cy="1418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4E9B3-202B-4F88-B4AB-32EE3D842023}">
      <dsp:nvSpPr>
        <dsp:cNvPr id="0" name=""/>
        <dsp:cNvSpPr/>
      </dsp:nvSpPr>
      <dsp:spPr>
        <a:xfrm>
          <a:off x="2978182" y="1116982"/>
          <a:ext cx="2233159" cy="1418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a:t>Faire exercice: Les besoins</a:t>
          </a:r>
          <a:endParaRPr lang="en-US" sz="2100" kern="1200"/>
        </a:p>
      </dsp:txBody>
      <dsp:txXfrm>
        <a:off x="3019715" y="1158515"/>
        <a:ext cx="2150093" cy="1334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E4FF6-FDF8-40F1-AF15-D5163CBB7486}">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0BD26-FECD-47E1-907D-882B2D16D9D2}">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1. </a:t>
          </a:r>
          <a:r>
            <a:rPr lang="fr-CA" sz="4100" kern="1200" dirty="0">
              <a:solidFill>
                <a:schemeClr val="accent2"/>
              </a:solidFill>
            </a:rPr>
            <a:t>S’informer</a:t>
          </a:r>
        </a:p>
      </dsp:txBody>
      <dsp:txXfrm>
        <a:off x="0" y="2700"/>
        <a:ext cx="6291714" cy="920888"/>
      </dsp:txXfrm>
    </dsp:sp>
    <dsp:sp modelId="{71729D95-39C6-45E0-BBC3-CA746304F848}">
      <dsp:nvSpPr>
        <dsp:cNvPr id="0" name=""/>
        <dsp:cNvSpPr/>
      </dsp:nvSpPr>
      <dsp:spPr>
        <a:xfrm>
          <a:off x="0" y="92358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AFF96-5101-464F-B0D8-58C337B2DE1E}">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2. Observer</a:t>
          </a:r>
        </a:p>
      </dsp:txBody>
      <dsp:txXfrm>
        <a:off x="0" y="923589"/>
        <a:ext cx="6291714" cy="920888"/>
      </dsp:txXfrm>
    </dsp:sp>
    <dsp:sp modelId="{DC0324C2-8634-4EBE-91A3-37665A8F4D8C}">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B96DD-6F06-4F3C-9DF7-FC500782F951}">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3. Analyser</a:t>
          </a:r>
        </a:p>
      </dsp:txBody>
      <dsp:txXfrm>
        <a:off x="0" y="1844478"/>
        <a:ext cx="6291714" cy="920888"/>
      </dsp:txXfrm>
    </dsp:sp>
    <dsp:sp modelId="{B338674C-E8C1-45FC-A1DB-A7979A99B39A}">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5B53F-4FC2-4D3B-88A7-07F96EA4B682}">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4. </a:t>
          </a:r>
          <a:r>
            <a:rPr lang="fr-CA" sz="4100" kern="1200" dirty="0">
              <a:solidFill>
                <a:schemeClr val="accent2"/>
              </a:solidFill>
            </a:rPr>
            <a:t>Formuler des hypothèses</a:t>
          </a:r>
        </a:p>
      </dsp:txBody>
      <dsp:txXfrm>
        <a:off x="0" y="2765367"/>
        <a:ext cx="6291714" cy="920888"/>
      </dsp:txXfrm>
    </dsp:sp>
    <dsp:sp modelId="{66EF96BF-A150-49F8-B583-20D0117DEE40}">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E2242-5972-4D42-8412-A8D66A5316EA}">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5. Intervenir (PI)</a:t>
          </a:r>
        </a:p>
      </dsp:txBody>
      <dsp:txXfrm>
        <a:off x="0" y="3686256"/>
        <a:ext cx="6291714" cy="920888"/>
      </dsp:txXfrm>
    </dsp:sp>
    <dsp:sp modelId="{66217A75-3921-4E21-8BD2-A910573C2D3F}">
      <dsp:nvSpPr>
        <dsp:cNvPr id="0" name=""/>
        <dsp:cNvSpPr/>
      </dsp:nvSpPr>
      <dsp:spPr>
        <a:xfrm>
          <a:off x="0" y="460714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12DF2-4800-4AC5-939D-333F11531C0B}">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6. Évaluer</a:t>
          </a:r>
        </a:p>
      </dsp:txBody>
      <dsp:txXfrm>
        <a:off x="0" y="4607145"/>
        <a:ext cx="6291714" cy="920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D6E02-D0E8-4ABF-8C47-A17D0014C075}">
      <dsp:nvSpPr>
        <dsp:cNvPr id="0" name=""/>
        <dsp:cNvSpPr/>
      </dsp:nvSpPr>
      <dsp:spPr>
        <a:xfrm>
          <a:off x="0" y="337343"/>
          <a:ext cx="6391275"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Observer</a:t>
          </a:r>
          <a:r>
            <a:rPr lang="en-US" sz="2000" b="0" i="0" kern="1200"/>
            <a:t>: Sélectionner les bons éléments dont on doit tenir compte pour intervenir en faisant un </a:t>
          </a:r>
          <a:r>
            <a:rPr lang="en-US" sz="2000" b="1" i="0" kern="1200"/>
            <a:t>portrait réaliste</a:t>
          </a:r>
          <a:r>
            <a:rPr lang="en-US" sz="2000" b="0" i="0" kern="1200"/>
            <a:t> de la personne.</a:t>
          </a:r>
          <a:endParaRPr lang="en-US" sz="2000" kern="1200"/>
        </a:p>
      </dsp:txBody>
      <dsp:txXfrm>
        <a:off x="53688" y="391031"/>
        <a:ext cx="6283899" cy="992424"/>
      </dsp:txXfrm>
    </dsp:sp>
    <dsp:sp modelId="{0E371CC0-BF83-4BDB-B92A-819AEC5E6BBF}">
      <dsp:nvSpPr>
        <dsp:cNvPr id="0" name=""/>
        <dsp:cNvSpPr/>
      </dsp:nvSpPr>
      <dsp:spPr>
        <a:xfrm>
          <a:off x="0" y="1494743"/>
          <a:ext cx="6391275" cy="1099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err="1"/>
            <a:t>Analyser</a:t>
          </a:r>
          <a:r>
            <a:rPr lang="en-US" sz="2000" b="1" i="0" kern="1200" dirty="0"/>
            <a:t> et </a:t>
          </a:r>
          <a:r>
            <a:rPr lang="en-US" sz="2000" b="1" i="0" kern="1200" dirty="0" err="1"/>
            <a:t>planifier</a:t>
          </a:r>
          <a:r>
            <a:rPr lang="en-US" sz="2000" b="0" i="0" kern="1200" dirty="0"/>
            <a:t>: </a:t>
          </a:r>
          <a:r>
            <a:rPr lang="en-US" sz="2000" b="0" i="0" kern="1200" dirty="0" err="1"/>
            <a:t>Émettre</a:t>
          </a:r>
          <a:r>
            <a:rPr lang="en-US" sz="2000" b="0" i="0" kern="1200" dirty="0"/>
            <a:t> des </a:t>
          </a:r>
          <a:r>
            <a:rPr lang="en-US" sz="2000" b="0" i="0" kern="1200" dirty="0" err="1"/>
            <a:t>hypothèses</a:t>
          </a:r>
          <a:r>
            <a:rPr lang="en-US" sz="2000" b="0" i="0" kern="1200" dirty="0"/>
            <a:t> à </a:t>
          </a:r>
          <a:r>
            <a:rPr lang="en-US" sz="2000" b="0" i="0" kern="1200" dirty="0" err="1"/>
            <a:t>partir</a:t>
          </a:r>
          <a:r>
            <a:rPr lang="en-US" sz="2000" b="0" i="0" kern="1200" dirty="0"/>
            <a:t> du portrait de la </a:t>
          </a:r>
          <a:r>
            <a:rPr lang="en-US" sz="2000" b="0" i="0" kern="1200" dirty="0" err="1"/>
            <a:t>personne</a:t>
          </a:r>
          <a:r>
            <a:rPr lang="en-US" sz="2000" b="0" i="0" kern="1200" dirty="0"/>
            <a:t>. </a:t>
          </a:r>
          <a:r>
            <a:rPr lang="en-US" sz="2000" b="0" i="0" kern="1200" dirty="0" err="1"/>
            <a:t>Cibler</a:t>
          </a:r>
          <a:r>
            <a:rPr lang="en-US" sz="2000" b="0" i="0" kern="1200" dirty="0"/>
            <a:t> le bon </a:t>
          </a:r>
          <a:r>
            <a:rPr lang="en-US" sz="2000" b="1" i="0" kern="1200" dirty="0" err="1"/>
            <a:t>besoin</a:t>
          </a:r>
          <a:r>
            <a:rPr lang="en-US" sz="2000" b="1" i="0" kern="1200" dirty="0"/>
            <a:t>.</a:t>
          </a:r>
          <a:r>
            <a:rPr lang="en-US" sz="2000" b="0" i="0" kern="1200" dirty="0"/>
            <a:t> </a:t>
          </a:r>
          <a:r>
            <a:rPr lang="en-US" sz="2000" b="0" i="0" kern="1200" dirty="0" err="1"/>
            <a:t>Travailler</a:t>
          </a:r>
          <a:r>
            <a:rPr lang="en-US" sz="2000" b="0" i="0" kern="1200" dirty="0"/>
            <a:t> </a:t>
          </a:r>
          <a:r>
            <a:rPr lang="en-US" sz="2000" b="0" i="0" kern="1200" dirty="0" err="1"/>
            <a:t>en</a:t>
          </a:r>
          <a:r>
            <a:rPr lang="en-US" sz="2000" b="0" i="0" kern="1200" dirty="0"/>
            <a:t> </a:t>
          </a:r>
          <a:r>
            <a:rPr lang="en-US" sz="2000" b="0" i="0" kern="1200" dirty="0" err="1"/>
            <a:t>équipe</a:t>
          </a:r>
          <a:r>
            <a:rPr lang="en-US" sz="2000" b="0" i="0" kern="1200" dirty="0"/>
            <a:t> </a:t>
          </a:r>
          <a:r>
            <a:rPr lang="en-US" sz="2000" b="1" i="0" kern="1200" dirty="0" err="1"/>
            <a:t>multidisciplinaire</a:t>
          </a:r>
          <a:r>
            <a:rPr lang="en-US" sz="2000" b="0" i="0" kern="1200" dirty="0"/>
            <a:t> et </a:t>
          </a:r>
          <a:r>
            <a:rPr lang="en-US" sz="2000" b="1" i="0" kern="1200" dirty="0" err="1"/>
            <a:t>interdisciplinaire</a:t>
          </a:r>
          <a:r>
            <a:rPr lang="en-US" sz="2000" b="0" i="0" kern="1200" dirty="0"/>
            <a:t>.</a:t>
          </a:r>
          <a:endParaRPr lang="en-US" sz="2000" kern="1200" dirty="0"/>
        </a:p>
      </dsp:txBody>
      <dsp:txXfrm>
        <a:off x="53688" y="1548431"/>
        <a:ext cx="6283899" cy="992424"/>
      </dsp:txXfrm>
    </dsp:sp>
    <dsp:sp modelId="{81CF0BBF-2590-4C3E-A349-B10749A36FD7}">
      <dsp:nvSpPr>
        <dsp:cNvPr id="0" name=""/>
        <dsp:cNvSpPr/>
      </dsp:nvSpPr>
      <dsp:spPr>
        <a:xfrm>
          <a:off x="0" y="2652143"/>
          <a:ext cx="6391275" cy="1099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Intervenir</a:t>
          </a:r>
          <a:r>
            <a:rPr lang="en-US" sz="2000" b="0" i="0" kern="1200"/>
            <a:t>: En tenant compte des besoins et des intérêts de la personne, et en respectant le plan d'intervention.</a:t>
          </a:r>
          <a:endParaRPr lang="en-US" sz="2000" kern="1200"/>
        </a:p>
      </dsp:txBody>
      <dsp:txXfrm>
        <a:off x="53688" y="2705831"/>
        <a:ext cx="6283899" cy="992424"/>
      </dsp:txXfrm>
    </dsp:sp>
    <dsp:sp modelId="{6D833D29-A742-4B41-83D2-FA8EEBE6C49C}">
      <dsp:nvSpPr>
        <dsp:cNvPr id="0" name=""/>
        <dsp:cNvSpPr/>
      </dsp:nvSpPr>
      <dsp:spPr>
        <a:xfrm>
          <a:off x="0" y="3809543"/>
          <a:ext cx="6391275" cy="1099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Évaluer</a:t>
          </a:r>
          <a:r>
            <a:rPr lang="en-US" sz="2000" b="0" i="0" kern="1200"/>
            <a:t>: Être capable de faire une bonne évaluation du processus, de nos actions et surtout, du pourquoi derrière nos actions.  </a:t>
          </a:r>
          <a:endParaRPr lang="en-US" sz="2000" kern="1200"/>
        </a:p>
      </dsp:txBody>
      <dsp:txXfrm>
        <a:off x="53688" y="3863231"/>
        <a:ext cx="6283899" cy="992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240D1-5376-40C8-9415-4A9EB24B0B2C}">
      <dsp:nvSpPr>
        <dsp:cNvPr id="0" name=""/>
        <dsp:cNvSpPr/>
      </dsp:nvSpPr>
      <dsp:spPr>
        <a:xfrm>
          <a:off x="0" y="802778"/>
          <a:ext cx="639127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Identification </a:t>
          </a:r>
          <a:r>
            <a:rPr lang="en-US" sz="2300" b="0" i="0" kern="1200" dirty="0" err="1"/>
            <a:t>générale</a:t>
          </a:r>
          <a:r>
            <a:rPr lang="en-US" sz="2300" b="0" i="0" kern="1200" dirty="0"/>
            <a:t> du client</a:t>
          </a:r>
          <a:endParaRPr lang="en-US" sz="2300" kern="1200" dirty="0"/>
        </a:p>
      </dsp:txBody>
      <dsp:txXfrm>
        <a:off x="26930" y="829708"/>
        <a:ext cx="6337415" cy="497795"/>
      </dsp:txXfrm>
    </dsp:sp>
    <dsp:sp modelId="{084B6D2D-AD7D-41FE-8878-9864B3CD8F10}">
      <dsp:nvSpPr>
        <dsp:cNvPr id="0" name=""/>
        <dsp:cNvSpPr/>
      </dsp:nvSpPr>
      <dsp:spPr>
        <a:xfrm>
          <a:off x="0" y="1420673"/>
          <a:ext cx="6391275" cy="55165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Tableau des forces et </a:t>
          </a:r>
          <a:r>
            <a:rPr lang="en-US" sz="2300" b="0" i="0" kern="1200" dirty="0" err="1"/>
            <a:t>difficultés</a:t>
          </a:r>
          <a:endParaRPr lang="en-US" sz="2300" kern="1200" dirty="0" err="1"/>
        </a:p>
      </dsp:txBody>
      <dsp:txXfrm>
        <a:off x="26930" y="1447603"/>
        <a:ext cx="6337415" cy="497795"/>
      </dsp:txXfrm>
    </dsp:sp>
    <dsp:sp modelId="{882F6DBB-B2C6-45E2-9F27-732BC2EC5129}">
      <dsp:nvSpPr>
        <dsp:cNvPr id="0" name=""/>
        <dsp:cNvSpPr/>
      </dsp:nvSpPr>
      <dsp:spPr>
        <a:xfrm>
          <a:off x="0" y="2038568"/>
          <a:ext cx="6391275" cy="55165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Identification des </a:t>
          </a:r>
          <a:r>
            <a:rPr lang="en-US" sz="2300" b="0" i="0" kern="1200" dirty="0" err="1"/>
            <a:t>objectifs</a:t>
          </a:r>
          <a:r>
            <a:rPr lang="en-US" sz="2300" b="0" i="0" kern="1200" dirty="0"/>
            <a:t> </a:t>
          </a:r>
          <a:r>
            <a:rPr lang="en-US" sz="2300" b="0" i="0" kern="1200" dirty="0" err="1">
              <a:latin typeface="Calibri" panose="020F0502020204030204" pitchFamily="34" charset="0"/>
              <a:cs typeface="Calibri" panose="020F0502020204030204" pitchFamily="34" charset="0"/>
            </a:rPr>
            <a:t>généraux</a:t>
          </a:r>
          <a:r>
            <a:rPr lang="en-US" sz="2300" b="0" i="0" kern="1200" dirty="0"/>
            <a:t> et </a:t>
          </a:r>
          <a:r>
            <a:rPr lang="en-US" sz="2300" b="0" i="0" kern="1200" dirty="0" err="1"/>
            <a:t>spécifiques</a:t>
          </a:r>
          <a:endParaRPr lang="en-US" sz="2300" kern="1200" dirty="0"/>
        </a:p>
      </dsp:txBody>
      <dsp:txXfrm>
        <a:off x="26930" y="2065498"/>
        <a:ext cx="6337415" cy="497795"/>
      </dsp:txXfrm>
    </dsp:sp>
    <dsp:sp modelId="{85CBCDF3-A34E-4AF6-BEA3-F31A6C8F4A4E}">
      <dsp:nvSpPr>
        <dsp:cNvPr id="0" name=""/>
        <dsp:cNvSpPr/>
      </dsp:nvSpPr>
      <dsp:spPr>
        <a:xfrm>
          <a:off x="0" y="2656463"/>
          <a:ext cx="6391275" cy="55165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Identification du (des) </a:t>
          </a:r>
          <a:r>
            <a:rPr lang="en-US" sz="2300" kern="1200" dirty="0" err="1"/>
            <a:t>besoin</a:t>
          </a:r>
          <a:r>
            <a:rPr lang="en-US" sz="2300" kern="1200" dirty="0"/>
            <a:t>(s) </a:t>
          </a:r>
          <a:r>
            <a:rPr lang="en-US" sz="2300" kern="1200" dirty="0" err="1"/>
            <a:t>ciblé</a:t>
          </a:r>
          <a:r>
            <a:rPr lang="en-US" sz="2300" kern="1200" dirty="0"/>
            <a:t>(s)</a:t>
          </a:r>
        </a:p>
      </dsp:txBody>
      <dsp:txXfrm>
        <a:off x="26930" y="2683393"/>
        <a:ext cx="6337415" cy="497795"/>
      </dsp:txXfrm>
    </dsp:sp>
    <dsp:sp modelId="{51971893-3436-413D-99A4-1625620E5891}">
      <dsp:nvSpPr>
        <dsp:cNvPr id="0" name=""/>
        <dsp:cNvSpPr/>
      </dsp:nvSpPr>
      <dsp:spPr>
        <a:xfrm>
          <a:off x="0" y="3274358"/>
          <a:ext cx="6391275" cy="55165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Identifications des </a:t>
          </a:r>
          <a:r>
            <a:rPr lang="en-US" sz="2300" b="0" i="0" kern="1200" dirty="0" err="1"/>
            <a:t>moyens</a:t>
          </a:r>
          <a:r>
            <a:rPr lang="en-US" sz="2300" b="0" i="0" kern="1200" dirty="0"/>
            <a:t> et </a:t>
          </a:r>
          <a:r>
            <a:rPr lang="en-US" sz="2300" b="0" i="0" kern="1200" dirty="0" err="1"/>
            <a:t>stratégies</a:t>
          </a:r>
          <a:endParaRPr lang="en-US" sz="2300" kern="1200" dirty="0" err="1"/>
        </a:p>
      </dsp:txBody>
      <dsp:txXfrm>
        <a:off x="26930" y="3301288"/>
        <a:ext cx="6337415" cy="497795"/>
      </dsp:txXfrm>
    </dsp:sp>
    <dsp:sp modelId="{D6FE9346-66AE-4B45-99CA-E5377F6B0830}">
      <dsp:nvSpPr>
        <dsp:cNvPr id="0" name=""/>
        <dsp:cNvSpPr/>
      </dsp:nvSpPr>
      <dsp:spPr>
        <a:xfrm>
          <a:off x="0" y="3892253"/>
          <a:ext cx="6391275" cy="551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err="1"/>
            <a:t>Échéanciers</a:t>
          </a:r>
          <a:r>
            <a:rPr lang="en-US" sz="2300" b="0" i="0" kern="1200" dirty="0"/>
            <a:t> pour la </a:t>
          </a:r>
          <a:r>
            <a:rPr lang="en-US" sz="2300" b="0" i="0" kern="1200" dirty="0" err="1"/>
            <a:t>révision</a:t>
          </a:r>
          <a:endParaRPr lang="en-US" sz="2300" kern="1200" dirty="0" err="1"/>
        </a:p>
      </dsp:txBody>
      <dsp:txXfrm>
        <a:off x="26930" y="3919183"/>
        <a:ext cx="6337415" cy="49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4029F-4B9C-4C38-BC57-132B52537146}">
      <dsp:nvSpPr>
        <dsp:cNvPr id="0" name=""/>
        <dsp:cNvSpPr/>
      </dsp:nvSpPr>
      <dsp:spPr>
        <a:xfrm>
          <a:off x="0" y="98303"/>
          <a:ext cx="6391275"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t>C'est</a:t>
          </a:r>
          <a:r>
            <a:rPr lang="en-US" sz="2400" b="0" i="0" kern="1200" dirty="0"/>
            <a:t> le plan de match de </a:t>
          </a:r>
          <a:r>
            <a:rPr lang="en-US" sz="2400" b="0" i="0" kern="1200" dirty="0" err="1"/>
            <a:t>l'intervenant</a:t>
          </a:r>
          <a:r>
            <a:rPr lang="en-US" sz="2400" b="0" i="0" kern="1200" dirty="0"/>
            <a:t> suite au plan </a:t>
          </a:r>
          <a:r>
            <a:rPr lang="en-US" sz="2400" b="0" i="0" kern="1200" dirty="0" err="1"/>
            <a:t>d'intervention</a:t>
          </a:r>
          <a:r>
            <a:rPr lang="en-US" sz="2400" b="0" i="0" kern="1200" dirty="0"/>
            <a:t>*</a:t>
          </a:r>
          <a:endParaRPr lang="en-US" sz="2400" kern="1200" dirty="0"/>
        </a:p>
      </dsp:txBody>
      <dsp:txXfrm>
        <a:off x="46606" y="144909"/>
        <a:ext cx="6298063" cy="861507"/>
      </dsp:txXfrm>
    </dsp:sp>
    <dsp:sp modelId="{678FA00D-9449-4849-8E78-321CD547BDFA}">
      <dsp:nvSpPr>
        <dsp:cNvPr id="0" name=""/>
        <dsp:cNvSpPr/>
      </dsp:nvSpPr>
      <dsp:spPr>
        <a:xfrm>
          <a:off x="0" y="1122143"/>
          <a:ext cx="6391275" cy="95471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Doit être concret, précis</a:t>
          </a:r>
          <a:endParaRPr lang="en-US" sz="2400" kern="1200"/>
        </a:p>
      </dsp:txBody>
      <dsp:txXfrm>
        <a:off x="46606" y="1168749"/>
        <a:ext cx="6298063" cy="861507"/>
      </dsp:txXfrm>
    </dsp:sp>
    <dsp:sp modelId="{37555707-0364-4791-B09E-AD177D9B63D0}">
      <dsp:nvSpPr>
        <dsp:cNvPr id="0" name=""/>
        <dsp:cNvSpPr/>
      </dsp:nvSpPr>
      <dsp:spPr>
        <a:xfrm>
          <a:off x="0" y="2145983"/>
          <a:ext cx="6391275" cy="95471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Permet de remplacer l'intervenant à pied levé sans retarder le plan d'intervention;</a:t>
          </a:r>
          <a:endParaRPr lang="en-US" sz="2400" kern="1200"/>
        </a:p>
      </dsp:txBody>
      <dsp:txXfrm>
        <a:off x="46606" y="2192589"/>
        <a:ext cx="6298063" cy="861507"/>
      </dsp:txXfrm>
    </dsp:sp>
    <dsp:sp modelId="{EA042BD7-CB10-4483-9DEC-4B0A045023D3}">
      <dsp:nvSpPr>
        <dsp:cNvPr id="0" name=""/>
        <dsp:cNvSpPr/>
      </dsp:nvSpPr>
      <dsp:spPr>
        <a:xfrm>
          <a:off x="0" y="3169823"/>
          <a:ext cx="6391275" cy="95471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t>Permet</a:t>
          </a:r>
          <a:r>
            <a:rPr lang="en-US" sz="2400" b="0" i="0" kern="1200" dirty="0"/>
            <a:t> la </a:t>
          </a:r>
          <a:r>
            <a:rPr lang="en-US" sz="2400" b="0" i="0" kern="1200" dirty="0" err="1"/>
            <a:t>cohérence</a:t>
          </a:r>
          <a:r>
            <a:rPr lang="en-US" sz="2400" b="0" i="0" kern="1200" dirty="0"/>
            <a:t> </a:t>
          </a:r>
          <a:r>
            <a:rPr lang="en-US" sz="2400" b="0" i="0" kern="1200" dirty="0" err="1"/>
            <a:t>d'équipe</a:t>
          </a:r>
          <a:r>
            <a:rPr lang="en-US" sz="2400" b="0" i="0" kern="1200" dirty="0"/>
            <a:t> </a:t>
          </a:r>
          <a:r>
            <a:rPr lang="en-US" sz="2400" b="0" i="0" kern="1200" dirty="0" err="1"/>
            <a:t>si</a:t>
          </a:r>
          <a:r>
            <a:rPr lang="en-US" sz="2400" b="0" i="0" kern="1200" dirty="0"/>
            <a:t> </a:t>
          </a:r>
          <a:r>
            <a:rPr lang="en-US" sz="2400" b="0" i="0" kern="1200" dirty="0" err="1"/>
            <a:t>plusieurs</a:t>
          </a:r>
          <a:r>
            <a:rPr lang="en-US" sz="2400" b="0" i="0" kern="1200" dirty="0"/>
            <a:t> </a:t>
          </a:r>
          <a:r>
            <a:rPr lang="en-US" sz="2400" b="0" i="0" kern="1200" dirty="0" err="1"/>
            <a:t>éducateurs</a:t>
          </a:r>
          <a:r>
            <a:rPr lang="en-US" sz="2400" b="0" i="0" kern="1200" dirty="0"/>
            <a:t> </a:t>
          </a:r>
          <a:r>
            <a:rPr lang="en-US" sz="2400" b="0" i="0" kern="1200" dirty="0" err="1"/>
            <a:t>spécialisés</a:t>
          </a:r>
          <a:r>
            <a:rPr lang="en-US" sz="2400" b="0" i="0" kern="1200" dirty="0"/>
            <a:t> dans le dossier.</a:t>
          </a:r>
          <a:endParaRPr lang="en-US" sz="2400" kern="1200" dirty="0"/>
        </a:p>
      </dsp:txBody>
      <dsp:txXfrm>
        <a:off x="46606" y="3216429"/>
        <a:ext cx="6298063" cy="861507"/>
      </dsp:txXfrm>
    </dsp:sp>
    <dsp:sp modelId="{B78E9447-F716-4562-8AA7-3E7D67BAAD4B}">
      <dsp:nvSpPr>
        <dsp:cNvPr id="0" name=""/>
        <dsp:cNvSpPr/>
      </dsp:nvSpPr>
      <dsp:spPr>
        <a:xfrm>
          <a:off x="0" y="4193663"/>
          <a:ext cx="6391275"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*dans </a:t>
          </a:r>
          <a:r>
            <a:rPr lang="en-US" sz="2400" kern="1200" dirty="0" err="1"/>
            <a:t>certains</a:t>
          </a:r>
          <a:r>
            <a:rPr lang="en-US" sz="2400" kern="1200" dirty="0"/>
            <a:t> milieux, le PA </a:t>
          </a:r>
          <a:r>
            <a:rPr lang="en-US" sz="2400" kern="1200" dirty="0" err="1"/>
            <a:t>vient</a:t>
          </a:r>
          <a:r>
            <a:rPr lang="en-US" sz="2400" kern="1200" dirty="0"/>
            <a:t> </a:t>
          </a:r>
          <a:r>
            <a:rPr lang="en-US" sz="2400" kern="1200" dirty="0" err="1"/>
            <a:t>avant</a:t>
          </a:r>
          <a:r>
            <a:rPr lang="en-US" sz="2400" kern="1200" dirty="0"/>
            <a:t> le PI </a:t>
          </a:r>
          <a:r>
            <a:rPr lang="en-US" sz="2400" kern="1200" dirty="0" err="1"/>
            <a:t>lorsque</a:t>
          </a:r>
          <a:r>
            <a:rPr lang="en-US" sz="2400" kern="1200" dirty="0"/>
            <a:t> non </a:t>
          </a:r>
          <a:r>
            <a:rPr lang="en-US" sz="2400" kern="1200" dirty="0" err="1"/>
            <a:t>financé</a:t>
          </a:r>
          <a:r>
            <a:rPr lang="en-US" sz="2400" kern="1200" dirty="0"/>
            <a:t> (MEES)</a:t>
          </a:r>
        </a:p>
      </dsp:txBody>
      <dsp:txXfrm>
        <a:off x="46606" y="4240269"/>
        <a:ext cx="6298063" cy="8615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BC3EE-6609-4436-A446-0FA052D13E56}">
      <dsp:nvSpPr>
        <dsp:cNvPr id="0" name=""/>
        <dsp:cNvSpPr/>
      </dsp:nvSpPr>
      <dsp:spPr>
        <a:xfrm>
          <a:off x="0" y="0"/>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Nous ne </a:t>
          </a:r>
          <a:r>
            <a:rPr lang="en-US" sz="1500" b="0" i="0" kern="1200" dirty="0" err="1"/>
            <a:t>pouvons</a:t>
          </a:r>
          <a:r>
            <a:rPr lang="en-US" sz="1500" b="0" i="0" kern="1200" dirty="0"/>
            <a:t> </a:t>
          </a:r>
          <a:r>
            <a:rPr lang="en-US" sz="1500" b="0" i="0" kern="1200" dirty="0" err="1"/>
            <a:t>avancer</a:t>
          </a:r>
          <a:r>
            <a:rPr lang="en-US" sz="1500" b="0" i="0" kern="1200" dirty="0"/>
            <a:t> </a:t>
          </a:r>
          <a:r>
            <a:rPr lang="en-US" sz="1500" b="1" i="0" kern="1200" dirty="0" err="1"/>
            <a:t>qu'avec</a:t>
          </a:r>
          <a:r>
            <a:rPr lang="en-US" sz="1500" b="0" i="0" kern="1200" dirty="0"/>
            <a:t> le client;</a:t>
          </a:r>
          <a:endParaRPr lang="en-US" sz="1500" kern="1200" dirty="0"/>
        </a:p>
      </dsp:txBody>
      <dsp:txXfrm>
        <a:off x="30242" y="30242"/>
        <a:ext cx="3371819" cy="972040"/>
      </dsp:txXfrm>
    </dsp:sp>
    <dsp:sp modelId="{FEC1E610-FB9C-4240-9A9E-C7B6B38A9F5D}">
      <dsp:nvSpPr>
        <dsp:cNvPr id="0" name=""/>
        <dsp:cNvSpPr/>
      </dsp:nvSpPr>
      <dsp:spPr>
        <a:xfrm>
          <a:off x="383009" y="1220256"/>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Nous </a:t>
          </a:r>
          <a:r>
            <a:rPr lang="en-US" sz="1500" b="0" i="0" kern="1200" dirty="0" err="1"/>
            <a:t>devons</a:t>
          </a:r>
          <a:r>
            <a:rPr lang="en-US" sz="1500" b="0" i="0" kern="1200" dirty="0"/>
            <a:t> </a:t>
          </a:r>
          <a:r>
            <a:rPr lang="en-US" sz="1500" b="0" i="0" kern="1200" dirty="0" err="1"/>
            <a:t>être</a:t>
          </a:r>
          <a:r>
            <a:rPr lang="en-US" sz="1500" b="0" i="0" kern="1200" dirty="0"/>
            <a:t> </a:t>
          </a:r>
          <a:r>
            <a:rPr lang="en-US" sz="1500" b="0" i="0" kern="1200" dirty="0" err="1"/>
            <a:t>confiant</a:t>
          </a:r>
          <a:r>
            <a:rPr lang="en-US" sz="1500" b="0" i="0" kern="1200" dirty="0"/>
            <a:t> que les interventions, </a:t>
          </a:r>
          <a:r>
            <a:rPr lang="en-US" sz="1500" b="0" i="0" kern="1200" dirty="0" err="1"/>
            <a:t>stratégies</a:t>
          </a:r>
          <a:r>
            <a:rPr lang="en-US" sz="1500" b="0" i="0" kern="1200" dirty="0"/>
            <a:t> et </a:t>
          </a:r>
          <a:r>
            <a:rPr lang="en-US" sz="1500" b="0" i="0" kern="1200" dirty="0" err="1"/>
            <a:t>approches</a:t>
          </a:r>
          <a:r>
            <a:rPr lang="en-US" sz="1500" b="0" i="0" kern="1200" dirty="0"/>
            <a:t> </a:t>
          </a:r>
          <a:r>
            <a:rPr lang="en-US" sz="1500" b="0" i="0" kern="1200" dirty="0" err="1"/>
            <a:t>respectent</a:t>
          </a:r>
          <a:r>
            <a:rPr lang="en-US" sz="1500" b="0" i="0" kern="1200" dirty="0"/>
            <a:t> le client et </a:t>
          </a:r>
          <a:r>
            <a:rPr lang="en-US" sz="1500" b="0" i="0" kern="1200" dirty="0" err="1"/>
            <a:t>ses</a:t>
          </a:r>
          <a:r>
            <a:rPr lang="en-US" sz="1500" b="0" i="0" kern="1200" dirty="0"/>
            <a:t> </a:t>
          </a:r>
          <a:r>
            <a:rPr lang="en-US" sz="1500" b="0" i="0" kern="1200" dirty="0" err="1"/>
            <a:t>besoins</a:t>
          </a:r>
          <a:r>
            <a:rPr lang="en-US" sz="1500" b="0" i="0" kern="1200" dirty="0"/>
            <a:t>;</a:t>
          </a:r>
          <a:endParaRPr lang="en-US" sz="1500" kern="1200" dirty="0"/>
        </a:p>
      </dsp:txBody>
      <dsp:txXfrm>
        <a:off x="413251" y="1250498"/>
        <a:ext cx="3458609" cy="972040"/>
      </dsp:txXfrm>
    </dsp:sp>
    <dsp:sp modelId="{0B00A624-47AC-4FB5-A0A3-19430FFBDFBD}">
      <dsp:nvSpPr>
        <dsp:cNvPr id="0" name=""/>
        <dsp:cNvSpPr/>
      </dsp:nvSpPr>
      <dsp:spPr>
        <a:xfrm>
          <a:off x="760301" y="2440513"/>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0" i="0" kern="1200">
              <a:latin typeface="+mn-lt"/>
            </a:rPr>
            <a:t>Nos plans d'action doivent être détaillés et précis;</a:t>
          </a:r>
          <a:endParaRPr lang="en-US" sz="1500" kern="1200">
            <a:latin typeface="+mn-lt"/>
          </a:endParaRPr>
        </a:p>
      </dsp:txBody>
      <dsp:txXfrm>
        <a:off x="790543" y="2470755"/>
        <a:ext cx="3464326" cy="972040"/>
      </dsp:txXfrm>
    </dsp:sp>
    <dsp:sp modelId="{4A5C7235-20F0-403E-AAC1-186278F4FB97}">
      <dsp:nvSpPr>
        <dsp:cNvPr id="0" name=""/>
        <dsp:cNvSpPr/>
      </dsp:nvSpPr>
      <dsp:spPr>
        <a:xfrm>
          <a:off x="1143310" y="3660770"/>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Vous </a:t>
          </a:r>
          <a:r>
            <a:rPr lang="en-US" sz="1500" b="0" i="0" kern="1200" dirty="0" err="1"/>
            <a:t>verrez</a:t>
          </a:r>
          <a:r>
            <a:rPr lang="en-US" sz="1500" b="0" i="0" kern="1200" dirty="0"/>
            <a:t> la boucle de </a:t>
          </a:r>
          <a:r>
            <a:rPr lang="en-US" sz="1500" b="0" i="0" kern="1200" dirty="0" err="1">
              <a:latin typeface="Century Gothic" panose="020B0502020202020204"/>
            </a:rPr>
            <a:t>l</a:t>
          </a:r>
          <a:r>
            <a:rPr lang="en-US" sz="1500" b="0" i="0" kern="1200" dirty="0" err="1">
              <a:latin typeface="Calibri" panose="020F0502020204030204" pitchFamily="34" charset="0"/>
              <a:cs typeface="Calibri" panose="020F0502020204030204" pitchFamily="34" charset="0"/>
            </a:rPr>
            <a:t>'intervention</a:t>
          </a:r>
          <a:r>
            <a:rPr lang="en-US" sz="1500" b="0" i="0" kern="1200" dirty="0"/>
            <a:t> à </a:t>
          </a:r>
          <a:r>
            <a:rPr lang="en-US" sz="1500" b="0" i="0" kern="1200" dirty="0" err="1"/>
            <a:t>plusieurs</a:t>
          </a:r>
          <a:r>
            <a:rPr lang="en-US" sz="1500" b="0" i="0" kern="1200" dirty="0"/>
            <a:t> reprises au </a:t>
          </a:r>
          <a:r>
            <a:rPr lang="en-US" sz="1500" b="0" i="0" kern="1200" dirty="0" err="1"/>
            <a:t>cours</a:t>
          </a:r>
          <a:r>
            <a:rPr lang="en-US" sz="1500" b="0" i="0" kern="1200" dirty="0"/>
            <a:t> de </a:t>
          </a:r>
          <a:r>
            <a:rPr lang="en-US" sz="1500" b="0" i="0" kern="1200" dirty="0" err="1"/>
            <a:t>votre</a:t>
          </a:r>
          <a:r>
            <a:rPr lang="en-US" sz="1500" b="0" i="0" kern="1200" dirty="0"/>
            <a:t> formation </a:t>
          </a:r>
          <a:r>
            <a:rPr lang="en-US" sz="1500" b="0" i="0" kern="1200" dirty="0" err="1"/>
            <a:t>afin</a:t>
          </a:r>
          <a:r>
            <a:rPr lang="en-US" sz="1500" b="0" i="0" kern="1200" dirty="0"/>
            <a:t> de </a:t>
          </a:r>
          <a:r>
            <a:rPr lang="en-US" sz="1500" b="0" i="0" kern="1200" dirty="0" err="1"/>
            <a:t>vous</a:t>
          </a:r>
          <a:r>
            <a:rPr lang="en-US" sz="1500" b="0" i="0" kern="1200" dirty="0"/>
            <a:t> </a:t>
          </a:r>
          <a:r>
            <a:rPr lang="en-US" sz="1500" b="0" i="0" kern="1200" dirty="0" err="1"/>
            <a:t>soutenir</a:t>
          </a:r>
          <a:r>
            <a:rPr lang="en-US" sz="1500" b="0" i="0" kern="1200" dirty="0"/>
            <a:t> pour </a:t>
          </a:r>
          <a:r>
            <a:rPr lang="en-US" sz="1500" b="0" i="0" kern="1200" dirty="0" err="1"/>
            <a:t>votre</a:t>
          </a:r>
          <a:r>
            <a:rPr lang="en-US" sz="1500" b="0" i="0" kern="1200" dirty="0"/>
            <a:t> ESP et </a:t>
          </a:r>
          <a:r>
            <a:rPr lang="en-US" sz="1500" b="0" i="0" kern="1200" dirty="0" err="1"/>
            <a:t>ultimement</a:t>
          </a:r>
          <a:r>
            <a:rPr lang="en-US" sz="1500" b="0" i="0" kern="1200" dirty="0"/>
            <a:t>, </a:t>
          </a:r>
          <a:r>
            <a:rPr lang="en-US" sz="1500" b="0" i="0" kern="1200" dirty="0" err="1"/>
            <a:t>vos</a:t>
          </a:r>
          <a:r>
            <a:rPr lang="en-US" sz="1500" b="0" i="0" kern="1200" dirty="0"/>
            <a:t> </a:t>
          </a:r>
          <a:r>
            <a:rPr lang="en-US" sz="1500" b="0" i="0" kern="1200" dirty="0" err="1"/>
            <a:t>carrières</a:t>
          </a:r>
          <a:r>
            <a:rPr lang="en-US" sz="1500" b="0" i="0" kern="1200" dirty="0"/>
            <a:t>.</a:t>
          </a:r>
          <a:endParaRPr lang="en-US" sz="1500" kern="1200" dirty="0"/>
        </a:p>
      </dsp:txBody>
      <dsp:txXfrm>
        <a:off x="1173552" y="3691012"/>
        <a:ext cx="3458609" cy="972040"/>
      </dsp:txXfrm>
    </dsp:sp>
    <dsp:sp modelId="{09FE68C1-D527-43ED-BE93-1AC08B274FDE}">
      <dsp:nvSpPr>
        <dsp:cNvPr id="0" name=""/>
        <dsp:cNvSpPr/>
      </dsp:nvSpPr>
      <dsp:spPr>
        <a:xfrm>
          <a:off x="3902102" y="790820"/>
          <a:ext cx="671141" cy="671141"/>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053109" y="790820"/>
        <a:ext cx="369127" cy="505034"/>
      </dsp:txXfrm>
    </dsp:sp>
    <dsp:sp modelId="{5B7CFDBD-881C-460E-9E01-9E798EFFB2D2}">
      <dsp:nvSpPr>
        <dsp:cNvPr id="0" name=""/>
        <dsp:cNvSpPr/>
      </dsp:nvSpPr>
      <dsp:spPr>
        <a:xfrm>
          <a:off x="4285112" y="2011076"/>
          <a:ext cx="671141" cy="671141"/>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436119" y="2011076"/>
        <a:ext cx="369127" cy="505034"/>
      </dsp:txXfrm>
    </dsp:sp>
    <dsp:sp modelId="{11A70E1C-E393-42CC-8EEF-F783EDCA6E60}">
      <dsp:nvSpPr>
        <dsp:cNvPr id="0" name=""/>
        <dsp:cNvSpPr/>
      </dsp:nvSpPr>
      <dsp:spPr>
        <a:xfrm>
          <a:off x="4662404" y="3231333"/>
          <a:ext cx="671141" cy="671141"/>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813411" y="3231333"/>
        <a:ext cx="369127" cy="505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4312D-E8DF-E4CD-0286-0B3FD5A10FF3}"/>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7A64EAFF-5934-E9AF-98E6-B06DAFA068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799BAA51-99D5-1597-B9A5-1E042D84EC8E}"/>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5" name="Espace réservé du pied de page 4">
            <a:extLst>
              <a:ext uri="{FF2B5EF4-FFF2-40B4-BE49-F238E27FC236}">
                <a16:creationId xmlns:a16="http://schemas.microsoft.com/office/drawing/2014/main" id="{BCA2EFBB-50B7-DF34-6FAC-962D48AD0B5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DA27A37-5610-ACA3-7F91-074615EA88B7}"/>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245969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45CB1-E472-4146-4024-60A868376A47}"/>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5F98C367-F013-0063-7379-71A1E6507D9F}"/>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C8A74DDD-4CB5-249D-C9E6-7E0572CDC80D}"/>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5" name="Espace réservé du pied de page 4">
            <a:extLst>
              <a:ext uri="{FF2B5EF4-FFF2-40B4-BE49-F238E27FC236}">
                <a16:creationId xmlns:a16="http://schemas.microsoft.com/office/drawing/2014/main" id="{CB78D52F-798E-A6BC-DE6E-9132C3E559A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275762-324F-56A2-8174-923AAF157703}"/>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30183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B0DCFE-4639-5C27-7DF1-C47E736F1967}"/>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964B7AAD-FB28-5D96-48E1-A9CF9A26760E}"/>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A993FA51-B3F8-F896-24D5-FC2A8265AAD2}"/>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5" name="Espace réservé du pied de page 4">
            <a:extLst>
              <a:ext uri="{FF2B5EF4-FFF2-40B4-BE49-F238E27FC236}">
                <a16:creationId xmlns:a16="http://schemas.microsoft.com/office/drawing/2014/main" id="{FED3B848-75D7-E541-7C6E-2F9F672F7EE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938D4F1-830F-F233-B414-1380DA63C0D1}"/>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165254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398768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10862-7DC8-B55C-8639-964EF2DC4267}"/>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9DD26E01-5C6D-25CC-333D-61458D2B4841}"/>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BE848DFF-FD72-94D3-B481-2929FD4464E7}"/>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5" name="Espace réservé du pied de page 4">
            <a:extLst>
              <a:ext uri="{FF2B5EF4-FFF2-40B4-BE49-F238E27FC236}">
                <a16:creationId xmlns:a16="http://schemas.microsoft.com/office/drawing/2014/main" id="{E2EECE78-FAF4-3750-ABFE-6C97195D748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E4064B4-E3AA-4123-7732-9F4A095F76DC}"/>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292341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A6633-3F1B-6FB4-4B75-24CF29492EB4}"/>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477570FE-2D0B-AE60-3015-D71181ABD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8EC5B7F2-1D3C-5DD0-6231-4F0E41A10880}"/>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5" name="Espace réservé du pied de page 4">
            <a:extLst>
              <a:ext uri="{FF2B5EF4-FFF2-40B4-BE49-F238E27FC236}">
                <a16:creationId xmlns:a16="http://schemas.microsoft.com/office/drawing/2014/main" id="{991D6658-0785-CF16-BE97-7014B82209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09A0620-2B99-EFAB-E2AB-356BD7D37809}"/>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408480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84956-7B4E-9707-9A3A-6941082A3F63}"/>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10A40C11-F7EB-0CAE-150D-9D6921474C9B}"/>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FBB0FDB8-CC14-5366-7F6C-F1F5F4DFB202}"/>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68E789A6-60E4-3950-0EF8-17F21347B7B1}"/>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6" name="Espace réservé du pied de page 5">
            <a:extLst>
              <a:ext uri="{FF2B5EF4-FFF2-40B4-BE49-F238E27FC236}">
                <a16:creationId xmlns:a16="http://schemas.microsoft.com/office/drawing/2014/main" id="{344FEA8E-AF14-A319-DD93-DCFA10E8C38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FD68498-29F5-4476-1626-CAC8FE619AFD}"/>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350503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0C5B7-1E12-AD1C-CBBC-CD9CAE09B2C7}"/>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E5F6F848-AEBE-3B50-45B0-D969D089E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DC7607B0-988D-E0E3-2DFC-C9AB69BCE2C8}"/>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6242A04D-43B0-00D8-97F3-BA49E412E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50A7219E-C5DF-45EE-003E-4700E7ACAD24}"/>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E93D5E47-A2B3-F6E7-59CA-4B5C123FBDA4}"/>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8" name="Espace réservé du pied de page 7">
            <a:extLst>
              <a:ext uri="{FF2B5EF4-FFF2-40B4-BE49-F238E27FC236}">
                <a16:creationId xmlns:a16="http://schemas.microsoft.com/office/drawing/2014/main" id="{2199B461-CDD8-3FAC-763D-4E86A12BA23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F830C1CB-D015-0BE0-881B-8BF8A650B042}"/>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191492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1417D-BC2A-9823-27A6-BCD8A017FCDC}"/>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A452654A-FBBE-C539-2677-391CE7ADACB3}"/>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4" name="Espace réservé du pied de page 3">
            <a:extLst>
              <a:ext uri="{FF2B5EF4-FFF2-40B4-BE49-F238E27FC236}">
                <a16:creationId xmlns:a16="http://schemas.microsoft.com/office/drawing/2014/main" id="{70C25D8C-81B5-F9B2-38FF-A2996D1AC305}"/>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DAAC05C-354F-A704-5391-54FDF66E77CB}"/>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315800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BB74AB-FD14-B7E7-BFE4-5E625692A507}"/>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3" name="Espace réservé du pied de page 2">
            <a:extLst>
              <a:ext uri="{FF2B5EF4-FFF2-40B4-BE49-F238E27FC236}">
                <a16:creationId xmlns:a16="http://schemas.microsoft.com/office/drawing/2014/main" id="{B08B863F-5183-276C-B1EC-C9451D51DB3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F42E8FDC-0086-F4AF-747D-6055ED0949E6}"/>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24361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93EBC-996D-C51D-F7C1-A0E0F691D02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A55AC178-06E3-CDDB-7AD1-47DEB04C1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D7B83A87-7D1A-C232-311E-AC8511492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74FEB565-7607-7F1D-1957-F29EA951239A}"/>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6" name="Espace réservé du pied de page 5">
            <a:extLst>
              <a:ext uri="{FF2B5EF4-FFF2-40B4-BE49-F238E27FC236}">
                <a16:creationId xmlns:a16="http://schemas.microsoft.com/office/drawing/2014/main" id="{0DDFD376-712A-5439-CF60-BAC9E25E2D8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F31153C-FBCD-CEDD-F622-EB0C7F77EB31}"/>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9018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AE7BC-3660-691A-E833-0EB4D5DDA7F9}"/>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395121BB-66AE-07DC-EBAD-89BF222D3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DBD4C7CE-38DB-578D-AF77-CFC130D50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33E49B4D-CDCE-D46F-D21F-4D1AD9561D6E}"/>
              </a:ext>
            </a:extLst>
          </p:cNvPr>
          <p:cNvSpPr>
            <a:spLocks noGrp="1"/>
          </p:cNvSpPr>
          <p:nvPr>
            <p:ph type="dt" sz="half" idx="10"/>
          </p:nvPr>
        </p:nvSpPr>
        <p:spPr/>
        <p:txBody>
          <a:bodyPr/>
          <a:lstStyle/>
          <a:p>
            <a:fld id="{CE63443F-D5AB-4785-8C88-DF392416F01E}" type="datetimeFigureOut">
              <a:rPr lang="fr-CA" smtClean="0"/>
              <a:t>2023-11-19</a:t>
            </a:fld>
            <a:endParaRPr lang="fr-CA"/>
          </a:p>
        </p:txBody>
      </p:sp>
      <p:sp>
        <p:nvSpPr>
          <p:cNvPr id="6" name="Espace réservé du pied de page 5">
            <a:extLst>
              <a:ext uri="{FF2B5EF4-FFF2-40B4-BE49-F238E27FC236}">
                <a16:creationId xmlns:a16="http://schemas.microsoft.com/office/drawing/2014/main" id="{CA0D812B-1339-7A7C-037B-3A5DEA70E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165D270-9274-EF0C-34B4-8EF965C4B82E}"/>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182599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11C042-286A-8C5F-5504-AD56C932C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2FF34E3A-7E2A-021E-F076-D3EC147B5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1376D26-527F-4041-C230-7A2AEF478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3443F-D5AB-4785-8C88-DF392416F01E}" type="datetimeFigureOut">
              <a:rPr lang="fr-CA" smtClean="0"/>
              <a:t>2023-11-19</a:t>
            </a:fld>
            <a:endParaRPr lang="fr-CA"/>
          </a:p>
        </p:txBody>
      </p:sp>
      <p:sp>
        <p:nvSpPr>
          <p:cNvPr id="5" name="Espace réservé du pied de page 4">
            <a:extLst>
              <a:ext uri="{FF2B5EF4-FFF2-40B4-BE49-F238E27FC236}">
                <a16:creationId xmlns:a16="http://schemas.microsoft.com/office/drawing/2014/main" id="{8FC87773-8A9F-649D-B7B7-91027A507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DD3BE3C-7B8E-556D-7CB3-EC863EF61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194B1-6E77-4928-B94A-E45758E8E532}" type="slidenum">
              <a:rPr lang="fr-CA" smtClean="0"/>
              <a:t>‹n°›</a:t>
            </a:fld>
            <a:endParaRPr lang="fr-CA"/>
          </a:p>
        </p:txBody>
      </p:sp>
    </p:spTree>
    <p:extLst>
      <p:ext uri="{BB962C8B-B14F-4D97-AF65-F5344CB8AC3E}">
        <p14:creationId xmlns:p14="http://schemas.microsoft.com/office/powerpoint/2010/main" val="130234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hyperlink" Target="https://drne.region-academique-bourgogne-franche-comte.fr/e-tuto-outils-mood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hyperlink" Target="https://drne.region-academique-bourgogne-franche-comte.fr/e-tuto-outils-mood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ne.region-academique-bourgogne-franche-comte.fr/e-tuto-outils-mood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drne.region-academique-bourgogne-franche-comte.fr/e-tuto-outils-moodle/" TargetMode="External"/><Relationship Id="rId7" Type="http://schemas.openxmlformats.org/officeDocument/2006/relationships/diagramColors" Target="../diagrams/colors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E9C0F144-9CA7-4076-590C-56CE3FB9F993}"/>
              </a:ext>
            </a:extLst>
          </p:cNvPr>
          <p:cNvSpPr>
            <a:spLocks noGrp="1"/>
          </p:cNvSpPr>
          <p:nvPr>
            <p:ph type="ctrTitle"/>
          </p:nvPr>
        </p:nvSpPr>
        <p:spPr>
          <a:xfrm>
            <a:off x="648037" y="1298448"/>
            <a:ext cx="5895178" cy="4099642"/>
          </a:xfrm>
        </p:spPr>
        <p:txBody>
          <a:bodyPr anchor="b">
            <a:normAutofit fontScale="90000"/>
          </a:bodyPr>
          <a:lstStyle/>
          <a:p>
            <a:pPr algn="l"/>
            <a:r>
              <a:rPr lang="fr-CA" sz="6600" dirty="0">
                <a:solidFill>
                  <a:srgbClr val="FFFFFF"/>
                </a:solidFill>
              </a:rPr>
              <a:t>Introduction: Le jugement clinique et le processus d’intervention en éducation spécialisée</a:t>
            </a:r>
          </a:p>
        </p:txBody>
      </p:sp>
      <p:sp>
        <p:nvSpPr>
          <p:cNvPr id="3" name="Sous-titre 2">
            <a:extLst>
              <a:ext uri="{FF2B5EF4-FFF2-40B4-BE49-F238E27FC236}">
                <a16:creationId xmlns:a16="http://schemas.microsoft.com/office/drawing/2014/main" id="{DD08A135-2A9D-57AB-05D8-6169F21BD4FF}"/>
              </a:ext>
            </a:extLst>
          </p:cNvPr>
          <p:cNvSpPr>
            <a:spLocks noGrp="1"/>
          </p:cNvSpPr>
          <p:nvPr>
            <p:ph type="subTitle" idx="1"/>
          </p:nvPr>
        </p:nvSpPr>
        <p:spPr>
          <a:xfrm>
            <a:off x="7848600" y="1122363"/>
            <a:ext cx="3505200" cy="4269549"/>
          </a:xfrm>
        </p:spPr>
        <p:txBody>
          <a:bodyPr anchor="b">
            <a:normAutofit/>
          </a:bodyPr>
          <a:lstStyle/>
          <a:p>
            <a:pPr algn="l"/>
            <a:r>
              <a:rPr lang="fr-CA" dirty="0"/>
              <a:t>La personne avant tout, Chapitre 4 (4.1 à 4.3)</a:t>
            </a:r>
          </a:p>
          <a:p>
            <a:pPr algn="l"/>
            <a:r>
              <a:rPr lang="fr-CA" dirty="0"/>
              <a:t>pp. 198 </a:t>
            </a:r>
            <a:r>
              <a:rPr lang="fr-CA"/>
              <a:t>à 212</a:t>
            </a:r>
            <a:endParaRPr lang="fr-CA" dirty="0"/>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36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26FCF-877F-8DE8-8F32-C829355DD3F0}"/>
              </a:ext>
            </a:extLst>
          </p:cNvPr>
          <p:cNvSpPr>
            <a:spLocks noGrp="1"/>
          </p:cNvSpPr>
          <p:nvPr>
            <p:ph idx="4294967295"/>
          </p:nvPr>
        </p:nvSpPr>
        <p:spPr>
          <a:xfrm>
            <a:off x="0" y="2603500"/>
            <a:ext cx="8824913" cy="3416300"/>
          </a:xfrm>
        </p:spPr>
        <p:txBody>
          <a:bodyPr vert="horz" lIns="91440" tIns="45720" rIns="91440" bIns="45720" rtlCol="0" anchor="t">
            <a:normAutofit/>
          </a:bodyPr>
          <a:lstStyle/>
          <a:p>
            <a:pPr marL="0" indent="0">
              <a:buNone/>
            </a:pPr>
            <a:endParaRPr lang="en-US" dirty="0"/>
          </a:p>
          <a:p>
            <a:endParaRPr lang="en-US" dirty="0"/>
          </a:p>
        </p:txBody>
      </p:sp>
      <p:pic>
        <p:nvPicPr>
          <p:cNvPr id="4" name="Picture 4" descr="Text&#10;&#10;Description automatically generated">
            <a:extLst>
              <a:ext uri="{FF2B5EF4-FFF2-40B4-BE49-F238E27FC236}">
                <a16:creationId xmlns:a16="http://schemas.microsoft.com/office/drawing/2014/main" id="{96860117-A0B4-128A-1B49-73023D7846A9}"/>
              </a:ext>
            </a:extLst>
          </p:cNvPr>
          <p:cNvPicPr>
            <a:picLocks noChangeAspect="1"/>
          </p:cNvPicPr>
          <p:nvPr/>
        </p:nvPicPr>
        <p:blipFill>
          <a:blip r:embed="rId2"/>
          <a:stretch>
            <a:fillRect/>
          </a:stretch>
        </p:blipFill>
        <p:spPr>
          <a:xfrm>
            <a:off x="1873957" y="82761"/>
            <a:ext cx="7738531" cy="6588997"/>
          </a:xfrm>
          <a:prstGeom prst="rect">
            <a:avLst/>
          </a:prstGeom>
        </p:spPr>
      </p:pic>
    </p:spTree>
    <p:extLst>
      <p:ext uri="{BB962C8B-B14F-4D97-AF65-F5344CB8AC3E}">
        <p14:creationId xmlns:p14="http://schemas.microsoft.com/office/powerpoint/2010/main" val="130186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BE21-A4F9-FB8A-D6FB-BAF5D046BF2B}"/>
              </a:ext>
            </a:extLst>
          </p:cNvPr>
          <p:cNvSpPr>
            <a:spLocks noGrp="1"/>
          </p:cNvSpPr>
          <p:nvPr>
            <p:ph type="title"/>
          </p:nvPr>
        </p:nvSpPr>
        <p:spPr>
          <a:xfrm>
            <a:off x="1154955" y="973667"/>
            <a:ext cx="2942210" cy="4833745"/>
          </a:xfrm>
        </p:spPr>
        <p:txBody>
          <a:bodyPr>
            <a:normAutofit/>
          </a:bodyPr>
          <a:lstStyle/>
          <a:p>
            <a:r>
              <a:rPr lang="en-US" sz="2800" b="1" dirty="0" err="1">
                <a:solidFill>
                  <a:schemeClr val="accent2"/>
                </a:solidFill>
              </a:rPr>
              <a:t>L'éducateur</a:t>
            </a:r>
            <a:r>
              <a:rPr lang="en-US" sz="2800" b="1" dirty="0">
                <a:solidFill>
                  <a:schemeClr val="accent2"/>
                </a:solidFill>
              </a:rPr>
              <a:t> doit </a:t>
            </a:r>
            <a:r>
              <a:rPr lang="en-US" sz="2800" b="1" dirty="0" err="1">
                <a:solidFill>
                  <a:schemeClr val="accent2"/>
                </a:solidFill>
              </a:rPr>
              <a:t>être</a:t>
            </a:r>
            <a:r>
              <a:rPr lang="en-US" sz="2800" b="1" dirty="0">
                <a:solidFill>
                  <a:schemeClr val="accent2"/>
                </a:solidFill>
              </a:rPr>
              <a:t> capable d’...</a:t>
            </a:r>
            <a:br>
              <a:rPr lang="en-US" sz="2800" b="1" dirty="0">
                <a:solidFill>
                  <a:schemeClr val="accent2"/>
                </a:solidFill>
              </a:rPr>
            </a:br>
            <a:endParaRPr lang="en-US" sz="2800" b="1" dirty="0">
              <a:solidFill>
                <a:schemeClr val="accent2"/>
              </a:solidFill>
            </a:endParaRPr>
          </a:p>
        </p:txBody>
      </p:sp>
      <p:graphicFrame>
        <p:nvGraphicFramePr>
          <p:cNvPr id="5" name="Content Placeholder 2">
            <a:extLst>
              <a:ext uri="{FF2B5EF4-FFF2-40B4-BE49-F238E27FC236}">
                <a16:creationId xmlns:a16="http://schemas.microsoft.com/office/drawing/2014/main" id="{CB04F1DD-22EE-E0BD-8CEB-72384BF0A212}"/>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5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62DA-3DBC-9379-219F-015C2D5E67B1}"/>
              </a:ext>
            </a:extLst>
          </p:cNvPr>
          <p:cNvSpPr>
            <a:spLocks noGrp="1"/>
          </p:cNvSpPr>
          <p:nvPr>
            <p:ph type="title"/>
          </p:nvPr>
        </p:nvSpPr>
        <p:spPr>
          <a:xfrm>
            <a:off x="1154954" y="973668"/>
            <a:ext cx="8761413" cy="706964"/>
          </a:xfrm>
        </p:spPr>
        <p:txBody>
          <a:bodyPr>
            <a:normAutofit/>
          </a:bodyPr>
          <a:lstStyle/>
          <a:p>
            <a:r>
              <a:rPr lang="en-US" sz="3600" b="1" dirty="0">
                <a:solidFill>
                  <a:schemeClr val="accent2"/>
                </a:solidFill>
              </a:rPr>
              <a:t>Le plan </a:t>
            </a:r>
            <a:r>
              <a:rPr lang="en-US" sz="3600" b="1" dirty="0" err="1">
                <a:solidFill>
                  <a:schemeClr val="accent2"/>
                </a:solidFill>
              </a:rPr>
              <a:t>d'intervention</a:t>
            </a:r>
            <a:endParaRPr lang="en-US" sz="3600" b="1" dirty="0">
              <a:solidFill>
                <a:schemeClr val="accent2"/>
              </a:solidFill>
            </a:endParaRPr>
          </a:p>
        </p:txBody>
      </p:sp>
      <p:sp>
        <p:nvSpPr>
          <p:cNvPr id="3" name="Content Placeholder 2">
            <a:extLst>
              <a:ext uri="{FF2B5EF4-FFF2-40B4-BE49-F238E27FC236}">
                <a16:creationId xmlns:a16="http://schemas.microsoft.com/office/drawing/2014/main" id="{987B8DE1-803D-5660-C339-E450F865CEC2}"/>
              </a:ext>
            </a:extLst>
          </p:cNvPr>
          <p:cNvSpPr>
            <a:spLocks noGrp="1"/>
          </p:cNvSpPr>
          <p:nvPr>
            <p:ph idx="1"/>
          </p:nvPr>
        </p:nvSpPr>
        <p:spPr>
          <a:xfrm>
            <a:off x="1266091" y="1680632"/>
            <a:ext cx="6587211" cy="4310946"/>
          </a:xfrm>
        </p:spPr>
        <p:txBody>
          <a:bodyPr vert="horz" lIns="91440" tIns="45720" rIns="91440" bIns="45720" rtlCol="0" anchor="ctr">
            <a:normAutofit/>
          </a:bodyPr>
          <a:lstStyle/>
          <a:p>
            <a:r>
              <a:rPr lang="en-US" dirty="0"/>
              <a:t>Client au </a:t>
            </a:r>
            <a:r>
              <a:rPr lang="en-US" dirty="0">
                <a:solidFill>
                  <a:srgbClr val="C00000"/>
                </a:solidFill>
              </a:rPr>
              <a:t>Coeur</a:t>
            </a:r>
            <a:r>
              <a:rPr lang="en-US" dirty="0"/>
              <a:t> du plan;</a:t>
            </a:r>
          </a:p>
          <a:p>
            <a:r>
              <a:rPr lang="en-US" dirty="0"/>
              <a:t>Se </a:t>
            </a:r>
            <a:r>
              <a:rPr lang="en-US" dirty="0" err="1"/>
              <a:t>rédige</a:t>
            </a:r>
            <a:r>
              <a:rPr lang="en-US" dirty="0"/>
              <a:t> </a:t>
            </a:r>
            <a:r>
              <a:rPr lang="en-US" b="1" dirty="0" err="1"/>
              <a:t>toujours</a:t>
            </a:r>
            <a:r>
              <a:rPr lang="en-US" dirty="0"/>
              <a:t> </a:t>
            </a:r>
            <a:r>
              <a:rPr lang="en-US" dirty="0" err="1"/>
              <a:t>en</a:t>
            </a:r>
            <a:r>
              <a:rPr lang="en-US" dirty="0"/>
              <a:t> </a:t>
            </a:r>
            <a:r>
              <a:rPr lang="en-US" dirty="0" err="1"/>
              <a:t>fonction</a:t>
            </a:r>
            <a:r>
              <a:rPr lang="en-US" dirty="0"/>
              <a:t> des </a:t>
            </a:r>
            <a:r>
              <a:rPr lang="en-US" b="1" dirty="0" err="1"/>
              <a:t>besoins</a:t>
            </a:r>
            <a:r>
              <a:rPr lang="en-US" dirty="0"/>
              <a:t>, </a:t>
            </a:r>
            <a:r>
              <a:rPr lang="en-US" b="1" dirty="0"/>
              <a:t>avec</a:t>
            </a:r>
            <a:r>
              <a:rPr lang="en-US" dirty="0"/>
              <a:t> le client et/</a:t>
            </a:r>
            <a:r>
              <a:rPr lang="en-US" dirty="0" err="1"/>
              <a:t>ou</a:t>
            </a:r>
            <a:r>
              <a:rPr lang="en-US" dirty="0"/>
              <a:t> son </a:t>
            </a:r>
            <a:r>
              <a:rPr lang="en-US" dirty="0" err="1"/>
              <a:t>représentant</a:t>
            </a:r>
            <a:r>
              <a:rPr lang="en-US" dirty="0"/>
              <a:t> </a:t>
            </a:r>
            <a:r>
              <a:rPr lang="en-US" dirty="0" err="1"/>
              <a:t>légal</a:t>
            </a:r>
            <a:r>
              <a:rPr lang="en-US" dirty="0"/>
              <a:t>.</a:t>
            </a:r>
          </a:p>
          <a:p>
            <a:endParaRPr lang="en-US" dirty="0"/>
          </a:p>
        </p:txBody>
      </p:sp>
      <p:pic>
        <p:nvPicPr>
          <p:cNvPr id="5" name="Picture 5" descr="Heart-shaped yarn">
            <a:extLst>
              <a:ext uri="{FF2B5EF4-FFF2-40B4-BE49-F238E27FC236}">
                <a16:creationId xmlns:a16="http://schemas.microsoft.com/office/drawing/2014/main" id="{9FC029A8-986C-02AE-0BF2-4F115FB2DF25}"/>
              </a:ext>
            </a:extLst>
          </p:cNvPr>
          <p:cNvPicPr>
            <a:picLocks noChangeAspect="1"/>
          </p:cNvPicPr>
          <p:nvPr/>
        </p:nvPicPr>
        <p:blipFill>
          <a:blip r:embed="rId2"/>
          <a:stretch>
            <a:fillRect/>
          </a:stretch>
        </p:blipFill>
        <p:spPr>
          <a:xfrm>
            <a:off x="6906827" y="1680632"/>
            <a:ext cx="4019082" cy="3004725"/>
          </a:xfrm>
          <a:prstGeom prst="rect">
            <a:avLst/>
          </a:prstGeom>
        </p:spPr>
      </p:pic>
    </p:spTree>
    <p:extLst>
      <p:ext uri="{BB962C8B-B14F-4D97-AF65-F5344CB8AC3E}">
        <p14:creationId xmlns:p14="http://schemas.microsoft.com/office/powerpoint/2010/main" val="252331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D23F64F-D4E7-7C5D-5093-59225E23A1D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a:solidFill>
                  <a:srgbClr val="FFFFFF"/>
                </a:solidFill>
                <a:latin typeface="+mj-lt"/>
                <a:ea typeface="+mj-ea"/>
                <a:cs typeface="+mj-cs"/>
              </a:rPr>
              <a:t>Un mot sur la La loi 21 et ses impacts pour les éducateurs spécialisés (La personne avant tout, pp.37 à 40)</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contenu 3">
            <a:extLst>
              <a:ext uri="{FF2B5EF4-FFF2-40B4-BE49-F238E27FC236}">
                <a16:creationId xmlns:a16="http://schemas.microsoft.com/office/drawing/2014/main" id="{7B9A474F-40CB-3B25-4B39-0A8984BCB08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a:solidFill>
                  <a:schemeClr val="tx1"/>
                </a:solidFill>
              </a:rPr>
              <a:t>Entrée en vigueur en 2012, la loi 21 est venue changer certaines pratiques pour les éducateurs spécialisés et les psychoéducateurs, en particulier s’ils pratiquent auprès de la clientèle de santé mentale. L’acte réservé #7 était particulièrement litigieux au moment de son adoption.</a:t>
            </a:r>
          </a:p>
          <a:p>
            <a:r>
              <a:rPr lang="en-US" sz="2000">
                <a:solidFill>
                  <a:schemeClr val="tx1"/>
                </a:solidFill>
              </a:rPr>
              <a:t>Les éducateurs peuvent toujours participer à l’élaboration et l’application des plans d’intervention, mais n’ont plus l’autorisation de les élaborer seuls dans un contexte de santé mentale et en CR. </a:t>
            </a:r>
          </a:p>
          <a:p>
            <a:r>
              <a:rPr lang="en-US" sz="2000">
                <a:solidFill>
                  <a:schemeClr val="tx1"/>
                </a:solidFill>
              </a:rPr>
              <a:t>Puisque les troubles de santé mentale sont en hausse exponentielle chez nos jeunes, il est encore plus important de référer et travailler en équipe multi pour éviter l’épuisement ou les écarts de conduite professionnelle.</a:t>
            </a:r>
          </a:p>
          <a:p>
            <a:r>
              <a:rPr lang="en-US" sz="2000">
                <a:solidFill>
                  <a:schemeClr val="tx1"/>
                </a:solidFill>
              </a:rPr>
              <a:t>Attention aux limites de votre rôle et n’oubliez pas de référer aux bons intervenants!!!</a:t>
            </a:r>
          </a:p>
          <a:p>
            <a:r>
              <a:rPr lang="en-US" sz="2000">
                <a:solidFill>
                  <a:schemeClr val="tx1"/>
                </a:solidFill>
              </a:rPr>
              <a:t>Voir la liste des 13 actes réservés en pages 39-40 de «La personne avant tout» pour un descriptif.</a:t>
            </a:r>
          </a:p>
          <a:p>
            <a:endParaRPr lang="en-US" sz="2000">
              <a:solidFill>
                <a:schemeClr val="tx1"/>
              </a:solidFill>
            </a:endParaRPr>
          </a:p>
        </p:txBody>
      </p:sp>
      <p:sp>
        <p:nvSpPr>
          <p:cNvPr id="5" name="Espace réservé du pied de page 4">
            <a:extLst>
              <a:ext uri="{FF2B5EF4-FFF2-40B4-BE49-F238E27FC236}">
                <a16:creationId xmlns:a16="http://schemas.microsoft.com/office/drawing/2014/main" id="{2D1AD4DF-F592-2363-DCFB-27E4F0941F0D}"/>
              </a:ext>
            </a:extLst>
          </p:cNvPr>
          <p:cNvSpPr>
            <a:spLocks noGrp="1"/>
          </p:cNvSpPr>
          <p:nvPr>
            <p:ph type="ftr" sz="quarter" idx="12"/>
          </p:nvPr>
        </p:nvSpPr>
        <p:spPr>
          <a:xfrm>
            <a:off x="4038600" y="6356350"/>
            <a:ext cx="5251174"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Ajouter un pied de page</a:t>
            </a:r>
          </a:p>
        </p:txBody>
      </p:sp>
      <p:sp>
        <p:nvSpPr>
          <p:cNvPr id="6" name="Espace réservé du numéro de diapositive 5">
            <a:extLst>
              <a:ext uri="{FF2B5EF4-FFF2-40B4-BE49-F238E27FC236}">
                <a16:creationId xmlns:a16="http://schemas.microsoft.com/office/drawing/2014/main" id="{F2A659D7-13D2-B249-1915-CA2C338F5E51}"/>
              </a:ext>
            </a:extLst>
          </p:cNvPr>
          <p:cNvSpPr>
            <a:spLocks noGrp="1"/>
          </p:cNvSpPr>
          <p:nvPr>
            <p:ph type="sldNum" sz="quarter" idx="33"/>
          </p:nvPr>
        </p:nvSpPr>
        <p:spPr>
          <a:xfrm>
            <a:off x="9541564" y="6356350"/>
            <a:ext cx="1812235" cy="365125"/>
          </a:xfrm>
        </p:spPr>
        <p:txBody>
          <a:bodyPr vert="horz" lIns="91440" tIns="45720" rIns="91440" bIns="45720" rtlCol="0" anchor="ctr">
            <a:normAutofit/>
          </a:bodyPr>
          <a:lstStyle/>
          <a:p>
            <a:pPr>
              <a:spcAft>
                <a:spcPts val="600"/>
              </a:spcAft>
            </a:pPr>
            <a:fld id="{19B51A1E-902D-48AF-9020-955120F399B6}" type="slidenum">
              <a:rPr lang="en-US" noProof="0" smtClean="0"/>
              <a:pPr>
                <a:spcAft>
                  <a:spcPts val="600"/>
                </a:spcAft>
              </a:pPr>
              <a:t>13</a:t>
            </a:fld>
            <a:endParaRPr lang="en-US" noProof="0"/>
          </a:p>
        </p:txBody>
      </p:sp>
      <p:pic>
        <p:nvPicPr>
          <p:cNvPr id="9" name="Picture 2" descr="Au trait d'union Québec - Organisme en persévérence scolaire - Partenaires">
            <a:extLst>
              <a:ext uri="{FF2B5EF4-FFF2-40B4-BE49-F238E27FC236}">
                <a16:creationId xmlns:a16="http://schemas.microsoft.com/office/drawing/2014/main" id="{B289BCC1-0AC2-FCCE-D18D-0D8C590E6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873" y="6063366"/>
            <a:ext cx="2003501" cy="75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5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33C7-0FAB-886E-09D0-AEC8491062BB}"/>
              </a:ext>
            </a:extLst>
          </p:cNvPr>
          <p:cNvSpPr>
            <a:spLocks noGrp="1"/>
          </p:cNvSpPr>
          <p:nvPr>
            <p:ph type="title"/>
          </p:nvPr>
        </p:nvSpPr>
        <p:spPr>
          <a:xfrm>
            <a:off x="1211226" y="523501"/>
            <a:ext cx="2942210" cy="4833745"/>
          </a:xfrm>
        </p:spPr>
        <p:txBody>
          <a:bodyPr>
            <a:normAutofit/>
          </a:bodyPr>
          <a:lstStyle/>
          <a:p>
            <a:r>
              <a:rPr lang="en-US" sz="5400" dirty="0">
                <a:solidFill>
                  <a:schemeClr val="accent2"/>
                </a:solidFill>
              </a:rPr>
              <a:t>Les </a:t>
            </a:r>
            <a:r>
              <a:rPr lang="en-US" sz="5400" dirty="0" err="1">
                <a:solidFill>
                  <a:schemeClr val="accent2"/>
                </a:solidFill>
              </a:rPr>
              <a:t>différents</a:t>
            </a:r>
            <a:r>
              <a:rPr lang="en-US" sz="5400" dirty="0">
                <a:solidFill>
                  <a:schemeClr val="accent2"/>
                </a:solidFill>
              </a:rPr>
              <a:t> blocs du PI</a:t>
            </a:r>
          </a:p>
        </p:txBody>
      </p:sp>
      <p:graphicFrame>
        <p:nvGraphicFramePr>
          <p:cNvPr id="18" name="Content Placeholder 2">
            <a:extLst>
              <a:ext uri="{FF2B5EF4-FFF2-40B4-BE49-F238E27FC236}">
                <a16:creationId xmlns:a16="http://schemas.microsoft.com/office/drawing/2014/main" id="{EBFE81E7-0928-C56B-CAD0-B976075A4CD9}"/>
              </a:ext>
            </a:extLst>
          </p:cNvPr>
          <p:cNvGraphicFramePr>
            <a:graphicFrameLocks noGrp="1"/>
          </p:cNvGraphicFramePr>
          <p:nvPr>
            <p:ph idx="1"/>
            <p:extLst>
              <p:ext uri="{D42A27DB-BD31-4B8C-83A1-F6EECF244321}">
                <p14:modId xmlns:p14="http://schemas.microsoft.com/office/powerpoint/2010/main" val="246263428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uage 2">
            <a:extLst>
              <a:ext uri="{FF2B5EF4-FFF2-40B4-BE49-F238E27FC236}">
                <a16:creationId xmlns:a16="http://schemas.microsoft.com/office/drawing/2014/main" id="{9786B527-1BC9-F23A-D0FA-A9E09EBC52DE}"/>
              </a:ext>
            </a:extLst>
          </p:cNvPr>
          <p:cNvSpPr/>
          <p:nvPr/>
        </p:nvSpPr>
        <p:spPr>
          <a:xfrm>
            <a:off x="393895" y="4783015"/>
            <a:ext cx="5036234" cy="1828800"/>
          </a:xfrm>
          <a:prstGeom prst="cloud">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L’élaboration des PI, PSI et PA sera vue en profondeur dans le cours </a:t>
            </a:r>
            <a:r>
              <a:rPr lang="fr-CA" i="1" dirty="0">
                <a:ln w="0"/>
                <a:solidFill>
                  <a:schemeClr val="tx1"/>
                </a:solidFill>
                <a:effectLst>
                  <a:outerShdw blurRad="38100" dist="19050" dir="2700000" algn="tl" rotWithShape="0">
                    <a:schemeClr val="dk1">
                      <a:alpha val="40000"/>
                    </a:schemeClr>
                  </a:outerShdw>
                </a:effectLst>
              </a:rPr>
              <a:t>Démarche clinique en éducation spécialisée</a:t>
            </a:r>
          </a:p>
        </p:txBody>
      </p:sp>
    </p:spTree>
    <p:extLst>
      <p:ext uri="{BB962C8B-B14F-4D97-AF65-F5344CB8AC3E}">
        <p14:creationId xmlns:p14="http://schemas.microsoft.com/office/powerpoint/2010/main" val="144634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0F6F8-4B6E-4107-8F86-409C62C8FECF}"/>
              </a:ext>
            </a:extLst>
          </p:cNvPr>
          <p:cNvSpPr>
            <a:spLocks noGrp="1"/>
          </p:cNvSpPr>
          <p:nvPr>
            <p:ph type="title"/>
          </p:nvPr>
        </p:nvSpPr>
        <p:spPr>
          <a:xfrm>
            <a:off x="1154954" y="973668"/>
            <a:ext cx="8761413" cy="706964"/>
          </a:xfrm>
        </p:spPr>
        <p:txBody>
          <a:bodyPr>
            <a:normAutofit/>
          </a:bodyPr>
          <a:lstStyle/>
          <a:p>
            <a:endParaRPr lang="fr-CA" dirty="0"/>
          </a:p>
        </p:txBody>
      </p:sp>
      <p:pic>
        <p:nvPicPr>
          <p:cNvPr id="5" name="Image 4">
            <a:extLst>
              <a:ext uri="{FF2B5EF4-FFF2-40B4-BE49-F238E27FC236}">
                <a16:creationId xmlns:a16="http://schemas.microsoft.com/office/drawing/2014/main" id="{FC6E47CC-BBE0-4231-977B-D0BBBF9F8690}"/>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1393699" y="2396123"/>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Espace réservé du contenu 2">
            <a:extLst>
              <a:ext uri="{FF2B5EF4-FFF2-40B4-BE49-F238E27FC236}">
                <a16:creationId xmlns:a16="http://schemas.microsoft.com/office/drawing/2014/main" id="{F7B6622A-85B5-40CB-BFD9-9AA046345679}"/>
              </a:ext>
            </a:extLst>
          </p:cNvPr>
          <p:cNvSpPr>
            <a:spLocks noGrp="1"/>
          </p:cNvSpPr>
          <p:nvPr>
            <p:ph idx="1"/>
          </p:nvPr>
        </p:nvSpPr>
        <p:spPr>
          <a:xfrm>
            <a:off x="5980954" y="2603500"/>
            <a:ext cx="5211979" cy="3416300"/>
          </a:xfrm>
        </p:spPr>
        <p:txBody>
          <a:bodyPr anchor="ctr">
            <a:normAutofit/>
          </a:bodyPr>
          <a:lstStyle/>
          <a:p>
            <a:r>
              <a:rPr lang="fr-CA" dirty="0"/>
              <a:t>Faire exercice en équipe: Le plan d’intervention</a:t>
            </a:r>
          </a:p>
        </p:txBody>
      </p:sp>
    </p:spTree>
    <p:extLst>
      <p:ext uri="{BB962C8B-B14F-4D97-AF65-F5344CB8AC3E}">
        <p14:creationId xmlns:p14="http://schemas.microsoft.com/office/powerpoint/2010/main" val="121960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AF77-FA1C-5EA2-D377-09A4E2B82E92}"/>
              </a:ext>
            </a:extLst>
          </p:cNvPr>
          <p:cNvSpPr>
            <a:spLocks noGrp="1"/>
          </p:cNvSpPr>
          <p:nvPr>
            <p:ph type="title"/>
          </p:nvPr>
        </p:nvSpPr>
        <p:spPr>
          <a:xfrm>
            <a:off x="1154955" y="973667"/>
            <a:ext cx="2942210" cy="4833745"/>
          </a:xfrm>
        </p:spPr>
        <p:txBody>
          <a:bodyPr>
            <a:normAutofit/>
          </a:bodyPr>
          <a:lstStyle/>
          <a:p>
            <a:r>
              <a:rPr lang="en-US" b="1" dirty="0">
                <a:solidFill>
                  <a:schemeClr val="accent2"/>
                </a:solidFill>
              </a:rPr>
              <a:t>Le plan </a:t>
            </a:r>
            <a:r>
              <a:rPr lang="en-US" b="1" dirty="0" err="1">
                <a:solidFill>
                  <a:schemeClr val="accent2"/>
                </a:solidFill>
              </a:rPr>
              <a:t>d'action</a:t>
            </a:r>
            <a:endParaRPr lang="en-US" b="1" dirty="0">
              <a:solidFill>
                <a:schemeClr val="accent2"/>
              </a:solidFill>
            </a:endParaRPr>
          </a:p>
        </p:txBody>
      </p:sp>
      <p:graphicFrame>
        <p:nvGraphicFramePr>
          <p:cNvPr id="18" name="Content Placeholder 2">
            <a:extLst>
              <a:ext uri="{FF2B5EF4-FFF2-40B4-BE49-F238E27FC236}">
                <a16:creationId xmlns:a16="http://schemas.microsoft.com/office/drawing/2014/main" id="{82FE31A1-7886-BF5E-C649-92A31BD9DD13}"/>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68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0F6F8-4B6E-4107-8F86-409C62C8FECF}"/>
              </a:ext>
            </a:extLst>
          </p:cNvPr>
          <p:cNvSpPr>
            <a:spLocks noGrp="1"/>
          </p:cNvSpPr>
          <p:nvPr>
            <p:ph type="title"/>
          </p:nvPr>
        </p:nvSpPr>
        <p:spPr>
          <a:xfrm>
            <a:off x="1154954" y="973668"/>
            <a:ext cx="8761413" cy="706964"/>
          </a:xfrm>
        </p:spPr>
        <p:txBody>
          <a:bodyPr>
            <a:normAutofit/>
          </a:bodyPr>
          <a:lstStyle/>
          <a:p>
            <a:endParaRPr lang="fr-CA" dirty="0"/>
          </a:p>
        </p:txBody>
      </p:sp>
      <p:pic>
        <p:nvPicPr>
          <p:cNvPr id="5" name="Image 4">
            <a:extLst>
              <a:ext uri="{FF2B5EF4-FFF2-40B4-BE49-F238E27FC236}">
                <a16:creationId xmlns:a16="http://schemas.microsoft.com/office/drawing/2014/main" id="{FC6E47CC-BBE0-4231-977B-D0BBBF9F8690}"/>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1119026" y="2181018"/>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Espace réservé du contenu 2">
            <a:extLst>
              <a:ext uri="{FF2B5EF4-FFF2-40B4-BE49-F238E27FC236}">
                <a16:creationId xmlns:a16="http://schemas.microsoft.com/office/drawing/2014/main" id="{F7B6622A-85B5-40CB-BFD9-9AA046345679}"/>
              </a:ext>
            </a:extLst>
          </p:cNvPr>
          <p:cNvSpPr>
            <a:spLocks noGrp="1"/>
          </p:cNvSpPr>
          <p:nvPr>
            <p:ph idx="1"/>
          </p:nvPr>
        </p:nvSpPr>
        <p:spPr>
          <a:xfrm>
            <a:off x="6096000" y="1911042"/>
            <a:ext cx="5211979" cy="3416300"/>
          </a:xfrm>
        </p:spPr>
        <p:txBody>
          <a:bodyPr anchor="ctr">
            <a:normAutofit/>
          </a:bodyPr>
          <a:lstStyle/>
          <a:p>
            <a:r>
              <a:rPr lang="fr-CA" dirty="0"/>
              <a:t>Faire exercice: PI ou PA?</a:t>
            </a:r>
          </a:p>
        </p:txBody>
      </p:sp>
    </p:spTree>
    <p:extLst>
      <p:ext uri="{BB962C8B-B14F-4D97-AF65-F5344CB8AC3E}">
        <p14:creationId xmlns:p14="http://schemas.microsoft.com/office/powerpoint/2010/main" val="254389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9B0F-0767-2B9F-0FF8-A025F0AA179C}"/>
              </a:ext>
            </a:extLst>
          </p:cNvPr>
          <p:cNvSpPr>
            <a:spLocks noGrp="1"/>
          </p:cNvSpPr>
          <p:nvPr>
            <p:ph type="title"/>
          </p:nvPr>
        </p:nvSpPr>
        <p:spPr>
          <a:xfrm>
            <a:off x="762000" y="1138036"/>
            <a:ext cx="4085665" cy="1402470"/>
          </a:xfrm>
        </p:spPr>
        <p:txBody>
          <a:bodyPr anchor="t">
            <a:normAutofit/>
          </a:bodyPr>
          <a:lstStyle/>
          <a:p>
            <a:r>
              <a:rPr lang="en-US" sz="3200"/>
              <a:t>En résumé...</a:t>
            </a:r>
          </a:p>
        </p:txBody>
      </p:sp>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5" descr="Heart-shaped yarn">
            <a:extLst>
              <a:ext uri="{FF2B5EF4-FFF2-40B4-BE49-F238E27FC236}">
                <a16:creationId xmlns:a16="http://schemas.microsoft.com/office/drawing/2014/main" id="{DE33EFEF-9A37-A0CB-3359-CFF9DADEAE1E}"/>
              </a:ext>
            </a:extLst>
          </p:cNvPr>
          <p:cNvPicPr>
            <a:picLocks noChangeAspect="1"/>
          </p:cNvPicPr>
          <p:nvPr/>
        </p:nvPicPr>
        <p:blipFill rotWithShape="1">
          <a:blip r:embed="rId2"/>
          <a:srcRect l="28611" r="7723" b="-1"/>
          <a:stretch/>
        </p:blipFill>
        <p:spPr>
          <a:xfrm>
            <a:off x="5057475" y="438549"/>
            <a:ext cx="5268401" cy="5523712"/>
          </a:xfrm>
          <a:prstGeom prst="rect">
            <a:avLst/>
          </a:prstGeom>
        </p:spPr>
      </p:pic>
      <p:graphicFrame>
        <p:nvGraphicFramePr>
          <p:cNvPr id="5" name="Content Placeholder 2">
            <a:extLst>
              <a:ext uri="{FF2B5EF4-FFF2-40B4-BE49-F238E27FC236}">
                <a16:creationId xmlns:a16="http://schemas.microsoft.com/office/drawing/2014/main" id="{D1AC47D2-1D9F-A6E4-2B8E-A9A210E8BC90}"/>
              </a:ext>
            </a:extLst>
          </p:cNvPr>
          <p:cNvGraphicFramePr>
            <a:graphicFrameLocks noGrp="1"/>
          </p:cNvGraphicFramePr>
          <p:nvPr>
            <p:ph idx="1"/>
            <p:extLst>
              <p:ext uri="{D42A27DB-BD31-4B8C-83A1-F6EECF244321}">
                <p14:modId xmlns:p14="http://schemas.microsoft.com/office/powerpoint/2010/main" val="1479570415"/>
              </p:ext>
            </p:extLst>
          </p:nvPr>
        </p:nvGraphicFramePr>
        <p:xfrm>
          <a:off x="379445" y="1651521"/>
          <a:ext cx="5716555" cy="469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38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EE4DD5-8FBC-67EB-A8DE-EFD35F9A0798}"/>
              </a:ext>
            </a:extLst>
          </p:cNvPr>
          <p:cNvSpPr>
            <a:spLocks noGrp="1"/>
          </p:cNvSpPr>
          <p:nvPr>
            <p:ph type="title"/>
          </p:nvPr>
        </p:nvSpPr>
        <p:spPr>
          <a:xfrm>
            <a:off x="461273" y="1161739"/>
            <a:ext cx="3115265" cy="2396359"/>
          </a:xfrm>
        </p:spPr>
        <p:txBody>
          <a:bodyPr anchor="b">
            <a:normAutofit/>
          </a:bodyPr>
          <a:lstStyle/>
          <a:p>
            <a:pPr algn="r"/>
            <a:r>
              <a:rPr lang="fr-CA" sz="4000">
                <a:solidFill>
                  <a:srgbClr val="FFFFFF"/>
                </a:solidFill>
              </a:rPr>
              <a:t>Définition du jugement clinique</a:t>
            </a:r>
          </a:p>
        </p:txBody>
      </p:sp>
      <p:graphicFrame>
        <p:nvGraphicFramePr>
          <p:cNvPr id="5" name="Espace réservé du contenu 2">
            <a:extLst>
              <a:ext uri="{FF2B5EF4-FFF2-40B4-BE49-F238E27FC236}">
                <a16:creationId xmlns:a16="http://schemas.microsoft.com/office/drawing/2014/main" id="{EA0982D0-7A23-5544-D8EE-BD7B10DAE144}"/>
              </a:ext>
            </a:extLst>
          </p:cNvPr>
          <p:cNvGraphicFramePr>
            <a:graphicFrameLocks noGrp="1"/>
          </p:cNvGraphicFramePr>
          <p:nvPr>
            <p:ph idx="1"/>
            <p:extLst>
              <p:ext uri="{D42A27DB-BD31-4B8C-83A1-F6EECF244321}">
                <p14:modId xmlns:p14="http://schemas.microsoft.com/office/powerpoint/2010/main" val="102739131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Nuage 3">
            <a:extLst>
              <a:ext uri="{FF2B5EF4-FFF2-40B4-BE49-F238E27FC236}">
                <a16:creationId xmlns:a16="http://schemas.microsoft.com/office/drawing/2014/main" id="{EEDDBD60-2AD7-8EA2-7300-E525D30BDB46}"/>
              </a:ext>
            </a:extLst>
          </p:cNvPr>
          <p:cNvSpPr/>
          <p:nvPr/>
        </p:nvSpPr>
        <p:spPr>
          <a:xfrm>
            <a:off x="283908" y="4090253"/>
            <a:ext cx="3417835" cy="151168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Métacognition: réflexivité et capacité d’adaptation</a:t>
            </a:r>
          </a:p>
        </p:txBody>
      </p:sp>
    </p:spTree>
    <p:extLst>
      <p:ext uri="{BB962C8B-B14F-4D97-AF65-F5344CB8AC3E}">
        <p14:creationId xmlns:p14="http://schemas.microsoft.com/office/powerpoint/2010/main" val="392641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6A45A-FAE8-446E-1BC4-F57361D6F2B2}"/>
              </a:ext>
            </a:extLst>
          </p:cNvPr>
          <p:cNvSpPr>
            <a:spLocks noGrp="1"/>
          </p:cNvSpPr>
          <p:nvPr>
            <p:ph type="title"/>
          </p:nvPr>
        </p:nvSpPr>
        <p:spPr>
          <a:xfrm>
            <a:off x="838200" y="643467"/>
            <a:ext cx="2951205" cy="5571066"/>
          </a:xfrm>
        </p:spPr>
        <p:txBody>
          <a:bodyPr>
            <a:normAutofit/>
          </a:bodyPr>
          <a:lstStyle/>
          <a:p>
            <a:r>
              <a:rPr lang="en-US" sz="3700">
                <a:solidFill>
                  <a:srgbClr val="FFFFFF"/>
                </a:solidFill>
              </a:rPr>
              <a:t>Jugement clinique en éducation spécialisée: l’utilisation de la boucle de l’intervention (pp 200-209)</a:t>
            </a:r>
          </a:p>
        </p:txBody>
      </p:sp>
      <p:graphicFrame>
        <p:nvGraphicFramePr>
          <p:cNvPr id="6" name="Espace réservé du contenu 3">
            <a:extLst>
              <a:ext uri="{FF2B5EF4-FFF2-40B4-BE49-F238E27FC236}">
                <a16:creationId xmlns:a16="http://schemas.microsoft.com/office/drawing/2014/main" id="{B2E8FC84-0EF7-320C-26EA-52F914C3FD4B}"/>
              </a:ext>
            </a:extLst>
          </p:cNvPr>
          <p:cNvGraphicFramePr>
            <a:graphicFrameLocks noGrp="1"/>
          </p:cNvGraphicFramePr>
          <p:nvPr>
            <p:ph idx="1"/>
            <p:extLst>
              <p:ext uri="{D42A27DB-BD31-4B8C-83A1-F6EECF244321}">
                <p14:modId xmlns:p14="http://schemas.microsoft.com/office/powerpoint/2010/main" val="2087044551"/>
              </p:ext>
            </p:extLst>
          </p:nvPr>
        </p:nvGraphicFramePr>
        <p:xfrm>
          <a:off x="3648722" y="1"/>
          <a:ext cx="8543277" cy="669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43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21ACE337-788A-B191-A57D-2FE45FEE33A8}"/>
              </a:ext>
            </a:extLst>
          </p:cNvPr>
          <p:cNvSpPr>
            <a:spLocks noGrp="1"/>
          </p:cNvSpPr>
          <p:nvPr>
            <p:ph type="title"/>
          </p:nvPr>
        </p:nvSpPr>
        <p:spPr>
          <a:xfrm>
            <a:off x="922606" y="643466"/>
            <a:ext cx="2951205" cy="5571066"/>
          </a:xfrm>
        </p:spPr>
        <p:txBody>
          <a:bodyPr>
            <a:normAutofit/>
          </a:bodyPr>
          <a:lstStyle/>
          <a:p>
            <a:r>
              <a:rPr lang="fr-CA" dirty="0">
                <a:solidFill>
                  <a:srgbClr val="FFFFFF"/>
                </a:solidFill>
              </a:rPr>
              <a:t>Pour y arriver: il faut connaitre…</a:t>
            </a:r>
          </a:p>
        </p:txBody>
      </p:sp>
      <p:graphicFrame>
        <p:nvGraphicFramePr>
          <p:cNvPr id="23" name="Espace réservé du contenu 2">
            <a:extLst>
              <a:ext uri="{FF2B5EF4-FFF2-40B4-BE49-F238E27FC236}">
                <a16:creationId xmlns:a16="http://schemas.microsoft.com/office/drawing/2014/main" id="{C31984F9-65F8-EECA-E2B4-C3D2BF3443B0}"/>
              </a:ext>
            </a:extLst>
          </p:cNvPr>
          <p:cNvGraphicFramePr>
            <a:graphicFrameLocks noGrp="1"/>
          </p:cNvGraphicFramePr>
          <p:nvPr>
            <p:ph idx="1"/>
            <p:extLst>
              <p:ext uri="{D42A27DB-BD31-4B8C-83A1-F6EECF244321}">
                <p14:modId xmlns:p14="http://schemas.microsoft.com/office/powerpoint/2010/main" val="149947604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283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ABCA22-28E9-ED2F-7B52-6F4053FDE730}"/>
              </a:ext>
            </a:extLst>
          </p:cNvPr>
          <p:cNvSpPr>
            <a:spLocks noGrp="1"/>
          </p:cNvSpPr>
          <p:nvPr>
            <p:ph type="title"/>
          </p:nvPr>
        </p:nvSpPr>
        <p:spPr>
          <a:xfrm>
            <a:off x="686834" y="1153572"/>
            <a:ext cx="3200400" cy="4461163"/>
          </a:xfrm>
        </p:spPr>
        <p:txBody>
          <a:bodyPr>
            <a:normAutofit/>
          </a:bodyPr>
          <a:lstStyle/>
          <a:p>
            <a:r>
              <a:rPr lang="fr-CA">
                <a:solidFill>
                  <a:srgbClr val="FFFFFF"/>
                </a:solidFill>
              </a:rPr>
              <a:t>Qu’est-ce qu’une intervention?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4CE42D70-A483-040A-DD25-8B0C53E43F0B}"/>
              </a:ext>
            </a:extLst>
          </p:cNvPr>
          <p:cNvSpPr>
            <a:spLocks noGrp="1"/>
          </p:cNvSpPr>
          <p:nvPr>
            <p:ph idx="1"/>
          </p:nvPr>
        </p:nvSpPr>
        <p:spPr>
          <a:xfrm>
            <a:off x="4447308" y="591344"/>
            <a:ext cx="6906491" cy="5585619"/>
          </a:xfrm>
        </p:spPr>
        <p:txBody>
          <a:bodyPr anchor="ctr">
            <a:normAutofit/>
          </a:bodyPr>
          <a:lstStyle/>
          <a:p>
            <a:r>
              <a:rPr lang="fr-FR">
                <a:latin typeface="Times New Roman" panose="02020603050405020304" pitchFamily="18" charset="0"/>
                <a:ea typeface="Cambria" panose="02040503050406030204" pitchFamily="18" charset="0"/>
              </a:rPr>
              <a:t>I</a:t>
            </a:r>
            <a:r>
              <a:rPr lang="fr-FR">
                <a:effectLst/>
                <a:latin typeface="Times New Roman" panose="02020603050405020304" pitchFamily="18" charset="0"/>
                <a:ea typeface="Cambria" panose="02040503050406030204" pitchFamily="18" charset="0"/>
              </a:rPr>
              <a:t>ntervenir</a:t>
            </a:r>
            <a:r>
              <a:rPr lang="fr-FR" spc="-290">
                <a:effectLst/>
                <a:latin typeface="Times New Roman" panose="02020603050405020304" pitchFamily="18" charset="0"/>
                <a:ea typeface="Cambria" panose="02040503050406030204" pitchFamily="18" charset="0"/>
              </a:rPr>
              <a:t>  </a:t>
            </a:r>
            <a:r>
              <a:rPr lang="fr-FR">
                <a:effectLst/>
                <a:latin typeface="Times New Roman" panose="02020603050405020304" pitchFamily="18" charset="0"/>
                <a:ea typeface="Cambria" panose="02040503050406030204" pitchFamily="18" charset="0"/>
              </a:rPr>
              <a:t>signifie que l’on prend part à quelque chose (De Villers, 2003). </a:t>
            </a:r>
          </a:p>
          <a:p>
            <a:r>
              <a:rPr lang="fr-FR">
                <a:effectLst/>
                <a:latin typeface="Times New Roman" panose="02020603050405020304" pitchFamily="18" charset="0"/>
                <a:ea typeface="Cambria" panose="02040503050406030204" pitchFamily="18" charset="0"/>
              </a:rPr>
              <a:t>Il s’agit donc d’un</a:t>
            </a:r>
            <a:r>
              <a:rPr lang="fr-FR" spc="5">
                <a:effectLst/>
                <a:latin typeface="Times New Roman" panose="02020603050405020304" pitchFamily="18" charset="0"/>
                <a:ea typeface="Cambria" panose="02040503050406030204" pitchFamily="18" charset="0"/>
              </a:rPr>
              <a:t> </a:t>
            </a:r>
            <a:r>
              <a:rPr lang="fr-FR">
                <a:effectLst/>
                <a:latin typeface="Times New Roman" panose="02020603050405020304" pitchFamily="18" charset="0"/>
                <a:ea typeface="Cambria" panose="02040503050406030204" pitchFamily="18" charset="0"/>
              </a:rPr>
              <a:t>processus qui amène l’intervenant </a:t>
            </a:r>
            <a:r>
              <a:rPr lang="fr-FR" b="1">
                <a:effectLst/>
                <a:latin typeface="Times New Roman" panose="02020603050405020304" pitchFamily="18" charset="0"/>
                <a:ea typeface="Cambria" panose="02040503050406030204" pitchFamily="18" charset="0"/>
              </a:rPr>
              <a:t>à agir avec son client dans l’objectif de répondre au</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besoin</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de</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ce</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dernier.</a:t>
            </a:r>
          </a:p>
          <a:p>
            <a:r>
              <a:rPr lang="fr-FR">
                <a:effectLst/>
                <a:latin typeface="Times New Roman" panose="02020603050405020304" pitchFamily="18" charset="0"/>
                <a:ea typeface="Cambria" panose="02040503050406030204" pitchFamily="18" charset="0"/>
                <a:cs typeface="Cambria" panose="02040503050406030204" pitchFamily="18" charset="0"/>
              </a:rPr>
              <a:t>Agir consciemment et volontairement dans des situations bien précises,</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dans</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le</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but</a:t>
            </a:r>
            <a:r>
              <a:rPr lang="fr-FR" spc="-1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de les modifier</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ou</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de</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les influencer (Legendre, 2017).</a:t>
            </a:r>
            <a:endParaRPr lang="fr-CA">
              <a:effectLst/>
              <a:latin typeface="Cambria" panose="02040503050406030204" pitchFamily="18" charset="0"/>
              <a:ea typeface="Cambria" panose="02040503050406030204" pitchFamily="18" charset="0"/>
              <a:cs typeface="Cambria" panose="02040503050406030204" pitchFamily="18" charset="0"/>
            </a:endParaRPr>
          </a:p>
          <a:p>
            <a:endParaRPr lang="fr-CA" b="1" dirty="0"/>
          </a:p>
        </p:txBody>
      </p:sp>
    </p:spTree>
    <p:extLst>
      <p:ext uri="{BB962C8B-B14F-4D97-AF65-F5344CB8AC3E}">
        <p14:creationId xmlns:p14="http://schemas.microsoft.com/office/powerpoint/2010/main" val="43822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7BC43-885A-C5B4-BFF0-AFBDAF4FB316}"/>
              </a:ext>
            </a:extLst>
          </p:cNvPr>
          <p:cNvSpPr>
            <a:spLocks noGrp="1"/>
          </p:cNvSpPr>
          <p:nvPr>
            <p:ph type="title"/>
          </p:nvPr>
        </p:nvSpPr>
        <p:spPr/>
        <p:txBody>
          <a:bodyPr/>
          <a:lstStyle/>
          <a:p>
            <a:r>
              <a:rPr lang="fr-CA" dirty="0"/>
              <a:t>Le portrait de la personne</a:t>
            </a:r>
          </a:p>
        </p:txBody>
      </p:sp>
      <p:sp>
        <p:nvSpPr>
          <p:cNvPr id="3" name="Espace réservé du contenu 2">
            <a:extLst>
              <a:ext uri="{FF2B5EF4-FFF2-40B4-BE49-F238E27FC236}">
                <a16:creationId xmlns:a16="http://schemas.microsoft.com/office/drawing/2014/main" id="{566069E7-2D68-9D8B-B186-9F621EB199A4}"/>
              </a:ext>
            </a:extLst>
          </p:cNvPr>
          <p:cNvSpPr>
            <a:spLocks noGrp="1"/>
          </p:cNvSpPr>
          <p:nvPr>
            <p:ph idx="1"/>
          </p:nvPr>
        </p:nvSpPr>
        <p:spPr/>
        <p:txBody>
          <a:bodyPr/>
          <a:lstStyle/>
          <a:p>
            <a:r>
              <a:rPr lang="fr-CA" dirty="0"/>
              <a:t>Biologique</a:t>
            </a:r>
          </a:p>
          <a:p>
            <a:r>
              <a:rPr lang="fr-CA" dirty="0"/>
              <a:t>Psychologique</a:t>
            </a:r>
          </a:p>
          <a:p>
            <a:r>
              <a:rPr lang="fr-CA" dirty="0"/>
              <a:t>Social</a:t>
            </a:r>
          </a:p>
          <a:p>
            <a:endParaRPr lang="fr-CA" dirty="0"/>
          </a:p>
          <a:p>
            <a:r>
              <a:rPr lang="fr-CA" dirty="0"/>
              <a:t>Faire l’exercice: Aspect biopsychosociaux pour valider votre compréhension</a:t>
            </a:r>
          </a:p>
        </p:txBody>
      </p:sp>
      <p:pic>
        <p:nvPicPr>
          <p:cNvPr id="4" name="Image 3">
            <a:extLst>
              <a:ext uri="{FF2B5EF4-FFF2-40B4-BE49-F238E27FC236}">
                <a16:creationId xmlns:a16="http://schemas.microsoft.com/office/drawing/2014/main" id="{09ED18BA-65C7-F18A-A956-DB606B6A061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6342445" y="93413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9540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0F6F8-4B6E-4107-8F86-409C62C8FECF}"/>
              </a:ext>
            </a:extLst>
          </p:cNvPr>
          <p:cNvSpPr>
            <a:spLocks noGrp="1"/>
          </p:cNvSpPr>
          <p:nvPr>
            <p:ph type="title"/>
          </p:nvPr>
        </p:nvSpPr>
        <p:spPr>
          <a:xfrm>
            <a:off x="1151467" y="937056"/>
            <a:ext cx="8761413" cy="706964"/>
          </a:xfrm>
        </p:spPr>
        <p:txBody>
          <a:bodyPr>
            <a:normAutofit/>
          </a:bodyPr>
          <a:lstStyle/>
          <a:p>
            <a:r>
              <a:rPr lang="fr-CA" dirty="0"/>
              <a:t>Bien cibler les besoins</a:t>
            </a:r>
          </a:p>
        </p:txBody>
      </p:sp>
      <p:pic>
        <p:nvPicPr>
          <p:cNvPr id="5" name="Image 4">
            <a:extLst>
              <a:ext uri="{FF2B5EF4-FFF2-40B4-BE49-F238E27FC236}">
                <a16:creationId xmlns:a16="http://schemas.microsoft.com/office/drawing/2014/main" id="{FC6E47CC-BBE0-4231-977B-D0BBBF9F8690}"/>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6847909" y="4002161"/>
            <a:ext cx="4345024" cy="3067163"/>
          </a:xfrm>
          <a:prstGeom prst="roundRect">
            <a:avLst>
              <a:gd name="adj" fmla="val 1858"/>
            </a:avLst>
          </a:prstGeom>
          <a:effectLst>
            <a:outerShdw blurRad="50800" dist="50800" dir="5400000" algn="tl" rotWithShape="0">
              <a:srgbClr val="000000">
                <a:alpha val="43000"/>
              </a:srgbClr>
            </a:outerShdw>
          </a:effectLst>
        </p:spPr>
      </p:pic>
      <p:graphicFrame>
        <p:nvGraphicFramePr>
          <p:cNvPr id="7" name="Espace réservé du contenu 2">
            <a:extLst>
              <a:ext uri="{FF2B5EF4-FFF2-40B4-BE49-F238E27FC236}">
                <a16:creationId xmlns:a16="http://schemas.microsoft.com/office/drawing/2014/main" id="{E34CFDEC-11D3-FBBE-8684-2D82668B9649}"/>
              </a:ext>
            </a:extLst>
          </p:cNvPr>
          <p:cNvGraphicFramePr>
            <a:graphicFrameLocks noGrp="1"/>
          </p:cNvGraphicFramePr>
          <p:nvPr>
            <p:ph idx="1"/>
            <p:extLst>
              <p:ext uri="{D42A27DB-BD31-4B8C-83A1-F6EECF244321}">
                <p14:modId xmlns:p14="http://schemas.microsoft.com/office/powerpoint/2010/main" val="1002303900"/>
              </p:ext>
            </p:extLst>
          </p:nvPr>
        </p:nvGraphicFramePr>
        <p:xfrm>
          <a:off x="5980954" y="1720850"/>
          <a:ext cx="5211979"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oneTexte 3">
            <a:extLst>
              <a:ext uri="{FF2B5EF4-FFF2-40B4-BE49-F238E27FC236}">
                <a16:creationId xmlns:a16="http://schemas.microsoft.com/office/drawing/2014/main" id="{4A63B651-0CD4-B392-118E-6EAB7E9FF6FF}"/>
              </a:ext>
            </a:extLst>
          </p:cNvPr>
          <p:cNvSpPr txBox="1"/>
          <p:nvPr/>
        </p:nvSpPr>
        <p:spPr>
          <a:xfrm>
            <a:off x="407963" y="1871003"/>
            <a:ext cx="4684541" cy="3785652"/>
          </a:xfrm>
          <a:prstGeom prst="rect">
            <a:avLst/>
          </a:prstGeom>
          <a:noFill/>
        </p:spPr>
        <p:txBody>
          <a:bodyPr wrap="square" rtlCol="0">
            <a:spAutoFit/>
          </a:bodyPr>
          <a:lstStyle/>
          <a:p>
            <a:r>
              <a:rPr lang="fr-CA" sz="2400" dirty="0"/>
              <a:t>Ne pas confondre besoin, objectif et moyen</a:t>
            </a:r>
          </a:p>
          <a:p>
            <a:endParaRPr lang="fr-CA" sz="2400" dirty="0"/>
          </a:p>
          <a:p>
            <a:r>
              <a:rPr lang="fr-CA" sz="2400" dirty="0"/>
              <a:t>Il faut bien observer la personne pour  définir ses besoins</a:t>
            </a:r>
          </a:p>
          <a:p>
            <a:endParaRPr lang="fr-CA" sz="2400" dirty="0"/>
          </a:p>
          <a:p>
            <a:r>
              <a:rPr lang="fr-CA" sz="2400" dirty="0"/>
              <a:t>«La nécessité, pour un individu, de répondre aux états physiologiques et psychologiques qu’il ressent» - Gouvernement du Québec</a:t>
            </a:r>
          </a:p>
        </p:txBody>
      </p:sp>
    </p:spTree>
    <p:extLst>
      <p:ext uri="{BB962C8B-B14F-4D97-AF65-F5344CB8AC3E}">
        <p14:creationId xmlns:p14="http://schemas.microsoft.com/office/powerpoint/2010/main" val="24103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853CFA6-E0F2-955B-B661-39095900269F}"/>
              </a:ext>
            </a:extLst>
          </p:cNvPr>
          <p:cNvSpPr>
            <a:spLocks noGrp="1"/>
          </p:cNvSpPr>
          <p:nvPr>
            <p:ph type="title"/>
          </p:nvPr>
        </p:nvSpPr>
        <p:spPr>
          <a:xfrm>
            <a:off x="838200" y="643467"/>
            <a:ext cx="2951205" cy="5571066"/>
          </a:xfrm>
        </p:spPr>
        <p:txBody>
          <a:bodyPr vert="horz" lIns="91440" tIns="45720" rIns="91440" bIns="45720" rtlCol="0">
            <a:normAutofit fontScale="90000"/>
          </a:bodyPr>
          <a:lstStyle/>
          <a:p>
            <a:r>
              <a:rPr lang="en-US" sz="3700" b="1" i="0" kern="1200" dirty="0">
                <a:solidFill>
                  <a:srgbClr val="FFFFFF"/>
                </a:solidFill>
                <a:latin typeface="+mj-lt"/>
                <a:ea typeface="+mj-ea"/>
                <a:cs typeface="+mj-cs"/>
              </a:rPr>
              <a:t>Les étapes du </a:t>
            </a:r>
            <a:r>
              <a:rPr lang="en-US" sz="3700" b="1" i="0" kern="1200" dirty="0" err="1">
                <a:solidFill>
                  <a:srgbClr val="FFFFFF"/>
                </a:solidFill>
                <a:latin typeface="+mj-lt"/>
                <a:ea typeface="+mj-ea"/>
                <a:cs typeface="+mj-cs"/>
              </a:rPr>
              <a:t>jugement</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clinique</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en</a:t>
            </a:r>
            <a:r>
              <a:rPr lang="en-US" sz="3700" b="1" i="0" kern="1200" dirty="0">
                <a:solidFill>
                  <a:srgbClr val="FFFFFF"/>
                </a:solidFill>
                <a:latin typeface="+mj-lt"/>
                <a:ea typeface="+mj-ea"/>
                <a:cs typeface="+mj-cs"/>
              </a:rPr>
              <a:t> education </a:t>
            </a:r>
            <a:r>
              <a:rPr lang="en-US" sz="3700" b="1" i="0" kern="1200" dirty="0" err="1">
                <a:solidFill>
                  <a:srgbClr val="FFFFFF"/>
                </a:solidFill>
                <a:latin typeface="+mj-lt"/>
                <a:ea typeface="+mj-ea"/>
                <a:cs typeface="+mj-cs"/>
              </a:rPr>
              <a:t>spécialisée</a:t>
            </a:r>
            <a:r>
              <a:rPr lang="en-US" sz="3700" b="1" i="0" kern="1200" dirty="0">
                <a:solidFill>
                  <a:srgbClr val="FFFFFF"/>
                </a:solidFill>
                <a:latin typeface="+mj-lt"/>
                <a:ea typeface="+mj-ea"/>
                <a:cs typeface="+mj-cs"/>
              </a:rPr>
              <a:t> (se fait </a:t>
            </a:r>
            <a:r>
              <a:rPr lang="en-US" sz="3700" b="1" i="0" kern="1200" dirty="0" err="1">
                <a:solidFill>
                  <a:srgbClr val="FFFFFF"/>
                </a:solidFill>
                <a:latin typeface="+mj-lt"/>
                <a:ea typeface="+mj-ea"/>
                <a:cs typeface="+mj-cs"/>
              </a:rPr>
              <a:t>en</a:t>
            </a:r>
            <a:r>
              <a:rPr lang="en-US" sz="3700" b="1" i="0" kern="1200" dirty="0">
                <a:solidFill>
                  <a:srgbClr val="FFFFFF"/>
                </a:solidFill>
                <a:latin typeface="+mj-lt"/>
                <a:ea typeface="+mj-ea"/>
                <a:cs typeface="+mj-cs"/>
              </a:rPr>
              <a:t> équipe, </a:t>
            </a:r>
            <a:r>
              <a:rPr lang="en-US" sz="3700" b="1" i="0" kern="1200" dirty="0" err="1">
                <a:solidFill>
                  <a:srgbClr val="FFFFFF"/>
                </a:solidFill>
                <a:latin typeface="+mj-lt"/>
                <a:ea typeface="+mj-ea"/>
                <a:cs typeface="+mj-cs"/>
              </a:rPr>
              <a:t>habiletés</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fondamentales</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en</a:t>
            </a:r>
            <a:r>
              <a:rPr lang="en-US" sz="3700" b="1" i="0" kern="1200" dirty="0">
                <a:solidFill>
                  <a:srgbClr val="FFFFFF"/>
                </a:solidFill>
                <a:latin typeface="+mj-lt"/>
                <a:ea typeface="+mj-ea"/>
                <a:cs typeface="+mj-cs"/>
              </a:rPr>
              <a:t> orange)</a:t>
            </a:r>
            <a:br>
              <a:rPr lang="en-US" sz="3700" b="1" i="0" kern="1200" dirty="0">
                <a:solidFill>
                  <a:srgbClr val="FFFFFF"/>
                </a:solidFill>
                <a:latin typeface="+mj-lt"/>
                <a:ea typeface="+mj-ea"/>
                <a:cs typeface="+mj-cs"/>
              </a:rPr>
            </a:br>
            <a:br>
              <a:rPr lang="en-US" sz="3700" b="1" i="0" kern="1200" dirty="0">
                <a:solidFill>
                  <a:srgbClr val="FFFFFF"/>
                </a:solidFill>
                <a:latin typeface="+mj-lt"/>
                <a:ea typeface="+mj-ea"/>
                <a:cs typeface="+mj-cs"/>
              </a:rPr>
            </a:br>
            <a:endParaRPr lang="en-US" sz="3700" b="1" i="1" kern="1200" dirty="0">
              <a:solidFill>
                <a:srgbClr val="FFFFFF"/>
              </a:solidFill>
              <a:latin typeface="+mj-lt"/>
              <a:ea typeface="+mj-ea"/>
              <a:cs typeface="+mj-cs"/>
            </a:endParaRPr>
          </a:p>
        </p:txBody>
      </p:sp>
      <p:graphicFrame>
        <p:nvGraphicFramePr>
          <p:cNvPr id="6" name="Espace réservé du contenu 5">
            <a:extLst>
              <a:ext uri="{FF2B5EF4-FFF2-40B4-BE49-F238E27FC236}">
                <a16:creationId xmlns:a16="http://schemas.microsoft.com/office/drawing/2014/main" id="{380E29D2-9E66-8694-2F6C-8E5268B11F04}"/>
              </a:ext>
            </a:extLst>
          </p:cNvPr>
          <p:cNvGraphicFramePr>
            <a:graphicFrameLocks noGrp="1"/>
          </p:cNvGraphicFramePr>
          <p:nvPr>
            <p:ph idx="1"/>
            <p:extLst>
              <p:ext uri="{D42A27DB-BD31-4B8C-83A1-F6EECF244321}">
                <p14:modId xmlns:p14="http://schemas.microsoft.com/office/powerpoint/2010/main" val="229816307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6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CFA6-E0F2-955B-B661-39095900269F}"/>
              </a:ext>
            </a:extLst>
          </p:cNvPr>
          <p:cNvSpPr>
            <a:spLocks noGrp="1"/>
          </p:cNvSpPr>
          <p:nvPr>
            <p:ph type="title"/>
          </p:nvPr>
        </p:nvSpPr>
        <p:spPr>
          <a:xfrm>
            <a:off x="8396122" y="3013795"/>
            <a:ext cx="3161016" cy="3153753"/>
          </a:xfrm>
        </p:spPr>
        <p:txBody>
          <a:bodyPr vert="horz" lIns="91440" tIns="45720" rIns="91440" bIns="45720" rtlCol="0" anchor="b">
            <a:normAutofit fontScale="90000"/>
          </a:bodyPr>
          <a:lstStyle/>
          <a:p>
            <a:pPr>
              <a:lnSpc>
                <a:spcPct val="90000"/>
              </a:lnSpc>
            </a:pPr>
            <a:r>
              <a:rPr lang="en-US" sz="3800" b="1" i="0" kern="1200" dirty="0">
                <a:solidFill>
                  <a:schemeClr val="accent2"/>
                </a:solidFill>
                <a:latin typeface="+mj-lt"/>
                <a:ea typeface="+mj-ea"/>
                <a:cs typeface="+mj-cs"/>
              </a:rPr>
              <a:t>La boucle de </a:t>
            </a:r>
            <a:r>
              <a:rPr lang="en-US" sz="3800" b="1" i="0" kern="1200" dirty="0" err="1">
                <a:solidFill>
                  <a:schemeClr val="accent2"/>
                </a:solidFill>
                <a:latin typeface="+mj-lt"/>
                <a:ea typeface="+mj-ea"/>
                <a:cs typeface="+mj-cs"/>
              </a:rPr>
              <a:t>l'intervention</a:t>
            </a:r>
            <a:r>
              <a:rPr lang="en-US" sz="3800" b="1" i="0" kern="1200" dirty="0">
                <a:solidFill>
                  <a:schemeClr val="accent2"/>
                </a:solidFill>
                <a:latin typeface="+mj-lt"/>
                <a:ea typeface="+mj-ea"/>
                <a:cs typeface="+mj-cs"/>
              </a:rPr>
              <a:t> </a:t>
            </a:r>
            <a:r>
              <a:rPr lang="en-US" sz="3800" b="1" i="0" kern="1200" dirty="0" err="1">
                <a:solidFill>
                  <a:schemeClr val="accent2"/>
                </a:solidFill>
                <a:latin typeface="+mj-lt"/>
                <a:ea typeface="+mj-ea"/>
                <a:cs typeface="+mj-cs"/>
              </a:rPr>
              <a:t>en</a:t>
            </a:r>
            <a:r>
              <a:rPr lang="en-US" sz="3800" b="1" i="0" kern="1200" dirty="0">
                <a:solidFill>
                  <a:schemeClr val="accent2"/>
                </a:solidFill>
                <a:latin typeface="+mj-lt"/>
                <a:ea typeface="+mj-ea"/>
                <a:cs typeface="+mj-cs"/>
              </a:rPr>
              <a:t> 5 étapes: </a:t>
            </a:r>
            <a:r>
              <a:rPr lang="en-US" sz="3800" b="1" i="0" kern="1200" dirty="0" err="1">
                <a:solidFill>
                  <a:schemeClr val="accent2"/>
                </a:solidFill>
                <a:latin typeface="+mj-lt"/>
                <a:ea typeface="+mj-ea"/>
                <a:cs typeface="+mj-cs"/>
              </a:rPr>
              <a:t>série</a:t>
            </a:r>
            <a:r>
              <a:rPr lang="en-US" sz="3800" b="1" i="0" kern="1200" dirty="0">
                <a:solidFill>
                  <a:schemeClr val="accent2"/>
                </a:solidFill>
                <a:latin typeface="+mj-lt"/>
                <a:ea typeface="+mj-ea"/>
                <a:cs typeface="+mj-cs"/>
              </a:rPr>
              <a:t> </a:t>
            </a:r>
            <a:r>
              <a:rPr lang="en-US" sz="3800" b="1" i="0" kern="1200" dirty="0" err="1">
                <a:solidFill>
                  <a:schemeClr val="accent2"/>
                </a:solidFill>
                <a:latin typeface="+mj-lt"/>
                <a:ea typeface="+mj-ea"/>
                <a:cs typeface="+mj-cs"/>
              </a:rPr>
              <a:t>d’operation</a:t>
            </a:r>
            <a:r>
              <a:rPr lang="en-US" sz="3800" b="1" dirty="0" err="1">
                <a:solidFill>
                  <a:schemeClr val="accent2"/>
                </a:solidFill>
              </a:rPr>
              <a:t>s</a:t>
            </a:r>
            <a:r>
              <a:rPr lang="en-US" sz="3800" b="1" dirty="0">
                <a:solidFill>
                  <a:schemeClr val="accent2"/>
                </a:solidFill>
              </a:rPr>
              <a:t> que fait </a:t>
            </a:r>
            <a:r>
              <a:rPr lang="en-US" sz="3800" b="1" dirty="0" err="1">
                <a:solidFill>
                  <a:schemeClr val="accent2"/>
                </a:solidFill>
              </a:rPr>
              <a:t>l’éducateur</a:t>
            </a:r>
            <a:r>
              <a:rPr lang="en-US" sz="3800" b="1" dirty="0">
                <a:solidFill>
                  <a:schemeClr val="accent2"/>
                </a:solidFill>
              </a:rPr>
              <a:t> avec un bon </a:t>
            </a:r>
            <a:r>
              <a:rPr lang="en-US" sz="3800" b="1" dirty="0" err="1">
                <a:solidFill>
                  <a:schemeClr val="accent2"/>
                </a:solidFill>
              </a:rPr>
              <a:t>jugement</a:t>
            </a:r>
            <a:r>
              <a:rPr lang="en-US" sz="3800" b="1" dirty="0">
                <a:solidFill>
                  <a:schemeClr val="accent2"/>
                </a:solidFill>
              </a:rPr>
              <a:t> </a:t>
            </a:r>
            <a:r>
              <a:rPr lang="en-US" sz="3800" b="1" dirty="0" err="1">
                <a:solidFill>
                  <a:schemeClr val="accent2"/>
                </a:solidFill>
              </a:rPr>
              <a:t>clinique</a:t>
            </a:r>
            <a:br>
              <a:rPr lang="en-US" sz="3800" b="1" i="0" kern="1200" dirty="0">
                <a:solidFill>
                  <a:schemeClr val="accent2"/>
                </a:solidFill>
                <a:latin typeface="+mj-lt"/>
                <a:ea typeface="+mj-ea"/>
                <a:cs typeface="+mj-cs"/>
              </a:rPr>
            </a:br>
            <a:br>
              <a:rPr lang="en-US" sz="3800" b="1" i="0" kern="1200" dirty="0">
                <a:solidFill>
                  <a:schemeClr val="accent2"/>
                </a:solidFill>
                <a:latin typeface="+mj-lt"/>
                <a:ea typeface="+mj-ea"/>
                <a:cs typeface="+mj-cs"/>
              </a:rPr>
            </a:br>
            <a:endParaRPr lang="en-US" sz="3800" b="1" i="1" kern="1200" dirty="0">
              <a:solidFill>
                <a:schemeClr val="accent2"/>
              </a:solidFill>
              <a:latin typeface="+mj-lt"/>
              <a:ea typeface="+mj-ea"/>
              <a:cs typeface="+mj-cs"/>
            </a:endParaRPr>
          </a:p>
        </p:txBody>
      </p:sp>
      <p:pic>
        <p:nvPicPr>
          <p:cNvPr id="4" name="Picture 4" descr="Icon&#10;&#10;Description automatically generated">
            <a:extLst>
              <a:ext uri="{FF2B5EF4-FFF2-40B4-BE49-F238E27FC236}">
                <a16:creationId xmlns:a16="http://schemas.microsoft.com/office/drawing/2014/main" id="{3C55AB20-C63A-5346-18F1-92278A075DDF}"/>
              </a:ext>
            </a:extLst>
          </p:cNvPr>
          <p:cNvPicPr>
            <a:picLocks noGrp="1" noChangeAspect="1"/>
          </p:cNvPicPr>
          <p:nvPr>
            <p:ph idx="1"/>
          </p:nvPr>
        </p:nvPicPr>
        <p:blipFill>
          <a:blip r:embed="rId2"/>
          <a:stretch>
            <a:fillRect/>
          </a:stretch>
        </p:blipFill>
        <p:spPr>
          <a:xfrm>
            <a:off x="196209" y="249140"/>
            <a:ext cx="7903400" cy="6350313"/>
          </a:xfrm>
          <a:prstGeom prst="rect">
            <a:avLst/>
          </a:prstGeom>
        </p:spPr>
      </p:pic>
    </p:spTree>
    <p:extLst>
      <p:ext uri="{BB962C8B-B14F-4D97-AF65-F5344CB8AC3E}">
        <p14:creationId xmlns:p14="http://schemas.microsoft.com/office/powerpoint/2010/main" val="8418328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966</Words>
  <Application>Microsoft Office PowerPoint</Application>
  <PresentationFormat>Grand écran</PresentationFormat>
  <Paragraphs>83</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Cambria</vt:lpstr>
      <vt:lpstr>Century Gothic</vt:lpstr>
      <vt:lpstr>Times New Roman</vt:lpstr>
      <vt:lpstr>Thème Office</vt:lpstr>
      <vt:lpstr>Introduction: Le jugement clinique et le processus d’intervention en éducation spécialisée</vt:lpstr>
      <vt:lpstr>Définition du jugement clinique</vt:lpstr>
      <vt:lpstr>Jugement clinique en éducation spécialisée: l’utilisation de la boucle de l’intervention (pp 200-209)</vt:lpstr>
      <vt:lpstr>Pour y arriver: il faut connaitre…</vt:lpstr>
      <vt:lpstr>Qu’est-ce qu’une intervention?</vt:lpstr>
      <vt:lpstr>Le portrait de la personne</vt:lpstr>
      <vt:lpstr>Bien cibler les besoins</vt:lpstr>
      <vt:lpstr>Les étapes du jugement clinique en education spécialisée (se fait en équipe, habiletés fondamentales en orange)  </vt:lpstr>
      <vt:lpstr>La boucle de l'intervention en 5 étapes: série d’operations que fait l’éducateur avec un bon jugement clinique  </vt:lpstr>
      <vt:lpstr>Présentation PowerPoint</vt:lpstr>
      <vt:lpstr>L'éducateur doit être capable d’... </vt:lpstr>
      <vt:lpstr>Le plan d'intervention</vt:lpstr>
      <vt:lpstr>Un mot sur la La loi 21 et ses impacts pour les éducateurs spécialisés (La personne avant tout, pp.37 à 40)</vt:lpstr>
      <vt:lpstr>Les différents blocs du PI</vt:lpstr>
      <vt:lpstr>Présentation PowerPoint</vt:lpstr>
      <vt:lpstr>Le plan d'action</vt:lpstr>
      <vt:lpstr>Présentation PowerPoint</vt:lpstr>
      <vt:lpstr>En résumé...</vt:lpstr>
    </vt:vector>
  </TitlesOfParts>
  <Company>College Merici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Le jugement clinique et le processus d’intervention en éducation spécialisée</dc:title>
  <dc:creator>Céline Gagnon</dc:creator>
  <cp:lastModifiedBy>Céline Gagnon</cp:lastModifiedBy>
  <cp:revision>6</cp:revision>
  <dcterms:created xsi:type="dcterms:W3CDTF">2023-07-19T18:15:57Z</dcterms:created>
  <dcterms:modified xsi:type="dcterms:W3CDTF">2023-11-19T16:11:45Z</dcterms:modified>
</cp:coreProperties>
</file>