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D7FF3-6C24-0B44-90D9-DB1890528C3B}" v="60" dt="2023-07-11T17:54:35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7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1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1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3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7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99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E70BF06-472D-584E-A394-16839E22F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fr-FR" sz="4400"/>
              <a:t>Les princes de la communication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50B016-76A9-CF43-AA8A-11C182EF4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endParaRPr lang="fr-FR"/>
          </a:p>
        </p:txBody>
      </p:sp>
      <p:pic>
        <p:nvPicPr>
          <p:cNvPr id="4" name="Picture 3" descr="Top view of leaves on a pink surface">
            <a:extLst>
              <a:ext uri="{FF2B5EF4-FFF2-40B4-BE49-F238E27FC236}">
                <a16:creationId xmlns:a16="http://schemas.microsoft.com/office/drawing/2014/main" id="{7A3175CB-2BE1-4773-8917-8E1EEDA4C5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5" r="31035" b="-2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0210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BE40D-088B-4543-9888-5BF9900C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909145"/>
          </a:xfrm>
        </p:spPr>
        <p:txBody>
          <a:bodyPr/>
          <a:lstStyle/>
          <a:p>
            <a:pPr algn="ctr"/>
            <a:r>
              <a:rPr lang="fr-FR"/>
              <a:t>Vrai ou faux?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D03AF1-2BD3-D344-8114-67A0897C8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45021"/>
            <a:ext cx="10668000" cy="483475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communication est toujours intentionnelle?</a:t>
            </a:r>
          </a:p>
          <a:p>
            <a:r>
              <a:rPr lang="fr-FR" dirty="0"/>
              <a:t>La communication est irréversible?</a:t>
            </a:r>
          </a:p>
          <a:p>
            <a:r>
              <a:rPr lang="fr-FR" dirty="0"/>
              <a:t>La communication est un don naturel?</a:t>
            </a:r>
          </a:p>
          <a:p>
            <a:r>
              <a:rPr lang="fr-FR" dirty="0"/>
              <a:t>La communication résout tous les problèmes?</a:t>
            </a:r>
          </a:p>
          <a:p>
            <a:r>
              <a:rPr lang="fr-FR" dirty="0"/>
              <a:t>La communication est toujours préférable?</a:t>
            </a:r>
          </a:p>
          <a:p>
            <a:r>
              <a:rPr lang="fr-FR" dirty="0"/>
              <a:t>La communication est unique?</a:t>
            </a:r>
          </a:p>
          <a:p>
            <a:r>
              <a:rPr lang="fr-FR" dirty="0"/>
              <a:t>La communication se trouve uniquement dans les mots?</a:t>
            </a:r>
          </a:p>
          <a:p>
            <a:r>
              <a:rPr lang="fr-FR" dirty="0"/>
              <a:t>La communication est inévitable?</a:t>
            </a:r>
          </a:p>
        </p:txBody>
      </p:sp>
    </p:spTree>
    <p:extLst>
      <p:ext uri="{BB962C8B-B14F-4D97-AF65-F5344CB8AC3E}">
        <p14:creationId xmlns:p14="http://schemas.microsoft.com/office/powerpoint/2010/main" val="30618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BE40D-088B-4543-9888-5BF9900C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909145"/>
          </a:xfrm>
        </p:spPr>
        <p:txBody>
          <a:bodyPr/>
          <a:lstStyle/>
          <a:p>
            <a:pPr algn="ctr"/>
            <a:r>
              <a:rPr lang="fr-FR"/>
              <a:t>Vrai ou faux?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D03AF1-2BD3-D344-8114-67A0897C8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45021"/>
            <a:ext cx="10668000" cy="483475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communication est toujours intentionnelle? Faux</a:t>
            </a:r>
          </a:p>
          <a:p>
            <a:r>
              <a:rPr lang="fr-FR" dirty="0"/>
              <a:t>La communication est irréversible? Vrai</a:t>
            </a:r>
          </a:p>
          <a:p>
            <a:r>
              <a:rPr lang="fr-FR" dirty="0"/>
              <a:t>La communication est un don naturel? Faux</a:t>
            </a:r>
          </a:p>
          <a:p>
            <a:r>
              <a:rPr lang="fr-FR" dirty="0"/>
              <a:t>La communication résout tous les problèmes? Faux</a:t>
            </a:r>
          </a:p>
          <a:p>
            <a:r>
              <a:rPr lang="fr-FR" dirty="0"/>
              <a:t>La communication est toujours préférable? Faux</a:t>
            </a:r>
          </a:p>
          <a:p>
            <a:r>
              <a:rPr lang="fr-FR" dirty="0"/>
              <a:t>La communication est unique? Vrai</a:t>
            </a:r>
          </a:p>
          <a:p>
            <a:r>
              <a:rPr lang="fr-FR" dirty="0"/>
              <a:t>La communication se trouve uniquement dans les mots? Faux</a:t>
            </a:r>
          </a:p>
          <a:p>
            <a:r>
              <a:rPr lang="fr-FR" dirty="0"/>
              <a:t>La communication est inévitable? Vrai</a:t>
            </a:r>
          </a:p>
        </p:txBody>
      </p:sp>
    </p:spTree>
    <p:extLst>
      <p:ext uri="{BB962C8B-B14F-4D97-AF65-F5344CB8AC3E}">
        <p14:creationId xmlns:p14="http://schemas.microsoft.com/office/powerpoint/2010/main" val="3032689129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_2SEEDS">
      <a:dk1>
        <a:srgbClr val="000000"/>
      </a:dk1>
      <a:lt1>
        <a:srgbClr val="FFFFFF"/>
      </a:lt1>
      <a:dk2>
        <a:srgbClr val="213B38"/>
      </a:dk2>
      <a:lt2>
        <a:srgbClr val="E2E7E8"/>
      </a:lt2>
      <a:accent1>
        <a:srgbClr val="CF7D69"/>
      </a:accent1>
      <a:accent2>
        <a:srgbClr val="D88497"/>
      </a:accent2>
      <a:accent3>
        <a:srgbClr val="C59C5B"/>
      </a:accent3>
      <a:accent4>
        <a:srgbClr val="5BB486"/>
      </a:accent4>
      <a:accent5>
        <a:srgbClr val="6BAFA8"/>
      </a:accent5>
      <a:accent6>
        <a:srgbClr val="61ABCD"/>
      </a:accent6>
      <a:hlink>
        <a:srgbClr val="5B8B97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Avenir Next LT Pro Light</vt:lpstr>
      <vt:lpstr>Sitka Subheading</vt:lpstr>
      <vt:lpstr>PebbleVTI</vt:lpstr>
      <vt:lpstr>Les princes de la communication</vt:lpstr>
      <vt:lpstr>Vrai ou faux?</vt:lpstr>
      <vt:lpstr>Vrai ou faux?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princes de la communication</dc:title>
  <dc:creator>Chantal Defoy</dc:creator>
  <cp:lastModifiedBy>Fannie Harvey</cp:lastModifiedBy>
  <cp:revision>3</cp:revision>
  <dcterms:created xsi:type="dcterms:W3CDTF">2021-08-13T15:04:06Z</dcterms:created>
  <dcterms:modified xsi:type="dcterms:W3CDTF">2024-07-08T15:07:38Z</dcterms:modified>
</cp:coreProperties>
</file>