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88058-2299-42A7-94E3-C9E9A9AFF544}" v="67" dt="2023-07-11T16:17:4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EFFE0649-E686-44F9-BD7D-EF4393D7A841}"/>
    <pc:docChg chg="custSel modSld">
      <pc:chgData name="France Defoy" userId="86b106f1-4887-4cd5-8eb2-b340f2d7597d" providerId="ADAL" clId="{EFFE0649-E686-44F9-BD7D-EF4393D7A841}" dt="2023-06-19T18:33:50.524" v="333" actId="20577"/>
      <pc:docMkLst>
        <pc:docMk/>
      </pc:docMkLst>
      <pc:sldChg chg="modSp mod">
        <pc:chgData name="France Defoy" userId="86b106f1-4887-4cd5-8eb2-b340f2d7597d" providerId="ADAL" clId="{EFFE0649-E686-44F9-BD7D-EF4393D7A841}" dt="2023-06-19T18:29:52.639" v="332" actId="20577"/>
        <pc:sldMkLst>
          <pc:docMk/>
          <pc:sldMk cId="1038500479" sldId="257"/>
        </pc:sldMkLst>
        <pc:spChg chg="mod">
          <ac:chgData name="France Defoy" userId="86b106f1-4887-4cd5-8eb2-b340f2d7597d" providerId="ADAL" clId="{EFFE0649-E686-44F9-BD7D-EF4393D7A841}" dt="2023-06-19T18:29:52.639" v="332" actId="20577"/>
          <ac:spMkLst>
            <pc:docMk/>
            <pc:sldMk cId="1038500479" sldId="257"/>
            <ac:spMk id="3" creationId="{E5FEA7EC-4AFA-380F-BDE2-A8A2A03B1574}"/>
          </ac:spMkLst>
        </pc:spChg>
      </pc:sldChg>
      <pc:sldChg chg="modSp mod">
        <pc:chgData name="France Defoy" userId="86b106f1-4887-4cd5-8eb2-b340f2d7597d" providerId="ADAL" clId="{EFFE0649-E686-44F9-BD7D-EF4393D7A841}" dt="2023-06-19T18:33:50.524" v="333" actId="20577"/>
        <pc:sldMkLst>
          <pc:docMk/>
          <pc:sldMk cId="898077971" sldId="258"/>
        </pc:sldMkLst>
        <pc:spChg chg="mod">
          <ac:chgData name="France Defoy" userId="86b106f1-4887-4cd5-8eb2-b340f2d7597d" providerId="ADAL" clId="{EFFE0649-E686-44F9-BD7D-EF4393D7A841}" dt="2023-06-19T18:33:50.524" v="333" actId="20577"/>
          <ac:spMkLst>
            <pc:docMk/>
            <pc:sldMk cId="898077971" sldId="258"/>
            <ac:spMk id="3" creationId="{59E81962-D3FB-8F4D-7535-90C4C915C8BE}"/>
          </ac:spMkLst>
        </pc:spChg>
      </pc:sldChg>
    </pc:docChg>
  </pc:docChgLst>
  <pc:docChgLst>
    <pc:chgData name="France Defoy" userId="86b106f1-4887-4cd5-8eb2-b340f2d7597d" providerId="ADAL" clId="{D2E88058-2299-42A7-94E3-C9E9A9AFF544}"/>
    <pc:docChg chg="undo custSel modSld">
      <pc:chgData name="France Defoy" userId="86b106f1-4887-4cd5-8eb2-b340f2d7597d" providerId="ADAL" clId="{D2E88058-2299-42A7-94E3-C9E9A9AFF544}" dt="2023-07-11T16:17:42.456" v="105"/>
      <pc:docMkLst>
        <pc:docMk/>
      </pc:docMkLst>
      <pc:sldChg chg="addSp delSp modSp mod addAnim delAnim">
        <pc:chgData name="France Defoy" userId="86b106f1-4887-4cd5-8eb2-b340f2d7597d" providerId="ADAL" clId="{D2E88058-2299-42A7-94E3-C9E9A9AFF544}" dt="2023-07-11T16:12:02.954" v="60" actId="26606"/>
        <pc:sldMkLst>
          <pc:docMk/>
          <pc:sldMk cId="629286842" sldId="256"/>
        </pc:sldMkLst>
        <pc:spChg chg="mod ord">
          <ac:chgData name="France Defoy" userId="86b106f1-4887-4cd5-8eb2-b340f2d7597d" providerId="ADAL" clId="{D2E88058-2299-42A7-94E3-C9E9A9AFF544}" dt="2023-07-11T16:12:02.954" v="60" actId="26606"/>
          <ac:spMkLst>
            <pc:docMk/>
            <pc:sldMk cId="629286842" sldId="256"/>
            <ac:spMk id="2" creationId="{82B65034-3B2E-946A-4F4F-419CD494AC92}"/>
          </ac:spMkLst>
        </pc:spChg>
        <pc:spChg chg="del">
          <ac:chgData name="France Defoy" userId="86b106f1-4887-4cd5-8eb2-b340f2d7597d" providerId="ADAL" clId="{D2E88058-2299-42A7-94E3-C9E9A9AFF544}" dt="2023-07-11T16:06:15.698" v="4" actId="26606"/>
          <ac:spMkLst>
            <pc:docMk/>
            <pc:sldMk cId="629286842" sldId="256"/>
            <ac:spMk id="14" creationId="{A5D0B0D3-D735-4619-AA45-B57B791E1744}"/>
          </ac:spMkLst>
        </pc:spChg>
        <pc:spChg chg="del">
          <ac:chgData name="France Defoy" userId="86b106f1-4887-4cd5-8eb2-b340f2d7597d" providerId="ADAL" clId="{D2E88058-2299-42A7-94E3-C9E9A9AFF544}" dt="2023-07-11T16:06:15.698" v="4" actId="26606"/>
          <ac:spMkLst>
            <pc:docMk/>
            <pc:sldMk cId="629286842" sldId="256"/>
            <ac:spMk id="16" creationId="{CF7F2079-504C-499A-A644-58F4DDC7643B}"/>
          </ac:spMkLst>
        </pc:spChg>
        <pc:spChg chg="del">
          <ac:chgData name="France Defoy" userId="86b106f1-4887-4cd5-8eb2-b340f2d7597d" providerId="ADAL" clId="{D2E88058-2299-42A7-94E3-C9E9A9AFF544}" dt="2023-07-11T16:06:15.698" v="4" actId="26606"/>
          <ac:spMkLst>
            <pc:docMk/>
            <pc:sldMk cId="629286842" sldId="256"/>
            <ac:spMk id="26" creationId="{3D505D40-32E9-4C48-81F8-AD80433BE6B7}"/>
          </ac:spMkLst>
        </pc:spChg>
        <pc:spChg chg="add del">
          <ac:chgData name="France Defoy" userId="86b106f1-4887-4cd5-8eb2-b340f2d7597d" providerId="ADAL" clId="{D2E88058-2299-42A7-94E3-C9E9A9AFF544}" dt="2023-07-11T16:12:02.954" v="60" actId="26606"/>
          <ac:spMkLst>
            <pc:docMk/>
            <pc:sldMk cId="629286842" sldId="256"/>
            <ac:spMk id="40" creationId="{E20BB609-EF92-42DB-836C-0699A590B5CF}"/>
          </ac:spMkLst>
        </pc:spChg>
        <pc:spChg chg="add del">
          <ac:chgData name="France Defoy" userId="86b106f1-4887-4cd5-8eb2-b340f2d7597d" providerId="ADAL" clId="{D2E88058-2299-42A7-94E3-C9E9A9AFF544}" dt="2023-07-11T16:12:02.954" v="60" actId="26606"/>
          <ac:spMkLst>
            <pc:docMk/>
            <pc:sldMk cId="629286842" sldId="256"/>
            <ac:spMk id="50" creationId="{11E84B46-9597-410B-A51F-E2E0F2FAFB5B}"/>
          </ac:spMkLst>
        </pc:spChg>
        <pc:spChg chg="add del">
          <ac:chgData name="France Defoy" userId="86b106f1-4887-4cd5-8eb2-b340f2d7597d" providerId="ADAL" clId="{D2E88058-2299-42A7-94E3-C9E9A9AFF544}" dt="2023-07-11T16:12:02.938" v="59" actId="26606"/>
          <ac:spMkLst>
            <pc:docMk/>
            <pc:sldMk cId="629286842" sldId="256"/>
            <ac:spMk id="64" creationId="{A5D0B0D3-D735-4619-AA45-B57B791E1744}"/>
          </ac:spMkLst>
        </pc:spChg>
        <pc:spChg chg="add del">
          <ac:chgData name="France Defoy" userId="86b106f1-4887-4cd5-8eb2-b340f2d7597d" providerId="ADAL" clId="{D2E88058-2299-42A7-94E3-C9E9A9AFF544}" dt="2023-07-11T16:12:02.938" v="59" actId="26606"/>
          <ac:spMkLst>
            <pc:docMk/>
            <pc:sldMk cId="629286842" sldId="256"/>
            <ac:spMk id="66" creationId="{25A2CBEC-4F23-437D-9D03-9968C9B79790}"/>
          </ac:spMkLst>
        </pc:spChg>
        <pc:spChg chg="add del">
          <ac:chgData name="France Defoy" userId="86b106f1-4887-4cd5-8eb2-b340f2d7597d" providerId="ADAL" clId="{D2E88058-2299-42A7-94E3-C9E9A9AFF544}" dt="2023-07-11T16:12:02.938" v="59" actId="26606"/>
          <ac:spMkLst>
            <pc:docMk/>
            <pc:sldMk cId="629286842" sldId="256"/>
            <ac:spMk id="76" creationId="{6264A856-A4F6-4068-9AC3-7B38A00DA75A}"/>
          </ac:spMkLst>
        </pc:spChg>
        <pc:spChg chg="add">
          <ac:chgData name="France Defoy" userId="86b106f1-4887-4cd5-8eb2-b340f2d7597d" providerId="ADAL" clId="{D2E88058-2299-42A7-94E3-C9E9A9AFF544}" dt="2023-07-11T16:12:02.954" v="60" actId="26606"/>
          <ac:spMkLst>
            <pc:docMk/>
            <pc:sldMk cId="629286842" sldId="256"/>
            <ac:spMk id="87" creationId="{A5D0B0D3-D735-4619-AA45-B57B791E1744}"/>
          </ac:spMkLst>
        </pc:spChg>
        <pc:spChg chg="add">
          <ac:chgData name="France Defoy" userId="86b106f1-4887-4cd5-8eb2-b340f2d7597d" providerId="ADAL" clId="{D2E88058-2299-42A7-94E3-C9E9A9AFF544}" dt="2023-07-11T16:12:02.954" v="60" actId="26606"/>
          <ac:spMkLst>
            <pc:docMk/>
            <pc:sldMk cId="629286842" sldId="256"/>
            <ac:spMk id="88" creationId="{3D505D40-32E9-4C48-81F8-AD80433BE6B7}"/>
          </ac:spMkLst>
        </pc:spChg>
        <pc:grpChg chg="del">
          <ac:chgData name="France Defoy" userId="86b106f1-4887-4cd5-8eb2-b340f2d7597d" providerId="ADAL" clId="{D2E88058-2299-42A7-94E3-C9E9A9AFF544}" dt="2023-07-11T16:06:15.698" v="4" actId="26606"/>
          <ac:grpSpMkLst>
            <pc:docMk/>
            <pc:sldMk cId="629286842" sldId="256"/>
            <ac:grpSpMk id="18" creationId="{DBBA0A0D-8F6A-400A-9E49-8C008E2C7DB1}"/>
          </ac:grpSpMkLst>
        </pc:grpChg>
        <pc:grpChg chg="del">
          <ac:chgData name="France Defoy" userId="86b106f1-4887-4cd5-8eb2-b340f2d7597d" providerId="ADAL" clId="{D2E88058-2299-42A7-94E3-C9E9A9AFF544}" dt="2023-07-11T16:06:15.698" v="4" actId="26606"/>
          <ac:grpSpMkLst>
            <pc:docMk/>
            <pc:sldMk cId="629286842" sldId="256"/>
            <ac:grpSpMk id="28" creationId="{C507BF36-B92B-4CAC-BCA7-8364B51E1F09}"/>
          </ac:grpSpMkLst>
        </pc:grpChg>
        <pc:grpChg chg="add del">
          <ac:chgData name="France Defoy" userId="86b106f1-4887-4cd5-8eb2-b340f2d7597d" providerId="ADAL" clId="{D2E88058-2299-42A7-94E3-C9E9A9AFF544}" dt="2023-07-11T16:12:02.954" v="60" actId="26606"/>
          <ac:grpSpMkLst>
            <pc:docMk/>
            <pc:sldMk cId="629286842" sldId="256"/>
            <ac:grpSpMk id="42" creationId="{674FBD09-398F-4886-8D52-3CCAB16ED12F}"/>
          </ac:grpSpMkLst>
        </pc:grpChg>
        <pc:grpChg chg="add del">
          <ac:chgData name="France Defoy" userId="86b106f1-4887-4cd5-8eb2-b340f2d7597d" providerId="ADAL" clId="{D2E88058-2299-42A7-94E3-C9E9A9AFF544}" dt="2023-07-11T16:12:02.954" v="60" actId="26606"/>
          <ac:grpSpMkLst>
            <pc:docMk/>
            <pc:sldMk cId="629286842" sldId="256"/>
            <ac:grpSpMk id="52" creationId="{3D4FD378-E29E-4996-A8B0-11E2368A6E83}"/>
          </ac:grpSpMkLst>
        </pc:grpChg>
        <pc:grpChg chg="add del">
          <ac:chgData name="France Defoy" userId="86b106f1-4887-4cd5-8eb2-b340f2d7597d" providerId="ADAL" clId="{D2E88058-2299-42A7-94E3-C9E9A9AFF544}" dt="2023-07-11T16:12:02.938" v="59" actId="26606"/>
          <ac:grpSpMkLst>
            <pc:docMk/>
            <pc:sldMk cId="629286842" sldId="256"/>
            <ac:grpSpMk id="68" creationId="{DBBA0A0D-8F6A-400A-9E49-8C008E2C7DB1}"/>
          </ac:grpSpMkLst>
        </pc:grpChg>
        <pc:grpChg chg="add">
          <ac:chgData name="France Defoy" userId="86b106f1-4887-4cd5-8eb2-b340f2d7597d" providerId="ADAL" clId="{D2E88058-2299-42A7-94E3-C9E9A9AFF544}" dt="2023-07-11T16:12:02.954" v="60" actId="26606"/>
          <ac:grpSpMkLst>
            <pc:docMk/>
            <pc:sldMk cId="629286842" sldId="256"/>
            <ac:grpSpMk id="77" creationId="{DBBA0A0D-8F6A-400A-9E49-8C008E2C7DB1}"/>
          </ac:grpSpMkLst>
        </pc:grpChg>
        <pc:grpChg chg="add del">
          <ac:chgData name="France Defoy" userId="86b106f1-4887-4cd5-8eb2-b340f2d7597d" providerId="ADAL" clId="{D2E88058-2299-42A7-94E3-C9E9A9AFF544}" dt="2023-07-11T16:12:02.938" v="59" actId="26606"/>
          <ac:grpSpMkLst>
            <pc:docMk/>
            <pc:sldMk cId="629286842" sldId="256"/>
            <ac:grpSpMk id="78" creationId="{C2983E8C-44FB-463B-B6B0-B53E96ACCD72}"/>
          </ac:grpSpMkLst>
        </pc:grpChg>
        <pc:grpChg chg="add">
          <ac:chgData name="France Defoy" userId="86b106f1-4887-4cd5-8eb2-b340f2d7597d" providerId="ADAL" clId="{D2E88058-2299-42A7-94E3-C9E9A9AFF544}" dt="2023-07-11T16:12:02.954" v="60" actId="26606"/>
          <ac:grpSpMkLst>
            <pc:docMk/>
            <pc:sldMk cId="629286842" sldId="256"/>
            <ac:grpSpMk id="89" creationId="{C507BF36-B92B-4CAC-BCA7-8364B51E1F09}"/>
          </ac:grpSpMkLst>
        </pc:grpChg>
        <pc:picChg chg="mod">
          <ac:chgData name="France Defoy" userId="86b106f1-4887-4cd5-8eb2-b340f2d7597d" providerId="ADAL" clId="{D2E88058-2299-42A7-94E3-C9E9A9AFF544}" dt="2023-07-11T16:12:02.954" v="60" actId="26606"/>
          <ac:picMkLst>
            <pc:docMk/>
            <pc:sldMk cId="629286842" sldId="256"/>
            <ac:picMk id="4" creationId="{561EB787-0A95-F37F-DF38-35F3CB5FE745}"/>
          </ac:picMkLst>
        </pc:picChg>
      </pc:sldChg>
      <pc:sldChg chg="addSp delSp modSp mod setBg">
        <pc:chgData name="France Defoy" userId="86b106f1-4887-4cd5-8eb2-b340f2d7597d" providerId="ADAL" clId="{D2E88058-2299-42A7-94E3-C9E9A9AFF544}" dt="2023-07-11T16:17:42.456" v="105"/>
        <pc:sldMkLst>
          <pc:docMk/>
          <pc:sldMk cId="1038500479" sldId="257"/>
        </pc:sldMkLst>
        <pc:spChg chg="del">
          <ac:chgData name="France Defoy" userId="86b106f1-4887-4cd5-8eb2-b340f2d7597d" providerId="ADAL" clId="{D2E88058-2299-42A7-94E3-C9E9A9AFF544}" dt="2023-07-11T16:05:32.832" v="0" actId="26606"/>
          <ac:spMkLst>
            <pc:docMk/>
            <pc:sldMk cId="1038500479" sldId="257"/>
            <ac:spMk id="3" creationId="{E5FEA7EC-4AFA-380F-BDE2-A8A2A03B1574}"/>
          </ac:spMkLst>
        </pc:spChg>
        <pc:spChg chg="add del">
          <ac:chgData name="France Defoy" userId="86b106f1-4887-4cd5-8eb2-b340f2d7597d" providerId="ADAL" clId="{D2E88058-2299-42A7-94E3-C9E9A9AFF544}" dt="2023-07-11T16:06:33.487" v="13" actId="26606"/>
          <ac:spMkLst>
            <pc:docMk/>
            <pc:sldMk cId="1038500479" sldId="257"/>
            <ac:spMk id="9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06:33.487" v="13" actId="26606"/>
          <ac:spMkLst>
            <pc:docMk/>
            <pc:sldMk cId="1038500479" sldId="257"/>
            <ac:spMk id="19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06:28.374" v="6" actId="26606"/>
          <ac:spMkLst>
            <pc:docMk/>
            <pc:sldMk cId="1038500479" sldId="257"/>
            <ac:spMk id="24" creationId="{F420BC5C-C418-4843-B04B-6918968D0982}"/>
          </ac:spMkLst>
        </pc:spChg>
        <pc:spChg chg="add del">
          <ac:chgData name="France Defoy" userId="86b106f1-4887-4cd5-8eb2-b340f2d7597d" providerId="ADAL" clId="{D2E88058-2299-42A7-94E3-C9E9A9AFF544}" dt="2023-07-11T16:06:28.374" v="6" actId="26606"/>
          <ac:spMkLst>
            <pc:docMk/>
            <pc:sldMk cId="1038500479" sldId="257"/>
            <ac:spMk id="26" creationId="{13E5F285-BD95-4989-B20B-77899015947C}"/>
          </ac:spMkLst>
        </pc:spChg>
        <pc:spChg chg="add del">
          <ac:chgData name="France Defoy" userId="86b106f1-4887-4cd5-8eb2-b340f2d7597d" providerId="ADAL" clId="{D2E88058-2299-42A7-94E3-C9E9A9AFF544}" dt="2023-07-11T16:12:12.783" v="61" actId="26606"/>
          <ac:spMkLst>
            <pc:docMk/>
            <pc:sldMk cId="1038500479" sldId="257"/>
            <ac:spMk id="35" creationId="{59226104-0061-4319-8237-9C001BF85D49}"/>
          </ac:spMkLst>
        </pc:spChg>
        <pc:spChg chg="add del">
          <ac:chgData name="France Defoy" userId="86b106f1-4887-4cd5-8eb2-b340f2d7597d" providerId="ADAL" clId="{D2E88058-2299-42A7-94E3-C9E9A9AFF544}" dt="2023-07-11T16:06:28.374" v="6" actId="26606"/>
          <ac:spMkLst>
            <pc:docMk/>
            <pc:sldMk cId="1038500479" sldId="257"/>
            <ac:spMk id="36" creationId="{6B6061A8-D267-4967-AF47-C3CC45138582}"/>
          </ac:spMkLst>
        </pc:spChg>
        <pc:spChg chg="add del">
          <ac:chgData name="France Defoy" userId="86b106f1-4887-4cd5-8eb2-b340f2d7597d" providerId="ADAL" clId="{D2E88058-2299-42A7-94E3-C9E9A9AFF544}" dt="2023-07-11T16:06:29.576" v="8" actId="26606"/>
          <ac:spMkLst>
            <pc:docMk/>
            <pc:sldMk cId="1038500479" sldId="257"/>
            <ac:spMk id="47" creationId="{142D98E1-37D2-4470-BF74-845E897954C6}"/>
          </ac:spMkLst>
        </pc:spChg>
        <pc:spChg chg="add del">
          <ac:chgData name="France Defoy" userId="86b106f1-4887-4cd5-8eb2-b340f2d7597d" providerId="ADAL" clId="{D2E88058-2299-42A7-94E3-C9E9A9AFF544}" dt="2023-07-11T16:06:31.843" v="10" actId="26606"/>
          <ac:spMkLst>
            <pc:docMk/>
            <pc:sldMk cId="1038500479" sldId="257"/>
            <ac:spMk id="54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06:31.843" v="10" actId="26606"/>
          <ac:spMkLst>
            <pc:docMk/>
            <pc:sldMk cId="1038500479" sldId="257"/>
            <ac:spMk id="55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06:31.843" v="10" actId="26606"/>
          <ac:spMkLst>
            <pc:docMk/>
            <pc:sldMk cId="1038500479" sldId="257"/>
            <ac:spMk id="58" creationId="{55820E42-2F9D-41EF-B67F-522A133B3373}"/>
          </ac:spMkLst>
        </pc:spChg>
        <pc:spChg chg="add del">
          <ac:chgData name="France Defoy" userId="86b106f1-4887-4cd5-8eb2-b340f2d7597d" providerId="ADAL" clId="{D2E88058-2299-42A7-94E3-C9E9A9AFF544}" dt="2023-07-11T16:06:33.464" v="12" actId="26606"/>
          <ac:spMkLst>
            <pc:docMk/>
            <pc:sldMk cId="1038500479" sldId="257"/>
            <ac:spMk id="61" creationId="{142D98E1-37D2-4470-BF74-845E897954C6}"/>
          </ac:spMkLst>
        </pc:spChg>
        <pc:spChg chg="add del">
          <ac:chgData name="France Defoy" userId="86b106f1-4887-4cd5-8eb2-b340f2d7597d" providerId="ADAL" clId="{D2E88058-2299-42A7-94E3-C9E9A9AFF544}" dt="2023-07-11T16:06:33.464" v="12" actId="26606"/>
          <ac:spMkLst>
            <pc:docMk/>
            <pc:sldMk cId="1038500479" sldId="257"/>
            <ac:spMk id="67" creationId="{E1BEDD21-8CC9-4E04-B8CF-CE59786DFB3A}"/>
          </ac:spMkLst>
        </pc:spChg>
        <pc:spChg chg="add del">
          <ac:chgData name="France Defoy" userId="86b106f1-4887-4cd5-8eb2-b340f2d7597d" providerId="ADAL" clId="{D2E88058-2299-42A7-94E3-C9E9A9AFF544}" dt="2023-07-11T16:12:12.783" v="61" actId="26606"/>
          <ac:spMkLst>
            <pc:docMk/>
            <pc:sldMk cId="1038500479" sldId="257"/>
            <ac:spMk id="76" creationId="{435959F4-53DA-47FF-BC24-1E5B75C69876}"/>
          </ac:spMkLst>
        </pc:spChg>
        <pc:spChg chg="add del">
          <ac:chgData name="France Defoy" userId="86b106f1-4887-4cd5-8eb2-b340f2d7597d" providerId="ADAL" clId="{D2E88058-2299-42A7-94E3-C9E9A9AFF544}" dt="2023-07-11T16:12:12.783" v="61" actId="26606"/>
          <ac:spMkLst>
            <pc:docMk/>
            <pc:sldMk cId="1038500479" sldId="257"/>
            <ac:spMk id="81" creationId="{A5D0B0D3-D735-4619-AA45-B57B791E1744}"/>
          </ac:spMkLst>
        </pc:spChg>
        <pc:spChg chg="add">
          <ac:chgData name="France Defoy" userId="86b106f1-4887-4cd5-8eb2-b340f2d7597d" providerId="ADAL" clId="{D2E88058-2299-42A7-94E3-C9E9A9AFF544}" dt="2023-07-11T16:12:12.783" v="61" actId="26606"/>
          <ac:spMkLst>
            <pc:docMk/>
            <pc:sldMk cId="1038500479" sldId="257"/>
            <ac:spMk id="86" creationId="{2F9C493A-9F03-49B4-B3FB-19CE5AC115BE}"/>
          </ac:spMkLst>
        </pc:spChg>
        <pc:spChg chg="add">
          <ac:chgData name="France Defoy" userId="86b106f1-4887-4cd5-8eb2-b340f2d7597d" providerId="ADAL" clId="{D2E88058-2299-42A7-94E3-C9E9A9AFF544}" dt="2023-07-11T16:12:12.783" v="61" actId="26606"/>
          <ac:spMkLst>
            <pc:docMk/>
            <pc:sldMk cId="1038500479" sldId="257"/>
            <ac:spMk id="96" creationId="{90A46C7D-C1BB-49B8-8D37-39742820E964}"/>
          </ac:spMkLst>
        </pc:spChg>
        <pc:grpChg chg="add del">
          <ac:chgData name="France Defoy" userId="86b106f1-4887-4cd5-8eb2-b340f2d7597d" providerId="ADAL" clId="{D2E88058-2299-42A7-94E3-C9E9A9AFF544}" dt="2023-07-11T16:06:33.487" v="13" actId="26606"/>
          <ac:grpSpMkLst>
            <pc:docMk/>
            <pc:sldMk cId="1038500479" sldId="257"/>
            <ac:grpSpMk id="11" creationId="{BC3D4A83-1EFA-4B2C-B330-849E3589503E}"/>
          </ac:grpSpMkLst>
        </pc:grpChg>
        <pc:grpChg chg="add del">
          <ac:chgData name="France Defoy" userId="86b106f1-4887-4cd5-8eb2-b340f2d7597d" providerId="ADAL" clId="{D2E88058-2299-42A7-94E3-C9E9A9AFF544}" dt="2023-07-11T16:06:28.374" v="6" actId="26606"/>
          <ac:grpSpMkLst>
            <pc:docMk/>
            <pc:sldMk cId="1038500479" sldId="257"/>
            <ac:grpSpMk id="28" creationId="{6C02F4BE-6538-4CAD-B506-5FEB41D378BC}"/>
          </ac:grpSpMkLst>
        </pc:grpChg>
        <pc:grpChg chg="add del">
          <ac:chgData name="France Defoy" userId="86b106f1-4887-4cd5-8eb2-b340f2d7597d" providerId="ADAL" clId="{D2E88058-2299-42A7-94E3-C9E9A9AFF544}" dt="2023-07-11T16:06:28.374" v="6" actId="26606"/>
          <ac:grpSpMkLst>
            <pc:docMk/>
            <pc:sldMk cId="1038500479" sldId="257"/>
            <ac:grpSpMk id="38" creationId="{12DB770A-658D-4212-9BF2-236070D5D7A4}"/>
          </ac:grpSpMkLst>
        </pc:grpChg>
        <pc:grpChg chg="add del">
          <ac:chgData name="France Defoy" userId="86b106f1-4887-4cd5-8eb2-b340f2d7597d" providerId="ADAL" clId="{D2E88058-2299-42A7-94E3-C9E9A9AFF544}" dt="2023-07-11T16:06:29.576" v="8" actId="26606"/>
          <ac:grpSpMkLst>
            <pc:docMk/>
            <pc:sldMk cId="1038500479" sldId="257"/>
            <ac:grpSpMk id="48" creationId="{2EDC2578-BDB0-4118-975D-CFCE02823D48}"/>
          </ac:grpSpMkLst>
        </pc:grpChg>
        <pc:grpChg chg="add del">
          <ac:chgData name="France Defoy" userId="86b106f1-4887-4cd5-8eb2-b340f2d7597d" providerId="ADAL" clId="{D2E88058-2299-42A7-94E3-C9E9A9AFF544}" dt="2023-07-11T16:06:31.843" v="10" actId="26606"/>
          <ac:grpSpMkLst>
            <pc:docMk/>
            <pc:sldMk cId="1038500479" sldId="257"/>
            <ac:grpSpMk id="56" creationId="{61BBAB6F-65E6-4E2B-B363-6AB27C84E0C1}"/>
          </ac:grpSpMkLst>
        </pc:grpChg>
        <pc:grpChg chg="add del">
          <ac:chgData name="France Defoy" userId="86b106f1-4887-4cd5-8eb2-b340f2d7597d" providerId="ADAL" clId="{D2E88058-2299-42A7-94E3-C9E9A9AFF544}" dt="2023-07-11T16:06:31.843" v="10" actId="26606"/>
          <ac:grpSpMkLst>
            <pc:docMk/>
            <pc:sldMk cId="1038500479" sldId="257"/>
            <ac:grpSpMk id="59" creationId="{13D9BC31-B57D-4933-AD83-94F462D4C2F9}"/>
          </ac:grpSpMkLst>
        </pc:grpChg>
        <pc:grpChg chg="add del">
          <ac:chgData name="France Defoy" userId="86b106f1-4887-4cd5-8eb2-b340f2d7597d" providerId="ADAL" clId="{D2E88058-2299-42A7-94E3-C9E9A9AFF544}" dt="2023-07-11T16:06:33.464" v="12" actId="26606"/>
          <ac:grpSpMkLst>
            <pc:docMk/>
            <pc:sldMk cId="1038500479" sldId="257"/>
            <ac:grpSpMk id="62" creationId="{2EDC2578-BDB0-4118-975D-CFCE02823D48}"/>
          </ac:grpSpMkLst>
        </pc:grpChg>
        <pc:grpChg chg="add del">
          <ac:chgData name="France Defoy" userId="86b106f1-4887-4cd5-8eb2-b340f2d7597d" providerId="ADAL" clId="{D2E88058-2299-42A7-94E3-C9E9A9AFF544}" dt="2023-07-11T16:06:33.464" v="12" actId="26606"/>
          <ac:grpSpMkLst>
            <pc:docMk/>
            <pc:sldMk cId="1038500479" sldId="257"/>
            <ac:grpSpMk id="68" creationId="{A6DA475A-533E-4A16-A83E-0171FFB6D8BA}"/>
          </ac:grpSpMkLst>
        </pc:grpChg>
        <pc:grpChg chg="add del">
          <ac:chgData name="France Defoy" userId="86b106f1-4887-4cd5-8eb2-b340f2d7597d" providerId="ADAL" clId="{D2E88058-2299-42A7-94E3-C9E9A9AFF544}" dt="2023-07-11T16:12:12.783" v="61" actId="26606"/>
          <ac:grpSpMkLst>
            <pc:docMk/>
            <pc:sldMk cId="1038500479" sldId="257"/>
            <ac:grpSpMk id="77" creationId="{A7CF83E8-F6F0-41E3-B580-7412A04DDFB5}"/>
          </ac:grpSpMkLst>
        </pc:grpChg>
        <pc:grpChg chg="add">
          <ac:chgData name="France Defoy" userId="86b106f1-4887-4cd5-8eb2-b340f2d7597d" providerId="ADAL" clId="{D2E88058-2299-42A7-94E3-C9E9A9AFF544}" dt="2023-07-11T16:12:12.783" v="61" actId="26606"/>
          <ac:grpSpMkLst>
            <pc:docMk/>
            <pc:sldMk cId="1038500479" sldId="257"/>
            <ac:grpSpMk id="88" creationId="{BC3D4A83-1EFA-4B2C-B330-849E3589503E}"/>
          </ac:grpSpMkLst>
        </pc:grpChg>
        <pc:graphicFrameChg chg="add mod modGraphic">
          <ac:chgData name="France Defoy" userId="86b106f1-4887-4cd5-8eb2-b340f2d7597d" providerId="ADAL" clId="{D2E88058-2299-42A7-94E3-C9E9A9AFF544}" dt="2023-07-11T16:17:42.456" v="105"/>
          <ac:graphicFrameMkLst>
            <pc:docMk/>
            <pc:sldMk cId="1038500479" sldId="257"/>
            <ac:graphicFrameMk id="5" creationId="{5050C29F-5EBE-71F5-8828-1F8CDCD5EB6A}"/>
          </ac:graphicFrameMkLst>
        </pc:graphicFrameChg>
      </pc:sldChg>
      <pc:sldChg chg="addSp delSp modSp mod setBg">
        <pc:chgData name="France Defoy" userId="86b106f1-4887-4cd5-8eb2-b340f2d7597d" providerId="ADAL" clId="{D2E88058-2299-42A7-94E3-C9E9A9AFF544}" dt="2023-07-11T16:16:22.314" v="89"/>
        <pc:sldMkLst>
          <pc:docMk/>
          <pc:sldMk cId="898077971" sldId="258"/>
        </pc:sldMkLst>
        <pc:spChg chg="add del">
          <ac:chgData name="France Defoy" userId="86b106f1-4887-4cd5-8eb2-b340f2d7597d" providerId="ADAL" clId="{D2E88058-2299-42A7-94E3-C9E9A9AFF544}" dt="2023-07-11T16:05:56.037" v="3" actId="26606"/>
          <ac:spMkLst>
            <pc:docMk/>
            <pc:sldMk cId="898077971" sldId="258"/>
            <ac:spMk id="3" creationId="{59E81962-D3FB-8F4D-7535-90C4C915C8BE}"/>
          </ac:spMkLst>
        </pc:spChg>
        <pc:spChg chg="add del">
          <ac:chgData name="France Defoy" userId="86b106f1-4887-4cd5-8eb2-b340f2d7597d" providerId="ADAL" clId="{D2E88058-2299-42A7-94E3-C9E9A9AFF544}" dt="2023-07-11T16:05:55.959" v="2" actId="26606"/>
          <ac:spMkLst>
            <pc:docMk/>
            <pc:sldMk cId="898077971" sldId="258"/>
            <ac:spMk id="9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05:55.959" v="2" actId="26606"/>
          <ac:spMkLst>
            <pc:docMk/>
            <pc:sldMk cId="898077971" sldId="258"/>
            <ac:spMk id="11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05:55.959" v="2" actId="26606"/>
          <ac:spMkLst>
            <pc:docMk/>
            <pc:sldMk cId="898077971" sldId="258"/>
            <ac:spMk id="21" creationId="{D5B4F0F5-BE58-4EC0-B650-A71A07437CDD}"/>
          </ac:spMkLst>
        </pc:spChg>
        <pc:spChg chg="add del">
          <ac:chgData name="France Defoy" userId="86b106f1-4887-4cd5-8eb2-b340f2d7597d" providerId="ADAL" clId="{D2E88058-2299-42A7-94E3-C9E9A9AFF544}" dt="2023-07-11T16:12:36.465" v="66" actId="26606"/>
          <ac:spMkLst>
            <pc:docMk/>
            <pc:sldMk cId="898077971" sldId="258"/>
            <ac:spMk id="32" creationId="{142D98E1-37D2-4470-BF74-845E897954C6}"/>
          </ac:spMkLst>
        </pc:spChg>
        <pc:spChg chg="add del">
          <ac:chgData name="France Defoy" userId="86b106f1-4887-4cd5-8eb2-b340f2d7597d" providerId="ADAL" clId="{D2E88058-2299-42A7-94E3-C9E9A9AFF544}" dt="2023-07-11T16:12:31.868" v="63" actId="26606"/>
          <ac:spMkLst>
            <pc:docMk/>
            <pc:sldMk cId="898077971" sldId="258"/>
            <ac:spMk id="43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12:31.868" v="63" actId="26606"/>
          <ac:spMkLst>
            <pc:docMk/>
            <pc:sldMk cId="898077971" sldId="258"/>
            <ac:spMk id="45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12:31.868" v="63" actId="26606"/>
          <ac:spMkLst>
            <pc:docMk/>
            <pc:sldMk cId="898077971" sldId="258"/>
            <ac:spMk id="55" creationId="{D5B4F0F5-BE58-4EC0-B650-A71A07437CDD}"/>
          </ac:spMkLst>
        </pc:spChg>
        <pc:spChg chg="add del">
          <ac:chgData name="France Defoy" userId="86b106f1-4887-4cd5-8eb2-b340f2d7597d" providerId="ADAL" clId="{D2E88058-2299-42A7-94E3-C9E9A9AFF544}" dt="2023-07-11T16:12:36.396" v="65" actId="26606"/>
          <ac:spMkLst>
            <pc:docMk/>
            <pc:sldMk cId="898077971" sldId="258"/>
            <ac:spMk id="66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12:36.396" v="65" actId="26606"/>
          <ac:spMkLst>
            <pc:docMk/>
            <pc:sldMk cId="898077971" sldId="258"/>
            <ac:spMk id="72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14:53.207" v="76" actId="26606"/>
          <ac:spMkLst>
            <pc:docMk/>
            <pc:sldMk cId="898077971" sldId="258"/>
            <ac:spMk id="74" creationId="{2F9C493A-9F03-49B4-B3FB-19CE5AC115BE}"/>
          </ac:spMkLst>
        </pc:spChg>
        <pc:spChg chg="add del">
          <ac:chgData name="France Defoy" userId="86b106f1-4887-4cd5-8eb2-b340f2d7597d" providerId="ADAL" clId="{D2E88058-2299-42A7-94E3-C9E9A9AFF544}" dt="2023-07-11T16:14:53.207" v="76" actId="26606"/>
          <ac:spMkLst>
            <pc:docMk/>
            <pc:sldMk cId="898077971" sldId="258"/>
            <ac:spMk id="75" creationId="{90A46C7D-C1BB-49B8-8D37-39742820E964}"/>
          </ac:spMkLst>
        </pc:spChg>
        <pc:spChg chg="add del">
          <ac:chgData name="France Defoy" userId="86b106f1-4887-4cd5-8eb2-b340f2d7597d" providerId="ADAL" clId="{D2E88058-2299-42A7-94E3-C9E9A9AFF544}" dt="2023-07-11T16:14:53.207" v="76" actId="26606"/>
          <ac:spMkLst>
            <pc:docMk/>
            <pc:sldMk cId="898077971" sldId="258"/>
            <ac:spMk id="78" creationId="{D5B4F0F5-BE58-4EC0-B650-A71A07437CDD}"/>
          </ac:spMkLst>
        </pc:spChg>
        <pc:spChg chg="add del">
          <ac:chgData name="France Defoy" userId="86b106f1-4887-4cd5-8eb2-b340f2d7597d" providerId="ADAL" clId="{D2E88058-2299-42A7-94E3-C9E9A9AFF544}" dt="2023-07-11T16:15:13.872" v="81" actId="26606"/>
          <ac:spMkLst>
            <pc:docMk/>
            <pc:sldMk cId="898077971" sldId="258"/>
            <ac:spMk id="84" creationId="{142D98E1-37D2-4470-BF74-845E897954C6}"/>
          </ac:spMkLst>
        </pc:spChg>
        <pc:spChg chg="add del">
          <ac:chgData name="France Defoy" userId="86b106f1-4887-4cd5-8eb2-b340f2d7597d" providerId="ADAL" clId="{D2E88058-2299-42A7-94E3-C9E9A9AFF544}" dt="2023-07-11T16:15:13.857" v="80" actId="26606"/>
          <ac:spMkLst>
            <pc:docMk/>
            <pc:sldMk cId="898077971" sldId="258"/>
            <ac:spMk id="97" creationId="{435959F4-53DA-47FF-BC24-1E5B75C69876}"/>
          </ac:spMkLst>
        </pc:spChg>
        <pc:spChg chg="add del">
          <ac:chgData name="France Defoy" userId="86b106f1-4887-4cd5-8eb2-b340f2d7597d" providerId="ADAL" clId="{D2E88058-2299-42A7-94E3-C9E9A9AFF544}" dt="2023-07-11T16:15:13.857" v="80" actId="26606"/>
          <ac:spMkLst>
            <pc:docMk/>
            <pc:sldMk cId="898077971" sldId="258"/>
            <ac:spMk id="108" creationId="{59226104-0061-4319-8237-9C001BF85D49}"/>
          </ac:spMkLst>
        </pc:spChg>
        <pc:spChg chg="add del">
          <ac:chgData name="France Defoy" userId="86b106f1-4887-4cd5-8eb2-b340f2d7597d" providerId="ADAL" clId="{D2E88058-2299-42A7-94E3-C9E9A9AFF544}" dt="2023-07-11T16:15:13.857" v="80" actId="26606"/>
          <ac:spMkLst>
            <pc:docMk/>
            <pc:sldMk cId="898077971" sldId="258"/>
            <ac:spMk id="110" creationId="{C387374F-F6AC-498C-A0BC-3B6AE9F7DAE0}"/>
          </ac:spMkLst>
        </pc:spChg>
        <pc:spChg chg="add">
          <ac:chgData name="France Defoy" userId="86b106f1-4887-4cd5-8eb2-b340f2d7597d" providerId="ADAL" clId="{D2E88058-2299-42A7-94E3-C9E9A9AFF544}" dt="2023-07-11T16:15:13.872" v="81" actId="26606"/>
          <ac:spMkLst>
            <pc:docMk/>
            <pc:sldMk cId="898077971" sldId="258"/>
            <ac:spMk id="112" creationId="{435959F4-53DA-47FF-BC24-1E5B75C69876}"/>
          </ac:spMkLst>
        </pc:spChg>
        <pc:spChg chg="add">
          <ac:chgData name="France Defoy" userId="86b106f1-4887-4cd5-8eb2-b340f2d7597d" providerId="ADAL" clId="{D2E88058-2299-42A7-94E3-C9E9A9AFF544}" dt="2023-07-11T16:15:13.872" v="81" actId="26606"/>
          <ac:spMkLst>
            <pc:docMk/>
            <pc:sldMk cId="898077971" sldId="258"/>
            <ac:spMk id="121" creationId="{59226104-0061-4319-8237-9C001BF85D49}"/>
          </ac:spMkLst>
        </pc:spChg>
        <pc:spChg chg="add">
          <ac:chgData name="France Defoy" userId="86b106f1-4887-4cd5-8eb2-b340f2d7597d" providerId="ADAL" clId="{D2E88058-2299-42A7-94E3-C9E9A9AFF544}" dt="2023-07-11T16:15:13.872" v="81" actId="26606"/>
          <ac:spMkLst>
            <pc:docMk/>
            <pc:sldMk cId="898077971" sldId="258"/>
            <ac:spMk id="122" creationId="{A5D0B0D3-D735-4619-AA45-B57B791E1744}"/>
          </ac:spMkLst>
        </pc:spChg>
        <pc:grpChg chg="add del">
          <ac:chgData name="France Defoy" userId="86b106f1-4887-4cd5-8eb2-b340f2d7597d" providerId="ADAL" clId="{D2E88058-2299-42A7-94E3-C9E9A9AFF544}" dt="2023-07-11T16:05:55.959" v="2" actId="26606"/>
          <ac:grpSpMkLst>
            <pc:docMk/>
            <pc:sldMk cId="898077971" sldId="258"/>
            <ac:grpSpMk id="13" creationId="{C13D619A-1417-41F6-AB84-3DA81D94BD75}"/>
          </ac:grpSpMkLst>
        </pc:grpChg>
        <pc:grpChg chg="add del">
          <ac:chgData name="France Defoy" userId="86b106f1-4887-4cd5-8eb2-b340f2d7597d" providerId="ADAL" clId="{D2E88058-2299-42A7-94E3-C9E9A9AFF544}" dt="2023-07-11T16:05:55.959" v="2" actId="26606"/>
          <ac:grpSpMkLst>
            <pc:docMk/>
            <pc:sldMk cId="898077971" sldId="258"/>
            <ac:grpSpMk id="23" creationId="{E700C1F5-B637-45FE-96CC-270D263A597B}"/>
          </ac:grpSpMkLst>
        </pc:grpChg>
        <pc:grpChg chg="add del">
          <ac:chgData name="France Defoy" userId="86b106f1-4887-4cd5-8eb2-b340f2d7597d" providerId="ADAL" clId="{D2E88058-2299-42A7-94E3-C9E9A9AFF544}" dt="2023-07-11T16:12:36.465" v="66" actId="26606"/>
          <ac:grpSpMkLst>
            <pc:docMk/>
            <pc:sldMk cId="898077971" sldId="258"/>
            <ac:grpSpMk id="33" creationId="{6F3B5563-53C7-4E0A-A4B8-8E56453344EC}"/>
          </ac:grpSpMkLst>
        </pc:grpChg>
        <pc:grpChg chg="add del">
          <ac:chgData name="France Defoy" userId="86b106f1-4887-4cd5-8eb2-b340f2d7597d" providerId="ADAL" clId="{D2E88058-2299-42A7-94E3-C9E9A9AFF544}" dt="2023-07-11T16:12:31.868" v="63" actId="26606"/>
          <ac:grpSpMkLst>
            <pc:docMk/>
            <pc:sldMk cId="898077971" sldId="258"/>
            <ac:grpSpMk id="47" creationId="{C13D619A-1417-41F6-AB84-3DA81D94BD75}"/>
          </ac:grpSpMkLst>
        </pc:grpChg>
        <pc:grpChg chg="add del">
          <ac:chgData name="France Defoy" userId="86b106f1-4887-4cd5-8eb2-b340f2d7597d" providerId="ADAL" clId="{D2E88058-2299-42A7-94E3-C9E9A9AFF544}" dt="2023-07-11T16:12:31.868" v="63" actId="26606"/>
          <ac:grpSpMkLst>
            <pc:docMk/>
            <pc:sldMk cId="898077971" sldId="258"/>
            <ac:grpSpMk id="57" creationId="{E700C1F5-B637-45FE-96CC-270D263A597B}"/>
          </ac:grpSpMkLst>
        </pc:grpChg>
        <pc:grpChg chg="add del">
          <ac:chgData name="France Defoy" userId="86b106f1-4887-4cd5-8eb2-b340f2d7597d" providerId="ADAL" clId="{D2E88058-2299-42A7-94E3-C9E9A9AFF544}" dt="2023-07-11T16:12:36.396" v="65" actId="26606"/>
          <ac:grpSpMkLst>
            <pc:docMk/>
            <pc:sldMk cId="898077971" sldId="258"/>
            <ac:grpSpMk id="67" creationId="{BC3D4A83-1EFA-4B2C-B330-849E3589503E}"/>
          </ac:grpSpMkLst>
        </pc:grpChg>
        <pc:grpChg chg="add del">
          <ac:chgData name="France Defoy" userId="86b106f1-4887-4cd5-8eb2-b340f2d7597d" providerId="ADAL" clId="{D2E88058-2299-42A7-94E3-C9E9A9AFF544}" dt="2023-07-11T16:14:53.207" v="76" actId="26606"/>
          <ac:grpSpMkLst>
            <pc:docMk/>
            <pc:sldMk cId="898077971" sldId="258"/>
            <ac:grpSpMk id="76" creationId="{C13D619A-1417-41F6-AB84-3DA81D94BD75}"/>
          </ac:grpSpMkLst>
        </pc:grpChg>
        <pc:grpChg chg="add del">
          <ac:chgData name="France Defoy" userId="86b106f1-4887-4cd5-8eb2-b340f2d7597d" providerId="ADAL" clId="{D2E88058-2299-42A7-94E3-C9E9A9AFF544}" dt="2023-07-11T16:14:53.207" v="76" actId="26606"/>
          <ac:grpSpMkLst>
            <pc:docMk/>
            <pc:sldMk cId="898077971" sldId="258"/>
            <ac:grpSpMk id="79" creationId="{E700C1F5-B637-45FE-96CC-270D263A597B}"/>
          </ac:grpSpMkLst>
        </pc:grpChg>
        <pc:grpChg chg="add del">
          <ac:chgData name="France Defoy" userId="86b106f1-4887-4cd5-8eb2-b340f2d7597d" providerId="ADAL" clId="{D2E88058-2299-42A7-94E3-C9E9A9AFF544}" dt="2023-07-11T16:15:13.872" v="81" actId="26606"/>
          <ac:grpSpMkLst>
            <pc:docMk/>
            <pc:sldMk cId="898077971" sldId="258"/>
            <ac:grpSpMk id="86" creationId="{6F3B5563-53C7-4E0A-A4B8-8E56453344EC}"/>
          </ac:grpSpMkLst>
        </pc:grpChg>
        <pc:grpChg chg="add del">
          <ac:chgData name="France Defoy" userId="86b106f1-4887-4cd5-8eb2-b340f2d7597d" providerId="ADAL" clId="{D2E88058-2299-42A7-94E3-C9E9A9AFF544}" dt="2023-07-11T16:15:13.857" v="80" actId="26606"/>
          <ac:grpSpMkLst>
            <pc:docMk/>
            <pc:sldMk cId="898077971" sldId="258"/>
            <ac:grpSpMk id="99" creationId="{A7CF83E8-F6F0-41E3-B580-7412A04DDFB5}"/>
          </ac:grpSpMkLst>
        </pc:grpChg>
        <pc:grpChg chg="add">
          <ac:chgData name="France Defoy" userId="86b106f1-4887-4cd5-8eb2-b340f2d7597d" providerId="ADAL" clId="{D2E88058-2299-42A7-94E3-C9E9A9AFF544}" dt="2023-07-11T16:15:13.872" v="81" actId="26606"/>
          <ac:grpSpMkLst>
            <pc:docMk/>
            <pc:sldMk cId="898077971" sldId="258"/>
            <ac:grpSpMk id="113" creationId="{A7CF83E8-F6F0-41E3-B580-7412A04DDFB5}"/>
          </ac:grpSpMkLst>
        </pc:grpChg>
        <pc:graphicFrameChg chg="add del">
          <ac:chgData name="France Defoy" userId="86b106f1-4887-4cd5-8eb2-b340f2d7597d" providerId="ADAL" clId="{D2E88058-2299-42A7-94E3-C9E9A9AFF544}" dt="2023-07-11T16:05:55.959" v="2" actId="26606"/>
          <ac:graphicFrameMkLst>
            <pc:docMk/>
            <pc:sldMk cId="898077971" sldId="258"/>
            <ac:graphicFrameMk id="5" creationId="{36152906-F82F-32A4-672D-F409BB0DB2C0}"/>
          </ac:graphicFrameMkLst>
        </pc:graphicFrameChg>
        <pc:graphicFrameChg chg="add mod modGraphic">
          <ac:chgData name="France Defoy" userId="86b106f1-4887-4cd5-8eb2-b340f2d7597d" providerId="ADAL" clId="{D2E88058-2299-42A7-94E3-C9E9A9AFF544}" dt="2023-07-11T16:16:22.314" v="89"/>
          <ac:graphicFrameMkLst>
            <pc:docMk/>
            <pc:sldMk cId="898077971" sldId="258"/>
            <ac:graphicFrameMk id="38" creationId="{8421166C-77ED-CE1A-543F-A7FBA46999EF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BA3C9-5422-468C-B962-A43131D22DC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719E33-83E4-4C21-A32A-0AE2E032B139}">
      <dgm:prSet custT="1"/>
      <dgm:spPr/>
      <dgm:t>
        <a:bodyPr/>
        <a:lstStyle/>
        <a:p>
          <a:r>
            <a:rPr lang="fr-CA" sz="2000" b="1" dirty="0"/>
            <a:t>Impersonnelle : </a:t>
          </a:r>
          <a:r>
            <a:rPr lang="fr-CA" sz="2000" dirty="0"/>
            <a:t>Échange d’informations sans désir d’approfondir la relation avec l’interlocuteur.  </a:t>
          </a:r>
          <a:r>
            <a:rPr lang="fr-CA" sz="2000" b="1" dirty="0"/>
            <a:t>Par exemple: </a:t>
          </a:r>
          <a:endParaRPr lang="en-US" sz="2000" b="1" dirty="0"/>
        </a:p>
      </dgm:t>
    </dgm:pt>
    <dgm:pt modelId="{A450731D-1A6D-4ACC-BBA1-BD9B84CAF69F}" type="parTrans" cxnId="{14D58032-8BFB-470D-98E6-C88C562C52BA}">
      <dgm:prSet/>
      <dgm:spPr/>
      <dgm:t>
        <a:bodyPr/>
        <a:lstStyle/>
        <a:p>
          <a:endParaRPr lang="en-US"/>
        </a:p>
      </dgm:t>
    </dgm:pt>
    <dgm:pt modelId="{27DDB431-FBF0-4CFF-9F8C-91BE1E54A39D}" type="sibTrans" cxnId="{14D58032-8BFB-470D-98E6-C88C562C52BA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6C205F1B-8E38-425D-94D3-D2838C51375F}">
      <dgm:prSet custT="1"/>
      <dgm:spPr/>
      <dgm:t>
        <a:bodyPr/>
        <a:lstStyle/>
        <a:p>
          <a:r>
            <a:rPr lang="fr-CA" sz="2000" b="1" dirty="0"/>
            <a:t>Intrapersonnelle : </a:t>
          </a:r>
          <a:r>
            <a:rPr lang="fr-CA" sz="2000" dirty="0"/>
            <a:t>Communication de soi à soi, souvent non-verbale. Discours intérieur. Peut influencer l’estime de soi et les émotions. </a:t>
          </a:r>
          <a:r>
            <a:rPr lang="fr-CA" sz="2000" b="1" dirty="0"/>
            <a:t>Par exemple:</a:t>
          </a:r>
          <a:endParaRPr lang="en-US" sz="2000" b="1" dirty="0"/>
        </a:p>
      </dgm:t>
    </dgm:pt>
    <dgm:pt modelId="{8BCD0413-0457-401B-A0D7-E979BA8D5F5A}" type="parTrans" cxnId="{53D9509C-CB89-4995-A622-701B9A586569}">
      <dgm:prSet/>
      <dgm:spPr/>
      <dgm:t>
        <a:bodyPr/>
        <a:lstStyle/>
        <a:p>
          <a:endParaRPr lang="en-US"/>
        </a:p>
      </dgm:t>
    </dgm:pt>
    <dgm:pt modelId="{FC877ED0-08A1-4BD7-B5CD-E9F5D55EE6EE}" type="sibTrans" cxnId="{53D9509C-CB89-4995-A622-701B9A586569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4DD321B1-6373-40F0-877C-7DA2DBC5B0A8}">
      <dgm:prSet custT="1"/>
      <dgm:spPr/>
      <dgm:t>
        <a:bodyPr/>
        <a:lstStyle/>
        <a:p>
          <a:r>
            <a:rPr lang="fr-CA" sz="2000" b="1" dirty="0"/>
            <a:t>Interpersonnelle : </a:t>
          </a:r>
          <a:r>
            <a:rPr lang="fr-CA" sz="2000" dirty="0"/>
            <a:t>Conversation qui vise à approfondir une relation, à l’ajuster ou à y mettre fin.  Elle est souvent entre deux personnes et peut être synchrone ou asynchrone. </a:t>
          </a:r>
          <a:r>
            <a:rPr lang="fr-CA" sz="2000" b="1" dirty="0"/>
            <a:t>Par exemple:</a:t>
          </a:r>
          <a:endParaRPr lang="en-US" sz="2000" b="1" dirty="0"/>
        </a:p>
      </dgm:t>
    </dgm:pt>
    <dgm:pt modelId="{FAB6534E-6476-4207-89D0-530097C9B0B7}" type="parTrans" cxnId="{EFEFEA80-1EDD-4258-972C-6C5C30146E6A}">
      <dgm:prSet/>
      <dgm:spPr/>
      <dgm:t>
        <a:bodyPr/>
        <a:lstStyle/>
        <a:p>
          <a:endParaRPr lang="en-US"/>
        </a:p>
      </dgm:t>
    </dgm:pt>
    <dgm:pt modelId="{0C03CF72-6FC4-4900-92EE-2CE1DB939215}" type="sibTrans" cxnId="{EFEFEA80-1EDD-4258-972C-6C5C30146E6A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D44CE2A3-E734-46FA-B0A0-484EDA80862C}" type="pres">
      <dgm:prSet presAssocID="{ADFBA3C9-5422-468C-B962-A43131D22DCE}" presName="Name0" presStyleCnt="0">
        <dgm:presLayoutVars>
          <dgm:animLvl val="lvl"/>
          <dgm:resizeHandles val="exact"/>
        </dgm:presLayoutVars>
      </dgm:prSet>
      <dgm:spPr/>
    </dgm:pt>
    <dgm:pt modelId="{9DED63C0-E3C8-47E4-8196-DD737D83BADC}" type="pres">
      <dgm:prSet presAssocID="{CF719E33-83E4-4C21-A32A-0AE2E032B139}" presName="compositeNode" presStyleCnt="0">
        <dgm:presLayoutVars>
          <dgm:bulletEnabled val="1"/>
        </dgm:presLayoutVars>
      </dgm:prSet>
      <dgm:spPr/>
    </dgm:pt>
    <dgm:pt modelId="{54E86623-9313-4FE1-94B8-F137A556085A}" type="pres">
      <dgm:prSet presAssocID="{CF719E33-83E4-4C21-A32A-0AE2E032B139}" presName="bgRect" presStyleLbl="alignNode1" presStyleIdx="0" presStyleCnt="3" custScaleY="116470"/>
      <dgm:spPr/>
    </dgm:pt>
    <dgm:pt modelId="{10EC89C8-AA1C-40B6-85BB-BDCB01EFBC97}" type="pres">
      <dgm:prSet presAssocID="{27DDB431-FBF0-4CFF-9F8C-91BE1E54A39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FB94F7E2-F65C-4F2D-A881-B3E15985F3A8}" type="pres">
      <dgm:prSet presAssocID="{CF719E33-83E4-4C21-A32A-0AE2E032B139}" presName="nodeRect" presStyleLbl="alignNode1" presStyleIdx="0" presStyleCnt="3">
        <dgm:presLayoutVars>
          <dgm:bulletEnabled val="1"/>
        </dgm:presLayoutVars>
      </dgm:prSet>
      <dgm:spPr/>
    </dgm:pt>
    <dgm:pt modelId="{A48F233E-EE20-40DF-A8D0-6F9417A3AE7D}" type="pres">
      <dgm:prSet presAssocID="{27DDB431-FBF0-4CFF-9F8C-91BE1E54A39D}" presName="sibTrans" presStyleCnt="0"/>
      <dgm:spPr/>
    </dgm:pt>
    <dgm:pt modelId="{4F596787-D6E6-48E5-807E-B9358404A20A}" type="pres">
      <dgm:prSet presAssocID="{6C205F1B-8E38-425D-94D3-D2838C51375F}" presName="compositeNode" presStyleCnt="0">
        <dgm:presLayoutVars>
          <dgm:bulletEnabled val="1"/>
        </dgm:presLayoutVars>
      </dgm:prSet>
      <dgm:spPr/>
    </dgm:pt>
    <dgm:pt modelId="{B6E4A58B-AD69-417F-8382-48F07A6F7C50}" type="pres">
      <dgm:prSet presAssocID="{6C205F1B-8E38-425D-94D3-D2838C51375F}" presName="bgRect" presStyleLbl="alignNode1" presStyleIdx="1" presStyleCnt="3" custScaleY="118147" custLinFactNeighborX="1963" custLinFactNeighborY="-22"/>
      <dgm:spPr/>
    </dgm:pt>
    <dgm:pt modelId="{6048CEAE-63FB-40B3-938D-83646AE96B3D}" type="pres">
      <dgm:prSet presAssocID="{FC877ED0-08A1-4BD7-B5CD-E9F5D55EE6E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3901A90A-8469-40F6-B64B-6DBA2DF545DB}" type="pres">
      <dgm:prSet presAssocID="{6C205F1B-8E38-425D-94D3-D2838C51375F}" presName="nodeRect" presStyleLbl="alignNode1" presStyleIdx="1" presStyleCnt="3">
        <dgm:presLayoutVars>
          <dgm:bulletEnabled val="1"/>
        </dgm:presLayoutVars>
      </dgm:prSet>
      <dgm:spPr/>
    </dgm:pt>
    <dgm:pt modelId="{193E76C1-E29E-4AEB-BE40-1EE535CA2481}" type="pres">
      <dgm:prSet presAssocID="{FC877ED0-08A1-4BD7-B5CD-E9F5D55EE6EE}" presName="sibTrans" presStyleCnt="0"/>
      <dgm:spPr/>
    </dgm:pt>
    <dgm:pt modelId="{F5233143-E273-4245-8F49-76E0ED084519}" type="pres">
      <dgm:prSet presAssocID="{4DD321B1-6373-40F0-877C-7DA2DBC5B0A8}" presName="compositeNode" presStyleCnt="0">
        <dgm:presLayoutVars>
          <dgm:bulletEnabled val="1"/>
        </dgm:presLayoutVars>
      </dgm:prSet>
      <dgm:spPr/>
    </dgm:pt>
    <dgm:pt modelId="{3E8A211A-03C6-4BFE-9B9B-43FA36E365FF}" type="pres">
      <dgm:prSet presAssocID="{4DD321B1-6373-40F0-877C-7DA2DBC5B0A8}" presName="bgRect" presStyleLbl="alignNode1" presStyleIdx="2" presStyleCnt="3" custScaleY="117798"/>
      <dgm:spPr/>
    </dgm:pt>
    <dgm:pt modelId="{A2B2002E-8F65-42BE-B1C6-D5C9508AA5DB}" type="pres">
      <dgm:prSet presAssocID="{0C03CF72-6FC4-4900-92EE-2CE1DB93921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13D965AF-82F0-456E-8FE1-2E9666B0A7F1}" type="pres">
      <dgm:prSet presAssocID="{4DD321B1-6373-40F0-877C-7DA2DBC5B0A8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E657AA10-8071-40F1-A1CE-E3578463536D}" type="presOf" srcId="{CF719E33-83E4-4C21-A32A-0AE2E032B139}" destId="{FB94F7E2-F65C-4F2D-A881-B3E15985F3A8}" srcOrd="1" destOrd="0" presId="urn:microsoft.com/office/officeart/2016/7/layout/LinearBlockProcessNumbered"/>
    <dgm:cxn modelId="{9F681F12-1FFA-44C8-A793-B64CE97EB9A7}" type="presOf" srcId="{CF719E33-83E4-4C21-A32A-0AE2E032B139}" destId="{54E86623-9313-4FE1-94B8-F137A556085A}" srcOrd="0" destOrd="0" presId="urn:microsoft.com/office/officeart/2016/7/layout/LinearBlockProcessNumbered"/>
    <dgm:cxn modelId="{14D58032-8BFB-470D-98E6-C88C562C52BA}" srcId="{ADFBA3C9-5422-468C-B962-A43131D22DCE}" destId="{CF719E33-83E4-4C21-A32A-0AE2E032B139}" srcOrd="0" destOrd="0" parTransId="{A450731D-1A6D-4ACC-BBA1-BD9B84CAF69F}" sibTransId="{27DDB431-FBF0-4CFF-9F8C-91BE1E54A39D}"/>
    <dgm:cxn modelId="{CFDD7348-C943-4C80-AB20-247862F5635F}" type="presOf" srcId="{ADFBA3C9-5422-468C-B962-A43131D22DCE}" destId="{D44CE2A3-E734-46FA-B0A0-484EDA80862C}" srcOrd="0" destOrd="0" presId="urn:microsoft.com/office/officeart/2016/7/layout/LinearBlockProcessNumbered"/>
    <dgm:cxn modelId="{9A365371-CA1F-4D1B-9A50-81DF1DD90084}" type="presOf" srcId="{6C205F1B-8E38-425D-94D3-D2838C51375F}" destId="{3901A90A-8469-40F6-B64B-6DBA2DF545DB}" srcOrd="1" destOrd="0" presId="urn:microsoft.com/office/officeart/2016/7/layout/LinearBlockProcessNumbered"/>
    <dgm:cxn modelId="{EFEFEA80-1EDD-4258-972C-6C5C30146E6A}" srcId="{ADFBA3C9-5422-468C-B962-A43131D22DCE}" destId="{4DD321B1-6373-40F0-877C-7DA2DBC5B0A8}" srcOrd="2" destOrd="0" parTransId="{FAB6534E-6476-4207-89D0-530097C9B0B7}" sibTransId="{0C03CF72-6FC4-4900-92EE-2CE1DB939215}"/>
    <dgm:cxn modelId="{1522CA91-44AA-460B-B365-7BDC309D95E3}" type="presOf" srcId="{6C205F1B-8E38-425D-94D3-D2838C51375F}" destId="{B6E4A58B-AD69-417F-8382-48F07A6F7C50}" srcOrd="0" destOrd="0" presId="urn:microsoft.com/office/officeart/2016/7/layout/LinearBlockProcessNumbered"/>
    <dgm:cxn modelId="{53D9509C-CB89-4995-A622-701B9A586569}" srcId="{ADFBA3C9-5422-468C-B962-A43131D22DCE}" destId="{6C205F1B-8E38-425D-94D3-D2838C51375F}" srcOrd="1" destOrd="0" parTransId="{8BCD0413-0457-401B-A0D7-E979BA8D5F5A}" sibTransId="{FC877ED0-08A1-4BD7-B5CD-E9F5D55EE6EE}"/>
    <dgm:cxn modelId="{83DAAEB6-BCEE-4BF6-B701-0183685AEDE1}" type="presOf" srcId="{FC877ED0-08A1-4BD7-B5CD-E9F5D55EE6EE}" destId="{6048CEAE-63FB-40B3-938D-83646AE96B3D}" srcOrd="0" destOrd="0" presId="urn:microsoft.com/office/officeart/2016/7/layout/LinearBlockProcessNumbered"/>
    <dgm:cxn modelId="{463E48B9-A537-4FA7-B313-124936C0BAC7}" type="presOf" srcId="{0C03CF72-6FC4-4900-92EE-2CE1DB939215}" destId="{A2B2002E-8F65-42BE-B1C6-D5C9508AA5DB}" srcOrd="0" destOrd="0" presId="urn:microsoft.com/office/officeart/2016/7/layout/LinearBlockProcessNumbered"/>
    <dgm:cxn modelId="{9B10F4CB-FA3B-4B55-BC26-1651A03935F3}" type="presOf" srcId="{27DDB431-FBF0-4CFF-9F8C-91BE1E54A39D}" destId="{10EC89C8-AA1C-40B6-85BB-BDCB01EFBC97}" srcOrd="0" destOrd="0" presId="urn:microsoft.com/office/officeart/2016/7/layout/LinearBlockProcessNumbered"/>
    <dgm:cxn modelId="{B3D54FCF-6D98-4497-B826-BF8ED2703149}" type="presOf" srcId="{4DD321B1-6373-40F0-877C-7DA2DBC5B0A8}" destId="{13D965AF-82F0-456E-8FE1-2E9666B0A7F1}" srcOrd="1" destOrd="0" presId="urn:microsoft.com/office/officeart/2016/7/layout/LinearBlockProcessNumbered"/>
    <dgm:cxn modelId="{734969FB-B8B4-411D-80E0-532939D2B092}" type="presOf" srcId="{4DD321B1-6373-40F0-877C-7DA2DBC5B0A8}" destId="{3E8A211A-03C6-4BFE-9B9B-43FA36E365FF}" srcOrd="0" destOrd="0" presId="urn:microsoft.com/office/officeart/2016/7/layout/LinearBlockProcessNumbered"/>
    <dgm:cxn modelId="{4F15DBB0-1EDF-44E2-9888-F5AFF765D4DF}" type="presParOf" srcId="{D44CE2A3-E734-46FA-B0A0-484EDA80862C}" destId="{9DED63C0-E3C8-47E4-8196-DD737D83BADC}" srcOrd="0" destOrd="0" presId="urn:microsoft.com/office/officeart/2016/7/layout/LinearBlockProcessNumbered"/>
    <dgm:cxn modelId="{0E164CA4-0A23-42C5-892D-E2ECC171D5FE}" type="presParOf" srcId="{9DED63C0-E3C8-47E4-8196-DD737D83BADC}" destId="{54E86623-9313-4FE1-94B8-F137A556085A}" srcOrd="0" destOrd="0" presId="urn:microsoft.com/office/officeart/2016/7/layout/LinearBlockProcessNumbered"/>
    <dgm:cxn modelId="{7882618B-94CC-4DF4-9262-6EC02A41DF27}" type="presParOf" srcId="{9DED63C0-E3C8-47E4-8196-DD737D83BADC}" destId="{10EC89C8-AA1C-40B6-85BB-BDCB01EFBC97}" srcOrd="1" destOrd="0" presId="urn:microsoft.com/office/officeart/2016/7/layout/LinearBlockProcessNumbered"/>
    <dgm:cxn modelId="{B8C959CF-A738-4F0F-B5D7-5218897340E7}" type="presParOf" srcId="{9DED63C0-E3C8-47E4-8196-DD737D83BADC}" destId="{FB94F7E2-F65C-4F2D-A881-B3E15985F3A8}" srcOrd="2" destOrd="0" presId="urn:microsoft.com/office/officeart/2016/7/layout/LinearBlockProcessNumbered"/>
    <dgm:cxn modelId="{65FBE631-23BA-4850-8D1D-FFB2D5F919FA}" type="presParOf" srcId="{D44CE2A3-E734-46FA-B0A0-484EDA80862C}" destId="{A48F233E-EE20-40DF-A8D0-6F9417A3AE7D}" srcOrd="1" destOrd="0" presId="urn:microsoft.com/office/officeart/2016/7/layout/LinearBlockProcessNumbered"/>
    <dgm:cxn modelId="{79BD27EC-B3A9-4FC1-B569-C5685FDC1504}" type="presParOf" srcId="{D44CE2A3-E734-46FA-B0A0-484EDA80862C}" destId="{4F596787-D6E6-48E5-807E-B9358404A20A}" srcOrd="2" destOrd="0" presId="urn:microsoft.com/office/officeart/2016/7/layout/LinearBlockProcessNumbered"/>
    <dgm:cxn modelId="{9D134D2B-625B-447C-BEA1-99E9C59B4D0C}" type="presParOf" srcId="{4F596787-D6E6-48E5-807E-B9358404A20A}" destId="{B6E4A58B-AD69-417F-8382-48F07A6F7C50}" srcOrd="0" destOrd="0" presId="urn:microsoft.com/office/officeart/2016/7/layout/LinearBlockProcessNumbered"/>
    <dgm:cxn modelId="{B806C353-BC3E-4F97-AEB3-0BE6C0665C6C}" type="presParOf" srcId="{4F596787-D6E6-48E5-807E-B9358404A20A}" destId="{6048CEAE-63FB-40B3-938D-83646AE96B3D}" srcOrd="1" destOrd="0" presId="urn:microsoft.com/office/officeart/2016/7/layout/LinearBlockProcessNumbered"/>
    <dgm:cxn modelId="{0551AF55-85A3-4721-B7D0-2281ACA2110C}" type="presParOf" srcId="{4F596787-D6E6-48E5-807E-B9358404A20A}" destId="{3901A90A-8469-40F6-B64B-6DBA2DF545DB}" srcOrd="2" destOrd="0" presId="urn:microsoft.com/office/officeart/2016/7/layout/LinearBlockProcessNumbered"/>
    <dgm:cxn modelId="{2C05481E-B31A-4EF8-82DD-698738F70943}" type="presParOf" srcId="{D44CE2A3-E734-46FA-B0A0-484EDA80862C}" destId="{193E76C1-E29E-4AEB-BE40-1EE535CA2481}" srcOrd="3" destOrd="0" presId="urn:microsoft.com/office/officeart/2016/7/layout/LinearBlockProcessNumbered"/>
    <dgm:cxn modelId="{2C67C338-7712-4EB9-A0E6-21BCDA3E726C}" type="presParOf" srcId="{D44CE2A3-E734-46FA-B0A0-484EDA80862C}" destId="{F5233143-E273-4245-8F49-76E0ED084519}" srcOrd="4" destOrd="0" presId="urn:microsoft.com/office/officeart/2016/7/layout/LinearBlockProcessNumbered"/>
    <dgm:cxn modelId="{0F59B7E8-5229-4C1D-B3F8-B3E3BD5802FB}" type="presParOf" srcId="{F5233143-E273-4245-8F49-76E0ED084519}" destId="{3E8A211A-03C6-4BFE-9B9B-43FA36E365FF}" srcOrd="0" destOrd="0" presId="urn:microsoft.com/office/officeart/2016/7/layout/LinearBlockProcessNumbered"/>
    <dgm:cxn modelId="{839DE778-4D29-4FE3-9477-0038EBD3175C}" type="presParOf" srcId="{F5233143-E273-4245-8F49-76E0ED084519}" destId="{A2B2002E-8F65-42BE-B1C6-D5C9508AA5DB}" srcOrd="1" destOrd="0" presId="urn:microsoft.com/office/officeart/2016/7/layout/LinearBlockProcessNumbered"/>
    <dgm:cxn modelId="{E0788529-47C1-44D0-A132-70BDA3645B42}" type="presParOf" srcId="{F5233143-E273-4245-8F49-76E0ED084519}" destId="{13D965AF-82F0-456E-8FE1-2E9666B0A7F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24015-A24A-49B8-A6EA-40C00C7C22B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4B343710-C80A-49F0-A87D-85CF7B4AC9AB}">
      <dgm:prSet custT="1"/>
      <dgm:spPr/>
      <dgm:t>
        <a:bodyPr/>
        <a:lstStyle/>
        <a:p>
          <a:r>
            <a:rPr lang="fr-FR" sz="1800" b="1" dirty="0"/>
            <a:t>En dyade: </a:t>
          </a:r>
          <a:r>
            <a:rPr lang="fr-FR" sz="1800" dirty="0"/>
            <a:t>Communication entre 2 personnes.</a:t>
          </a:r>
          <a:endParaRPr lang="en-US" sz="1800" dirty="0"/>
        </a:p>
      </dgm:t>
    </dgm:pt>
    <dgm:pt modelId="{B950B0AB-DB40-4203-A770-71B2F0B33DA7}" type="parTrans" cxnId="{9E66E9D4-8842-49BF-9659-F4492EFC4810}">
      <dgm:prSet/>
      <dgm:spPr/>
      <dgm:t>
        <a:bodyPr/>
        <a:lstStyle/>
        <a:p>
          <a:endParaRPr lang="en-US"/>
        </a:p>
      </dgm:t>
    </dgm:pt>
    <dgm:pt modelId="{F0C58252-852A-4B3B-B30E-A89894A84439}" type="sibTrans" cxnId="{9E66E9D4-8842-49BF-9659-F4492EFC4810}">
      <dgm:prSet/>
      <dgm:spPr/>
      <dgm:t>
        <a:bodyPr/>
        <a:lstStyle/>
        <a:p>
          <a:endParaRPr lang="en-US"/>
        </a:p>
      </dgm:t>
    </dgm:pt>
    <dgm:pt modelId="{52214C62-BF30-4989-A6A0-EFFD21356A82}">
      <dgm:prSet custT="1"/>
      <dgm:spPr/>
      <dgm:t>
        <a:bodyPr/>
        <a:lstStyle/>
        <a:p>
          <a:r>
            <a:rPr lang="fr-FR" sz="1800" b="1" dirty="0"/>
            <a:t>En petit groupe : </a:t>
          </a:r>
          <a:r>
            <a:rPr lang="fr-CA" sz="1800" dirty="0"/>
            <a:t>De 3 à 30 personnes environ. Pour échanger de l’information, résoudre un problème, se soutenir ou travailler ensemble vers l’atteinte d’un objectif commun.</a:t>
          </a:r>
          <a:endParaRPr lang="en-US" sz="1800" dirty="0"/>
        </a:p>
      </dgm:t>
    </dgm:pt>
    <dgm:pt modelId="{3B5EDFC6-A549-4E69-99E6-1261D0E86619}" type="parTrans" cxnId="{4B1780ED-DF8D-43A1-A02F-0769B99B3EC2}">
      <dgm:prSet/>
      <dgm:spPr/>
      <dgm:t>
        <a:bodyPr/>
        <a:lstStyle/>
        <a:p>
          <a:endParaRPr lang="en-US"/>
        </a:p>
      </dgm:t>
    </dgm:pt>
    <dgm:pt modelId="{B34AA90D-7A29-45DD-B4EA-1F203A17078E}" type="sibTrans" cxnId="{4B1780ED-DF8D-43A1-A02F-0769B99B3EC2}">
      <dgm:prSet/>
      <dgm:spPr/>
      <dgm:t>
        <a:bodyPr/>
        <a:lstStyle/>
        <a:p>
          <a:endParaRPr lang="en-US"/>
        </a:p>
      </dgm:t>
    </dgm:pt>
    <dgm:pt modelId="{176E3214-B28F-4D0D-970B-4061534B6CD3}">
      <dgm:prSet custT="1"/>
      <dgm:spPr/>
      <dgm:t>
        <a:bodyPr/>
        <a:lstStyle/>
        <a:p>
          <a:r>
            <a:rPr lang="fr-FR" sz="1800" b="1" dirty="0"/>
            <a:t>En public : </a:t>
          </a:r>
          <a:r>
            <a:rPr lang="fr-CA" sz="1800" dirty="0"/>
            <a:t>Devant un grand nombre de gens, pour divertir, informer ou persuader un auditoire.</a:t>
          </a:r>
          <a:endParaRPr lang="en-US" sz="1800" dirty="0"/>
        </a:p>
      </dgm:t>
    </dgm:pt>
    <dgm:pt modelId="{24C40E70-F6AE-45BF-B54E-5211BA061F0B}" type="parTrans" cxnId="{B74FC7FC-CC2F-498A-BD81-98F09E5CE43A}">
      <dgm:prSet/>
      <dgm:spPr/>
      <dgm:t>
        <a:bodyPr/>
        <a:lstStyle/>
        <a:p>
          <a:endParaRPr lang="en-US"/>
        </a:p>
      </dgm:t>
    </dgm:pt>
    <dgm:pt modelId="{DF343FD3-7CAE-4864-B6B5-14123DAA9D47}" type="sibTrans" cxnId="{B74FC7FC-CC2F-498A-BD81-98F09E5CE43A}">
      <dgm:prSet/>
      <dgm:spPr/>
      <dgm:t>
        <a:bodyPr/>
        <a:lstStyle/>
        <a:p>
          <a:endParaRPr lang="en-US"/>
        </a:p>
      </dgm:t>
    </dgm:pt>
    <dgm:pt modelId="{9EC52B57-46D8-4F6B-85C6-553DD929A472}">
      <dgm:prSet custT="1"/>
      <dgm:spPr/>
      <dgm:t>
        <a:bodyPr/>
        <a:lstStyle/>
        <a:p>
          <a:r>
            <a:rPr lang="fr-FR" sz="1800" b="1" dirty="0"/>
            <a:t>Numérique: </a:t>
          </a:r>
          <a:r>
            <a:rPr lang="fr-CA" sz="1800" dirty="0"/>
            <a:t>Au moyen d’outils technologiques permettant d’utiliser Internet pour communiquer.(Omnivox, courriel, réseaux sociaux, Messager</a:t>
          </a:r>
          <a:r>
            <a:rPr lang="fr-CA" sz="1600" dirty="0"/>
            <a:t>…)</a:t>
          </a:r>
          <a:endParaRPr lang="en-US" sz="1600" dirty="0"/>
        </a:p>
      </dgm:t>
    </dgm:pt>
    <dgm:pt modelId="{2552C3E4-0CE9-496B-BBEE-504219ECF554}" type="parTrans" cxnId="{74373986-E488-403D-9D5D-803F19767645}">
      <dgm:prSet/>
      <dgm:spPr/>
      <dgm:t>
        <a:bodyPr/>
        <a:lstStyle/>
        <a:p>
          <a:endParaRPr lang="en-US"/>
        </a:p>
      </dgm:t>
    </dgm:pt>
    <dgm:pt modelId="{EFE858D9-FCFA-4CA0-9870-98266F8D79BB}" type="sibTrans" cxnId="{74373986-E488-403D-9D5D-803F19767645}">
      <dgm:prSet/>
      <dgm:spPr/>
      <dgm:t>
        <a:bodyPr/>
        <a:lstStyle/>
        <a:p>
          <a:endParaRPr lang="en-US"/>
        </a:p>
      </dgm:t>
    </dgm:pt>
    <dgm:pt modelId="{1EA5B16A-C3E2-4F10-AE23-AB84A03DFEAF}" type="pres">
      <dgm:prSet presAssocID="{4F024015-A24A-49B8-A6EA-40C00C7C22B6}" presName="root" presStyleCnt="0">
        <dgm:presLayoutVars>
          <dgm:dir/>
          <dgm:resizeHandles val="exact"/>
        </dgm:presLayoutVars>
      </dgm:prSet>
      <dgm:spPr/>
    </dgm:pt>
    <dgm:pt modelId="{D3BBEB71-3258-4973-B082-B471D257F029}" type="pres">
      <dgm:prSet presAssocID="{4F024015-A24A-49B8-A6EA-40C00C7C22B6}" presName="container" presStyleCnt="0">
        <dgm:presLayoutVars>
          <dgm:dir/>
          <dgm:resizeHandles val="exact"/>
        </dgm:presLayoutVars>
      </dgm:prSet>
      <dgm:spPr/>
    </dgm:pt>
    <dgm:pt modelId="{45D4B444-73C8-4E96-9513-E65427F57492}" type="pres">
      <dgm:prSet presAssocID="{4B343710-C80A-49F0-A87D-85CF7B4AC9AB}" presName="compNode" presStyleCnt="0"/>
      <dgm:spPr/>
    </dgm:pt>
    <dgm:pt modelId="{727701C4-7079-429D-AD9F-0FDA8A757A09}" type="pres">
      <dgm:prSet presAssocID="{4B343710-C80A-49F0-A87D-85CF7B4AC9AB}" presName="iconBgRect" presStyleLbl="bgShp" presStyleIdx="0" presStyleCnt="4"/>
      <dgm:spPr/>
    </dgm:pt>
    <dgm:pt modelId="{096318F5-5929-4960-ADB4-B61494A02896}" type="pres">
      <dgm:prSet presAssocID="{4B343710-C80A-49F0-A87D-85CF7B4AC9A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6317B26A-84A8-4519-B355-C6751AB74409}" type="pres">
      <dgm:prSet presAssocID="{4B343710-C80A-49F0-A87D-85CF7B4AC9AB}" presName="spaceRect" presStyleCnt="0"/>
      <dgm:spPr/>
    </dgm:pt>
    <dgm:pt modelId="{1CBEF176-B4FE-4F10-8AA3-3A1AE1BB77BC}" type="pres">
      <dgm:prSet presAssocID="{4B343710-C80A-49F0-A87D-85CF7B4AC9AB}" presName="textRect" presStyleLbl="revTx" presStyleIdx="0" presStyleCnt="4">
        <dgm:presLayoutVars>
          <dgm:chMax val="1"/>
          <dgm:chPref val="1"/>
        </dgm:presLayoutVars>
      </dgm:prSet>
      <dgm:spPr/>
    </dgm:pt>
    <dgm:pt modelId="{3F97521A-AD0D-4886-A374-A0AA956EB300}" type="pres">
      <dgm:prSet presAssocID="{F0C58252-852A-4B3B-B30E-A89894A84439}" presName="sibTrans" presStyleLbl="sibTrans2D1" presStyleIdx="0" presStyleCnt="0"/>
      <dgm:spPr/>
    </dgm:pt>
    <dgm:pt modelId="{95463C8F-E918-4E92-B5BE-B8B432CA6BFA}" type="pres">
      <dgm:prSet presAssocID="{52214C62-BF30-4989-A6A0-EFFD21356A82}" presName="compNode" presStyleCnt="0"/>
      <dgm:spPr/>
    </dgm:pt>
    <dgm:pt modelId="{95CA0712-68C9-49D1-90B7-51A56BE4357E}" type="pres">
      <dgm:prSet presAssocID="{52214C62-BF30-4989-A6A0-EFFD21356A82}" presName="iconBgRect" presStyleLbl="bgShp" presStyleIdx="1" presStyleCnt="4"/>
      <dgm:spPr/>
    </dgm:pt>
    <dgm:pt modelId="{29BA7A28-1720-4FE5-8927-90A6D62AE4B6}" type="pres">
      <dgm:prSet presAssocID="{52214C62-BF30-4989-A6A0-EFFD21356A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F4BE0ADB-5B83-4B2B-AA69-42BD89D85D57}" type="pres">
      <dgm:prSet presAssocID="{52214C62-BF30-4989-A6A0-EFFD21356A82}" presName="spaceRect" presStyleCnt="0"/>
      <dgm:spPr/>
    </dgm:pt>
    <dgm:pt modelId="{61B9B0CC-F941-43CF-ACF6-F0F6FA86DF94}" type="pres">
      <dgm:prSet presAssocID="{52214C62-BF30-4989-A6A0-EFFD21356A82}" presName="textRect" presStyleLbl="revTx" presStyleIdx="1" presStyleCnt="4" custScaleX="115351" custScaleY="128714">
        <dgm:presLayoutVars>
          <dgm:chMax val="1"/>
          <dgm:chPref val="1"/>
        </dgm:presLayoutVars>
      </dgm:prSet>
      <dgm:spPr/>
    </dgm:pt>
    <dgm:pt modelId="{85AA44E0-4615-4ABF-8E88-66ACEDF93D36}" type="pres">
      <dgm:prSet presAssocID="{B34AA90D-7A29-45DD-B4EA-1F203A17078E}" presName="sibTrans" presStyleLbl="sibTrans2D1" presStyleIdx="0" presStyleCnt="0"/>
      <dgm:spPr/>
    </dgm:pt>
    <dgm:pt modelId="{DEFF36E7-5103-42F3-A54D-E113C4066971}" type="pres">
      <dgm:prSet presAssocID="{176E3214-B28F-4D0D-970B-4061534B6CD3}" presName="compNode" presStyleCnt="0"/>
      <dgm:spPr/>
    </dgm:pt>
    <dgm:pt modelId="{364834B2-2553-4322-B5FF-F20777B0CFD4}" type="pres">
      <dgm:prSet presAssocID="{176E3214-B28F-4D0D-970B-4061534B6CD3}" presName="iconBgRect" presStyleLbl="bgShp" presStyleIdx="2" presStyleCnt="4"/>
      <dgm:spPr/>
    </dgm:pt>
    <dgm:pt modelId="{00667A00-5EA3-486B-BBDC-FE47FE3D61C3}" type="pres">
      <dgm:prSet presAssocID="{176E3214-B28F-4D0D-970B-4061534B6C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itaine"/>
        </a:ext>
      </dgm:extLst>
    </dgm:pt>
    <dgm:pt modelId="{ECDEF4C4-102C-4965-8866-AF91CA8BA856}" type="pres">
      <dgm:prSet presAssocID="{176E3214-B28F-4D0D-970B-4061534B6CD3}" presName="spaceRect" presStyleCnt="0"/>
      <dgm:spPr/>
    </dgm:pt>
    <dgm:pt modelId="{4F9AF033-2892-4BDB-815A-311AC13C8F0E}" type="pres">
      <dgm:prSet presAssocID="{176E3214-B28F-4D0D-970B-4061534B6CD3}" presName="textRect" presStyleLbl="revTx" presStyleIdx="2" presStyleCnt="4">
        <dgm:presLayoutVars>
          <dgm:chMax val="1"/>
          <dgm:chPref val="1"/>
        </dgm:presLayoutVars>
      </dgm:prSet>
      <dgm:spPr/>
    </dgm:pt>
    <dgm:pt modelId="{1CD3E20C-0D4C-47D5-8BEB-8F98BFE35A9D}" type="pres">
      <dgm:prSet presAssocID="{DF343FD3-7CAE-4864-B6B5-14123DAA9D47}" presName="sibTrans" presStyleLbl="sibTrans2D1" presStyleIdx="0" presStyleCnt="0"/>
      <dgm:spPr/>
    </dgm:pt>
    <dgm:pt modelId="{0B7F4CB4-6FE0-4BE9-8DE5-FF7D229EA4CC}" type="pres">
      <dgm:prSet presAssocID="{9EC52B57-46D8-4F6B-85C6-553DD929A472}" presName="compNode" presStyleCnt="0"/>
      <dgm:spPr/>
    </dgm:pt>
    <dgm:pt modelId="{C7F00EE9-897A-47DE-850D-D32947265FCC}" type="pres">
      <dgm:prSet presAssocID="{9EC52B57-46D8-4F6B-85C6-553DD929A472}" presName="iconBgRect" presStyleLbl="bgShp" presStyleIdx="3" presStyleCnt="4"/>
      <dgm:spPr/>
    </dgm:pt>
    <dgm:pt modelId="{AECC53AD-B330-4DDC-8228-A7368452BE98}" type="pres">
      <dgm:prSet presAssocID="{9EC52B57-46D8-4F6B-85C6-553DD929A47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-Fi"/>
        </a:ext>
      </dgm:extLst>
    </dgm:pt>
    <dgm:pt modelId="{E5FE8554-DC15-4BD4-8B44-5186B82B0784}" type="pres">
      <dgm:prSet presAssocID="{9EC52B57-46D8-4F6B-85C6-553DD929A472}" presName="spaceRect" presStyleCnt="0"/>
      <dgm:spPr/>
    </dgm:pt>
    <dgm:pt modelId="{59009597-DB99-4EAC-8E92-3293475ED02F}" type="pres">
      <dgm:prSet presAssocID="{9EC52B57-46D8-4F6B-85C6-553DD929A472}" presName="textRect" presStyleLbl="revTx" presStyleIdx="3" presStyleCnt="4" custScaleX="108167" custScaleY="122097">
        <dgm:presLayoutVars>
          <dgm:chMax val="1"/>
          <dgm:chPref val="1"/>
        </dgm:presLayoutVars>
      </dgm:prSet>
      <dgm:spPr/>
    </dgm:pt>
  </dgm:ptLst>
  <dgm:cxnLst>
    <dgm:cxn modelId="{643E2604-47E0-4BFB-8B2F-2F5309594B50}" type="presOf" srcId="{B34AA90D-7A29-45DD-B4EA-1F203A17078E}" destId="{85AA44E0-4615-4ABF-8E88-66ACEDF93D36}" srcOrd="0" destOrd="0" presId="urn:microsoft.com/office/officeart/2018/2/layout/IconCircleList"/>
    <dgm:cxn modelId="{D28E0C0C-EA23-40F8-9221-F4BE92BEE6AB}" type="presOf" srcId="{52214C62-BF30-4989-A6A0-EFFD21356A82}" destId="{61B9B0CC-F941-43CF-ACF6-F0F6FA86DF94}" srcOrd="0" destOrd="0" presId="urn:microsoft.com/office/officeart/2018/2/layout/IconCircleList"/>
    <dgm:cxn modelId="{AF93DB31-FD25-4137-AF81-621EA3760E1D}" type="presOf" srcId="{9EC52B57-46D8-4F6B-85C6-553DD929A472}" destId="{59009597-DB99-4EAC-8E92-3293475ED02F}" srcOrd="0" destOrd="0" presId="urn:microsoft.com/office/officeart/2018/2/layout/IconCircleList"/>
    <dgm:cxn modelId="{9751954F-6DBE-4ADD-BEAF-53476E156001}" type="presOf" srcId="{DF343FD3-7CAE-4864-B6B5-14123DAA9D47}" destId="{1CD3E20C-0D4C-47D5-8BEB-8F98BFE35A9D}" srcOrd="0" destOrd="0" presId="urn:microsoft.com/office/officeart/2018/2/layout/IconCircleList"/>
    <dgm:cxn modelId="{0295E651-AF82-4B50-9FF2-A58B4ADEA24E}" type="presOf" srcId="{4B343710-C80A-49F0-A87D-85CF7B4AC9AB}" destId="{1CBEF176-B4FE-4F10-8AA3-3A1AE1BB77BC}" srcOrd="0" destOrd="0" presId="urn:microsoft.com/office/officeart/2018/2/layout/IconCircleList"/>
    <dgm:cxn modelId="{74373986-E488-403D-9D5D-803F19767645}" srcId="{4F024015-A24A-49B8-A6EA-40C00C7C22B6}" destId="{9EC52B57-46D8-4F6B-85C6-553DD929A472}" srcOrd="3" destOrd="0" parTransId="{2552C3E4-0CE9-496B-BBEE-504219ECF554}" sibTransId="{EFE858D9-FCFA-4CA0-9870-98266F8D79BB}"/>
    <dgm:cxn modelId="{88F81D90-A2D7-44DB-B822-6050B540DC1D}" type="presOf" srcId="{176E3214-B28F-4D0D-970B-4061534B6CD3}" destId="{4F9AF033-2892-4BDB-815A-311AC13C8F0E}" srcOrd="0" destOrd="0" presId="urn:microsoft.com/office/officeart/2018/2/layout/IconCircleList"/>
    <dgm:cxn modelId="{C9918E96-7FCC-4685-8BA6-DA841DABEA32}" type="presOf" srcId="{F0C58252-852A-4B3B-B30E-A89894A84439}" destId="{3F97521A-AD0D-4886-A374-A0AA956EB300}" srcOrd="0" destOrd="0" presId="urn:microsoft.com/office/officeart/2018/2/layout/IconCircleList"/>
    <dgm:cxn modelId="{57BA70A5-D1D5-4885-8CCD-AA11131355AC}" type="presOf" srcId="{4F024015-A24A-49B8-A6EA-40C00C7C22B6}" destId="{1EA5B16A-C3E2-4F10-AE23-AB84A03DFEAF}" srcOrd="0" destOrd="0" presId="urn:microsoft.com/office/officeart/2018/2/layout/IconCircleList"/>
    <dgm:cxn modelId="{9E66E9D4-8842-49BF-9659-F4492EFC4810}" srcId="{4F024015-A24A-49B8-A6EA-40C00C7C22B6}" destId="{4B343710-C80A-49F0-A87D-85CF7B4AC9AB}" srcOrd="0" destOrd="0" parTransId="{B950B0AB-DB40-4203-A770-71B2F0B33DA7}" sibTransId="{F0C58252-852A-4B3B-B30E-A89894A84439}"/>
    <dgm:cxn modelId="{4B1780ED-DF8D-43A1-A02F-0769B99B3EC2}" srcId="{4F024015-A24A-49B8-A6EA-40C00C7C22B6}" destId="{52214C62-BF30-4989-A6A0-EFFD21356A82}" srcOrd="1" destOrd="0" parTransId="{3B5EDFC6-A549-4E69-99E6-1261D0E86619}" sibTransId="{B34AA90D-7A29-45DD-B4EA-1F203A17078E}"/>
    <dgm:cxn modelId="{B74FC7FC-CC2F-498A-BD81-98F09E5CE43A}" srcId="{4F024015-A24A-49B8-A6EA-40C00C7C22B6}" destId="{176E3214-B28F-4D0D-970B-4061534B6CD3}" srcOrd="2" destOrd="0" parTransId="{24C40E70-F6AE-45BF-B54E-5211BA061F0B}" sibTransId="{DF343FD3-7CAE-4864-B6B5-14123DAA9D47}"/>
    <dgm:cxn modelId="{8477966F-6436-47E9-A0E5-209668B78727}" type="presParOf" srcId="{1EA5B16A-C3E2-4F10-AE23-AB84A03DFEAF}" destId="{D3BBEB71-3258-4973-B082-B471D257F029}" srcOrd="0" destOrd="0" presId="urn:microsoft.com/office/officeart/2018/2/layout/IconCircleList"/>
    <dgm:cxn modelId="{6E18CE96-4270-4E7E-8170-B6C0EFA5365E}" type="presParOf" srcId="{D3BBEB71-3258-4973-B082-B471D257F029}" destId="{45D4B444-73C8-4E96-9513-E65427F57492}" srcOrd="0" destOrd="0" presId="urn:microsoft.com/office/officeart/2018/2/layout/IconCircleList"/>
    <dgm:cxn modelId="{258270C4-6863-4ABB-AA99-C9690054781C}" type="presParOf" srcId="{45D4B444-73C8-4E96-9513-E65427F57492}" destId="{727701C4-7079-429D-AD9F-0FDA8A757A09}" srcOrd="0" destOrd="0" presId="urn:microsoft.com/office/officeart/2018/2/layout/IconCircleList"/>
    <dgm:cxn modelId="{846838B4-BAB1-461C-A9FF-FD30A318297A}" type="presParOf" srcId="{45D4B444-73C8-4E96-9513-E65427F57492}" destId="{096318F5-5929-4960-ADB4-B61494A02896}" srcOrd="1" destOrd="0" presId="urn:microsoft.com/office/officeart/2018/2/layout/IconCircleList"/>
    <dgm:cxn modelId="{37359111-A5FA-4252-8F1D-C7BB9320A53C}" type="presParOf" srcId="{45D4B444-73C8-4E96-9513-E65427F57492}" destId="{6317B26A-84A8-4519-B355-C6751AB74409}" srcOrd="2" destOrd="0" presId="urn:microsoft.com/office/officeart/2018/2/layout/IconCircleList"/>
    <dgm:cxn modelId="{D24043DC-FF04-4E99-989F-9ACAA2914501}" type="presParOf" srcId="{45D4B444-73C8-4E96-9513-E65427F57492}" destId="{1CBEF176-B4FE-4F10-8AA3-3A1AE1BB77BC}" srcOrd="3" destOrd="0" presId="urn:microsoft.com/office/officeart/2018/2/layout/IconCircleList"/>
    <dgm:cxn modelId="{5C35D060-90FE-419F-8C39-717C5B15DF3C}" type="presParOf" srcId="{D3BBEB71-3258-4973-B082-B471D257F029}" destId="{3F97521A-AD0D-4886-A374-A0AA956EB300}" srcOrd="1" destOrd="0" presId="urn:microsoft.com/office/officeart/2018/2/layout/IconCircleList"/>
    <dgm:cxn modelId="{AE6BD60E-130E-4641-BB83-A112B78E6D3A}" type="presParOf" srcId="{D3BBEB71-3258-4973-B082-B471D257F029}" destId="{95463C8F-E918-4E92-B5BE-B8B432CA6BFA}" srcOrd="2" destOrd="0" presId="urn:microsoft.com/office/officeart/2018/2/layout/IconCircleList"/>
    <dgm:cxn modelId="{EB1D571E-672D-42B1-BC56-FCFFE7049E03}" type="presParOf" srcId="{95463C8F-E918-4E92-B5BE-B8B432CA6BFA}" destId="{95CA0712-68C9-49D1-90B7-51A56BE4357E}" srcOrd="0" destOrd="0" presId="urn:microsoft.com/office/officeart/2018/2/layout/IconCircleList"/>
    <dgm:cxn modelId="{33A81D67-312B-45DE-863E-B767F587D046}" type="presParOf" srcId="{95463C8F-E918-4E92-B5BE-B8B432CA6BFA}" destId="{29BA7A28-1720-4FE5-8927-90A6D62AE4B6}" srcOrd="1" destOrd="0" presId="urn:microsoft.com/office/officeart/2018/2/layout/IconCircleList"/>
    <dgm:cxn modelId="{50DDF1C7-C19A-4481-8EE5-B3BD8D578879}" type="presParOf" srcId="{95463C8F-E918-4E92-B5BE-B8B432CA6BFA}" destId="{F4BE0ADB-5B83-4B2B-AA69-42BD89D85D57}" srcOrd="2" destOrd="0" presId="urn:microsoft.com/office/officeart/2018/2/layout/IconCircleList"/>
    <dgm:cxn modelId="{18DF743D-45A7-40D2-96E2-BF08130AECB8}" type="presParOf" srcId="{95463C8F-E918-4E92-B5BE-B8B432CA6BFA}" destId="{61B9B0CC-F941-43CF-ACF6-F0F6FA86DF94}" srcOrd="3" destOrd="0" presId="urn:microsoft.com/office/officeart/2018/2/layout/IconCircleList"/>
    <dgm:cxn modelId="{7EB5E3CF-FF04-47BE-8966-5E5A880F6202}" type="presParOf" srcId="{D3BBEB71-3258-4973-B082-B471D257F029}" destId="{85AA44E0-4615-4ABF-8E88-66ACEDF93D36}" srcOrd="3" destOrd="0" presId="urn:microsoft.com/office/officeart/2018/2/layout/IconCircleList"/>
    <dgm:cxn modelId="{203D5DE7-0543-49E5-9A54-B587CA597ED9}" type="presParOf" srcId="{D3BBEB71-3258-4973-B082-B471D257F029}" destId="{DEFF36E7-5103-42F3-A54D-E113C4066971}" srcOrd="4" destOrd="0" presId="urn:microsoft.com/office/officeart/2018/2/layout/IconCircleList"/>
    <dgm:cxn modelId="{95B5377B-14D7-4C18-A528-EFE387E30181}" type="presParOf" srcId="{DEFF36E7-5103-42F3-A54D-E113C4066971}" destId="{364834B2-2553-4322-B5FF-F20777B0CFD4}" srcOrd="0" destOrd="0" presId="urn:microsoft.com/office/officeart/2018/2/layout/IconCircleList"/>
    <dgm:cxn modelId="{C63650CF-D016-4A3C-8748-BB4B0B6DEDC7}" type="presParOf" srcId="{DEFF36E7-5103-42F3-A54D-E113C4066971}" destId="{00667A00-5EA3-486B-BBDC-FE47FE3D61C3}" srcOrd="1" destOrd="0" presId="urn:microsoft.com/office/officeart/2018/2/layout/IconCircleList"/>
    <dgm:cxn modelId="{5D02A1C2-E70B-4F57-9210-757D5B728F2F}" type="presParOf" srcId="{DEFF36E7-5103-42F3-A54D-E113C4066971}" destId="{ECDEF4C4-102C-4965-8866-AF91CA8BA856}" srcOrd="2" destOrd="0" presId="urn:microsoft.com/office/officeart/2018/2/layout/IconCircleList"/>
    <dgm:cxn modelId="{63C43117-02B3-4DD0-BAAE-AA3EB7E16655}" type="presParOf" srcId="{DEFF36E7-5103-42F3-A54D-E113C4066971}" destId="{4F9AF033-2892-4BDB-815A-311AC13C8F0E}" srcOrd="3" destOrd="0" presId="urn:microsoft.com/office/officeart/2018/2/layout/IconCircleList"/>
    <dgm:cxn modelId="{CF64AB85-5349-4489-B589-E643DE1FEFFD}" type="presParOf" srcId="{D3BBEB71-3258-4973-B082-B471D257F029}" destId="{1CD3E20C-0D4C-47D5-8BEB-8F98BFE35A9D}" srcOrd="5" destOrd="0" presId="urn:microsoft.com/office/officeart/2018/2/layout/IconCircleList"/>
    <dgm:cxn modelId="{AEF6DF17-4461-4087-AF73-F0A83CB0338B}" type="presParOf" srcId="{D3BBEB71-3258-4973-B082-B471D257F029}" destId="{0B7F4CB4-6FE0-4BE9-8DE5-FF7D229EA4CC}" srcOrd="6" destOrd="0" presId="urn:microsoft.com/office/officeart/2018/2/layout/IconCircleList"/>
    <dgm:cxn modelId="{9C1C9EC8-13B9-45B2-8CFD-63BBA32F5A02}" type="presParOf" srcId="{0B7F4CB4-6FE0-4BE9-8DE5-FF7D229EA4CC}" destId="{C7F00EE9-897A-47DE-850D-D32947265FCC}" srcOrd="0" destOrd="0" presId="urn:microsoft.com/office/officeart/2018/2/layout/IconCircleList"/>
    <dgm:cxn modelId="{671FADE3-F40D-4550-819A-9568FBBA9998}" type="presParOf" srcId="{0B7F4CB4-6FE0-4BE9-8DE5-FF7D229EA4CC}" destId="{AECC53AD-B330-4DDC-8228-A7368452BE98}" srcOrd="1" destOrd="0" presId="urn:microsoft.com/office/officeart/2018/2/layout/IconCircleList"/>
    <dgm:cxn modelId="{B8A160F8-4A3C-4873-87B3-9B26A89EED24}" type="presParOf" srcId="{0B7F4CB4-6FE0-4BE9-8DE5-FF7D229EA4CC}" destId="{E5FE8554-DC15-4BD4-8B44-5186B82B0784}" srcOrd="2" destOrd="0" presId="urn:microsoft.com/office/officeart/2018/2/layout/IconCircleList"/>
    <dgm:cxn modelId="{7CD41164-BAC2-4FFB-AEF4-76A3C9D2F78A}" type="presParOf" srcId="{0B7F4CB4-6FE0-4BE9-8DE5-FF7D229EA4CC}" destId="{59009597-DB99-4EAC-8E92-3293475ED02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86623-9313-4FE1-94B8-F137A556085A}">
      <dsp:nvSpPr>
        <dsp:cNvPr id="0" name=""/>
        <dsp:cNvSpPr/>
      </dsp:nvSpPr>
      <dsp:spPr>
        <a:xfrm>
          <a:off x="859" y="221966"/>
          <a:ext cx="3481856" cy="48663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0" rIns="343930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Impersonnelle : </a:t>
          </a:r>
          <a:r>
            <a:rPr lang="fr-CA" sz="2000" kern="1200" dirty="0"/>
            <a:t>Échange d’informations sans désir d’approfondir la relation avec l’interlocuteur.  </a:t>
          </a:r>
          <a:r>
            <a:rPr lang="fr-CA" sz="2000" b="1" kern="1200" dirty="0"/>
            <a:t>Par exemple: </a:t>
          </a:r>
          <a:endParaRPr lang="en-US" sz="2000" b="1" kern="1200" dirty="0"/>
        </a:p>
      </dsp:txBody>
      <dsp:txXfrm>
        <a:off x="859" y="2168518"/>
        <a:ext cx="3481856" cy="2919828"/>
      </dsp:txXfrm>
    </dsp:sp>
    <dsp:sp modelId="{10EC89C8-AA1C-40B6-85BB-BDCB01EFBC97}">
      <dsp:nvSpPr>
        <dsp:cNvPr id="0" name=""/>
        <dsp:cNvSpPr/>
      </dsp:nvSpPr>
      <dsp:spPr>
        <a:xfrm>
          <a:off x="859" y="566043"/>
          <a:ext cx="3481856" cy="16712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165100" rIns="34393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59" y="566043"/>
        <a:ext cx="3481856" cy="1671290"/>
      </dsp:txXfrm>
    </dsp:sp>
    <dsp:sp modelId="{B6E4A58B-AD69-417F-8382-48F07A6F7C50}">
      <dsp:nvSpPr>
        <dsp:cNvPr id="0" name=""/>
        <dsp:cNvSpPr/>
      </dsp:nvSpPr>
      <dsp:spPr>
        <a:xfrm>
          <a:off x="3829613" y="221047"/>
          <a:ext cx="3481856" cy="4936450"/>
        </a:xfrm>
        <a:prstGeom prst="rect">
          <a:avLst/>
        </a:prstGeom>
        <a:solidFill>
          <a:schemeClr val="accent2">
            <a:hueOff val="617113"/>
            <a:satOff val="3922"/>
            <a:lumOff val="-10098"/>
            <a:alphaOff val="0"/>
          </a:schemeClr>
        </a:solidFill>
        <a:ln w="12700" cap="flat" cmpd="sng" algn="ctr">
          <a:solidFill>
            <a:schemeClr val="accent2">
              <a:hueOff val="617113"/>
              <a:satOff val="3922"/>
              <a:lumOff val="-10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0" rIns="343930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Intrapersonnelle : </a:t>
          </a:r>
          <a:r>
            <a:rPr lang="fr-CA" sz="2000" kern="1200" dirty="0"/>
            <a:t>Communication de soi à soi, souvent non-verbale. Discours intérieur. Peut influencer l’estime de soi et les émotions. </a:t>
          </a:r>
          <a:r>
            <a:rPr lang="fr-CA" sz="2000" b="1" kern="1200" dirty="0"/>
            <a:t>Par exemple:</a:t>
          </a:r>
          <a:endParaRPr lang="en-US" sz="2000" b="1" kern="1200" dirty="0"/>
        </a:p>
      </dsp:txBody>
      <dsp:txXfrm>
        <a:off x="3829613" y="2195627"/>
        <a:ext cx="3481856" cy="2961870"/>
      </dsp:txXfrm>
    </dsp:sp>
    <dsp:sp modelId="{6048CEAE-63FB-40B3-938D-83646AE96B3D}">
      <dsp:nvSpPr>
        <dsp:cNvPr id="0" name=""/>
        <dsp:cNvSpPr/>
      </dsp:nvSpPr>
      <dsp:spPr>
        <a:xfrm>
          <a:off x="3761264" y="601077"/>
          <a:ext cx="3481856" cy="16712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165100" rIns="34393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761264" y="601077"/>
        <a:ext cx="3481856" cy="1671290"/>
      </dsp:txXfrm>
    </dsp:sp>
    <dsp:sp modelId="{3E8A211A-03C6-4BFE-9B9B-43FA36E365FF}">
      <dsp:nvSpPr>
        <dsp:cNvPr id="0" name=""/>
        <dsp:cNvSpPr/>
      </dsp:nvSpPr>
      <dsp:spPr>
        <a:xfrm>
          <a:off x="7521669" y="221966"/>
          <a:ext cx="3481856" cy="4921868"/>
        </a:xfrm>
        <a:prstGeom prst="rect">
          <a:avLst/>
        </a:prstGeom>
        <a:solidFill>
          <a:schemeClr val="accent2">
            <a:hueOff val="1234227"/>
            <a:satOff val="7845"/>
            <a:lumOff val="-20196"/>
            <a:alphaOff val="0"/>
          </a:schemeClr>
        </a:solidFill>
        <a:ln w="12700" cap="flat" cmpd="sng" algn="ctr">
          <a:solidFill>
            <a:schemeClr val="accent2">
              <a:hueOff val="1234227"/>
              <a:satOff val="7845"/>
              <a:lumOff val="-2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0" rIns="343930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Interpersonnelle : </a:t>
          </a:r>
          <a:r>
            <a:rPr lang="fr-CA" sz="2000" kern="1200" dirty="0"/>
            <a:t>Conversation qui vise à approfondir une relation, à l’ajuster ou à y mettre fin.  Elle est souvent entre deux personnes et peut être synchrone ou asynchrone. </a:t>
          </a:r>
          <a:r>
            <a:rPr lang="fr-CA" sz="2000" b="1" kern="1200" dirty="0"/>
            <a:t>Par exemple:</a:t>
          </a:r>
          <a:endParaRPr lang="en-US" sz="2000" b="1" kern="1200" dirty="0"/>
        </a:p>
      </dsp:txBody>
      <dsp:txXfrm>
        <a:off x="7521669" y="2190713"/>
        <a:ext cx="3481856" cy="2953121"/>
      </dsp:txXfrm>
    </dsp:sp>
    <dsp:sp modelId="{A2B2002E-8F65-42BE-B1C6-D5C9508AA5DB}">
      <dsp:nvSpPr>
        <dsp:cNvPr id="0" name=""/>
        <dsp:cNvSpPr/>
      </dsp:nvSpPr>
      <dsp:spPr>
        <a:xfrm>
          <a:off x="7521669" y="593786"/>
          <a:ext cx="3481856" cy="16712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930" tIns="165100" rIns="34393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521669" y="593786"/>
        <a:ext cx="3481856" cy="1671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701C4-7079-429D-AD9F-0FDA8A757A09}">
      <dsp:nvSpPr>
        <dsp:cNvPr id="0" name=""/>
        <dsp:cNvSpPr/>
      </dsp:nvSpPr>
      <dsp:spPr>
        <a:xfrm>
          <a:off x="191234" y="637205"/>
          <a:ext cx="1389919" cy="138991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318F5-5929-4960-ADB4-B61494A02896}">
      <dsp:nvSpPr>
        <dsp:cNvPr id="0" name=""/>
        <dsp:cNvSpPr/>
      </dsp:nvSpPr>
      <dsp:spPr>
        <a:xfrm>
          <a:off x="483117" y="929088"/>
          <a:ext cx="806153" cy="806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EF176-B4FE-4F10-8AA3-3A1AE1BB77BC}">
      <dsp:nvSpPr>
        <dsp:cNvPr id="0" name=""/>
        <dsp:cNvSpPr/>
      </dsp:nvSpPr>
      <dsp:spPr>
        <a:xfrm>
          <a:off x="1878993" y="637205"/>
          <a:ext cx="3276237" cy="1389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En dyade: </a:t>
          </a:r>
          <a:r>
            <a:rPr lang="fr-FR" sz="1800" kern="1200" dirty="0"/>
            <a:t>Communication entre 2 personnes.</a:t>
          </a:r>
          <a:endParaRPr lang="en-US" sz="1800" kern="1200" dirty="0"/>
        </a:p>
      </dsp:txBody>
      <dsp:txXfrm>
        <a:off x="1878993" y="637205"/>
        <a:ext cx="3276237" cy="1389919"/>
      </dsp:txXfrm>
    </dsp:sp>
    <dsp:sp modelId="{95CA0712-68C9-49D1-90B7-51A56BE4357E}">
      <dsp:nvSpPr>
        <dsp:cNvPr id="0" name=""/>
        <dsp:cNvSpPr/>
      </dsp:nvSpPr>
      <dsp:spPr>
        <a:xfrm>
          <a:off x="5726090" y="637205"/>
          <a:ext cx="1389919" cy="138991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A7A28-1720-4FE5-8927-90A6D62AE4B6}">
      <dsp:nvSpPr>
        <dsp:cNvPr id="0" name=""/>
        <dsp:cNvSpPr/>
      </dsp:nvSpPr>
      <dsp:spPr>
        <a:xfrm>
          <a:off x="6017974" y="929088"/>
          <a:ext cx="806153" cy="806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9B0CC-F941-43CF-ACF6-F0F6FA86DF94}">
      <dsp:nvSpPr>
        <dsp:cNvPr id="0" name=""/>
        <dsp:cNvSpPr/>
      </dsp:nvSpPr>
      <dsp:spPr>
        <a:xfrm>
          <a:off x="7162382" y="437654"/>
          <a:ext cx="3779173" cy="1789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En petit groupe : </a:t>
          </a:r>
          <a:r>
            <a:rPr lang="fr-CA" sz="1800" kern="1200" dirty="0"/>
            <a:t>De 3 à 30 personnes environ. Pour échanger de l’information, résoudre un problème, se soutenir ou travailler ensemble vers l’atteinte d’un objectif commun.</a:t>
          </a:r>
          <a:endParaRPr lang="en-US" sz="1800" kern="1200" dirty="0"/>
        </a:p>
      </dsp:txBody>
      <dsp:txXfrm>
        <a:off x="7162382" y="437654"/>
        <a:ext cx="3779173" cy="1789020"/>
      </dsp:txXfrm>
    </dsp:sp>
    <dsp:sp modelId="{364834B2-2553-4322-B5FF-F20777B0CFD4}">
      <dsp:nvSpPr>
        <dsp:cNvPr id="0" name=""/>
        <dsp:cNvSpPr/>
      </dsp:nvSpPr>
      <dsp:spPr>
        <a:xfrm>
          <a:off x="191234" y="3273534"/>
          <a:ext cx="1389919" cy="138991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67A00-5EA3-486B-BBDC-FE47FE3D61C3}">
      <dsp:nvSpPr>
        <dsp:cNvPr id="0" name=""/>
        <dsp:cNvSpPr/>
      </dsp:nvSpPr>
      <dsp:spPr>
        <a:xfrm>
          <a:off x="483117" y="3565417"/>
          <a:ext cx="806153" cy="806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AF033-2892-4BDB-815A-311AC13C8F0E}">
      <dsp:nvSpPr>
        <dsp:cNvPr id="0" name=""/>
        <dsp:cNvSpPr/>
      </dsp:nvSpPr>
      <dsp:spPr>
        <a:xfrm>
          <a:off x="1878993" y="3273534"/>
          <a:ext cx="3276237" cy="1389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En public : </a:t>
          </a:r>
          <a:r>
            <a:rPr lang="fr-CA" sz="1800" kern="1200" dirty="0"/>
            <a:t>Devant un grand nombre de gens, pour divertir, informer ou persuader un auditoire.</a:t>
          </a:r>
          <a:endParaRPr lang="en-US" sz="1800" kern="1200" dirty="0"/>
        </a:p>
      </dsp:txBody>
      <dsp:txXfrm>
        <a:off x="1878993" y="3273534"/>
        <a:ext cx="3276237" cy="1389919"/>
      </dsp:txXfrm>
    </dsp:sp>
    <dsp:sp modelId="{C7F00EE9-897A-47DE-850D-D32947265FCC}">
      <dsp:nvSpPr>
        <dsp:cNvPr id="0" name=""/>
        <dsp:cNvSpPr/>
      </dsp:nvSpPr>
      <dsp:spPr>
        <a:xfrm>
          <a:off x="5726090" y="3273534"/>
          <a:ext cx="1389919" cy="138991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C53AD-B330-4DDC-8228-A7368452BE98}">
      <dsp:nvSpPr>
        <dsp:cNvPr id="0" name=""/>
        <dsp:cNvSpPr/>
      </dsp:nvSpPr>
      <dsp:spPr>
        <a:xfrm>
          <a:off x="6017974" y="3565417"/>
          <a:ext cx="806153" cy="806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09597-DB99-4EAC-8E92-3293475ED02F}">
      <dsp:nvSpPr>
        <dsp:cNvPr id="0" name=""/>
        <dsp:cNvSpPr/>
      </dsp:nvSpPr>
      <dsp:spPr>
        <a:xfrm>
          <a:off x="7280064" y="3119969"/>
          <a:ext cx="3543808" cy="1697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Numérique: </a:t>
          </a:r>
          <a:r>
            <a:rPr lang="fr-CA" sz="1800" kern="1200" dirty="0"/>
            <a:t>Au moyen d’outils technologiques permettant d’utiliser Internet pour communiquer.(Omnivox, courriel, réseaux sociaux, Messager</a:t>
          </a:r>
          <a:r>
            <a:rPr lang="fr-CA" sz="1600" kern="1200" dirty="0"/>
            <a:t>…)</a:t>
          </a:r>
          <a:endParaRPr lang="en-US" sz="1600" kern="1200" dirty="0"/>
        </a:p>
      </dsp:txBody>
      <dsp:txXfrm>
        <a:off x="7280064" y="3119969"/>
        <a:ext cx="3543808" cy="1697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7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95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57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134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61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46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460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75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44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7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63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B65034-3B2E-946A-4F4F-419CD494A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9740" y="1122363"/>
            <a:ext cx="5066592" cy="1978346"/>
          </a:xfrm>
        </p:spPr>
        <p:txBody>
          <a:bodyPr>
            <a:normAutofit/>
          </a:bodyPr>
          <a:lstStyle/>
          <a:p>
            <a:r>
              <a:rPr lang="fr-FR"/>
              <a:t>Les types de communication</a:t>
            </a:r>
          </a:p>
        </p:txBody>
      </p:sp>
      <p:pic>
        <p:nvPicPr>
          <p:cNvPr id="4" name="Picture 3" descr="Topview of mint green workspace with laptop, coffee, notebook, pen, glasses, and mouse">
            <a:extLst>
              <a:ext uri="{FF2B5EF4-FFF2-40B4-BE49-F238E27FC236}">
                <a16:creationId xmlns:a16="http://schemas.microsoft.com/office/drawing/2014/main" id="{561EB787-0A95-F37F-DF38-35F3CB5FE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819" b="-1"/>
          <a:stretch/>
        </p:blipFill>
        <p:spPr>
          <a:xfrm>
            <a:off x="6824" y="10"/>
            <a:ext cx="5669280" cy="6857990"/>
          </a:xfrm>
          <a:prstGeom prst="rect">
            <a:avLst/>
          </a:prstGeom>
        </p:spPr>
      </p:pic>
      <p:sp>
        <p:nvSpPr>
          <p:cNvPr id="88" name="Freeform: Shape 65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2838"/>
            <a:ext cx="3342291" cy="960875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89" name="Group 67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1701611" y="28555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90" name="Freeform: Shape 68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1" name="Freeform: Shape 70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2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9740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5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7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928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88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9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1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050C29F-5EBE-71F5-8828-1F8CDCD5E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282280"/>
              </p:ext>
            </p:extLst>
          </p:nvPr>
        </p:nvGraphicFramePr>
        <p:xfrm>
          <a:off x="525462" y="927652"/>
          <a:ext cx="11004385" cy="538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5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: Shape 96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3" name="Group 98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14" name="Freeform: Shape 99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5" name="Freeform: Shape 100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6" name="Freeform: Shape 101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05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Freeform: Shape 107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2" name="Rectangle 109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aphicFrame>
        <p:nvGraphicFramePr>
          <p:cNvPr id="38" name="Espace réservé du contenu 2">
            <a:extLst>
              <a:ext uri="{FF2B5EF4-FFF2-40B4-BE49-F238E27FC236}">
                <a16:creationId xmlns:a16="http://schemas.microsoft.com/office/drawing/2014/main" id="{8421166C-77ED-CE1A-543F-A7FBA46999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869382"/>
              </p:ext>
            </p:extLst>
          </p:nvPr>
        </p:nvGraphicFramePr>
        <p:xfrm>
          <a:off x="525463" y="815926"/>
          <a:ext cx="11132790" cy="525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077971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159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Avenir Next LT Pro Light</vt:lpstr>
      <vt:lpstr>Georgia Pro Semibold</vt:lpstr>
      <vt:lpstr>RocaVTI</vt:lpstr>
      <vt:lpstr>Les types de communication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types de communication</dc:title>
  <dc:creator>Chantal Defoy</dc:creator>
  <cp:lastModifiedBy>France Defoy</cp:lastModifiedBy>
  <cp:revision>1</cp:revision>
  <dcterms:created xsi:type="dcterms:W3CDTF">2022-06-02T16:47:45Z</dcterms:created>
  <dcterms:modified xsi:type="dcterms:W3CDTF">2023-07-11T16:17:48Z</dcterms:modified>
</cp:coreProperties>
</file>