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48" r:id="rId5"/>
  </p:sldMasterIdLst>
  <p:notesMasterIdLst>
    <p:notesMasterId r:id="rId20"/>
  </p:notesMasterIdLst>
  <p:handoutMasterIdLst>
    <p:handoutMasterId r:id="rId21"/>
  </p:handoutMasterIdLst>
  <p:sldIdLst>
    <p:sldId id="256" r:id="rId6"/>
    <p:sldId id="300" r:id="rId7"/>
    <p:sldId id="301" r:id="rId8"/>
    <p:sldId id="274" r:id="rId9"/>
    <p:sldId id="302" r:id="rId10"/>
    <p:sldId id="265" r:id="rId11"/>
    <p:sldId id="306" r:id="rId12"/>
    <p:sldId id="307" r:id="rId13"/>
    <p:sldId id="310" r:id="rId14"/>
    <p:sldId id="308" r:id="rId15"/>
    <p:sldId id="309" r:id="rId16"/>
    <p:sldId id="313" r:id="rId17"/>
    <p:sldId id="314" r:id="rId18"/>
    <p:sldId id="315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C8908-2951-4F9E-A113-D55E08A175D5}" v="1724" dt="2023-11-05T15:42:28.224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598" autoAdjust="0"/>
  </p:normalViewPr>
  <p:slideViewPr>
    <p:cSldViewPr snapToGrid="0">
      <p:cViewPr varScale="1">
        <p:scale>
          <a:sx n="40" d="100"/>
          <a:sy n="40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630FA-1B54-4341-A542-452B720913F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72369B-BB05-4070-819C-65953359F42C}">
      <dgm:prSet/>
      <dgm:spPr/>
      <dgm:t>
        <a:bodyPr/>
        <a:lstStyle/>
        <a:p>
          <a:r>
            <a:rPr lang="fr-CA" dirty="0"/>
            <a:t>Atteintes cérébrales et traumatismes craniocérébraux</a:t>
          </a:r>
          <a:endParaRPr lang="en-US" dirty="0"/>
        </a:p>
      </dgm:t>
    </dgm:pt>
    <dgm:pt modelId="{E8CF3848-2634-4EF4-8F18-1CC82EE11555}" type="parTrans" cxnId="{7E8E239A-5BC0-4BB3-AB2E-6EEC70C9DEE1}">
      <dgm:prSet/>
      <dgm:spPr/>
      <dgm:t>
        <a:bodyPr/>
        <a:lstStyle/>
        <a:p>
          <a:endParaRPr lang="en-US"/>
        </a:p>
      </dgm:t>
    </dgm:pt>
    <dgm:pt modelId="{E097F4E2-129C-42F8-9C46-2E58A68F4212}" type="sibTrans" cxnId="{7E8E239A-5BC0-4BB3-AB2E-6EEC70C9DEE1}">
      <dgm:prSet/>
      <dgm:spPr/>
      <dgm:t>
        <a:bodyPr/>
        <a:lstStyle/>
        <a:p>
          <a:endParaRPr lang="en-US"/>
        </a:p>
      </dgm:t>
    </dgm:pt>
    <dgm:pt modelId="{34945630-B5A4-4781-8DFF-1F1870657FEE}">
      <dgm:prSet/>
      <dgm:spPr/>
      <dgm:t>
        <a:bodyPr/>
        <a:lstStyle/>
        <a:p>
          <a:r>
            <a:rPr lang="en-US" dirty="0" err="1"/>
            <a:t>Déficience</a:t>
          </a:r>
          <a:r>
            <a:rPr lang="en-US" dirty="0"/>
            <a:t> </a:t>
          </a:r>
          <a:r>
            <a:rPr lang="en-US" dirty="0" err="1"/>
            <a:t>motrice</a:t>
          </a:r>
          <a:r>
            <a:rPr lang="en-US" dirty="0"/>
            <a:t> et </a:t>
          </a:r>
          <a:r>
            <a:rPr lang="en-US" dirty="0" err="1"/>
            <a:t>douleur</a:t>
          </a:r>
          <a:r>
            <a:rPr lang="en-US" dirty="0"/>
            <a:t> </a:t>
          </a:r>
          <a:r>
            <a:rPr lang="en-US" dirty="0" err="1"/>
            <a:t>chronique</a:t>
          </a:r>
          <a:endParaRPr lang="en-US" dirty="0"/>
        </a:p>
      </dgm:t>
    </dgm:pt>
    <dgm:pt modelId="{DD86E79F-CB1F-4DE5-A2F4-289F4D3A2F6A}" type="parTrans" cxnId="{E5CCB54B-0AE6-4A27-AA3B-E2A65D88EC45}">
      <dgm:prSet/>
      <dgm:spPr/>
      <dgm:t>
        <a:bodyPr/>
        <a:lstStyle/>
        <a:p>
          <a:endParaRPr lang="en-US"/>
        </a:p>
      </dgm:t>
    </dgm:pt>
    <dgm:pt modelId="{10616AE5-48F0-443D-9E8D-E0E70467EA14}" type="sibTrans" cxnId="{E5CCB54B-0AE6-4A27-AA3B-E2A65D88EC45}">
      <dgm:prSet/>
      <dgm:spPr/>
      <dgm:t>
        <a:bodyPr/>
        <a:lstStyle/>
        <a:p>
          <a:endParaRPr lang="en-US"/>
        </a:p>
      </dgm:t>
    </dgm:pt>
    <dgm:pt modelId="{9962A85A-A04D-444B-A4D7-2C0C60EC23EF}">
      <dgm:prSet/>
      <dgm:spPr/>
      <dgm:t>
        <a:bodyPr/>
        <a:lstStyle/>
        <a:p>
          <a:r>
            <a:rPr lang="fr-CA" dirty="0"/>
            <a:t>Limitations physiques et développement de l’enfant</a:t>
          </a:r>
          <a:endParaRPr lang="en-US" dirty="0"/>
        </a:p>
      </dgm:t>
    </dgm:pt>
    <dgm:pt modelId="{620DD02C-EEB0-44AC-973C-C172C39B5103}" type="parTrans" cxnId="{CA3AD66C-CD36-4986-A52E-A78EE149A030}">
      <dgm:prSet/>
      <dgm:spPr/>
      <dgm:t>
        <a:bodyPr/>
        <a:lstStyle/>
        <a:p>
          <a:endParaRPr lang="en-US"/>
        </a:p>
      </dgm:t>
    </dgm:pt>
    <dgm:pt modelId="{65236679-C0EF-4179-8B62-F065C19929C6}" type="sibTrans" cxnId="{CA3AD66C-CD36-4986-A52E-A78EE149A030}">
      <dgm:prSet/>
      <dgm:spPr/>
      <dgm:t>
        <a:bodyPr/>
        <a:lstStyle/>
        <a:p>
          <a:endParaRPr lang="en-US"/>
        </a:p>
      </dgm:t>
    </dgm:pt>
    <dgm:pt modelId="{8EEC8ACC-719D-4DFF-9476-F9E5A2CC694F}">
      <dgm:prSet/>
      <dgm:spPr/>
      <dgm:t>
        <a:bodyPr/>
        <a:lstStyle/>
        <a:p>
          <a:r>
            <a:rPr lang="fr-CA" dirty="0"/>
            <a:t>Lésions musculosquelettiques et maladies neuromusculaires</a:t>
          </a:r>
          <a:endParaRPr lang="en-US" dirty="0"/>
        </a:p>
      </dgm:t>
    </dgm:pt>
    <dgm:pt modelId="{F4F61C0D-73D8-4BE5-8806-E638F1783765}" type="parTrans" cxnId="{C3CAB79C-07EA-4625-A68D-37148FBDBCB0}">
      <dgm:prSet/>
      <dgm:spPr/>
      <dgm:t>
        <a:bodyPr/>
        <a:lstStyle/>
        <a:p>
          <a:endParaRPr lang="en-US"/>
        </a:p>
      </dgm:t>
    </dgm:pt>
    <dgm:pt modelId="{C5DE48CE-9E7C-4AA4-BFEB-50D818F58924}" type="sibTrans" cxnId="{C3CAB79C-07EA-4625-A68D-37148FBDBCB0}">
      <dgm:prSet/>
      <dgm:spPr/>
      <dgm:t>
        <a:bodyPr/>
        <a:lstStyle/>
        <a:p>
          <a:endParaRPr lang="en-US"/>
        </a:p>
      </dgm:t>
    </dgm:pt>
    <dgm:pt modelId="{D2CEB3EA-7713-430A-8B0C-480BF4C80533}">
      <dgm:prSet/>
      <dgm:spPr/>
      <dgm:t>
        <a:bodyPr/>
        <a:lstStyle/>
        <a:p>
          <a:r>
            <a:rPr lang="fr-CA" dirty="0"/>
            <a:t>Programme des myélopathies</a:t>
          </a:r>
          <a:endParaRPr lang="en-US" dirty="0"/>
        </a:p>
      </dgm:t>
    </dgm:pt>
    <dgm:pt modelId="{A9908E1B-D14A-451A-BE39-E94CEE4267FD}" type="parTrans" cxnId="{31A4B07F-C214-4D4A-A75D-EBD4CAB2A51C}">
      <dgm:prSet/>
      <dgm:spPr/>
      <dgm:t>
        <a:bodyPr/>
        <a:lstStyle/>
        <a:p>
          <a:endParaRPr lang="en-US"/>
        </a:p>
      </dgm:t>
    </dgm:pt>
    <dgm:pt modelId="{8E84139C-F1BA-4E8D-8B48-634C5F2FF4B6}" type="sibTrans" cxnId="{31A4B07F-C214-4D4A-A75D-EBD4CAB2A51C}">
      <dgm:prSet/>
      <dgm:spPr/>
      <dgm:t>
        <a:bodyPr/>
        <a:lstStyle/>
        <a:p>
          <a:endParaRPr lang="en-US"/>
        </a:p>
      </dgm:t>
    </dgm:pt>
    <dgm:pt modelId="{5DA73AFF-71A4-45D4-AB6D-8ADB6CA9B866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 </a:t>
          </a:r>
          <a:r>
            <a:rPr lang="en-US" dirty="0" err="1"/>
            <a:t>réadaptation</a:t>
          </a:r>
          <a:r>
            <a:rPr lang="en-US" dirty="0"/>
            <a:t> pour les </a:t>
          </a:r>
          <a:r>
            <a:rPr lang="en-US" dirty="0" err="1"/>
            <a:t>personnes</a:t>
          </a:r>
          <a:r>
            <a:rPr lang="en-US" dirty="0"/>
            <a:t> </a:t>
          </a:r>
          <a:r>
            <a:rPr lang="en-US" dirty="0" err="1"/>
            <a:t>amputées</a:t>
          </a:r>
          <a:endParaRPr lang="en-US" dirty="0"/>
        </a:p>
      </dgm:t>
    </dgm:pt>
    <dgm:pt modelId="{081CF904-BC1C-4C11-9021-4023C64D6D4C}" type="parTrans" cxnId="{4D5E014B-6453-48B1-8E5C-3E9CF8A87401}">
      <dgm:prSet/>
      <dgm:spPr/>
      <dgm:t>
        <a:bodyPr/>
        <a:lstStyle/>
        <a:p>
          <a:endParaRPr lang="fr-CA"/>
        </a:p>
      </dgm:t>
    </dgm:pt>
    <dgm:pt modelId="{364C025B-B0B7-447A-B926-BAC69B95775D}" type="sibTrans" cxnId="{4D5E014B-6453-48B1-8E5C-3E9CF8A87401}">
      <dgm:prSet/>
      <dgm:spPr/>
      <dgm:t>
        <a:bodyPr/>
        <a:lstStyle/>
        <a:p>
          <a:endParaRPr lang="fr-CA"/>
        </a:p>
      </dgm:t>
    </dgm:pt>
    <dgm:pt modelId="{D73820EC-BDD1-4BC1-B398-31E28B209689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des </a:t>
          </a:r>
          <a:r>
            <a:rPr lang="en-US" dirty="0" err="1"/>
            <a:t>encéphalopathies</a:t>
          </a:r>
          <a:endParaRPr lang="en-US" dirty="0"/>
        </a:p>
      </dgm:t>
    </dgm:pt>
    <dgm:pt modelId="{2A582A60-A6C1-4050-8773-DFB7AD233E71}" type="parTrans" cxnId="{B9363F18-AAAA-4B02-8CDB-5EC20D3C3EEB}">
      <dgm:prSet/>
      <dgm:spPr/>
      <dgm:t>
        <a:bodyPr/>
        <a:lstStyle/>
        <a:p>
          <a:endParaRPr lang="fr-CA"/>
        </a:p>
      </dgm:t>
    </dgm:pt>
    <dgm:pt modelId="{0C3CDB2F-8CDD-44B2-A275-F0FD4638747F}" type="sibTrans" cxnId="{B9363F18-AAAA-4B02-8CDB-5EC20D3C3EEB}">
      <dgm:prSet/>
      <dgm:spPr/>
      <dgm:t>
        <a:bodyPr/>
        <a:lstStyle/>
        <a:p>
          <a:endParaRPr lang="fr-CA"/>
        </a:p>
      </dgm:t>
    </dgm:pt>
    <dgm:pt modelId="{7D69B5A4-AF99-415B-9A52-D71BB1AC4B0D}">
      <dgm:prSet/>
      <dgm:spPr/>
      <dgm:t>
        <a:bodyPr/>
        <a:lstStyle/>
        <a:p>
          <a:r>
            <a:rPr lang="en-US" dirty="0" err="1"/>
            <a:t>Programme</a:t>
          </a:r>
          <a:r>
            <a:rPr lang="en-US" dirty="0"/>
            <a:t> des grands </a:t>
          </a:r>
          <a:r>
            <a:rPr lang="en-US" dirty="0" err="1"/>
            <a:t>brûlés</a:t>
          </a:r>
          <a:endParaRPr lang="en-US" dirty="0"/>
        </a:p>
      </dgm:t>
    </dgm:pt>
    <dgm:pt modelId="{4E9D652E-32DF-49A4-AFD5-8D51C9DDC437}" type="parTrans" cxnId="{47933A54-A2FE-4FC0-9F85-B9E69E449D14}">
      <dgm:prSet/>
      <dgm:spPr/>
      <dgm:t>
        <a:bodyPr/>
        <a:lstStyle/>
        <a:p>
          <a:endParaRPr lang="fr-CA"/>
        </a:p>
      </dgm:t>
    </dgm:pt>
    <dgm:pt modelId="{0B108724-FE15-42EA-9260-1C996482DD32}" type="sibTrans" cxnId="{47933A54-A2FE-4FC0-9F85-B9E69E449D14}">
      <dgm:prSet/>
      <dgm:spPr/>
      <dgm:t>
        <a:bodyPr/>
        <a:lstStyle/>
        <a:p>
          <a:endParaRPr lang="fr-CA"/>
        </a:p>
      </dgm:t>
    </dgm:pt>
    <dgm:pt modelId="{F473BF75-5ABC-4EDA-A1B6-904BB4E5035E}">
      <dgm:prSet/>
      <dgm:spPr/>
      <dgm:t>
        <a:bodyPr/>
        <a:lstStyle/>
        <a:p>
          <a:r>
            <a:rPr lang="en-US" dirty="0" err="1"/>
            <a:t>Unité</a:t>
          </a:r>
          <a:r>
            <a:rPr lang="en-US" dirty="0"/>
            <a:t> pour les enfants et adolescents</a:t>
          </a:r>
        </a:p>
      </dgm:t>
    </dgm:pt>
    <dgm:pt modelId="{7C769567-A9B0-4384-BDD0-DF91F58C58E6}" type="parTrans" cxnId="{971E8904-1D47-4CC8-96F6-3A2AFBB0C283}">
      <dgm:prSet/>
      <dgm:spPr/>
      <dgm:t>
        <a:bodyPr/>
        <a:lstStyle/>
        <a:p>
          <a:endParaRPr lang="fr-CA"/>
        </a:p>
      </dgm:t>
    </dgm:pt>
    <dgm:pt modelId="{E27C7B62-6041-4840-B5D8-1C0029FB2591}" type="sibTrans" cxnId="{971E8904-1D47-4CC8-96F6-3A2AFBB0C283}">
      <dgm:prSet/>
      <dgm:spPr/>
      <dgm:t>
        <a:bodyPr/>
        <a:lstStyle/>
        <a:p>
          <a:endParaRPr lang="fr-CA"/>
        </a:p>
      </dgm:t>
    </dgm:pt>
    <dgm:pt modelId="{C5089A29-D9CB-415B-B2AA-8F6A3372DC8E}">
      <dgm:prSet/>
      <dgm:spPr/>
      <dgm:t>
        <a:bodyPr/>
        <a:lstStyle/>
        <a:p>
          <a:r>
            <a:rPr lang="en-US" dirty="0" err="1"/>
            <a:t>Cliniques</a:t>
          </a:r>
          <a:r>
            <a:rPr lang="en-US" dirty="0"/>
            <a:t> </a:t>
          </a:r>
          <a:r>
            <a:rPr lang="en-US" dirty="0" err="1"/>
            <a:t>spécialisées</a:t>
          </a:r>
          <a:endParaRPr lang="en-US" dirty="0"/>
        </a:p>
      </dgm:t>
    </dgm:pt>
    <dgm:pt modelId="{9F07E96C-B40D-4178-A64B-F21A53EE8943}" type="parTrans" cxnId="{0FD8FCF5-509E-4D21-9613-FDE5CA5964CB}">
      <dgm:prSet/>
      <dgm:spPr/>
      <dgm:t>
        <a:bodyPr/>
        <a:lstStyle/>
        <a:p>
          <a:endParaRPr lang="fr-CA"/>
        </a:p>
      </dgm:t>
    </dgm:pt>
    <dgm:pt modelId="{BB3BD9AA-CD8C-4E65-9CB4-0BCA8FC6C592}" type="sibTrans" cxnId="{0FD8FCF5-509E-4D21-9613-FDE5CA5964CB}">
      <dgm:prSet/>
      <dgm:spPr/>
      <dgm:t>
        <a:bodyPr/>
        <a:lstStyle/>
        <a:p>
          <a:endParaRPr lang="fr-CA"/>
        </a:p>
      </dgm:t>
    </dgm:pt>
    <dgm:pt modelId="{67A60DF6-9A4F-4DA9-9962-58AE1E3D88CA}">
      <dgm:prSet/>
      <dgm:spPr/>
      <dgm:t>
        <a:bodyPr/>
        <a:lstStyle/>
        <a:p>
          <a:r>
            <a:rPr lang="en-US" dirty="0" err="1"/>
            <a:t>Intégration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et Communautaire</a:t>
          </a:r>
        </a:p>
      </dgm:t>
    </dgm:pt>
    <dgm:pt modelId="{009B1CED-74FC-4D88-8FBC-EE3F90DB0608}" type="parTrans" cxnId="{6C4FEDB7-E4AF-4D44-96CA-AE4F5C46EFC4}">
      <dgm:prSet/>
      <dgm:spPr/>
      <dgm:t>
        <a:bodyPr/>
        <a:lstStyle/>
        <a:p>
          <a:endParaRPr lang="fr-CA"/>
        </a:p>
      </dgm:t>
    </dgm:pt>
    <dgm:pt modelId="{4A5964BC-C1FE-47DA-A394-6447A52D4A33}" type="sibTrans" cxnId="{6C4FEDB7-E4AF-4D44-96CA-AE4F5C46EFC4}">
      <dgm:prSet/>
      <dgm:spPr/>
      <dgm:t>
        <a:bodyPr/>
        <a:lstStyle/>
        <a:p>
          <a:endParaRPr lang="fr-CA"/>
        </a:p>
      </dgm:t>
    </dgm:pt>
    <dgm:pt modelId="{795DF364-4097-4B73-B731-808BE6545FA9}">
      <dgm:prSet/>
      <dgm:spPr/>
      <dgm:t>
        <a:bodyPr/>
        <a:lstStyle/>
        <a:p>
          <a:r>
            <a:rPr lang="en-US" dirty="0"/>
            <a:t>Transition </a:t>
          </a:r>
          <a:r>
            <a:rPr lang="en-US" dirty="0" err="1"/>
            <a:t>vers</a:t>
          </a:r>
          <a:r>
            <a:rPr lang="en-US" dirty="0"/>
            <a:t> la vie </a:t>
          </a:r>
          <a:r>
            <a:rPr lang="en-US" dirty="0" err="1"/>
            <a:t>adulte</a:t>
          </a:r>
          <a:r>
            <a:rPr lang="en-US" dirty="0"/>
            <a:t> (16 – 21 </a:t>
          </a:r>
          <a:r>
            <a:rPr lang="en-US" dirty="0" err="1"/>
            <a:t>ans</a:t>
          </a:r>
          <a:r>
            <a:rPr lang="en-US" dirty="0"/>
            <a:t>)</a:t>
          </a:r>
        </a:p>
      </dgm:t>
    </dgm:pt>
    <dgm:pt modelId="{B17F6C7E-3DDA-4F58-9D85-996B0AE9E874}" type="parTrans" cxnId="{3F26B28E-DB27-4286-8D61-AE867D64CBFD}">
      <dgm:prSet/>
      <dgm:spPr/>
      <dgm:t>
        <a:bodyPr/>
        <a:lstStyle/>
        <a:p>
          <a:endParaRPr lang="fr-CA"/>
        </a:p>
      </dgm:t>
    </dgm:pt>
    <dgm:pt modelId="{E22C2F96-061D-4C63-8C9A-7C33E1AD78DA}" type="sibTrans" cxnId="{3F26B28E-DB27-4286-8D61-AE867D64CBFD}">
      <dgm:prSet/>
      <dgm:spPr/>
      <dgm:t>
        <a:bodyPr/>
        <a:lstStyle/>
        <a:p>
          <a:endParaRPr lang="fr-CA"/>
        </a:p>
      </dgm:t>
    </dgm:pt>
    <dgm:pt modelId="{CF017C27-4202-4D9C-B781-19477E59CE6C}" type="pres">
      <dgm:prSet presAssocID="{F1B630FA-1B54-4341-A542-452B720913F6}" presName="Name0" presStyleCnt="0">
        <dgm:presLayoutVars>
          <dgm:dir/>
          <dgm:resizeHandles val="exact"/>
        </dgm:presLayoutVars>
      </dgm:prSet>
      <dgm:spPr/>
    </dgm:pt>
    <dgm:pt modelId="{C5F95B1A-129A-49EA-A409-98F3E905443B}" type="pres">
      <dgm:prSet presAssocID="{D372369B-BB05-4070-819C-65953359F42C}" presName="node" presStyleLbl="node1" presStyleIdx="0" presStyleCnt="12">
        <dgm:presLayoutVars>
          <dgm:bulletEnabled val="1"/>
        </dgm:presLayoutVars>
      </dgm:prSet>
      <dgm:spPr/>
    </dgm:pt>
    <dgm:pt modelId="{F305D01F-F433-4194-82B6-A4232736520B}" type="pres">
      <dgm:prSet presAssocID="{E097F4E2-129C-42F8-9C46-2E58A68F4212}" presName="sibTrans" presStyleLbl="sibTrans1D1" presStyleIdx="0" presStyleCnt="11"/>
      <dgm:spPr/>
    </dgm:pt>
    <dgm:pt modelId="{012849FA-7A85-4D60-B4DA-A3011B42AA55}" type="pres">
      <dgm:prSet presAssocID="{E097F4E2-129C-42F8-9C46-2E58A68F4212}" presName="connectorText" presStyleLbl="sibTrans1D1" presStyleIdx="0" presStyleCnt="11"/>
      <dgm:spPr/>
    </dgm:pt>
    <dgm:pt modelId="{6A7B422F-C38D-44D6-81EB-A0B261A193C6}" type="pres">
      <dgm:prSet presAssocID="{34945630-B5A4-4781-8DFF-1F1870657FEE}" presName="node" presStyleLbl="node1" presStyleIdx="1" presStyleCnt="12">
        <dgm:presLayoutVars>
          <dgm:bulletEnabled val="1"/>
        </dgm:presLayoutVars>
      </dgm:prSet>
      <dgm:spPr/>
    </dgm:pt>
    <dgm:pt modelId="{F1D6BB84-2AB0-4473-8451-C2C569D98A28}" type="pres">
      <dgm:prSet presAssocID="{10616AE5-48F0-443D-9E8D-E0E70467EA14}" presName="sibTrans" presStyleLbl="sibTrans1D1" presStyleIdx="1" presStyleCnt="11"/>
      <dgm:spPr/>
    </dgm:pt>
    <dgm:pt modelId="{05085C57-FF69-4886-BB43-DEAA1867F064}" type="pres">
      <dgm:prSet presAssocID="{10616AE5-48F0-443D-9E8D-E0E70467EA14}" presName="connectorText" presStyleLbl="sibTrans1D1" presStyleIdx="1" presStyleCnt="11"/>
      <dgm:spPr/>
    </dgm:pt>
    <dgm:pt modelId="{D31A79B5-5193-402F-A25D-49BA46D1D478}" type="pres">
      <dgm:prSet presAssocID="{9962A85A-A04D-444B-A4D7-2C0C60EC23EF}" presName="node" presStyleLbl="node1" presStyleIdx="2" presStyleCnt="12">
        <dgm:presLayoutVars>
          <dgm:bulletEnabled val="1"/>
        </dgm:presLayoutVars>
      </dgm:prSet>
      <dgm:spPr/>
    </dgm:pt>
    <dgm:pt modelId="{664BEB8F-5A66-45A6-8262-1801C5685829}" type="pres">
      <dgm:prSet presAssocID="{65236679-C0EF-4179-8B62-F065C19929C6}" presName="sibTrans" presStyleLbl="sibTrans1D1" presStyleIdx="2" presStyleCnt="11"/>
      <dgm:spPr/>
    </dgm:pt>
    <dgm:pt modelId="{777F26A8-17D3-4246-B117-552286EDB499}" type="pres">
      <dgm:prSet presAssocID="{65236679-C0EF-4179-8B62-F065C19929C6}" presName="connectorText" presStyleLbl="sibTrans1D1" presStyleIdx="2" presStyleCnt="11"/>
      <dgm:spPr/>
    </dgm:pt>
    <dgm:pt modelId="{D7B68151-2A0E-4EDE-B90B-1C14F93FCD60}" type="pres">
      <dgm:prSet presAssocID="{8EEC8ACC-719D-4DFF-9476-F9E5A2CC694F}" presName="node" presStyleLbl="node1" presStyleIdx="3" presStyleCnt="12">
        <dgm:presLayoutVars>
          <dgm:bulletEnabled val="1"/>
        </dgm:presLayoutVars>
      </dgm:prSet>
      <dgm:spPr/>
    </dgm:pt>
    <dgm:pt modelId="{44D3C28C-20BB-4CBB-99E5-D3890151EBF1}" type="pres">
      <dgm:prSet presAssocID="{C5DE48CE-9E7C-4AA4-BFEB-50D818F58924}" presName="sibTrans" presStyleLbl="sibTrans1D1" presStyleIdx="3" presStyleCnt="11"/>
      <dgm:spPr/>
    </dgm:pt>
    <dgm:pt modelId="{773302E4-E79D-4F76-A920-8FD65B210D2D}" type="pres">
      <dgm:prSet presAssocID="{C5DE48CE-9E7C-4AA4-BFEB-50D818F58924}" presName="connectorText" presStyleLbl="sibTrans1D1" presStyleIdx="3" presStyleCnt="11"/>
      <dgm:spPr/>
    </dgm:pt>
    <dgm:pt modelId="{993B3480-6757-4598-9742-26AAB863A9F9}" type="pres">
      <dgm:prSet presAssocID="{5DA73AFF-71A4-45D4-AB6D-8ADB6CA9B866}" presName="node" presStyleLbl="node1" presStyleIdx="4" presStyleCnt="12">
        <dgm:presLayoutVars>
          <dgm:bulletEnabled val="1"/>
        </dgm:presLayoutVars>
      </dgm:prSet>
      <dgm:spPr/>
    </dgm:pt>
    <dgm:pt modelId="{F9D3B716-520B-4555-B923-9CB458020CC0}" type="pres">
      <dgm:prSet presAssocID="{364C025B-B0B7-447A-B926-BAC69B95775D}" presName="sibTrans" presStyleLbl="sibTrans1D1" presStyleIdx="4" presStyleCnt="11"/>
      <dgm:spPr/>
    </dgm:pt>
    <dgm:pt modelId="{6302F195-A1B4-4A72-AB91-7428EAE4FB98}" type="pres">
      <dgm:prSet presAssocID="{364C025B-B0B7-447A-B926-BAC69B95775D}" presName="connectorText" presStyleLbl="sibTrans1D1" presStyleIdx="4" presStyleCnt="11"/>
      <dgm:spPr/>
    </dgm:pt>
    <dgm:pt modelId="{648C1D15-2575-4E7C-8F0A-ACB79D29FDCE}" type="pres">
      <dgm:prSet presAssocID="{D73820EC-BDD1-4BC1-B398-31E28B209689}" presName="node" presStyleLbl="node1" presStyleIdx="5" presStyleCnt="12">
        <dgm:presLayoutVars>
          <dgm:bulletEnabled val="1"/>
        </dgm:presLayoutVars>
      </dgm:prSet>
      <dgm:spPr/>
    </dgm:pt>
    <dgm:pt modelId="{E8727BDD-9BB5-4938-960F-D0D17A3A39BC}" type="pres">
      <dgm:prSet presAssocID="{0C3CDB2F-8CDD-44B2-A275-F0FD4638747F}" presName="sibTrans" presStyleLbl="sibTrans1D1" presStyleIdx="5" presStyleCnt="11"/>
      <dgm:spPr/>
    </dgm:pt>
    <dgm:pt modelId="{61619BB1-6B62-4694-B0E5-28E46D6326F6}" type="pres">
      <dgm:prSet presAssocID="{0C3CDB2F-8CDD-44B2-A275-F0FD4638747F}" presName="connectorText" presStyleLbl="sibTrans1D1" presStyleIdx="5" presStyleCnt="11"/>
      <dgm:spPr/>
    </dgm:pt>
    <dgm:pt modelId="{AF6B24F7-2C47-4A26-9DBD-BE1AD9A3F1A9}" type="pres">
      <dgm:prSet presAssocID="{7D69B5A4-AF99-415B-9A52-D71BB1AC4B0D}" presName="node" presStyleLbl="node1" presStyleIdx="6" presStyleCnt="12">
        <dgm:presLayoutVars>
          <dgm:bulletEnabled val="1"/>
        </dgm:presLayoutVars>
      </dgm:prSet>
      <dgm:spPr/>
    </dgm:pt>
    <dgm:pt modelId="{EC98C900-9D96-4827-B539-8A3D0434C309}" type="pres">
      <dgm:prSet presAssocID="{0B108724-FE15-42EA-9260-1C996482DD32}" presName="sibTrans" presStyleLbl="sibTrans1D1" presStyleIdx="6" presStyleCnt="11"/>
      <dgm:spPr/>
    </dgm:pt>
    <dgm:pt modelId="{76EB024E-EE7C-4558-8CE5-022CB6358B9F}" type="pres">
      <dgm:prSet presAssocID="{0B108724-FE15-42EA-9260-1C996482DD32}" presName="connectorText" presStyleLbl="sibTrans1D1" presStyleIdx="6" presStyleCnt="11"/>
      <dgm:spPr/>
    </dgm:pt>
    <dgm:pt modelId="{F63800D8-F931-4281-98C0-7D28D6024E5A}" type="pres">
      <dgm:prSet presAssocID="{D2CEB3EA-7713-430A-8B0C-480BF4C80533}" presName="node" presStyleLbl="node1" presStyleIdx="7" presStyleCnt="12">
        <dgm:presLayoutVars>
          <dgm:bulletEnabled val="1"/>
        </dgm:presLayoutVars>
      </dgm:prSet>
      <dgm:spPr/>
    </dgm:pt>
    <dgm:pt modelId="{40D9CEBD-31E8-4C3A-9ECF-29289DDE4DA9}" type="pres">
      <dgm:prSet presAssocID="{8E84139C-F1BA-4E8D-8B48-634C5F2FF4B6}" presName="sibTrans" presStyleLbl="sibTrans1D1" presStyleIdx="7" presStyleCnt="11"/>
      <dgm:spPr/>
    </dgm:pt>
    <dgm:pt modelId="{72545043-8F00-42D2-AE66-2DEEE0D95479}" type="pres">
      <dgm:prSet presAssocID="{8E84139C-F1BA-4E8D-8B48-634C5F2FF4B6}" presName="connectorText" presStyleLbl="sibTrans1D1" presStyleIdx="7" presStyleCnt="11"/>
      <dgm:spPr/>
    </dgm:pt>
    <dgm:pt modelId="{6A24ECA0-91C7-4846-A3DC-FD0C9AAA74A1}" type="pres">
      <dgm:prSet presAssocID="{F473BF75-5ABC-4EDA-A1B6-904BB4E5035E}" presName="node" presStyleLbl="node1" presStyleIdx="8" presStyleCnt="12">
        <dgm:presLayoutVars>
          <dgm:bulletEnabled val="1"/>
        </dgm:presLayoutVars>
      </dgm:prSet>
      <dgm:spPr/>
    </dgm:pt>
    <dgm:pt modelId="{DDD39E94-CAFA-446E-8F54-6863171FC04B}" type="pres">
      <dgm:prSet presAssocID="{E27C7B62-6041-4840-B5D8-1C0029FB2591}" presName="sibTrans" presStyleLbl="sibTrans1D1" presStyleIdx="8" presStyleCnt="11"/>
      <dgm:spPr/>
    </dgm:pt>
    <dgm:pt modelId="{597E5FA7-DFB4-41C4-8832-07323BB8B9C3}" type="pres">
      <dgm:prSet presAssocID="{E27C7B62-6041-4840-B5D8-1C0029FB2591}" presName="connectorText" presStyleLbl="sibTrans1D1" presStyleIdx="8" presStyleCnt="11"/>
      <dgm:spPr/>
    </dgm:pt>
    <dgm:pt modelId="{2BB23776-A97C-471C-805F-387F692413E9}" type="pres">
      <dgm:prSet presAssocID="{C5089A29-D9CB-415B-B2AA-8F6A3372DC8E}" presName="node" presStyleLbl="node1" presStyleIdx="9" presStyleCnt="12">
        <dgm:presLayoutVars>
          <dgm:bulletEnabled val="1"/>
        </dgm:presLayoutVars>
      </dgm:prSet>
      <dgm:spPr/>
    </dgm:pt>
    <dgm:pt modelId="{03043480-21BD-4F2A-8C2B-E0A59B06B4A9}" type="pres">
      <dgm:prSet presAssocID="{BB3BD9AA-CD8C-4E65-9CB4-0BCA8FC6C592}" presName="sibTrans" presStyleLbl="sibTrans1D1" presStyleIdx="9" presStyleCnt="11"/>
      <dgm:spPr/>
    </dgm:pt>
    <dgm:pt modelId="{A02B381F-1BC9-439E-9EEB-1664089EA274}" type="pres">
      <dgm:prSet presAssocID="{BB3BD9AA-CD8C-4E65-9CB4-0BCA8FC6C592}" presName="connectorText" presStyleLbl="sibTrans1D1" presStyleIdx="9" presStyleCnt="11"/>
      <dgm:spPr/>
    </dgm:pt>
    <dgm:pt modelId="{1829DDE3-63FB-4537-89CB-BF7E6496CE5A}" type="pres">
      <dgm:prSet presAssocID="{67A60DF6-9A4F-4DA9-9962-58AE1E3D88CA}" presName="node" presStyleLbl="node1" presStyleIdx="10" presStyleCnt="12">
        <dgm:presLayoutVars>
          <dgm:bulletEnabled val="1"/>
        </dgm:presLayoutVars>
      </dgm:prSet>
      <dgm:spPr/>
    </dgm:pt>
    <dgm:pt modelId="{CB7F5832-A1DB-4612-8BC9-A967791E2FBA}" type="pres">
      <dgm:prSet presAssocID="{4A5964BC-C1FE-47DA-A394-6447A52D4A33}" presName="sibTrans" presStyleLbl="sibTrans1D1" presStyleIdx="10" presStyleCnt="11"/>
      <dgm:spPr/>
    </dgm:pt>
    <dgm:pt modelId="{1F85747D-F6A9-451C-A3BA-E27C9B6EBFA1}" type="pres">
      <dgm:prSet presAssocID="{4A5964BC-C1FE-47DA-A394-6447A52D4A33}" presName="connectorText" presStyleLbl="sibTrans1D1" presStyleIdx="10" presStyleCnt="11"/>
      <dgm:spPr/>
    </dgm:pt>
    <dgm:pt modelId="{15260E11-0863-4351-B5AE-0E376DD6AC05}" type="pres">
      <dgm:prSet presAssocID="{795DF364-4097-4B73-B731-808BE6545FA9}" presName="node" presStyleLbl="node1" presStyleIdx="11" presStyleCnt="12">
        <dgm:presLayoutVars>
          <dgm:bulletEnabled val="1"/>
        </dgm:presLayoutVars>
      </dgm:prSet>
      <dgm:spPr/>
    </dgm:pt>
  </dgm:ptLst>
  <dgm:cxnLst>
    <dgm:cxn modelId="{971E8904-1D47-4CC8-96F6-3A2AFBB0C283}" srcId="{F1B630FA-1B54-4341-A542-452B720913F6}" destId="{F473BF75-5ABC-4EDA-A1B6-904BB4E5035E}" srcOrd="8" destOrd="0" parTransId="{7C769567-A9B0-4384-BDD0-DF91F58C58E6}" sibTransId="{E27C7B62-6041-4840-B5D8-1C0029FB2591}"/>
    <dgm:cxn modelId="{FEDC1511-F6C6-4BF8-AE61-170063F67594}" type="presOf" srcId="{8EEC8ACC-719D-4DFF-9476-F9E5A2CC694F}" destId="{D7B68151-2A0E-4EDE-B90B-1C14F93FCD60}" srcOrd="0" destOrd="0" presId="urn:microsoft.com/office/officeart/2016/7/layout/RepeatingBendingProcessNew"/>
    <dgm:cxn modelId="{B9363F18-AAAA-4B02-8CDB-5EC20D3C3EEB}" srcId="{F1B630FA-1B54-4341-A542-452B720913F6}" destId="{D73820EC-BDD1-4BC1-B398-31E28B209689}" srcOrd="5" destOrd="0" parTransId="{2A582A60-A6C1-4050-8773-DFB7AD233E71}" sibTransId="{0C3CDB2F-8CDD-44B2-A275-F0FD4638747F}"/>
    <dgm:cxn modelId="{464BF81D-7256-4131-B2B8-154FD05DAE86}" type="presOf" srcId="{BB3BD9AA-CD8C-4E65-9CB4-0BCA8FC6C592}" destId="{03043480-21BD-4F2A-8C2B-E0A59B06B4A9}" srcOrd="0" destOrd="0" presId="urn:microsoft.com/office/officeart/2016/7/layout/RepeatingBendingProcessNew"/>
    <dgm:cxn modelId="{8812481E-EAB1-4D7D-B6E1-3EA50AE06409}" type="presOf" srcId="{8E84139C-F1BA-4E8D-8B48-634C5F2FF4B6}" destId="{72545043-8F00-42D2-AE66-2DEEE0D95479}" srcOrd="1" destOrd="0" presId="urn:microsoft.com/office/officeart/2016/7/layout/RepeatingBendingProcessNew"/>
    <dgm:cxn modelId="{56961C26-AA98-4365-85DE-DC883169C09C}" type="presOf" srcId="{7D69B5A4-AF99-415B-9A52-D71BB1AC4B0D}" destId="{AF6B24F7-2C47-4A26-9DBD-BE1AD9A3F1A9}" srcOrd="0" destOrd="0" presId="urn:microsoft.com/office/officeart/2016/7/layout/RepeatingBendingProcessNew"/>
    <dgm:cxn modelId="{FA23692A-EC4A-4244-AD65-1ADEF2662C69}" type="presOf" srcId="{F473BF75-5ABC-4EDA-A1B6-904BB4E5035E}" destId="{6A24ECA0-91C7-4846-A3DC-FD0C9AAA74A1}" srcOrd="0" destOrd="0" presId="urn:microsoft.com/office/officeart/2016/7/layout/RepeatingBendingProcessNew"/>
    <dgm:cxn modelId="{72EFF32C-80B1-4D3D-9D59-C23F47E5DD84}" type="presOf" srcId="{10616AE5-48F0-443D-9E8D-E0E70467EA14}" destId="{F1D6BB84-2AB0-4473-8451-C2C569D98A28}" srcOrd="0" destOrd="0" presId="urn:microsoft.com/office/officeart/2016/7/layout/RepeatingBendingProcessNew"/>
    <dgm:cxn modelId="{C6F38B32-B332-422E-8130-7F549F19BB64}" type="presOf" srcId="{0B108724-FE15-42EA-9260-1C996482DD32}" destId="{76EB024E-EE7C-4558-8CE5-022CB6358B9F}" srcOrd="1" destOrd="0" presId="urn:microsoft.com/office/officeart/2016/7/layout/RepeatingBendingProcessNew"/>
    <dgm:cxn modelId="{A076B15B-8D9D-4F28-B861-ED1684178E05}" type="presOf" srcId="{4A5964BC-C1FE-47DA-A394-6447A52D4A33}" destId="{CB7F5832-A1DB-4612-8BC9-A967791E2FBA}" srcOrd="0" destOrd="0" presId="urn:microsoft.com/office/officeart/2016/7/layout/RepeatingBendingProcessNew"/>
    <dgm:cxn modelId="{7889F461-4424-461E-B841-0E778D895688}" type="presOf" srcId="{9962A85A-A04D-444B-A4D7-2C0C60EC23EF}" destId="{D31A79B5-5193-402F-A25D-49BA46D1D478}" srcOrd="0" destOrd="0" presId="urn:microsoft.com/office/officeart/2016/7/layout/RepeatingBendingProcessNew"/>
    <dgm:cxn modelId="{90CFAE65-921B-4604-A8E1-D2CE6EF57BAA}" type="presOf" srcId="{65236679-C0EF-4179-8B62-F065C19929C6}" destId="{664BEB8F-5A66-45A6-8262-1801C5685829}" srcOrd="0" destOrd="0" presId="urn:microsoft.com/office/officeart/2016/7/layout/RepeatingBendingProcessNew"/>
    <dgm:cxn modelId="{910FE769-1438-496E-AAE2-A393CEC69DA8}" type="presOf" srcId="{C5DE48CE-9E7C-4AA4-BFEB-50D818F58924}" destId="{773302E4-E79D-4F76-A920-8FD65B210D2D}" srcOrd="1" destOrd="0" presId="urn:microsoft.com/office/officeart/2016/7/layout/RepeatingBendingProcessNew"/>
    <dgm:cxn modelId="{4D5E014B-6453-48B1-8E5C-3E9CF8A87401}" srcId="{F1B630FA-1B54-4341-A542-452B720913F6}" destId="{5DA73AFF-71A4-45D4-AB6D-8ADB6CA9B866}" srcOrd="4" destOrd="0" parTransId="{081CF904-BC1C-4C11-9021-4023C64D6D4C}" sibTransId="{364C025B-B0B7-447A-B926-BAC69B95775D}"/>
    <dgm:cxn modelId="{E5CCB54B-0AE6-4A27-AA3B-E2A65D88EC45}" srcId="{F1B630FA-1B54-4341-A542-452B720913F6}" destId="{34945630-B5A4-4781-8DFF-1F1870657FEE}" srcOrd="1" destOrd="0" parTransId="{DD86E79F-CB1F-4DE5-A2F4-289F4D3A2F6A}" sibTransId="{10616AE5-48F0-443D-9E8D-E0E70467EA14}"/>
    <dgm:cxn modelId="{CA3AD66C-CD36-4986-A52E-A78EE149A030}" srcId="{F1B630FA-1B54-4341-A542-452B720913F6}" destId="{9962A85A-A04D-444B-A4D7-2C0C60EC23EF}" srcOrd="2" destOrd="0" parTransId="{620DD02C-EEB0-44AC-973C-C172C39B5103}" sibTransId="{65236679-C0EF-4179-8B62-F065C19929C6}"/>
    <dgm:cxn modelId="{F7241E4E-9506-44C0-A10E-E66E88B00EAF}" type="presOf" srcId="{0B108724-FE15-42EA-9260-1C996482DD32}" destId="{EC98C900-9D96-4827-B539-8A3D0434C309}" srcOrd="0" destOrd="0" presId="urn:microsoft.com/office/officeart/2016/7/layout/RepeatingBendingProcessNew"/>
    <dgm:cxn modelId="{F3D97273-4A7E-4BCF-8F93-7ADC9F67694D}" type="presOf" srcId="{8E84139C-F1BA-4E8D-8B48-634C5F2FF4B6}" destId="{40D9CEBD-31E8-4C3A-9ECF-29289DDE4DA9}" srcOrd="0" destOrd="0" presId="urn:microsoft.com/office/officeart/2016/7/layout/RepeatingBendingProcessNew"/>
    <dgm:cxn modelId="{47933A54-A2FE-4FC0-9F85-B9E69E449D14}" srcId="{F1B630FA-1B54-4341-A542-452B720913F6}" destId="{7D69B5A4-AF99-415B-9A52-D71BB1AC4B0D}" srcOrd="6" destOrd="0" parTransId="{4E9D652E-32DF-49A4-AFD5-8D51C9DDC437}" sibTransId="{0B108724-FE15-42EA-9260-1C996482DD32}"/>
    <dgm:cxn modelId="{9DE3575A-0493-4379-8867-838061B467F1}" type="presOf" srcId="{D372369B-BB05-4070-819C-65953359F42C}" destId="{C5F95B1A-129A-49EA-A409-98F3E905443B}" srcOrd="0" destOrd="0" presId="urn:microsoft.com/office/officeart/2016/7/layout/RepeatingBendingProcessNew"/>
    <dgm:cxn modelId="{714D9F5A-7C3B-4EAE-A51F-A714379AC298}" type="presOf" srcId="{C5DE48CE-9E7C-4AA4-BFEB-50D818F58924}" destId="{44D3C28C-20BB-4CBB-99E5-D3890151EBF1}" srcOrd="0" destOrd="0" presId="urn:microsoft.com/office/officeart/2016/7/layout/RepeatingBendingProcessNew"/>
    <dgm:cxn modelId="{458A027D-E001-4A72-8709-5A714EB591BB}" type="presOf" srcId="{C5089A29-D9CB-415B-B2AA-8F6A3372DC8E}" destId="{2BB23776-A97C-471C-805F-387F692413E9}" srcOrd="0" destOrd="0" presId="urn:microsoft.com/office/officeart/2016/7/layout/RepeatingBendingProcessNew"/>
    <dgm:cxn modelId="{31A4B07F-C214-4D4A-A75D-EBD4CAB2A51C}" srcId="{F1B630FA-1B54-4341-A542-452B720913F6}" destId="{D2CEB3EA-7713-430A-8B0C-480BF4C80533}" srcOrd="7" destOrd="0" parTransId="{A9908E1B-D14A-451A-BE39-E94CEE4267FD}" sibTransId="{8E84139C-F1BA-4E8D-8B48-634C5F2FF4B6}"/>
    <dgm:cxn modelId="{AF14D981-4CD5-4094-96E7-7857CACB1B75}" type="presOf" srcId="{D73820EC-BDD1-4BC1-B398-31E28B209689}" destId="{648C1D15-2575-4E7C-8F0A-ACB79D29FDCE}" srcOrd="0" destOrd="0" presId="urn:microsoft.com/office/officeart/2016/7/layout/RepeatingBendingProcessNew"/>
    <dgm:cxn modelId="{2344A08E-378F-40C8-A111-8F0CE0821AFC}" type="presOf" srcId="{4A5964BC-C1FE-47DA-A394-6447A52D4A33}" destId="{1F85747D-F6A9-451C-A3BA-E27C9B6EBFA1}" srcOrd="1" destOrd="0" presId="urn:microsoft.com/office/officeart/2016/7/layout/RepeatingBendingProcessNew"/>
    <dgm:cxn modelId="{3F26B28E-DB27-4286-8D61-AE867D64CBFD}" srcId="{F1B630FA-1B54-4341-A542-452B720913F6}" destId="{795DF364-4097-4B73-B731-808BE6545FA9}" srcOrd="11" destOrd="0" parTransId="{B17F6C7E-3DDA-4F58-9D85-996B0AE9E874}" sibTransId="{E22C2F96-061D-4C63-8C9A-7C33E1AD78DA}"/>
    <dgm:cxn modelId="{92213F91-35C2-488F-8042-CA510024E2FE}" type="presOf" srcId="{795DF364-4097-4B73-B731-808BE6545FA9}" destId="{15260E11-0863-4351-B5AE-0E376DD6AC05}" srcOrd="0" destOrd="0" presId="urn:microsoft.com/office/officeart/2016/7/layout/RepeatingBendingProcessNew"/>
    <dgm:cxn modelId="{EC578695-5B16-44C3-9F2C-AD07E0F14330}" type="presOf" srcId="{BB3BD9AA-CD8C-4E65-9CB4-0BCA8FC6C592}" destId="{A02B381F-1BC9-439E-9EEB-1664089EA274}" srcOrd="1" destOrd="0" presId="urn:microsoft.com/office/officeart/2016/7/layout/RepeatingBendingProcessNew"/>
    <dgm:cxn modelId="{F1C95496-8723-4F88-8B2D-AF6CCE39503D}" type="presOf" srcId="{34945630-B5A4-4781-8DFF-1F1870657FEE}" destId="{6A7B422F-C38D-44D6-81EB-A0B261A193C6}" srcOrd="0" destOrd="0" presId="urn:microsoft.com/office/officeart/2016/7/layout/RepeatingBendingProcessNew"/>
    <dgm:cxn modelId="{7E8E239A-5BC0-4BB3-AB2E-6EEC70C9DEE1}" srcId="{F1B630FA-1B54-4341-A542-452B720913F6}" destId="{D372369B-BB05-4070-819C-65953359F42C}" srcOrd="0" destOrd="0" parTransId="{E8CF3848-2634-4EF4-8F18-1CC82EE11555}" sibTransId="{E097F4E2-129C-42F8-9C46-2E58A68F4212}"/>
    <dgm:cxn modelId="{E850449C-5F56-4CC6-AA06-116387177069}" type="presOf" srcId="{E097F4E2-129C-42F8-9C46-2E58A68F4212}" destId="{012849FA-7A85-4D60-B4DA-A3011B42AA55}" srcOrd="1" destOrd="0" presId="urn:microsoft.com/office/officeart/2016/7/layout/RepeatingBendingProcessNew"/>
    <dgm:cxn modelId="{C3CAB79C-07EA-4625-A68D-37148FBDBCB0}" srcId="{F1B630FA-1B54-4341-A542-452B720913F6}" destId="{8EEC8ACC-719D-4DFF-9476-F9E5A2CC694F}" srcOrd="3" destOrd="0" parTransId="{F4F61C0D-73D8-4BE5-8806-E638F1783765}" sibTransId="{C5DE48CE-9E7C-4AA4-BFEB-50D818F58924}"/>
    <dgm:cxn modelId="{7FAAE1AA-B41C-4E49-B7C5-301B8B30F01C}" type="presOf" srcId="{364C025B-B0B7-447A-B926-BAC69B95775D}" destId="{6302F195-A1B4-4A72-AB91-7428EAE4FB98}" srcOrd="1" destOrd="0" presId="urn:microsoft.com/office/officeart/2016/7/layout/RepeatingBendingProcessNew"/>
    <dgm:cxn modelId="{CE30B1AB-DC8C-4216-829E-2E512EEB3C3D}" type="presOf" srcId="{0C3CDB2F-8CDD-44B2-A275-F0FD4638747F}" destId="{E8727BDD-9BB5-4938-960F-D0D17A3A39BC}" srcOrd="0" destOrd="0" presId="urn:microsoft.com/office/officeart/2016/7/layout/RepeatingBendingProcessNew"/>
    <dgm:cxn modelId="{841548AD-3A39-4A5B-B7F7-EAF3A6BA5AB4}" type="presOf" srcId="{10616AE5-48F0-443D-9E8D-E0E70467EA14}" destId="{05085C57-FF69-4886-BB43-DEAA1867F064}" srcOrd="1" destOrd="0" presId="urn:microsoft.com/office/officeart/2016/7/layout/RepeatingBendingProcessNew"/>
    <dgm:cxn modelId="{8F37EAB1-AB0E-410C-9C3D-105981540B02}" type="presOf" srcId="{F1B630FA-1B54-4341-A542-452B720913F6}" destId="{CF017C27-4202-4D9C-B781-19477E59CE6C}" srcOrd="0" destOrd="0" presId="urn:microsoft.com/office/officeart/2016/7/layout/RepeatingBendingProcessNew"/>
    <dgm:cxn modelId="{6C4FEDB7-E4AF-4D44-96CA-AE4F5C46EFC4}" srcId="{F1B630FA-1B54-4341-A542-452B720913F6}" destId="{67A60DF6-9A4F-4DA9-9962-58AE1E3D88CA}" srcOrd="10" destOrd="0" parTransId="{009B1CED-74FC-4D88-8FBC-EE3F90DB0608}" sibTransId="{4A5964BC-C1FE-47DA-A394-6447A52D4A33}"/>
    <dgm:cxn modelId="{D66C01C1-5235-4794-8F7D-54B30489AE69}" type="presOf" srcId="{E097F4E2-129C-42F8-9C46-2E58A68F4212}" destId="{F305D01F-F433-4194-82B6-A4232736520B}" srcOrd="0" destOrd="0" presId="urn:microsoft.com/office/officeart/2016/7/layout/RepeatingBendingProcessNew"/>
    <dgm:cxn modelId="{308DB0C7-7326-40E1-9C19-E22B9BC0A399}" type="presOf" srcId="{0C3CDB2F-8CDD-44B2-A275-F0FD4638747F}" destId="{61619BB1-6B62-4694-B0E5-28E46D6326F6}" srcOrd="1" destOrd="0" presId="urn:microsoft.com/office/officeart/2016/7/layout/RepeatingBendingProcessNew"/>
    <dgm:cxn modelId="{B7EA94C8-B44D-4F86-9125-9B332B1F1503}" type="presOf" srcId="{65236679-C0EF-4179-8B62-F065C19929C6}" destId="{777F26A8-17D3-4246-B117-552286EDB499}" srcOrd="1" destOrd="0" presId="urn:microsoft.com/office/officeart/2016/7/layout/RepeatingBendingProcessNew"/>
    <dgm:cxn modelId="{39643ECA-0CC8-4838-8E9C-8456DDC1F6DD}" type="presOf" srcId="{67A60DF6-9A4F-4DA9-9962-58AE1E3D88CA}" destId="{1829DDE3-63FB-4537-89CB-BF7E6496CE5A}" srcOrd="0" destOrd="0" presId="urn:microsoft.com/office/officeart/2016/7/layout/RepeatingBendingProcessNew"/>
    <dgm:cxn modelId="{A0247BCD-0851-44C2-9D9A-96A79DD9B2B9}" type="presOf" srcId="{E27C7B62-6041-4840-B5D8-1C0029FB2591}" destId="{597E5FA7-DFB4-41C4-8832-07323BB8B9C3}" srcOrd="1" destOrd="0" presId="urn:microsoft.com/office/officeart/2016/7/layout/RepeatingBendingProcessNew"/>
    <dgm:cxn modelId="{579FABCD-D126-4380-8DB0-0AB6285CA776}" type="presOf" srcId="{5DA73AFF-71A4-45D4-AB6D-8ADB6CA9B866}" destId="{993B3480-6757-4598-9742-26AAB863A9F9}" srcOrd="0" destOrd="0" presId="urn:microsoft.com/office/officeart/2016/7/layout/RepeatingBendingProcessNew"/>
    <dgm:cxn modelId="{2EDA0DD8-283C-4933-A1B7-56FCA1A7091E}" type="presOf" srcId="{E27C7B62-6041-4840-B5D8-1C0029FB2591}" destId="{DDD39E94-CAFA-446E-8F54-6863171FC04B}" srcOrd="0" destOrd="0" presId="urn:microsoft.com/office/officeart/2016/7/layout/RepeatingBendingProcessNew"/>
    <dgm:cxn modelId="{0547C1E0-E550-46BC-869E-0462209F5540}" type="presOf" srcId="{D2CEB3EA-7713-430A-8B0C-480BF4C80533}" destId="{F63800D8-F931-4281-98C0-7D28D6024E5A}" srcOrd="0" destOrd="0" presId="urn:microsoft.com/office/officeart/2016/7/layout/RepeatingBendingProcessNew"/>
    <dgm:cxn modelId="{BC9A43EF-0772-4AD3-9201-BFAE4787692F}" type="presOf" srcId="{364C025B-B0B7-447A-B926-BAC69B95775D}" destId="{F9D3B716-520B-4555-B923-9CB458020CC0}" srcOrd="0" destOrd="0" presId="urn:microsoft.com/office/officeart/2016/7/layout/RepeatingBendingProcessNew"/>
    <dgm:cxn modelId="{0FD8FCF5-509E-4D21-9613-FDE5CA5964CB}" srcId="{F1B630FA-1B54-4341-A542-452B720913F6}" destId="{C5089A29-D9CB-415B-B2AA-8F6A3372DC8E}" srcOrd="9" destOrd="0" parTransId="{9F07E96C-B40D-4178-A64B-F21A53EE8943}" sibTransId="{BB3BD9AA-CD8C-4E65-9CB4-0BCA8FC6C592}"/>
    <dgm:cxn modelId="{0D687968-687E-43E5-84AF-71AC4D2B8246}" type="presParOf" srcId="{CF017C27-4202-4D9C-B781-19477E59CE6C}" destId="{C5F95B1A-129A-49EA-A409-98F3E905443B}" srcOrd="0" destOrd="0" presId="urn:microsoft.com/office/officeart/2016/7/layout/RepeatingBendingProcessNew"/>
    <dgm:cxn modelId="{1C734C68-0481-46D1-A7CF-2A71EE22FFE2}" type="presParOf" srcId="{CF017C27-4202-4D9C-B781-19477E59CE6C}" destId="{F305D01F-F433-4194-82B6-A4232736520B}" srcOrd="1" destOrd="0" presId="urn:microsoft.com/office/officeart/2016/7/layout/RepeatingBendingProcessNew"/>
    <dgm:cxn modelId="{2C14095F-F5CF-45B5-A0F7-BFED8E62B1E2}" type="presParOf" srcId="{F305D01F-F433-4194-82B6-A4232736520B}" destId="{012849FA-7A85-4D60-B4DA-A3011B42AA55}" srcOrd="0" destOrd="0" presId="urn:microsoft.com/office/officeart/2016/7/layout/RepeatingBendingProcessNew"/>
    <dgm:cxn modelId="{431A32E6-C762-4922-BE5B-B8044FB0D7E5}" type="presParOf" srcId="{CF017C27-4202-4D9C-B781-19477E59CE6C}" destId="{6A7B422F-C38D-44D6-81EB-A0B261A193C6}" srcOrd="2" destOrd="0" presId="urn:microsoft.com/office/officeart/2016/7/layout/RepeatingBendingProcessNew"/>
    <dgm:cxn modelId="{60D6548E-82F9-43A5-84DA-209BAED41A88}" type="presParOf" srcId="{CF017C27-4202-4D9C-B781-19477E59CE6C}" destId="{F1D6BB84-2AB0-4473-8451-C2C569D98A28}" srcOrd="3" destOrd="0" presId="urn:microsoft.com/office/officeart/2016/7/layout/RepeatingBendingProcessNew"/>
    <dgm:cxn modelId="{9F562B98-A261-4691-AF61-3D9387802D00}" type="presParOf" srcId="{F1D6BB84-2AB0-4473-8451-C2C569D98A28}" destId="{05085C57-FF69-4886-BB43-DEAA1867F064}" srcOrd="0" destOrd="0" presId="urn:microsoft.com/office/officeart/2016/7/layout/RepeatingBendingProcessNew"/>
    <dgm:cxn modelId="{854664C7-9BF9-432C-993E-7E96D1248862}" type="presParOf" srcId="{CF017C27-4202-4D9C-B781-19477E59CE6C}" destId="{D31A79B5-5193-402F-A25D-49BA46D1D478}" srcOrd="4" destOrd="0" presId="urn:microsoft.com/office/officeart/2016/7/layout/RepeatingBendingProcessNew"/>
    <dgm:cxn modelId="{CE779319-FB58-4863-A02D-936C64A2EDF4}" type="presParOf" srcId="{CF017C27-4202-4D9C-B781-19477E59CE6C}" destId="{664BEB8F-5A66-45A6-8262-1801C5685829}" srcOrd="5" destOrd="0" presId="urn:microsoft.com/office/officeart/2016/7/layout/RepeatingBendingProcessNew"/>
    <dgm:cxn modelId="{C0A9BAB7-C71C-4EB0-BB05-0DEA6EB1BD93}" type="presParOf" srcId="{664BEB8F-5A66-45A6-8262-1801C5685829}" destId="{777F26A8-17D3-4246-B117-552286EDB499}" srcOrd="0" destOrd="0" presId="urn:microsoft.com/office/officeart/2016/7/layout/RepeatingBendingProcessNew"/>
    <dgm:cxn modelId="{28B93386-5131-49ED-842C-4E45FF4D6243}" type="presParOf" srcId="{CF017C27-4202-4D9C-B781-19477E59CE6C}" destId="{D7B68151-2A0E-4EDE-B90B-1C14F93FCD60}" srcOrd="6" destOrd="0" presId="urn:microsoft.com/office/officeart/2016/7/layout/RepeatingBendingProcessNew"/>
    <dgm:cxn modelId="{C7CD0B1B-2748-4B50-A8CE-72EE21600F8B}" type="presParOf" srcId="{CF017C27-4202-4D9C-B781-19477E59CE6C}" destId="{44D3C28C-20BB-4CBB-99E5-D3890151EBF1}" srcOrd="7" destOrd="0" presId="urn:microsoft.com/office/officeart/2016/7/layout/RepeatingBendingProcessNew"/>
    <dgm:cxn modelId="{85B5A15F-4876-471A-9B1F-ABF034AB82A2}" type="presParOf" srcId="{44D3C28C-20BB-4CBB-99E5-D3890151EBF1}" destId="{773302E4-E79D-4F76-A920-8FD65B210D2D}" srcOrd="0" destOrd="0" presId="urn:microsoft.com/office/officeart/2016/7/layout/RepeatingBendingProcessNew"/>
    <dgm:cxn modelId="{3FA3C1F7-CBA2-4CFA-A0C5-2EA5AA459210}" type="presParOf" srcId="{CF017C27-4202-4D9C-B781-19477E59CE6C}" destId="{993B3480-6757-4598-9742-26AAB863A9F9}" srcOrd="8" destOrd="0" presId="urn:microsoft.com/office/officeart/2016/7/layout/RepeatingBendingProcessNew"/>
    <dgm:cxn modelId="{AFB21924-B642-40CB-913C-0F5ACF824834}" type="presParOf" srcId="{CF017C27-4202-4D9C-B781-19477E59CE6C}" destId="{F9D3B716-520B-4555-B923-9CB458020CC0}" srcOrd="9" destOrd="0" presId="urn:microsoft.com/office/officeart/2016/7/layout/RepeatingBendingProcessNew"/>
    <dgm:cxn modelId="{760D83CA-FD56-49F3-AF84-335E4D9D95CA}" type="presParOf" srcId="{F9D3B716-520B-4555-B923-9CB458020CC0}" destId="{6302F195-A1B4-4A72-AB91-7428EAE4FB98}" srcOrd="0" destOrd="0" presId="urn:microsoft.com/office/officeart/2016/7/layout/RepeatingBendingProcessNew"/>
    <dgm:cxn modelId="{0F0D6BF7-D309-46CB-A133-FBABB8AC3618}" type="presParOf" srcId="{CF017C27-4202-4D9C-B781-19477E59CE6C}" destId="{648C1D15-2575-4E7C-8F0A-ACB79D29FDCE}" srcOrd="10" destOrd="0" presId="urn:microsoft.com/office/officeart/2016/7/layout/RepeatingBendingProcessNew"/>
    <dgm:cxn modelId="{040A360B-E6E3-4A96-B5EF-2368E3B55998}" type="presParOf" srcId="{CF017C27-4202-4D9C-B781-19477E59CE6C}" destId="{E8727BDD-9BB5-4938-960F-D0D17A3A39BC}" srcOrd="11" destOrd="0" presId="urn:microsoft.com/office/officeart/2016/7/layout/RepeatingBendingProcessNew"/>
    <dgm:cxn modelId="{D1083202-4332-468D-8AE6-D2E06CD9C657}" type="presParOf" srcId="{E8727BDD-9BB5-4938-960F-D0D17A3A39BC}" destId="{61619BB1-6B62-4694-B0E5-28E46D6326F6}" srcOrd="0" destOrd="0" presId="urn:microsoft.com/office/officeart/2016/7/layout/RepeatingBendingProcessNew"/>
    <dgm:cxn modelId="{B2C36059-0CAD-4599-943C-CBA0222DCC23}" type="presParOf" srcId="{CF017C27-4202-4D9C-B781-19477E59CE6C}" destId="{AF6B24F7-2C47-4A26-9DBD-BE1AD9A3F1A9}" srcOrd="12" destOrd="0" presId="urn:microsoft.com/office/officeart/2016/7/layout/RepeatingBendingProcessNew"/>
    <dgm:cxn modelId="{5E62BE4E-EBE2-4196-A297-D4175C5F3850}" type="presParOf" srcId="{CF017C27-4202-4D9C-B781-19477E59CE6C}" destId="{EC98C900-9D96-4827-B539-8A3D0434C309}" srcOrd="13" destOrd="0" presId="urn:microsoft.com/office/officeart/2016/7/layout/RepeatingBendingProcessNew"/>
    <dgm:cxn modelId="{2ABBF697-01EC-415A-8D9F-68FE9C37552A}" type="presParOf" srcId="{EC98C900-9D96-4827-B539-8A3D0434C309}" destId="{76EB024E-EE7C-4558-8CE5-022CB6358B9F}" srcOrd="0" destOrd="0" presId="urn:microsoft.com/office/officeart/2016/7/layout/RepeatingBendingProcessNew"/>
    <dgm:cxn modelId="{F7601A7C-F8B8-4665-9DA2-EB01C3D2CC97}" type="presParOf" srcId="{CF017C27-4202-4D9C-B781-19477E59CE6C}" destId="{F63800D8-F931-4281-98C0-7D28D6024E5A}" srcOrd="14" destOrd="0" presId="urn:microsoft.com/office/officeart/2016/7/layout/RepeatingBendingProcessNew"/>
    <dgm:cxn modelId="{12746BE0-6511-475F-AC0A-12C49FB0A6EC}" type="presParOf" srcId="{CF017C27-4202-4D9C-B781-19477E59CE6C}" destId="{40D9CEBD-31E8-4C3A-9ECF-29289DDE4DA9}" srcOrd="15" destOrd="0" presId="urn:microsoft.com/office/officeart/2016/7/layout/RepeatingBendingProcessNew"/>
    <dgm:cxn modelId="{EE307742-2F55-4525-A355-529F81FFA128}" type="presParOf" srcId="{40D9CEBD-31E8-4C3A-9ECF-29289DDE4DA9}" destId="{72545043-8F00-42D2-AE66-2DEEE0D95479}" srcOrd="0" destOrd="0" presId="urn:microsoft.com/office/officeart/2016/7/layout/RepeatingBendingProcessNew"/>
    <dgm:cxn modelId="{924D5087-B654-467E-97A5-CB9938F63E60}" type="presParOf" srcId="{CF017C27-4202-4D9C-B781-19477E59CE6C}" destId="{6A24ECA0-91C7-4846-A3DC-FD0C9AAA74A1}" srcOrd="16" destOrd="0" presId="urn:microsoft.com/office/officeart/2016/7/layout/RepeatingBendingProcessNew"/>
    <dgm:cxn modelId="{C4C09FF0-76D5-4BF5-A6FE-3A49A2A1903E}" type="presParOf" srcId="{CF017C27-4202-4D9C-B781-19477E59CE6C}" destId="{DDD39E94-CAFA-446E-8F54-6863171FC04B}" srcOrd="17" destOrd="0" presId="urn:microsoft.com/office/officeart/2016/7/layout/RepeatingBendingProcessNew"/>
    <dgm:cxn modelId="{3D05BFBA-D26F-4817-A312-9397F4E2A549}" type="presParOf" srcId="{DDD39E94-CAFA-446E-8F54-6863171FC04B}" destId="{597E5FA7-DFB4-41C4-8832-07323BB8B9C3}" srcOrd="0" destOrd="0" presId="urn:microsoft.com/office/officeart/2016/7/layout/RepeatingBendingProcessNew"/>
    <dgm:cxn modelId="{6FE25EDD-B356-4914-B363-A128C457DB70}" type="presParOf" srcId="{CF017C27-4202-4D9C-B781-19477E59CE6C}" destId="{2BB23776-A97C-471C-805F-387F692413E9}" srcOrd="18" destOrd="0" presId="urn:microsoft.com/office/officeart/2016/7/layout/RepeatingBendingProcessNew"/>
    <dgm:cxn modelId="{08C6C905-DB71-4000-AB1F-CBB938AA4498}" type="presParOf" srcId="{CF017C27-4202-4D9C-B781-19477E59CE6C}" destId="{03043480-21BD-4F2A-8C2B-E0A59B06B4A9}" srcOrd="19" destOrd="0" presId="urn:microsoft.com/office/officeart/2016/7/layout/RepeatingBendingProcessNew"/>
    <dgm:cxn modelId="{6B62CB04-F386-479E-AF0F-2EC8D09B408E}" type="presParOf" srcId="{03043480-21BD-4F2A-8C2B-E0A59B06B4A9}" destId="{A02B381F-1BC9-439E-9EEB-1664089EA274}" srcOrd="0" destOrd="0" presId="urn:microsoft.com/office/officeart/2016/7/layout/RepeatingBendingProcessNew"/>
    <dgm:cxn modelId="{6ACA1360-908D-49AE-ABE1-2B02752CD293}" type="presParOf" srcId="{CF017C27-4202-4D9C-B781-19477E59CE6C}" destId="{1829DDE3-63FB-4537-89CB-BF7E6496CE5A}" srcOrd="20" destOrd="0" presId="urn:microsoft.com/office/officeart/2016/7/layout/RepeatingBendingProcessNew"/>
    <dgm:cxn modelId="{F080DB20-2C77-475B-8F63-7311DD2A5A3E}" type="presParOf" srcId="{CF017C27-4202-4D9C-B781-19477E59CE6C}" destId="{CB7F5832-A1DB-4612-8BC9-A967791E2FBA}" srcOrd="21" destOrd="0" presId="urn:microsoft.com/office/officeart/2016/7/layout/RepeatingBendingProcessNew"/>
    <dgm:cxn modelId="{9F7A5C92-7C90-4392-81D5-1BF8247E147D}" type="presParOf" srcId="{CB7F5832-A1DB-4612-8BC9-A967791E2FBA}" destId="{1F85747D-F6A9-451C-A3BA-E27C9B6EBFA1}" srcOrd="0" destOrd="0" presId="urn:microsoft.com/office/officeart/2016/7/layout/RepeatingBendingProcessNew"/>
    <dgm:cxn modelId="{1912A3A0-8B67-4493-A9BB-13C1C2BA1A48}" type="presParOf" srcId="{CF017C27-4202-4D9C-B781-19477E59CE6C}" destId="{15260E11-0863-4351-B5AE-0E376DD6AC05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F54E6-2F7B-45B1-A0F6-CF86822D9497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5DF58B-2A1F-4092-8368-DCAEBB27E2BA}">
      <dgm:prSet/>
      <dgm:spPr/>
      <dgm:t>
        <a:bodyPr/>
        <a:lstStyle/>
        <a:p>
          <a:r>
            <a:rPr lang="fr-CA"/>
            <a:t>Les CR sont des services de 2</a:t>
          </a:r>
          <a:r>
            <a:rPr lang="fr-CA" baseline="30000"/>
            <a:t>e</a:t>
          </a:r>
          <a:r>
            <a:rPr lang="fr-CA"/>
            <a:t> et de 3</a:t>
          </a:r>
          <a:r>
            <a:rPr lang="fr-CA" baseline="30000"/>
            <a:t>e</a:t>
          </a:r>
          <a:r>
            <a:rPr lang="fr-CA"/>
            <a:t> ligne: les personnes ont des diagnostics et des PI qui visent l’adaptation et la réadaptation </a:t>
          </a:r>
          <a:endParaRPr lang="en-US"/>
        </a:p>
      </dgm:t>
    </dgm:pt>
    <dgm:pt modelId="{C9B7FDFD-D494-46CA-9478-BC7E776144C8}" type="parTrans" cxnId="{8D4DABEF-6F63-4AA6-BF1A-361E2569DF7D}">
      <dgm:prSet/>
      <dgm:spPr/>
      <dgm:t>
        <a:bodyPr/>
        <a:lstStyle/>
        <a:p>
          <a:endParaRPr lang="en-US"/>
        </a:p>
      </dgm:t>
    </dgm:pt>
    <dgm:pt modelId="{B9309660-9EB9-450E-A42D-74F67C5DD57B}" type="sibTrans" cxnId="{8D4DABEF-6F63-4AA6-BF1A-361E2569DF7D}">
      <dgm:prSet/>
      <dgm:spPr/>
      <dgm:t>
        <a:bodyPr/>
        <a:lstStyle/>
        <a:p>
          <a:endParaRPr lang="en-US"/>
        </a:p>
      </dgm:t>
    </dgm:pt>
    <dgm:pt modelId="{D993AF9E-066C-4A44-987C-470F48D05202}">
      <dgm:prSet/>
      <dgm:spPr/>
      <dgm:t>
        <a:bodyPr/>
        <a:lstStyle/>
        <a:p>
          <a:r>
            <a:rPr lang="fr-CA"/>
            <a:t>On veut soutenir l’intégration sociale, scolaire et professionnelle</a:t>
          </a:r>
          <a:endParaRPr lang="en-US"/>
        </a:p>
      </dgm:t>
    </dgm:pt>
    <dgm:pt modelId="{AF61DDC8-4E86-4AAB-9F03-7E9DA3844F2E}" type="parTrans" cxnId="{E9FDF745-9238-4FED-A2AA-B8CFAD4B7F31}">
      <dgm:prSet/>
      <dgm:spPr/>
      <dgm:t>
        <a:bodyPr/>
        <a:lstStyle/>
        <a:p>
          <a:endParaRPr lang="en-US"/>
        </a:p>
      </dgm:t>
    </dgm:pt>
    <dgm:pt modelId="{AC250ABF-1DE8-43B2-9AD9-2D47AA034B75}" type="sibTrans" cxnId="{E9FDF745-9238-4FED-A2AA-B8CFAD4B7F31}">
      <dgm:prSet/>
      <dgm:spPr/>
      <dgm:t>
        <a:bodyPr/>
        <a:lstStyle/>
        <a:p>
          <a:endParaRPr lang="en-US"/>
        </a:p>
      </dgm:t>
    </dgm:pt>
    <dgm:pt modelId="{BC31726C-0ED5-442F-88DA-09A1288F6E0E}">
      <dgm:prSet/>
      <dgm:spPr/>
      <dgm:t>
        <a:bodyPr/>
        <a:lstStyle/>
        <a:p>
          <a:r>
            <a:rPr lang="fr-CA"/>
            <a:t>On vit des échecs, des deuils et des réussites parfois très petites, mais on ne lâche pas!</a:t>
          </a:r>
          <a:endParaRPr lang="en-US"/>
        </a:p>
      </dgm:t>
    </dgm:pt>
    <dgm:pt modelId="{7DC618F3-B7CC-4448-A900-6971B2F7C750}" type="parTrans" cxnId="{FDF75159-57D9-4800-9AB3-5CB91AB32BCE}">
      <dgm:prSet/>
      <dgm:spPr/>
      <dgm:t>
        <a:bodyPr/>
        <a:lstStyle/>
        <a:p>
          <a:endParaRPr lang="en-US"/>
        </a:p>
      </dgm:t>
    </dgm:pt>
    <dgm:pt modelId="{DFFDE798-E1AB-4982-8633-86CB50F500C6}" type="sibTrans" cxnId="{FDF75159-57D9-4800-9AB3-5CB91AB32BCE}">
      <dgm:prSet/>
      <dgm:spPr/>
      <dgm:t>
        <a:bodyPr/>
        <a:lstStyle/>
        <a:p>
          <a:endParaRPr lang="en-US"/>
        </a:p>
      </dgm:t>
    </dgm:pt>
    <dgm:pt modelId="{11D67CEE-A16F-4BFE-93A5-CE3118DD66F2}">
      <dgm:prSet/>
      <dgm:spPr/>
      <dgm:t>
        <a:bodyPr/>
        <a:lstStyle/>
        <a:p>
          <a:r>
            <a:rPr lang="fr-CA"/>
            <a:t>On est là pour la personne et son entourage, dans le quotidien</a:t>
          </a:r>
          <a:endParaRPr lang="en-US"/>
        </a:p>
      </dgm:t>
    </dgm:pt>
    <dgm:pt modelId="{32A4E976-F67C-453B-9135-1118661A73F4}" type="parTrans" cxnId="{57672F8D-7A88-46ED-BACC-EB0B31B10BE0}">
      <dgm:prSet/>
      <dgm:spPr/>
      <dgm:t>
        <a:bodyPr/>
        <a:lstStyle/>
        <a:p>
          <a:endParaRPr lang="en-US"/>
        </a:p>
      </dgm:t>
    </dgm:pt>
    <dgm:pt modelId="{633EF834-7328-4BFB-9781-8BEB3C217277}" type="sibTrans" cxnId="{57672F8D-7A88-46ED-BACC-EB0B31B10BE0}">
      <dgm:prSet/>
      <dgm:spPr/>
      <dgm:t>
        <a:bodyPr/>
        <a:lstStyle/>
        <a:p>
          <a:endParaRPr lang="en-US"/>
        </a:p>
      </dgm:t>
    </dgm:pt>
    <dgm:pt modelId="{B55CE6C7-F216-4443-A7D6-8AB091CFFA88}" type="pres">
      <dgm:prSet presAssocID="{FE2F54E6-2F7B-45B1-A0F6-CF86822D9497}" presName="matrix" presStyleCnt="0">
        <dgm:presLayoutVars>
          <dgm:chMax val="1"/>
          <dgm:dir/>
          <dgm:resizeHandles val="exact"/>
        </dgm:presLayoutVars>
      </dgm:prSet>
      <dgm:spPr/>
    </dgm:pt>
    <dgm:pt modelId="{AECF939A-8557-476A-921D-F4C61D17F6E7}" type="pres">
      <dgm:prSet presAssocID="{FE2F54E6-2F7B-45B1-A0F6-CF86822D9497}" presName="diamond" presStyleLbl="bgShp" presStyleIdx="0" presStyleCnt="1"/>
      <dgm:spPr/>
    </dgm:pt>
    <dgm:pt modelId="{92CDA851-38E4-4933-BD38-D5CF264A4373}" type="pres">
      <dgm:prSet presAssocID="{FE2F54E6-2F7B-45B1-A0F6-CF86822D94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F640BC-2608-4C2D-A720-4C70C11A1E6F}" type="pres">
      <dgm:prSet presAssocID="{FE2F54E6-2F7B-45B1-A0F6-CF86822D94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AC1793-99F4-47A6-A7D8-27EDF99C283C}" type="pres">
      <dgm:prSet presAssocID="{FE2F54E6-2F7B-45B1-A0F6-CF86822D94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3174F94-E75E-4E51-8BD1-1171CD902597}" type="pres">
      <dgm:prSet presAssocID="{FE2F54E6-2F7B-45B1-A0F6-CF86822D9497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70DD511-53B3-42AF-9901-5402FFA22770}" type="presOf" srcId="{11D67CEE-A16F-4BFE-93A5-CE3118DD66F2}" destId="{B3174F94-E75E-4E51-8BD1-1171CD902597}" srcOrd="0" destOrd="0" presId="urn:microsoft.com/office/officeart/2005/8/layout/matrix3"/>
    <dgm:cxn modelId="{3F520337-0130-4942-B101-32A47B7C4478}" type="presOf" srcId="{BC31726C-0ED5-442F-88DA-09A1288F6E0E}" destId="{B2AC1793-99F4-47A6-A7D8-27EDF99C283C}" srcOrd="0" destOrd="0" presId="urn:microsoft.com/office/officeart/2005/8/layout/matrix3"/>
    <dgm:cxn modelId="{9B44FD38-2134-4F27-BD40-A782CFC27F51}" type="presOf" srcId="{235DF58B-2A1F-4092-8368-DCAEBB27E2BA}" destId="{92CDA851-38E4-4933-BD38-D5CF264A4373}" srcOrd="0" destOrd="0" presId="urn:microsoft.com/office/officeart/2005/8/layout/matrix3"/>
    <dgm:cxn modelId="{E9FDF745-9238-4FED-A2AA-B8CFAD4B7F31}" srcId="{FE2F54E6-2F7B-45B1-A0F6-CF86822D9497}" destId="{D993AF9E-066C-4A44-987C-470F48D05202}" srcOrd="1" destOrd="0" parTransId="{AF61DDC8-4E86-4AAB-9F03-7E9DA3844F2E}" sibTransId="{AC250ABF-1DE8-43B2-9AD9-2D47AA034B75}"/>
    <dgm:cxn modelId="{FDF75159-57D9-4800-9AB3-5CB91AB32BCE}" srcId="{FE2F54E6-2F7B-45B1-A0F6-CF86822D9497}" destId="{BC31726C-0ED5-442F-88DA-09A1288F6E0E}" srcOrd="2" destOrd="0" parTransId="{7DC618F3-B7CC-4448-A900-6971B2F7C750}" sibTransId="{DFFDE798-E1AB-4982-8633-86CB50F500C6}"/>
    <dgm:cxn modelId="{57672F8D-7A88-46ED-BACC-EB0B31B10BE0}" srcId="{FE2F54E6-2F7B-45B1-A0F6-CF86822D9497}" destId="{11D67CEE-A16F-4BFE-93A5-CE3118DD66F2}" srcOrd="3" destOrd="0" parTransId="{32A4E976-F67C-453B-9135-1118661A73F4}" sibTransId="{633EF834-7328-4BFB-9781-8BEB3C217277}"/>
    <dgm:cxn modelId="{FCA369AE-36A2-431A-A660-3BE124FB1A64}" type="presOf" srcId="{FE2F54E6-2F7B-45B1-A0F6-CF86822D9497}" destId="{B55CE6C7-F216-4443-A7D6-8AB091CFFA88}" srcOrd="0" destOrd="0" presId="urn:microsoft.com/office/officeart/2005/8/layout/matrix3"/>
    <dgm:cxn modelId="{444EA2E7-C276-4E52-87FA-D592A16C0991}" type="presOf" srcId="{D993AF9E-066C-4A44-987C-470F48D05202}" destId="{58F640BC-2608-4C2D-A720-4C70C11A1E6F}" srcOrd="0" destOrd="0" presId="urn:microsoft.com/office/officeart/2005/8/layout/matrix3"/>
    <dgm:cxn modelId="{8D4DABEF-6F63-4AA6-BF1A-361E2569DF7D}" srcId="{FE2F54E6-2F7B-45B1-A0F6-CF86822D9497}" destId="{235DF58B-2A1F-4092-8368-DCAEBB27E2BA}" srcOrd="0" destOrd="0" parTransId="{C9B7FDFD-D494-46CA-9478-BC7E776144C8}" sibTransId="{B9309660-9EB9-450E-A42D-74F67C5DD57B}"/>
    <dgm:cxn modelId="{87E1D8FF-70C5-489C-81F5-4AA17159D89A}" type="presParOf" srcId="{B55CE6C7-F216-4443-A7D6-8AB091CFFA88}" destId="{AECF939A-8557-476A-921D-F4C61D17F6E7}" srcOrd="0" destOrd="0" presId="urn:microsoft.com/office/officeart/2005/8/layout/matrix3"/>
    <dgm:cxn modelId="{5F82AE06-4CF1-4420-9D86-3720461074BB}" type="presParOf" srcId="{B55CE6C7-F216-4443-A7D6-8AB091CFFA88}" destId="{92CDA851-38E4-4933-BD38-D5CF264A4373}" srcOrd="1" destOrd="0" presId="urn:microsoft.com/office/officeart/2005/8/layout/matrix3"/>
    <dgm:cxn modelId="{4CC79DBB-AE06-4626-9D77-B75B7A27BBC1}" type="presParOf" srcId="{B55CE6C7-F216-4443-A7D6-8AB091CFFA88}" destId="{58F640BC-2608-4C2D-A720-4C70C11A1E6F}" srcOrd="2" destOrd="0" presId="urn:microsoft.com/office/officeart/2005/8/layout/matrix3"/>
    <dgm:cxn modelId="{7E84A654-7A1D-4601-BB46-E108A70DB548}" type="presParOf" srcId="{B55CE6C7-F216-4443-A7D6-8AB091CFFA88}" destId="{B2AC1793-99F4-47A6-A7D8-27EDF99C283C}" srcOrd="3" destOrd="0" presId="urn:microsoft.com/office/officeart/2005/8/layout/matrix3"/>
    <dgm:cxn modelId="{EB35C2C3-97E3-4D4F-973F-FD1D75D2B61E}" type="presParOf" srcId="{B55CE6C7-F216-4443-A7D6-8AB091CFFA88}" destId="{B3174F94-E75E-4E51-8BD1-1171CD90259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5D01F-F433-4194-82B6-A4232736520B}">
      <dsp:nvSpPr>
        <dsp:cNvPr id="0" name=""/>
        <dsp:cNvSpPr/>
      </dsp:nvSpPr>
      <dsp:spPr>
        <a:xfrm>
          <a:off x="2545987" y="544296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5198" y="587758"/>
        <a:ext cx="22580" cy="4516"/>
      </dsp:txXfrm>
    </dsp:sp>
    <dsp:sp modelId="{C5F95B1A-129A-49EA-A409-98F3E905443B}">
      <dsp:nvSpPr>
        <dsp:cNvPr id="0" name=""/>
        <dsp:cNvSpPr/>
      </dsp:nvSpPr>
      <dsp:spPr>
        <a:xfrm>
          <a:off x="584296" y="969"/>
          <a:ext cx="1963490" cy="11780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Atteintes cérébrales et traumatismes craniocérébraux</a:t>
          </a:r>
          <a:endParaRPr lang="en-US" sz="1500" kern="1200" dirty="0"/>
        </a:p>
      </dsp:txBody>
      <dsp:txXfrm>
        <a:off x="584296" y="969"/>
        <a:ext cx="1963490" cy="1178094"/>
      </dsp:txXfrm>
    </dsp:sp>
    <dsp:sp modelId="{F1D6BB84-2AB0-4473-8451-C2C569D98A28}">
      <dsp:nvSpPr>
        <dsp:cNvPr id="0" name=""/>
        <dsp:cNvSpPr/>
      </dsp:nvSpPr>
      <dsp:spPr>
        <a:xfrm>
          <a:off x="4961080" y="544296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371994"/>
              <a:satOff val="-3375"/>
              <a:lumOff val="1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60291" y="587758"/>
        <a:ext cx="22580" cy="4516"/>
      </dsp:txXfrm>
    </dsp:sp>
    <dsp:sp modelId="{6A7B422F-C38D-44D6-81EB-A0B261A193C6}">
      <dsp:nvSpPr>
        <dsp:cNvPr id="0" name=""/>
        <dsp:cNvSpPr/>
      </dsp:nvSpPr>
      <dsp:spPr>
        <a:xfrm>
          <a:off x="2999390" y="969"/>
          <a:ext cx="1963490" cy="1178094"/>
        </a:xfrm>
        <a:prstGeom prst="rect">
          <a:avLst/>
        </a:prstGeom>
        <a:solidFill>
          <a:schemeClr val="accent2">
            <a:hueOff val="-338176"/>
            <a:satOff val="-3068"/>
            <a:lumOff val="12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Déficience</a:t>
          </a:r>
          <a:r>
            <a:rPr lang="en-US" sz="1500" kern="1200" dirty="0"/>
            <a:t> </a:t>
          </a:r>
          <a:r>
            <a:rPr lang="en-US" sz="1500" kern="1200" dirty="0" err="1"/>
            <a:t>motrice</a:t>
          </a:r>
          <a:r>
            <a:rPr lang="en-US" sz="1500" kern="1200" dirty="0"/>
            <a:t> et </a:t>
          </a:r>
          <a:r>
            <a:rPr lang="en-US" sz="1500" kern="1200" dirty="0" err="1"/>
            <a:t>douleur</a:t>
          </a:r>
          <a:r>
            <a:rPr lang="en-US" sz="1500" kern="1200" dirty="0"/>
            <a:t> </a:t>
          </a:r>
          <a:r>
            <a:rPr lang="en-US" sz="1500" kern="1200" dirty="0" err="1"/>
            <a:t>chronique</a:t>
          </a:r>
          <a:endParaRPr lang="en-US" sz="1500" kern="1200" dirty="0"/>
        </a:p>
      </dsp:txBody>
      <dsp:txXfrm>
        <a:off x="2999390" y="969"/>
        <a:ext cx="1963490" cy="1178094"/>
      </dsp:txXfrm>
    </dsp:sp>
    <dsp:sp modelId="{664BEB8F-5A66-45A6-8262-1801C5685829}">
      <dsp:nvSpPr>
        <dsp:cNvPr id="0" name=""/>
        <dsp:cNvSpPr/>
      </dsp:nvSpPr>
      <dsp:spPr>
        <a:xfrm>
          <a:off x="7376173" y="544296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743988"/>
              <a:satOff val="-6750"/>
              <a:lumOff val="2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575385" y="587758"/>
        <a:ext cx="22580" cy="4516"/>
      </dsp:txXfrm>
    </dsp:sp>
    <dsp:sp modelId="{D31A79B5-5193-402F-A25D-49BA46D1D478}">
      <dsp:nvSpPr>
        <dsp:cNvPr id="0" name=""/>
        <dsp:cNvSpPr/>
      </dsp:nvSpPr>
      <dsp:spPr>
        <a:xfrm>
          <a:off x="5414483" y="969"/>
          <a:ext cx="1963490" cy="1178094"/>
        </a:xfrm>
        <a:prstGeom prst="rect">
          <a:avLst/>
        </a:prstGeom>
        <a:solidFill>
          <a:schemeClr val="accent2">
            <a:hueOff val="-676353"/>
            <a:satOff val="-6136"/>
            <a:lumOff val="25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Limitations physiques et développement de l’enfant</a:t>
          </a:r>
          <a:endParaRPr lang="en-US" sz="1500" kern="1200" dirty="0"/>
        </a:p>
      </dsp:txBody>
      <dsp:txXfrm>
        <a:off x="5414483" y="969"/>
        <a:ext cx="1963490" cy="1178094"/>
      </dsp:txXfrm>
    </dsp:sp>
    <dsp:sp modelId="{44D3C28C-20BB-4CBB-99E5-D3890151EBF1}">
      <dsp:nvSpPr>
        <dsp:cNvPr id="0" name=""/>
        <dsp:cNvSpPr/>
      </dsp:nvSpPr>
      <dsp:spPr>
        <a:xfrm>
          <a:off x="1566042" y="1177263"/>
          <a:ext cx="7245279" cy="421002"/>
        </a:xfrm>
        <a:custGeom>
          <a:avLst/>
          <a:gdLst/>
          <a:ahLst/>
          <a:cxnLst/>
          <a:rect l="0" t="0" r="0" b="0"/>
          <a:pathLst>
            <a:path>
              <a:moveTo>
                <a:pt x="7245279" y="0"/>
              </a:moveTo>
              <a:lnTo>
                <a:pt x="7245279" y="227601"/>
              </a:lnTo>
              <a:lnTo>
                <a:pt x="0" y="227601"/>
              </a:lnTo>
              <a:lnTo>
                <a:pt x="0" y="421002"/>
              </a:lnTo>
            </a:path>
          </a:pathLst>
        </a:custGeom>
        <a:noFill/>
        <a:ln w="6350" cap="flat" cmpd="sng" algn="ctr">
          <a:solidFill>
            <a:schemeClr val="accent2">
              <a:hueOff val="-1115982"/>
              <a:satOff val="-10125"/>
              <a:lumOff val="4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198" y="1385506"/>
        <a:ext cx="362967" cy="4516"/>
      </dsp:txXfrm>
    </dsp:sp>
    <dsp:sp modelId="{D7B68151-2A0E-4EDE-B90B-1C14F93FCD60}">
      <dsp:nvSpPr>
        <dsp:cNvPr id="0" name=""/>
        <dsp:cNvSpPr/>
      </dsp:nvSpPr>
      <dsp:spPr>
        <a:xfrm>
          <a:off x="7829576" y="969"/>
          <a:ext cx="1963490" cy="1178094"/>
        </a:xfrm>
        <a:prstGeom prst="rect">
          <a:avLst/>
        </a:prstGeom>
        <a:solidFill>
          <a:schemeClr val="accent2">
            <a:hueOff val="-1014529"/>
            <a:satOff val="-9205"/>
            <a:lumOff val="38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Lésions musculosquelettiques et maladies neuromusculaires</a:t>
          </a:r>
          <a:endParaRPr lang="en-US" sz="1500" kern="1200" dirty="0"/>
        </a:p>
      </dsp:txBody>
      <dsp:txXfrm>
        <a:off x="7829576" y="969"/>
        <a:ext cx="1963490" cy="1178094"/>
      </dsp:txXfrm>
    </dsp:sp>
    <dsp:sp modelId="{F9D3B716-520B-4555-B923-9CB458020CC0}">
      <dsp:nvSpPr>
        <dsp:cNvPr id="0" name=""/>
        <dsp:cNvSpPr/>
      </dsp:nvSpPr>
      <dsp:spPr>
        <a:xfrm>
          <a:off x="2545987" y="2173993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1487975"/>
              <a:satOff val="-13500"/>
              <a:lumOff val="56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745198" y="2217455"/>
        <a:ext cx="22580" cy="4516"/>
      </dsp:txXfrm>
    </dsp:sp>
    <dsp:sp modelId="{993B3480-6757-4598-9742-26AAB863A9F9}">
      <dsp:nvSpPr>
        <dsp:cNvPr id="0" name=""/>
        <dsp:cNvSpPr/>
      </dsp:nvSpPr>
      <dsp:spPr>
        <a:xfrm>
          <a:off x="584296" y="1630666"/>
          <a:ext cx="1963490" cy="1178094"/>
        </a:xfrm>
        <a:prstGeom prst="rect">
          <a:avLst/>
        </a:prstGeom>
        <a:solidFill>
          <a:schemeClr val="accent2">
            <a:hueOff val="-1352705"/>
            <a:satOff val="-12273"/>
            <a:lumOff val="51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 </a:t>
          </a:r>
          <a:r>
            <a:rPr lang="en-US" sz="1500" kern="1200" dirty="0" err="1"/>
            <a:t>réadaptation</a:t>
          </a:r>
          <a:r>
            <a:rPr lang="en-US" sz="1500" kern="1200" dirty="0"/>
            <a:t> pour les </a:t>
          </a:r>
          <a:r>
            <a:rPr lang="en-US" sz="1500" kern="1200" dirty="0" err="1"/>
            <a:t>personnes</a:t>
          </a:r>
          <a:r>
            <a:rPr lang="en-US" sz="1500" kern="1200" dirty="0"/>
            <a:t> </a:t>
          </a:r>
          <a:r>
            <a:rPr lang="en-US" sz="1500" kern="1200" dirty="0" err="1"/>
            <a:t>amputées</a:t>
          </a:r>
          <a:endParaRPr lang="en-US" sz="1500" kern="1200" dirty="0"/>
        </a:p>
      </dsp:txBody>
      <dsp:txXfrm>
        <a:off x="584296" y="1630666"/>
        <a:ext cx="1963490" cy="1178094"/>
      </dsp:txXfrm>
    </dsp:sp>
    <dsp:sp modelId="{E8727BDD-9BB5-4938-960F-D0D17A3A39BC}">
      <dsp:nvSpPr>
        <dsp:cNvPr id="0" name=""/>
        <dsp:cNvSpPr/>
      </dsp:nvSpPr>
      <dsp:spPr>
        <a:xfrm>
          <a:off x="4961080" y="2173993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1859969"/>
              <a:satOff val="-16875"/>
              <a:lumOff val="705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160291" y="2217455"/>
        <a:ext cx="22580" cy="4516"/>
      </dsp:txXfrm>
    </dsp:sp>
    <dsp:sp modelId="{648C1D15-2575-4E7C-8F0A-ACB79D29FDCE}">
      <dsp:nvSpPr>
        <dsp:cNvPr id="0" name=""/>
        <dsp:cNvSpPr/>
      </dsp:nvSpPr>
      <dsp:spPr>
        <a:xfrm>
          <a:off x="2999390" y="1630666"/>
          <a:ext cx="1963490" cy="1178094"/>
        </a:xfrm>
        <a:prstGeom prst="rect">
          <a:avLst/>
        </a:prstGeom>
        <a:solidFill>
          <a:schemeClr val="accent2">
            <a:hueOff val="-1690881"/>
            <a:satOff val="-15341"/>
            <a:lumOff val="64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des </a:t>
          </a:r>
          <a:r>
            <a:rPr lang="en-US" sz="1500" kern="1200" dirty="0" err="1"/>
            <a:t>encéphalopathies</a:t>
          </a:r>
          <a:endParaRPr lang="en-US" sz="1500" kern="1200" dirty="0"/>
        </a:p>
      </dsp:txBody>
      <dsp:txXfrm>
        <a:off x="2999390" y="1630666"/>
        <a:ext cx="1963490" cy="1178094"/>
      </dsp:txXfrm>
    </dsp:sp>
    <dsp:sp modelId="{EC98C900-9D96-4827-B539-8A3D0434C309}">
      <dsp:nvSpPr>
        <dsp:cNvPr id="0" name=""/>
        <dsp:cNvSpPr/>
      </dsp:nvSpPr>
      <dsp:spPr>
        <a:xfrm>
          <a:off x="7376173" y="2173993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2231963"/>
              <a:satOff val="-20250"/>
              <a:lumOff val="84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7575385" y="2217455"/>
        <a:ext cx="22580" cy="4516"/>
      </dsp:txXfrm>
    </dsp:sp>
    <dsp:sp modelId="{AF6B24F7-2C47-4A26-9DBD-BE1AD9A3F1A9}">
      <dsp:nvSpPr>
        <dsp:cNvPr id="0" name=""/>
        <dsp:cNvSpPr/>
      </dsp:nvSpPr>
      <dsp:spPr>
        <a:xfrm>
          <a:off x="5414483" y="1630666"/>
          <a:ext cx="1963490" cy="1178094"/>
        </a:xfrm>
        <a:prstGeom prst="rect">
          <a:avLst/>
        </a:prstGeom>
        <a:solidFill>
          <a:schemeClr val="accent2">
            <a:hueOff val="-2029058"/>
            <a:satOff val="-18409"/>
            <a:lumOff val="77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Programme</a:t>
          </a:r>
          <a:r>
            <a:rPr lang="en-US" sz="1500" kern="1200" dirty="0"/>
            <a:t> des grands </a:t>
          </a:r>
          <a:r>
            <a:rPr lang="en-US" sz="1500" kern="1200" dirty="0" err="1"/>
            <a:t>brûlés</a:t>
          </a:r>
          <a:endParaRPr lang="en-US" sz="1500" kern="1200" dirty="0"/>
        </a:p>
      </dsp:txBody>
      <dsp:txXfrm>
        <a:off x="5414483" y="1630666"/>
        <a:ext cx="1963490" cy="1178094"/>
      </dsp:txXfrm>
    </dsp:sp>
    <dsp:sp modelId="{40D9CEBD-31E8-4C3A-9ECF-29289DDE4DA9}">
      <dsp:nvSpPr>
        <dsp:cNvPr id="0" name=""/>
        <dsp:cNvSpPr/>
      </dsp:nvSpPr>
      <dsp:spPr>
        <a:xfrm>
          <a:off x="1566042" y="2806960"/>
          <a:ext cx="7245279" cy="421002"/>
        </a:xfrm>
        <a:custGeom>
          <a:avLst/>
          <a:gdLst/>
          <a:ahLst/>
          <a:cxnLst/>
          <a:rect l="0" t="0" r="0" b="0"/>
          <a:pathLst>
            <a:path>
              <a:moveTo>
                <a:pt x="7245279" y="0"/>
              </a:moveTo>
              <a:lnTo>
                <a:pt x="7245279" y="227601"/>
              </a:lnTo>
              <a:lnTo>
                <a:pt x="0" y="227601"/>
              </a:lnTo>
              <a:lnTo>
                <a:pt x="0" y="421002"/>
              </a:lnTo>
            </a:path>
          </a:pathLst>
        </a:custGeom>
        <a:noFill/>
        <a:ln w="6350" cap="flat" cmpd="sng" algn="ctr">
          <a:solidFill>
            <a:schemeClr val="accent2">
              <a:hueOff val="-2603957"/>
              <a:satOff val="-23625"/>
              <a:lumOff val="98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7198" y="3015204"/>
        <a:ext cx="362967" cy="4516"/>
      </dsp:txXfrm>
    </dsp:sp>
    <dsp:sp modelId="{F63800D8-F931-4281-98C0-7D28D6024E5A}">
      <dsp:nvSpPr>
        <dsp:cNvPr id="0" name=""/>
        <dsp:cNvSpPr/>
      </dsp:nvSpPr>
      <dsp:spPr>
        <a:xfrm>
          <a:off x="7829576" y="1630666"/>
          <a:ext cx="1963490" cy="1178094"/>
        </a:xfrm>
        <a:prstGeom prst="rect">
          <a:avLst/>
        </a:prstGeom>
        <a:solidFill>
          <a:schemeClr val="accent2">
            <a:hueOff val="-2367234"/>
            <a:satOff val="-21477"/>
            <a:lumOff val="8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500" kern="1200" dirty="0"/>
            <a:t>Programme des myélopathies</a:t>
          </a:r>
          <a:endParaRPr lang="en-US" sz="1500" kern="1200" dirty="0"/>
        </a:p>
      </dsp:txBody>
      <dsp:txXfrm>
        <a:off x="7829576" y="1630666"/>
        <a:ext cx="1963490" cy="1178094"/>
      </dsp:txXfrm>
    </dsp:sp>
    <dsp:sp modelId="{DDD39E94-CAFA-446E-8F54-6863171FC04B}">
      <dsp:nvSpPr>
        <dsp:cNvPr id="0" name=""/>
        <dsp:cNvSpPr/>
      </dsp:nvSpPr>
      <dsp:spPr>
        <a:xfrm>
          <a:off x="2545987" y="3803690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2975951"/>
              <a:satOff val="-27000"/>
              <a:lumOff val="1129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2745198" y="3847152"/>
        <a:ext cx="22580" cy="4516"/>
      </dsp:txXfrm>
    </dsp:sp>
    <dsp:sp modelId="{6A24ECA0-91C7-4846-A3DC-FD0C9AAA74A1}">
      <dsp:nvSpPr>
        <dsp:cNvPr id="0" name=""/>
        <dsp:cNvSpPr/>
      </dsp:nvSpPr>
      <dsp:spPr>
        <a:xfrm>
          <a:off x="584296" y="3260363"/>
          <a:ext cx="1963490" cy="1178094"/>
        </a:xfrm>
        <a:prstGeom prst="rect">
          <a:avLst/>
        </a:prstGeom>
        <a:solidFill>
          <a:schemeClr val="accent2">
            <a:hueOff val="-2705410"/>
            <a:satOff val="-24545"/>
            <a:lumOff val="102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Unité</a:t>
          </a:r>
          <a:r>
            <a:rPr lang="en-US" sz="1500" kern="1200" dirty="0"/>
            <a:t> pour les enfants et adolescents</a:t>
          </a:r>
        </a:p>
      </dsp:txBody>
      <dsp:txXfrm>
        <a:off x="584296" y="3260363"/>
        <a:ext cx="1963490" cy="1178094"/>
      </dsp:txXfrm>
    </dsp:sp>
    <dsp:sp modelId="{03043480-21BD-4F2A-8C2B-E0A59B06B4A9}">
      <dsp:nvSpPr>
        <dsp:cNvPr id="0" name=""/>
        <dsp:cNvSpPr/>
      </dsp:nvSpPr>
      <dsp:spPr>
        <a:xfrm>
          <a:off x="4961080" y="3803690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3347945"/>
              <a:satOff val="-30375"/>
              <a:lumOff val="1270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5160291" y="3847152"/>
        <a:ext cx="22580" cy="4516"/>
      </dsp:txXfrm>
    </dsp:sp>
    <dsp:sp modelId="{2BB23776-A97C-471C-805F-387F692413E9}">
      <dsp:nvSpPr>
        <dsp:cNvPr id="0" name=""/>
        <dsp:cNvSpPr/>
      </dsp:nvSpPr>
      <dsp:spPr>
        <a:xfrm>
          <a:off x="2999390" y="3260363"/>
          <a:ext cx="1963490" cy="1178094"/>
        </a:xfrm>
        <a:prstGeom prst="rect">
          <a:avLst/>
        </a:prstGeom>
        <a:solidFill>
          <a:schemeClr val="accent2">
            <a:hueOff val="-3043586"/>
            <a:satOff val="-27614"/>
            <a:lumOff val="11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Cliniques</a:t>
          </a:r>
          <a:r>
            <a:rPr lang="en-US" sz="1500" kern="1200" dirty="0"/>
            <a:t> </a:t>
          </a:r>
          <a:r>
            <a:rPr lang="en-US" sz="1500" kern="1200" dirty="0" err="1"/>
            <a:t>spécialisées</a:t>
          </a:r>
          <a:endParaRPr lang="en-US" sz="1500" kern="1200" dirty="0"/>
        </a:p>
      </dsp:txBody>
      <dsp:txXfrm>
        <a:off x="2999390" y="3260363"/>
        <a:ext cx="1963490" cy="1178094"/>
      </dsp:txXfrm>
    </dsp:sp>
    <dsp:sp modelId="{CB7F5832-A1DB-4612-8BC9-A967791E2FBA}">
      <dsp:nvSpPr>
        <dsp:cNvPr id="0" name=""/>
        <dsp:cNvSpPr/>
      </dsp:nvSpPr>
      <dsp:spPr>
        <a:xfrm>
          <a:off x="7376173" y="3803690"/>
          <a:ext cx="4210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1002" y="45720"/>
              </a:lnTo>
            </a:path>
          </a:pathLst>
        </a:custGeom>
        <a:noFill/>
        <a:ln w="6350" cap="flat" cmpd="sng" algn="ctr">
          <a:solidFill>
            <a:schemeClr val="accent2">
              <a:hueOff val="-3719939"/>
              <a:satOff val="-33750"/>
              <a:lumOff val="1411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CA" sz="500" kern="1200"/>
        </a:p>
      </dsp:txBody>
      <dsp:txXfrm>
        <a:off x="7575385" y="3847152"/>
        <a:ext cx="22580" cy="4516"/>
      </dsp:txXfrm>
    </dsp:sp>
    <dsp:sp modelId="{1829DDE3-63FB-4537-89CB-BF7E6496CE5A}">
      <dsp:nvSpPr>
        <dsp:cNvPr id="0" name=""/>
        <dsp:cNvSpPr/>
      </dsp:nvSpPr>
      <dsp:spPr>
        <a:xfrm>
          <a:off x="5414483" y="3260363"/>
          <a:ext cx="1963490" cy="1178094"/>
        </a:xfrm>
        <a:prstGeom prst="rect">
          <a:avLst/>
        </a:prstGeom>
        <a:solidFill>
          <a:schemeClr val="accent2">
            <a:hueOff val="-3381763"/>
            <a:satOff val="-30682"/>
            <a:lumOff val="128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Intégration</a:t>
          </a:r>
          <a:r>
            <a:rPr lang="en-US" sz="1500" kern="1200" dirty="0"/>
            <a:t> </a:t>
          </a:r>
          <a:r>
            <a:rPr lang="en-US" sz="1500" kern="1200" dirty="0" err="1"/>
            <a:t>sociale</a:t>
          </a:r>
          <a:r>
            <a:rPr lang="en-US" sz="1500" kern="1200" dirty="0"/>
            <a:t> et Communautaire</a:t>
          </a:r>
        </a:p>
      </dsp:txBody>
      <dsp:txXfrm>
        <a:off x="5414483" y="3260363"/>
        <a:ext cx="1963490" cy="1178094"/>
      </dsp:txXfrm>
    </dsp:sp>
    <dsp:sp modelId="{15260E11-0863-4351-B5AE-0E376DD6AC05}">
      <dsp:nvSpPr>
        <dsp:cNvPr id="0" name=""/>
        <dsp:cNvSpPr/>
      </dsp:nvSpPr>
      <dsp:spPr>
        <a:xfrm>
          <a:off x="7829576" y="3260363"/>
          <a:ext cx="1963490" cy="1178094"/>
        </a:xfrm>
        <a:prstGeom prst="rect">
          <a:avLst/>
        </a:prstGeom>
        <a:solidFill>
          <a:schemeClr val="accent2">
            <a:hueOff val="-3719939"/>
            <a:satOff val="-33750"/>
            <a:lumOff val="141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213" tIns="100992" rIns="96213" bIns="100992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Transition </a:t>
          </a:r>
          <a:r>
            <a:rPr lang="en-US" sz="1500" kern="1200" dirty="0" err="1"/>
            <a:t>vers</a:t>
          </a:r>
          <a:r>
            <a:rPr lang="en-US" sz="1500" kern="1200" dirty="0"/>
            <a:t> la vie </a:t>
          </a:r>
          <a:r>
            <a:rPr lang="en-US" sz="1500" kern="1200" dirty="0" err="1"/>
            <a:t>adulte</a:t>
          </a:r>
          <a:r>
            <a:rPr lang="en-US" sz="1500" kern="1200" dirty="0"/>
            <a:t> (16 – 21 </a:t>
          </a:r>
          <a:r>
            <a:rPr lang="en-US" sz="1500" kern="1200" dirty="0" err="1"/>
            <a:t>ans</a:t>
          </a:r>
          <a:r>
            <a:rPr lang="en-US" sz="1500" kern="1200" dirty="0"/>
            <a:t>)</a:t>
          </a:r>
        </a:p>
      </dsp:txBody>
      <dsp:txXfrm>
        <a:off x="7829576" y="3260363"/>
        <a:ext cx="1963490" cy="1178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939A-8557-476A-921D-F4C61D17F6E7}">
      <dsp:nvSpPr>
        <dsp:cNvPr id="0" name=""/>
        <dsp:cNvSpPr/>
      </dsp:nvSpPr>
      <dsp:spPr>
        <a:xfrm>
          <a:off x="940423" y="0"/>
          <a:ext cx="6189784" cy="61897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DA851-38E4-4933-BD38-D5CF264A4373}">
      <dsp:nvSpPr>
        <dsp:cNvPr id="0" name=""/>
        <dsp:cNvSpPr/>
      </dsp:nvSpPr>
      <dsp:spPr>
        <a:xfrm>
          <a:off x="1528453" y="588029"/>
          <a:ext cx="2414015" cy="24140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Les CR sont des services de 2</a:t>
          </a:r>
          <a:r>
            <a:rPr lang="fr-CA" sz="1800" kern="1200" baseline="30000"/>
            <a:t>e</a:t>
          </a:r>
          <a:r>
            <a:rPr lang="fr-CA" sz="1800" kern="1200"/>
            <a:t> et de 3</a:t>
          </a:r>
          <a:r>
            <a:rPr lang="fr-CA" sz="1800" kern="1200" baseline="30000"/>
            <a:t>e</a:t>
          </a:r>
          <a:r>
            <a:rPr lang="fr-CA" sz="1800" kern="1200"/>
            <a:t> ligne: les personnes ont des diagnostics et des PI qui visent l’adaptation et la réadaptation </a:t>
          </a:r>
          <a:endParaRPr lang="en-US" sz="1800" kern="1200"/>
        </a:p>
      </dsp:txBody>
      <dsp:txXfrm>
        <a:off x="1646295" y="705871"/>
        <a:ext cx="2178331" cy="2178331"/>
      </dsp:txXfrm>
    </dsp:sp>
    <dsp:sp modelId="{58F640BC-2608-4C2D-A720-4C70C11A1E6F}">
      <dsp:nvSpPr>
        <dsp:cNvPr id="0" name=""/>
        <dsp:cNvSpPr/>
      </dsp:nvSpPr>
      <dsp:spPr>
        <a:xfrm>
          <a:off x="4128162" y="588029"/>
          <a:ext cx="2414015" cy="24140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veut soutenir l’intégration sociale, scolaire et professionnelle</a:t>
          </a:r>
          <a:endParaRPr lang="en-US" sz="1800" kern="1200"/>
        </a:p>
      </dsp:txBody>
      <dsp:txXfrm>
        <a:off x="4246004" y="705871"/>
        <a:ext cx="2178331" cy="2178331"/>
      </dsp:txXfrm>
    </dsp:sp>
    <dsp:sp modelId="{B2AC1793-99F4-47A6-A7D8-27EDF99C283C}">
      <dsp:nvSpPr>
        <dsp:cNvPr id="0" name=""/>
        <dsp:cNvSpPr/>
      </dsp:nvSpPr>
      <dsp:spPr>
        <a:xfrm>
          <a:off x="1528453" y="3187738"/>
          <a:ext cx="2414015" cy="24140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vit des échecs, des deuils et des réussites parfois très petites, mais on ne lâche pas!</a:t>
          </a:r>
          <a:endParaRPr lang="en-US" sz="1800" kern="1200"/>
        </a:p>
      </dsp:txBody>
      <dsp:txXfrm>
        <a:off x="1646295" y="3305580"/>
        <a:ext cx="2178331" cy="2178331"/>
      </dsp:txXfrm>
    </dsp:sp>
    <dsp:sp modelId="{B3174F94-E75E-4E51-8BD1-1171CD902597}">
      <dsp:nvSpPr>
        <dsp:cNvPr id="0" name=""/>
        <dsp:cNvSpPr/>
      </dsp:nvSpPr>
      <dsp:spPr>
        <a:xfrm>
          <a:off x="4128162" y="3187738"/>
          <a:ext cx="2414015" cy="24140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/>
            <a:t>On est là pour la personne et son entourage, dans le quotidien</a:t>
          </a:r>
          <a:endParaRPr lang="en-US" sz="1800" kern="1200"/>
        </a:p>
      </dsp:txBody>
      <dsp:txXfrm>
        <a:off x="4246004" y="3305580"/>
        <a:ext cx="2178331" cy="2178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269636E-4C4C-4D27-9FB9-41F92F8B4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54916E-6C8B-4487-8E9D-54FE89C245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AD1D6F-BF63-47A5-8C40-EB47698DC162}" type="datetime1">
              <a:rPr lang="fr-FR" smtClean="0"/>
              <a:t>05/11/2023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3A89D9-2B79-4FF6-BD9E-B64B2ED705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021A80-EDEC-40FB-8847-27F035618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649FAB-0E57-48A8-8B22-765A32FF96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32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EE331-17CE-4CDB-B8CA-DB5F2A3F49C7}" type="datetime1">
              <a:rPr lang="fr-FR" smtClean="0"/>
              <a:pPr/>
              <a:t>05/11/2023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4E2FE4-6336-4905-8984-1BD41189996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3E4E2FE4-6336-4905-8984-1BD41189996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077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59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06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607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03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AF6B84-22F7-4900-A10E-54CE716102E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CAE207-564E-47A1-98A5-5E5AE2BB697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0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E4E2FE4-6336-4905-8984-1BD4118999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87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37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77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15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11C694-FCB4-4B09-A0E2-0EA21922B48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5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algn="l" rtl="0"/>
            <a:endParaRPr lang="fr-FR" sz="4000" noProof="0"/>
          </a:p>
        </p:txBody>
      </p:sp>
      <p:sp>
        <p:nvSpPr>
          <p:cNvPr id="30" name="Sous-titre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/>
            </a:lvl1pPr>
          </a:lstStyle>
          <a:p>
            <a:pPr algn="l" rtl="0"/>
            <a:endParaRPr lang="fr-FR" sz="1800" noProof="0"/>
          </a:p>
        </p:txBody>
      </p: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itre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0" name="Espace réservé du numéro de diapositive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2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re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Insérer du texte ici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Insérer du texte ici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de contenu 3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re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Insérer du texte ici</a:t>
            </a:r>
          </a:p>
        </p:txBody>
      </p: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Insérer du texte ici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Insérer un sous-titre ici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Insérer du texte ici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23" name="Espace réservé du pied de page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fr-FR" noProof="0"/>
              <a:t>Cliquer pour ajouter du texte</a:t>
            </a:r>
          </a:p>
        </p:txBody>
      </p:sp>
      <p:sp>
        <p:nvSpPr>
          <p:cNvPr id="32" name="Espace réservé d’image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33" name="Espace réservé d’image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34" name="Espace réservé d’image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35" name="Espace réservé d’image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36" name="Espace réservé de la date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37" name="Espace réservé du pied de page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38" name="Espace réservé du numéro de diapositive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rmetur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re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pPr algn="l" rtl="0"/>
            <a:endParaRPr lang="fr-FR" noProof="0"/>
          </a:p>
        </p:txBody>
      </p:sp>
      <p:sp>
        <p:nvSpPr>
          <p:cNvPr id="29" name="Sous-titre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/>
            <a:endParaRPr lang="fr-FR" noProof="0"/>
          </a:p>
        </p:txBody>
      </p:sp>
      <p:sp>
        <p:nvSpPr>
          <p:cNvPr id="46" name="Espace réservé de la date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49" name="Espace réservé d’image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47" name="Espace réservé du pied de page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48" name="Espace réservé du numéro de diapositive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Rectangle 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0270A-6F37-984D-A0E8-30A2C1901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9BB3A5F-72DC-3A6B-ACEF-03AD2A51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13E61-8D08-4A59-2914-96AF305C3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B24C1-A50F-75C5-B365-6B1DA872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946987-F59A-3A41-FD28-D3BA9A9F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53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8920B-A6A0-01B4-15E6-908A7583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E7C76A-A8FA-5B98-5A06-6BC6351C9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C35D87-E115-01FB-52D8-43F66885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EA890-C7AF-14BC-E709-D631E6EB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8F4526-C7C3-B307-E5AD-955603F4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224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8A62A7-78C1-83AC-8EEA-F5AF31805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F4387B-8C37-769E-4DC8-D26E273D6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47D119-CAF1-978F-0BFD-0D634B1B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213272-39D4-979D-3D4B-B2F7BFAE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30E9DB-09A1-B066-5836-AC9F30E8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890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CF59F-E993-D844-47AE-4A7A9B51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FA39D9-414D-A8DD-19F6-35C2E059A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7FF4BE-50FA-9790-483A-04436383F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19F705-BDD9-80ED-3322-E03BBA23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2A3BAD-192C-80C9-D756-6CD31C2D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01A0CF-67D1-2DD5-D37D-925CC945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160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540A2C-0ABE-7A36-A8B4-9ED7741B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B90701-0C46-4555-0113-F64D26F86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50B68-2812-94AF-5FDD-569F480D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BC422E-0D23-A5E1-51E5-40A58A800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F2C10F-D10E-5FDD-CFBD-135E63CF4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11F641-25AD-1320-B77C-55AE1A71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AEA522-102C-6BBB-04E3-50E78C04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C0F246-2EAF-5147-E181-5493C4B7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092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rtl="0"/>
            <a:endParaRPr lang="fr-FR" noProof="0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’image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906E-145B-ABE0-7647-EBC9C45F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725B23-C8DC-33C0-CFE4-F11AB4C6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F2FFA4-A7E2-3B2A-8F9A-C119D883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FC60DA-1773-2A6A-BF6E-1CF8F681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411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ACDCCD-4A83-A6E4-38C8-4BEB2E08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B56361-D5EA-A0D4-351E-7F300AB1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3FECD2-0E4C-D3C8-259C-974F8D56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222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92326D-9F08-8315-0DB9-DDE20B544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E87E0-C843-7DD9-B31C-DC460BC7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710BCBE-84E2-B4A2-837C-7EAEE1DAF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8D6107-76DC-EA08-D8A8-69708796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EE1238-976A-E366-EEAF-EC20F3CC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5D5F86-0B79-61AA-BDA3-6D24FC4A1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706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D2BD75-C77E-0EB2-B4B6-62359895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76CE498-52BE-A14C-7E5A-D28C17830F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D995FD-C83E-6289-062D-A359D6FFE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44E67-A423-5A5B-0796-D1BAB137C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03A056-654B-A040-9E94-93F628FE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45FD76-5E9D-C110-2029-F9AD7BC1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5735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3EEA9-5ACE-EDAC-7502-8A96BE7F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C25DDE-69FC-A60A-FA77-90D4B4B73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D7C971-4112-FECF-94BC-AB690BB6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60B67C-5D80-C19B-470D-B53A9095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96874-174B-E363-5585-AC310361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1320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A29B73-D4E6-9193-64D4-980CC6E54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22599C-6E83-E272-6838-1F59303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F7962E-2576-56EE-6833-A21E75D7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698F4-D62E-44D7-1481-E2CAAAAF3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E4608-5487-6C06-BDB1-A7AFAE9E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406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rtlCol="0" anchor="ctr"/>
          <a:lstStyle/>
          <a:p>
            <a:pPr rtl="0"/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’image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24" name="Espace réservé d’image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rtl="0"/>
            <a:endParaRPr lang="fr-FR" noProof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8" name="Espace réservé de la date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ut de sectio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3" name="Titre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pPr algn="l" rtl="0"/>
            <a:endParaRPr lang="fr-FR" sz="4000" noProof="0"/>
          </a:p>
        </p:txBody>
      </p:sp>
      <p:sp>
        <p:nvSpPr>
          <p:cNvPr id="14" name="Sous-titre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 rtl="0"/>
            <a:endParaRPr lang="fr-FR" sz="1800" noProof="0"/>
          </a:p>
        </p:txBody>
      </p:sp>
      <p:sp>
        <p:nvSpPr>
          <p:cNvPr id="24" name="Espace réservé d’image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 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5" name="Titre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5" name="Espace réservé de la date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27" name="Espace réservé du numéro de diapositive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’image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fr-FR" noProof="0"/>
              <a:t>Insérer une photo ici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 rtl="0"/>
            <a:endParaRPr lang="fr-FR" sz="4000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18" name="Espace réservé du pied de page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Titr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Équip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Titr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endParaRPr lang="fr-FR" noProof="0"/>
          </a:p>
        </p:txBody>
      </p:sp>
      <p:sp>
        <p:nvSpPr>
          <p:cNvPr id="22" name="Espace réservé de la date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4/2/20XX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/>
              <a:t>TITRE DE LA PRÉSENTATION</a:t>
            </a:r>
          </a:p>
        </p:txBody>
      </p:sp>
      <p:sp>
        <p:nvSpPr>
          <p:cNvPr id="24" name="Espace réservé du numéro de diapositive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rtlCol="0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pPr rtl="0"/>
            <a:fld id="{42B7CBA4-B6F8-42AF-9F87-A3019C537482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938C44DD-74B1-4AE9-B569-F63E2FEE9D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430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id="{0D24641D-27EE-4D95-AD1E-BDFB5EEC5C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430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31" name="Espace réservé d’image 2">
            <a:extLst>
              <a:ext uri="{FF2B5EF4-FFF2-40B4-BE49-F238E27FC236}">
                <a16:creationId xmlns:a16="http://schemas.microsoft.com/office/drawing/2014/main" id="{A7B09AC0-8D4B-4493-83A5-9DB293447F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4307" y="1150281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2" name="Espace réservé d’image 2">
            <a:extLst>
              <a:ext uri="{FF2B5EF4-FFF2-40B4-BE49-F238E27FC236}">
                <a16:creationId xmlns:a16="http://schemas.microsoft.com/office/drawing/2014/main" id="{C630C593-1E71-40BF-AA71-DFBE60648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7147" y="1151688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3" name="Espace réservé d’image 2">
            <a:extLst>
              <a:ext uri="{FF2B5EF4-FFF2-40B4-BE49-F238E27FC236}">
                <a16:creationId xmlns:a16="http://schemas.microsoft.com/office/drawing/2014/main" id="{2E684EF2-E9E7-44F1-922E-CD8D8B600D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8581" y="1151688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4" name="Espace réservé d’image 2">
            <a:extLst>
              <a:ext uri="{FF2B5EF4-FFF2-40B4-BE49-F238E27FC236}">
                <a16:creationId xmlns:a16="http://schemas.microsoft.com/office/drawing/2014/main" id="{C1252664-31E5-43E4-BF6F-51E72AC485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68607" y="1151688"/>
            <a:ext cx="1920240" cy="1920240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1A049E15-2ACB-4446-AF06-7D15025AB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714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42322A6D-9B1B-4507-BECE-EE0FBB426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714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04DAAA6C-C8F0-4566-A3AA-7F12C4B0D9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610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174EE17C-EC9D-4F9D-A19C-90E2C7677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10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F10BB8F-90AC-479D-AB84-4D2A40910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5067" y="3203709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E69E59F9-8F92-45C9-BE95-9C54639A40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067" y="3477978"/>
            <a:ext cx="1920240" cy="274320"/>
          </a:xfrm>
          <a:prstGeom prst="rect">
            <a:avLst/>
          </a:prstGeom>
        </p:spPr>
        <p:txBody>
          <a:bodyPr t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617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99A5C7-DBD4-8BDF-1669-36B0CAEE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7BEF0-603A-EAC5-7484-92928F0A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B3CA90-5310-E10A-C00C-BD2BA0115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6026-29FE-449B-ABB5-B55139DBC563}" type="datetimeFigureOut">
              <a:rPr lang="fr-CA" smtClean="0"/>
              <a:t>2023-11-05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9AFCD9-B773-7D2D-370B-84D5E7BDB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068B1D-B75D-4069-4602-F192C62A5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AD8A-03B3-4B23-B965-40B896B0CC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08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</p:spPr>
        <p:txBody>
          <a:bodyPr lIns="91440" tIns="45720" rIns="91440" bIns="45720" rtlCol="0" anchor="t">
            <a:normAutofit fontScale="90000"/>
          </a:bodyPr>
          <a:lstStyle/>
          <a:p>
            <a:r>
              <a:rPr lang="fr-FR" dirty="0"/>
              <a:t>Les centres de réadaptation</a:t>
            </a:r>
            <a:endParaRPr lang="en-US" dirty="0"/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2F99BCD9-99B4-425C-B3C0-E78EBA3C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</p:spPr>
        <p:txBody>
          <a:bodyPr lIns="91440" tIns="45720" rIns="91440" bIns="45720" rtlCol="0" anchor="t">
            <a:normAutofit fontScale="55000" lnSpcReduction="20000"/>
          </a:bodyPr>
          <a:lstStyle/>
          <a:p>
            <a:r>
              <a:rPr lang="fr-FR" sz="2400" dirty="0">
                <a:solidFill>
                  <a:srgbClr val="44546A"/>
                </a:solidFill>
                <a:latin typeface="Calibri"/>
                <a:cs typeface="Calibri"/>
              </a:rPr>
              <a:t>Mandats, fonctions, défis et enjeux</a:t>
            </a:r>
            <a:endParaRPr lang="en-US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 personne avant tout, pp. 75 à 96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30" name="Espace réservé d’image 29" descr="Student in wheelchair studying">
            <a:extLst>
              <a:ext uri="{FF2B5EF4-FFF2-40B4-BE49-F238E27FC236}">
                <a16:creationId xmlns:a16="http://schemas.microsoft.com/office/drawing/2014/main" id="{EBEF8340-BD26-4016-B1B1-9BFC9B942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19968" b="19968"/>
          <a:stretch/>
        </p:blipFill>
        <p:spPr>
          <a:xfrm>
            <a:off x="379094" y="344805"/>
            <a:ext cx="10369604" cy="4154274"/>
          </a:xfrm>
        </p:spPr>
      </p:pic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9A04334-45A9-4F91-BCE9-8F0F4F104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86" y="345885"/>
            <a:ext cx="6046813" cy="3768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4921"/>
            <a:ext cx="5403101" cy="14672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IRDPQ: </a:t>
            </a:r>
            <a:r>
              <a:rPr lang="en-US" err="1"/>
              <a:t>mandats</a:t>
            </a:r>
            <a:r>
              <a:rPr lang="en-US" dirty="0"/>
              <a:t> et </a:t>
            </a:r>
            <a:r>
              <a:rPr lang="en-US" err="1">
                <a:solidFill>
                  <a:srgbClr val="7030A0"/>
                </a:solidFill>
              </a:rPr>
              <a:t>défis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C8E80-A0AE-979D-C54F-D74405404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9356" y="800100"/>
            <a:ext cx="3393229" cy="4872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500" err="1"/>
              <a:t>Accompagner</a:t>
            </a:r>
            <a:r>
              <a:rPr lang="en-US" sz="1500" dirty="0"/>
              <a:t> dans </a:t>
            </a:r>
            <a:r>
              <a:rPr lang="en-US" sz="1500" dirty="0">
                <a:solidFill>
                  <a:srgbClr val="0070C0"/>
                </a:solidFill>
              </a:rPr>
              <a:t>les </a:t>
            </a:r>
            <a:r>
              <a:rPr lang="en-US" sz="1500" err="1">
                <a:solidFill>
                  <a:srgbClr val="0070C0"/>
                </a:solidFill>
              </a:rPr>
              <a:t>projets</a:t>
            </a:r>
            <a:r>
              <a:rPr lang="en-US" sz="1500" dirty="0">
                <a:solidFill>
                  <a:srgbClr val="0070C0"/>
                </a:solidFill>
              </a:rPr>
              <a:t> de vie</a:t>
            </a:r>
          </a:p>
          <a:p>
            <a:pPr>
              <a:lnSpc>
                <a:spcPct val="130000"/>
              </a:lnSpc>
            </a:pPr>
            <a:r>
              <a:rPr lang="en-US" sz="1500" dirty="0" err="1"/>
              <a:t>Accompagner</a:t>
            </a:r>
            <a:r>
              <a:rPr lang="en-US" sz="1500" dirty="0"/>
              <a:t> dans l</a:t>
            </a:r>
            <a:r>
              <a:rPr lang="en-US" sz="1500" dirty="0">
                <a:solidFill>
                  <a:srgbClr val="0070C0"/>
                </a:solidFill>
              </a:rPr>
              <a:t>es AVQ, AVD et DHS</a:t>
            </a:r>
          </a:p>
          <a:p>
            <a:pPr>
              <a:lnSpc>
                <a:spcPct val="130000"/>
              </a:lnSpc>
            </a:pPr>
            <a:r>
              <a:rPr lang="en-US" sz="1500" dirty="0" err="1"/>
              <a:t>Intervenir</a:t>
            </a:r>
            <a:r>
              <a:rPr lang="en-US" sz="1500" dirty="0"/>
              <a:t> </a:t>
            </a:r>
            <a:r>
              <a:rPr lang="en-US" sz="1500" dirty="0" err="1"/>
              <a:t>en</a:t>
            </a:r>
            <a:r>
              <a:rPr lang="en-US" sz="1500" dirty="0"/>
              <a:t> situations de crise</a:t>
            </a:r>
          </a:p>
          <a:p>
            <a:pPr>
              <a:lnSpc>
                <a:spcPct val="130000"/>
              </a:lnSpc>
            </a:pPr>
            <a:r>
              <a:rPr lang="en-US" sz="1500" dirty="0" err="1"/>
              <a:t>Favoriser</a:t>
            </a:r>
            <a:r>
              <a:rPr lang="en-US" sz="1500" dirty="0"/>
              <a:t> la participation </a:t>
            </a:r>
            <a:r>
              <a:rPr lang="en-US" sz="1500" dirty="0" err="1"/>
              <a:t>sociale</a:t>
            </a:r>
            <a:r>
              <a:rPr lang="en-US" sz="1500" dirty="0"/>
              <a:t> (CPE, école, travail, </a:t>
            </a:r>
            <a:r>
              <a:rPr lang="en-US" sz="1500" dirty="0" err="1"/>
              <a:t>loisirs</a:t>
            </a:r>
            <a:r>
              <a:rPr lang="en-US" sz="1500" dirty="0"/>
              <a:t>, entourage)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7030A0"/>
                </a:solidFill>
              </a:rPr>
              <a:t>Une des plus grosses équipes </a:t>
            </a:r>
            <a:r>
              <a:rPr lang="en-US" sz="1500" err="1">
                <a:solidFill>
                  <a:srgbClr val="7030A0"/>
                </a:solidFill>
              </a:rPr>
              <a:t>multidisciplinaires</a:t>
            </a:r>
            <a:endParaRPr lang="en-US" sz="150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500" err="1">
                <a:solidFill>
                  <a:srgbClr val="7030A0"/>
                </a:solidFill>
              </a:rPr>
              <a:t>Travailler</a:t>
            </a:r>
            <a:r>
              <a:rPr lang="en-US" sz="1500" dirty="0">
                <a:solidFill>
                  <a:srgbClr val="7030A0"/>
                </a:solidFill>
              </a:rPr>
              <a:t> la motivation dans la </a:t>
            </a:r>
            <a:r>
              <a:rPr lang="en-US" sz="1500" err="1">
                <a:solidFill>
                  <a:srgbClr val="7030A0"/>
                </a:solidFill>
              </a:rPr>
              <a:t>réadaptation</a:t>
            </a:r>
            <a:r>
              <a:rPr lang="en-US" sz="1500" dirty="0">
                <a:solidFill>
                  <a:srgbClr val="7030A0"/>
                </a:solidFill>
              </a:rPr>
              <a:t>, malgré les obstacles</a:t>
            </a:r>
          </a:p>
          <a:p>
            <a:pPr>
              <a:lnSpc>
                <a:spcPct val="130000"/>
              </a:lnSpc>
            </a:pPr>
            <a:r>
              <a:rPr lang="en-US" sz="1500" dirty="0">
                <a:solidFill>
                  <a:srgbClr val="7030A0"/>
                </a:solidFill>
              </a:rPr>
              <a:t>Faire AVEC et non POUR</a:t>
            </a:r>
          </a:p>
          <a:p>
            <a:pPr>
              <a:lnSpc>
                <a:spcPct val="130000"/>
              </a:lnSpc>
            </a:pPr>
            <a:r>
              <a:rPr lang="en-US" sz="1500" err="1">
                <a:solidFill>
                  <a:srgbClr val="7030A0"/>
                </a:solidFill>
              </a:rPr>
              <a:t>Accompagner</a:t>
            </a:r>
            <a:r>
              <a:rPr lang="en-US" sz="1500" dirty="0">
                <a:solidFill>
                  <a:srgbClr val="7030A0"/>
                </a:solidFill>
              </a:rPr>
              <a:t> la </a:t>
            </a:r>
            <a:r>
              <a:rPr lang="en-US" sz="1500" err="1">
                <a:solidFill>
                  <a:srgbClr val="7030A0"/>
                </a:solidFill>
              </a:rPr>
              <a:t>personne</a:t>
            </a:r>
            <a:r>
              <a:rPr lang="en-US" sz="1500" dirty="0">
                <a:solidFill>
                  <a:srgbClr val="7030A0"/>
                </a:solidFill>
              </a:rPr>
              <a:t> et son entourage dans les </a:t>
            </a:r>
            <a:r>
              <a:rPr lang="en-US" sz="1500" err="1">
                <a:solidFill>
                  <a:srgbClr val="7030A0"/>
                </a:solidFill>
              </a:rPr>
              <a:t>deuils</a:t>
            </a:r>
            <a:endParaRPr lang="en-US" sz="1500">
              <a:solidFill>
                <a:srgbClr val="7030A0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centres de réadaptation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114799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dirty="0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pic>
        <p:nvPicPr>
          <p:cNvPr id="6" name="Picture 5" descr="A group of people in wheelchairs&#10;&#10;Description automatically generated">
            <a:extLst>
              <a:ext uri="{FF2B5EF4-FFF2-40B4-BE49-F238E27FC236}">
                <a16:creationId xmlns:a16="http://schemas.microsoft.com/office/drawing/2014/main" id="{17C10B25-C80B-EAA2-3F4B-67BDD2622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9" y="624036"/>
            <a:ext cx="5904088" cy="334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78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CRDQ</a:t>
            </a:r>
            <a:endParaRPr lang="en-US" i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77C69-724A-0D07-5545-D34D4FD5BF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385" y="2071044"/>
            <a:ext cx="4072732" cy="386963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30000"/>
              </a:lnSpc>
            </a:pPr>
            <a:r>
              <a:rPr lang="en-US" sz="1600" dirty="0"/>
              <a:t>Les </a:t>
            </a:r>
            <a:r>
              <a:rPr lang="en-US" sz="1600" err="1"/>
              <a:t>formes</a:t>
            </a:r>
            <a:r>
              <a:rPr lang="en-US" sz="1600" dirty="0"/>
              <a:t> de </a:t>
            </a:r>
            <a:r>
              <a:rPr lang="en-US" sz="1600" err="1"/>
              <a:t>dépendance</a:t>
            </a:r>
            <a:r>
              <a:rPr lang="en-US" sz="1600" dirty="0"/>
              <a:t> </a:t>
            </a:r>
            <a:r>
              <a:rPr lang="en-US" sz="1600" err="1"/>
              <a:t>traitées</a:t>
            </a:r>
            <a:r>
              <a:rPr lang="en-US" sz="1600" dirty="0"/>
              <a:t> </a:t>
            </a:r>
          </a:p>
          <a:p>
            <a:pPr>
              <a:lnSpc>
                <a:spcPct val="130000"/>
              </a:lnSpc>
            </a:pPr>
            <a:r>
              <a:rPr lang="en-US" sz="1600" err="1">
                <a:solidFill>
                  <a:schemeClr val="tx1"/>
                </a:solidFill>
              </a:rPr>
              <a:t>Alcool</a:t>
            </a: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Drogues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Jeu </a:t>
            </a:r>
            <a:r>
              <a:rPr lang="en-US" sz="1600" err="1">
                <a:solidFill>
                  <a:schemeClr val="tx1"/>
                </a:solidFill>
              </a:rPr>
              <a:t>compulsif</a:t>
            </a:r>
            <a:endParaRPr lang="en-US" sz="16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Cyber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tx1"/>
                </a:solidFill>
              </a:rPr>
              <a:t>Sexe</a:t>
            </a:r>
          </a:p>
          <a:p>
            <a:pPr>
              <a:lnSpc>
                <a:spcPct val="130000"/>
              </a:lnSpc>
            </a:pPr>
            <a:r>
              <a:rPr lang="en-US" sz="1600" i="1" dirty="0"/>
              <a:t>La </a:t>
            </a:r>
            <a:r>
              <a:rPr lang="en-US" sz="1600" i="1" err="1"/>
              <a:t>dépendance</a:t>
            </a:r>
            <a:r>
              <a:rPr lang="en-US" sz="1600" i="1" dirty="0"/>
              <a:t> </a:t>
            </a:r>
            <a:r>
              <a:rPr lang="en-US" sz="1600" i="1" err="1"/>
              <a:t>provoque</a:t>
            </a:r>
            <a:r>
              <a:rPr lang="en-US" sz="1600" i="1" dirty="0"/>
              <a:t> </a:t>
            </a:r>
            <a:r>
              <a:rPr lang="en-US" sz="1600" i="1" err="1"/>
              <a:t>une</a:t>
            </a:r>
            <a:r>
              <a:rPr lang="en-US" sz="1600" i="1" dirty="0"/>
              <a:t> </a:t>
            </a:r>
            <a:r>
              <a:rPr lang="en-US" sz="1600" i="1" err="1"/>
              <a:t>altération</a:t>
            </a:r>
            <a:r>
              <a:rPr lang="en-US" sz="1600" i="1" dirty="0"/>
              <a:t> </a:t>
            </a:r>
            <a:r>
              <a:rPr lang="en-US" sz="1600" i="1" err="1"/>
              <a:t>importante</a:t>
            </a:r>
            <a:r>
              <a:rPr lang="en-US" sz="1600" i="1" dirty="0"/>
              <a:t> des </a:t>
            </a:r>
            <a:r>
              <a:rPr lang="en-US" sz="1600" i="1" err="1"/>
              <a:t>fonctions</a:t>
            </a:r>
            <a:r>
              <a:rPr lang="en-US" sz="1600" i="1" dirty="0"/>
              <a:t> de la </a:t>
            </a:r>
            <a:r>
              <a:rPr lang="en-US" sz="1600" i="1" err="1"/>
              <a:t>personne</a:t>
            </a:r>
            <a:r>
              <a:rPr lang="en-US" sz="1600" i="1" dirty="0"/>
              <a:t> sur </a:t>
            </a:r>
            <a:r>
              <a:rPr lang="en-US" sz="1600" i="1" err="1"/>
              <a:t>tous</a:t>
            </a:r>
            <a:r>
              <a:rPr lang="en-US" sz="1600" i="1" dirty="0"/>
              <a:t> les plans</a:t>
            </a:r>
            <a:endParaRPr lang="en-US" sz="1600" dirty="0"/>
          </a:p>
          <a:p>
            <a:pPr>
              <a:lnSpc>
                <a:spcPct val="130000"/>
              </a:lnSpc>
            </a:pPr>
            <a:endParaRPr lang="en-US" sz="1200" dirty="0"/>
          </a:p>
          <a:p>
            <a:pPr>
              <a:lnSpc>
                <a:spcPct val="130000"/>
              </a:lnSpc>
            </a:pPr>
            <a:endParaRPr lang="en-US" sz="1100"/>
          </a:p>
        </p:txBody>
      </p:sp>
      <p:pic>
        <p:nvPicPr>
          <p:cNvPr id="4" name="Picture 3" descr="A hand in handcuffs on a beer mug&#10;&#10;Description automatically generated">
            <a:extLst>
              <a:ext uri="{FF2B5EF4-FFF2-40B4-BE49-F238E27FC236}">
                <a16:creationId xmlns:a16="http://schemas.microsoft.com/office/drawing/2014/main" id="{A60EA767-CE6C-7207-B491-C4772D0DA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9" r="1" b="1"/>
          <a:stretch/>
        </p:blipFill>
        <p:spPr>
          <a:xfrm>
            <a:off x="4688736" y="1905000"/>
            <a:ext cx="6054352" cy="4142428"/>
          </a:xfrm>
          <a:prstGeom prst="rect">
            <a:avLst/>
          </a:prstGeom>
        </p:spPr>
      </p:pic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050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réadaptation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9A04334-45A9-4F91-BCE9-8F0F4F104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86" y="345885"/>
            <a:ext cx="6046813" cy="3768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4921"/>
            <a:ext cx="5403101" cy="14672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Les services </a:t>
            </a:r>
            <a:r>
              <a:rPr lang="en-US" dirty="0" err="1"/>
              <a:t>offerts</a:t>
            </a:r>
          </a:p>
        </p:txBody>
      </p:sp>
      <p:pic>
        <p:nvPicPr>
          <p:cNvPr id="4" name="Picture 3" descr="A hand in handcuffs on a beer mug&#10;&#10;Description automatically generated">
            <a:extLst>
              <a:ext uri="{FF2B5EF4-FFF2-40B4-BE49-F238E27FC236}">
                <a16:creationId xmlns:a16="http://schemas.microsoft.com/office/drawing/2014/main" id="{A60EA767-CE6C-7207-B491-C4772D0D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73" y="584875"/>
            <a:ext cx="4961603" cy="32498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77C69-724A-0D07-5545-D34D4FD5BF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9356" y="800100"/>
            <a:ext cx="3393229" cy="4872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6 services:</a:t>
            </a:r>
          </a:p>
          <a:p>
            <a:r>
              <a:rPr lang="en-US" dirty="0"/>
              <a:t>AEOR</a:t>
            </a:r>
          </a:p>
          <a:p>
            <a:r>
              <a:rPr lang="en-US" dirty="0"/>
              <a:t>service de </a:t>
            </a:r>
            <a:r>
              <a:rPr lang="en-US" err="1"/>
              <a:t>désintoxication</a:t>
            </a:r>
            <a:endParaRPr lang="en-US" dirty="0" err="1"/>
          </a:p>
          <a:p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err="1">
                <a:solidFill>
                  <a:srgbClr val="0070C0"/>
                </a:solidFill>
              </a:rPr>
              <a:t>réadaptation</a:t>
            </a:r>
            <a:r>
              <a:rPr lang="en-US" dirty="0">
                <a:solidFill>
                  <a:srgbClr val="0070C0"/>
                </a:solidFill>
              </a:rPr>
              <a:t> à </a:t>
            </a:r>
            <a:r>
              <a:rPr lang="en-US" err="1">
                <a:solidFill>
                  <a:srgbClr val="0070C0"/>
                </a:solidFill>
              </a:rPr>
              <a:t>l'externe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ou</a:t>
            </a:r>
            <a:r>
              <a:rPr lang="en-US" dirty="0">
                <a:solidFill>
                  <a:srgbClr val="0070C0"/>
                </a:solidFill>
              </a:rPr>
              <a:t> avec </a:t>
            </a:r>
            <a:r>
              <a:rPr lang="en-US" err="1">
                <a:solidFill>
                  <a:srgbClr val="0070C0"/>
                </a:solidFill>
              </a:rPr>
              <a:t>hébergment</a:t>
            </a:r>
            <a:endParaRPr lang="en-US">
              <a:solidFill>
                <a:srgbClr val="0070C0"/>
              </a:solidFill>
            </a:endParaRPr>
          </a:p>
          <a:p>
            <a:r>
              <a:rPr lang="en-US" err="1"/>
              <a:t>soutien</a:t>
            </a:r>
            <a:r>
              <a:rPr lang="en-US" dirty="0"/>
              <a:t> à </a:t>
            </a:r>
            <a:r>
              <a:rPr lang="en-US" err="1"/>
              <a:t>l'entourage</a:t>
            </a:r>
            <a:endParaRPr lang="en-US" dirty="0" err="1"/>
          </a:p>
          <a:p>
            <a:r>
              <a:rPr lang="en-US" dirty="0"/>
              <a:t> </a:t>
            </a:r>
            <a:r>
              <a:rPr lang="en-US" dirty="0" err="1"/>
              <a:t>traitements</a:t>
            </a:r>
            <a:r>
              <a:rPr lang="en-US" dirty="0"/>
              <a:t> de substitution</a:t>
            </a:r>
          </a:p>
          <a:p>
            <a:r>
              <a:rPr lang="en-US" dirty="0"/>
              <a:t> </a:t>
            </a:r>
            <a:r>
              <a:rPr lang="en-US" err="1">
                <a:solidFill>
                  <a:srgbClr val="0070C0"/>
                </a:solidFill>
              </a:rPr>
              <a:t>réinsertion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sociale</a:t>
            </a:r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050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réadaptation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114799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2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99A04334-45A9-4F91-BCE9-8F0F4F104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86" y="345885"/>
            <a:ext cx="6046813" cy="37689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4921"/>
            <a:ext cx="5403101" cy="14672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Mandats et </a:t>
            </a:r>
            <a:r>
              <a:rPr lang="en-US" err="1">
                <a:solidFill>
                  <a:srgbClr val="7030A0"/>
                </a:solidFill>
              </a:rPr>
              <a:t>défis</a:t>
            </a:r>
            <a:r>
              <a:rPr lang="en-US" dirty="0"/>
              <a:t> TES</a:t>
            </a:r>
          </a:p>
        </p:txBody>
      </p:sp>
      <p:pic>
        <p:nvPicPr>
          <p:cNvPr id="4" name="Picture 3" descr="A hand in handcuffs on a beer mug&#10;&#10;Description automatically generated">
            <a:extLst>
              <a:ext uri="{FF2B5EF4-FFF2-40B4-BE49-F238E27FC236}">
                <a16:creationId xmlns:a16="http://schemas.microsoft.com/office/drawing/2014/main" id="{A60EA767-CE6C-7207-B491-C4772D0D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73" y="584875"/>
            <a:ext cx="4961603" cy="32498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E77C69-724A-0D07-5545-D34D4FD5BF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09356" y="800100"/>
            <a:ext cx="3393229" cy="487260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 err="1"/>
              <a:t>Accompagner</a:t>
            </a:r>
            <a:r>
              <a:rPr lang="en-US" dirty="0"/>
              <a:t> dans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réinsertion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, </a:t>
            </a:r>
            <a:r>
              <a:rPr lang="en-US" dirty="0" err="1"/>
              <a:t>scolaire</a:t>
            </a:r>
            <a:r>
              <a:rPr lang="en-US" dirty="0"/>
              <a:t> et </a:t>
            </a:r>
            <a:r>
              <a:rPr lang="en-US" dirty="0" err="1"/>
              <a:t>professionnelle</a:t>
            </a:r>
            <a:r>
              <a:rPr lang="en-US" dirty="0"/>
              <a:t>;</a:t>
            </a:r>
          </a:p>
          <a:p>
            <a:r>
              <a:rPr lang="en-US" dirty="0"/>
              <a:t>Aider à </a:t>
            </a:r>
            <a:r>
              <a:rPr lang="en-US" dirty="0" err="1"/>
              <a:t>développe</a:t>
            </a:r>
            <a:r>
              <a:rPr lang="en-US" dirty="0"/>
              <a:t> le filet de </a:t>
            </a:r>
            <a:r>
              <a:rPr lang="en-US" dirty="0" err="1"/>
              <a:t>sécurité</a:t>
            </a:r>
            <a:r>
              <a:rPr lang="en-US" dirty="0"/>
              <a:t> social de la </a:t>
            </a:r>
            <a:r>
              <a:rPr lang="en-US" dirty="0" err="1"/>
              <a:t>personne</a:t>
            </a:r>
            <a:r>
              <a:rPr lang="en-US" dirty="0"/>
              <a:t>;</a:t>
            </a:r>
          </a:p>
          <a:p>
            <a:r>
              <a:rPr lang="en-US" dirty="0" err="1"/>
              <a:t>Développer</a:t>
            </a:r>
            <a:r>
              <a:rPr lang="en-US" dirty="0"/>
              <a:t> le lien de </a:t>
            </a:r>
            <a:r>
              <a:rPr lang="en-US" dirty="0" err="1"/>
              <a:t>confiance</a:t>
            </a:r>
            <a:r>
              <a:rPr lang="en-US" dirty="0"/>
              <a:t> via </a:t>
            </a:r>
            <a:r>
              <a:rPr lang="en-US" dirty="0" err="1"/>
              <a:t>activités</a:t>
            </a:r>
            <a:r>
              <a:rPr lang="en-US" dirty="0"/>
              <a:t> ind. et de </a:t>
            </a:r>
            <a:r>
              <a:rPr lang="en-US" dirty="0" err="1"/>
              <a:t>groupe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7030A0"/>
                </a:solidFill>
              </a:rPr>
              <a:t>Augmentation </a:t>
            </a:r>
            <a:r>
              <a:rPr lang="en-US" dirty="0" err="1">
                <a:solidFill>
                  <a:srgbClr val="7030A0"/>
                </a:solidFill>
              </a:rPr>
              <a:t>comorbidités</a:t>
            </a:r>
            <a:r>
              <a:rPr lang="en-US" dirty="0">
                <a:solidFill>
                  <a:srgbClr val="7030A0"/>
                </a:solidFill>
              </a:rPr>
              <a:t> avec </a:t>
            </a:r>
            <a:r>
              <a:rPr lang="en-US" dirty="0" err="1">
                <a:solidFill>
                  <a:srgbClr val="7030A0"/>
                </a:solidFill>
              </a:rPr>
              <a:t>criminalité</a:t>
            </a:r>
            <a:r>
              <a:rPr lang="en-US" dirty="0">
                <a:solidFill>
                  <a:srgbClr val="7030A0"/>
                </a:solidFill>
              </a:rPr>
              <a:t> et violence;</a:t>
            </a:r>
          </a:p>
          <a:p>
            <a:r>
              <a:rPr lang="en-US" dirty="0" err="1">
                <a:solidFill>
                  <a:srgbClr val="7030A0"/>
                </a:solidFill>
              </a:rPr>
              <a:t>Croire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en</a:t>
            </a:r>
            <a:r>
              <a:rPr lang="en-US" dirty="0">
                <a:solidFill>
                  <a:srgbClr val="7030A0"/>
                </a:solidFill>
              </a:rPr>
              <a:t> la </a:t>
            </a:r>
            <a:r>
              <a:rPr lang="en-US" dirty="0" err="1">
                <a:solidFill>
                  <a:srgbClr val="7030A0"/>
                </a:solidFill>
              </a:rPr>
              <a:t>réadaptation</a:t>
            </a:r>
            <a:r>
              <a:rPr lang="en-US" dirty="0">
                <a:solidFill>
                  <a:srgbClr val="7030A0"/>
                </a:solidFill>
              </a:rPr>
              <a:t> ,</a:t>
            </a:r>
            <a:r>
              <a:rPr lang="en-US" dirty="0" err="1">
                <a:solidFill>
                  <a:srgbClr val="7030A0"/>
                </a:solidFill>
              </a:rPr>
              <a:t>algré</a:t>
            </a:r>
            <a:r>
              <a:rPr lang="en-US" dirty="0">
                <a:solidFill>
                  <a:srgbClr val="7030A0"/>
                </a:solidFill>
              </a:rPr>
              <a:t> les </a:t>
            </a:r>
            <a:r>
              <a:rPr lang="en-US" dirty="0" err="1">
                <a:solidFill>
                  <a:srgbClr val="7030A0"/>
                </a:solidFill>
              </a:rPr>
              <a:t>rechutes</a:t>
            </a:r>
            <a:r>
              <a:rPr lang="en-US" dirty="0">
                <a:solidFill>
                  <a:srgbClr val="7030A0"/>
                </a:solidFill>
              </a:rPr>
              <a:t>;</a:t>
            </a:r>
          </a:p>
          <a:p>
            <a:r>
              <a:rPr lang="en-US" dirty="0">
                <a:solidFill>
                  <a:srgbClr val="7030A0"/>
                </a:solidFill>
              </a:rPr>
              <a:t>Situations de crise plus </a:t>
            </a:r>
            <a:r>
              <a:rPr lang="en-US" err="1">
                <a:solidFill>
                  <a:srgbClr val="7030A0"/>
                </a:solidFill>
              </a:rPr>
              <a:t>présentes</a:t>
            </a:r>
            <a:r>
              <a:rPr lang="en-US" dirty="0">
                <a:solidFill>
                  <a:srgbClr val="7030A0"/>
                </a:solidFill>
              </a:rPr>
              <a:t> </a:t>
            </a:r>
          </a:p>
          <a:p>
            <a:r>
              <a:rPr lang="en-US" err="1">
                <a:solidFill>
                  <a:srgbClr val="7030A0"/>
                </a:solidFill>
              </a:rPr>
              <a:t>Réflexivité</a:t>
            </a:r>
            <a:r>
              <a:rPr lang="en-US" dirty="0">
                <a:solidFill>
                  <a:srgbClr val="7030A0"/>
                </a:solidFill>
              </a:rPr>
              <a:t> et </a:t>
            </a:r>
            <a:r>
              <a:rPr lang="en-US" err="1">
                <a:solidFill>
                  <a:srgbClr val="7030A0"/>
                </a:solidFill>
              </a:rPr>
              <a:t>maitrise</a:t>
            </a:r>
            <a:r>
              <a:rPr lang="en-US" dirty="0">
                <a:solidFill>
                  <a:srgbClr val="7030A0"/>
                </a:solidFill>
              </a:rPr>
              <a:t> de soi: </a:t>
            </a:r>
            <a:r>
              <a:rPr lang="en-US" err="1">
                <a:solidFill>
                  <a:srgbClr val="7030A0"/>
                </a:solidFill>
              </a:rPr>
              <a:t>une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err="1">
                <a:solidFill>
                  <a:srgbClr val="7030A0"/>
                </a:solidFill>
              </a:rPr>
              <a:t>nécessité</a:t>
            </a:r>
            <a:endParaRPr lang="en-US">
              <a:solidFill>
                <a:srgbClr val="7030A0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centres</a:t>
            </a:r>
            <a:r>
              <a:rPr lang="en-US" sz="1050" b="1" kern="1200" cap="all" spc="3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réadaptation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114799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8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03EBCF-62C2-D37E-108B-123A332F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CA" sz="4000">
                <a:solidFill>
                  <a:srgbClr val="FFFFFF"/>
                </a:solidFill>
              </a:rPr>
              <a:t>En résumé…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BE7815CE-29CE-6165-BEAC-8380BD4A9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52686"/>
              </p:ext>
            </p:extLst>
          </p:nvPr>
        </p:nvGraphicFramePr>
        <p:xfrm>
          <a:off x="3900974" y="295422"/>
          <a:ext cx="8070632" cy="618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762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lIns="91440" tIns="45720" rIns="91440" bIns="45720" rtlCol="0" anchor="ctr">
            <a:normAutofit/>
          </a:bodyPr>
          <a:lstStyle/>
          <a:p>
            <a:r>
              <a:rPr lang="fr-FR" dirty="0"/>
              <a:t>Mission des CR (rappel)</a:t>
            </a:r>
            <a:endParaRPr lang="en-US" dirty="0"/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7" y="1882893"/>
            <a:ext cx="6194449" cy="3869633"/>
          </a:xfrm>
        </p:spPr>
        <p:txBody>
          <a:bodyPr lIns="91440" tIns="45720" rIns="91440" bIns="45720" rtlCol="0" anchor="t">
            <a:normAutofit lnSpcReduction="10000"/>
          </a:bodyPr>
          <a:lstStyle/>
          <a:p>
            <a:pPr algn="just"/>
            <a:r>
              <a:rPr lang="fr-FR" sz="1400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«Offrir des services d</a:t>
            </a:r>
            <a:r>
              <a:rPr lang="fr-FR" sz="2400" dirty="0">
                <a:solidFill>
                  <a:srgbClr val="BF9000"/>
                </a:solidFill>
                <a:latin typeface="Calibri"/>
                <a:cs typeface="Calibri"/>
              </a:rPr>
              <a:t>’adaptation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 ou de </a:t>
            </a:r>
            <a:r>
              <a:rPr lang="fr-FR" sz="2400" dirty="0">
                <a:solidFill>
                  <a:srgbClr val="BF9000"/>
                </a:solidFill>
                <a:latin typeface="Calibri"/>
                <a:cs typeface="Calibri"/>
              </a:rPr>
              <a:t>réadaptation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 et </a:t>
            </a:r>
            <a:r>
              <a:rPr lang="fr-FR" sz="2400" dirty="0">
                <a:solidFill>
                  <a:srgbClr val="BF9000"/>
                </a:solidFill>
                <a:latin typeface="Calibri"/>
                <a:cs typeface="Calibri"/>
              </a:rPr>
              <a:t>d’intégration sociale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 à des personnes qui, en raison de leurs </a:t>
            </a:r>
            <a:r>
              <a:rPr lang="fr-FR" sz="2400" dirty="0">
                <a:solidFill>
                  <a:srgbClr val="7030A0"/>
                </a:solidFill>
                <a:latin typeface="Calibri"/>
                <a:cs typeface="Calibri"/>
              </a:rPr>
              <a:t>déficiences physiques ou intellectuelles, 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de leurs difficultés d’ordre comportemental, psychosocial ou familial, ou à cause de leur </a:t>
            </a:r>
            <a:r>
              <a:rPr lang="fr-FR" sz="2400" dirty="0">
                <a:solidFill>
                  <a:srgbClr val="7030A0"/>
                </a:solidFill>
                <a:latin typeface="Calibri"/>
                <a:cs typeface="Calibri"/>
              </a:rPr>
              <a:t>dépendance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 à l’alcool, aux drogues, aux jeux du hasard et d’argent ou tout autre dépendance, requièrent de tels services, de même que des services d’</a:t>
            </a:r>
            <a:r>
              <a:rPr lang="fr-FR" sz="2400" dirty="0">
                <a:solidFill>
                  <a:srgbClr val="7030A0"/>
                </a:solidFill>
                <a:latin typeface="Calibri"/>
                <a:cs typeface="Calibri"/>
              </a:rPr>
              <a:t>accompagnement 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et de </a:t>
            </a:r>
            <a:r>
              <a:rPr lang="fr-FR" sz="2400" dirty="0">
                <a:solidFill>
                  <a:srgbClr val="7030A0"/>
                </a:solidFill>
                <a:latin typeface="Calibri"/>
                <a:cs typeface="Calibri"/>
              </a:rPr>
              <a:t>support à l’entourage </a:t>
            </a:r>
            <a:r>
              <a:rPr lang="fr-FR" sz="2400" dirty="0">
                <a:solidFill>
                  <a:srgbClr val="000000"/>
                </a:solidFill>
                <a:latin typeface="Calibri"/>
                <a:cs typeface="Calibri"/>
              </a:rPr>
              <a:t>de ces personnes.»</a:t>
            </a:r>
            <a:endParaRPr lang="en-US" sz="2400"/>
          </a:p>
          <a:p>
            <a:pPr algn="just"/>
            <a:endParaRPr lang="fr-FR" sz="2800" dirty="0"/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CBBB7DCC-419E-4462-B49C-E0F2281E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28859" y="2573821"/>
            <a:ext cx="4124207" cy="365125"/>
          </a:xfrm>
        </p:spPr>
        <p:txBody>
          <a:bodyPr lIns="91440" tIns="45720" rIns="91440" bIns="45720" rtlCol="0" anchor="t"/>
          <a:lstStyle/>
          <a:p>
            <a:r>
              <a:rPr lang="fr-FR" dirty="0"/>
              <a:t>Les centres de réadaptation</a:t>
            </a:r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Placeholder 4" descr="A baby smiling for the camera&#10;&#10;Description automatically generated">
            <a:extLst>
              <a:ext uri="{FF2B5EF4-FFF2-40B4-BE49-F238E27FC236}">
                <a16:creationId xmlns:a16="http://schemas.microsoft.com/office/drawing/2014/main" id="{0EF3A279-A703-6892-37C6-50E6091B5D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639" r="14639"/>
          <a:stretch/>
        </p:blipFill>
        <p:spPr>
          <a:xfrm>
            <a:off x="7269480" y="1880315"/>
            <a:ext cx="3465576" cy="4164009"/>
          </a:xfrm>
        </p:spPr>
      </p:pic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</p:spPr>
        <p:txBody>
          <a:bodyPr lIns="91440" tIns="45720" rIns="91440" bIns="45720" rtlCol="0" anchor="ctr"/>
          <a:lstStyle/>
          <a:p>
            <a:r>
              <a:rPr lang="fr-FR" dirty="0"/>
              <a:t>Aspect légal</a:t>
            </a:r>
            <a:endParaRPr lang="en-US" dirty="0"/>
          </a:p>
        </p:txBody>
      </p:sp>
      <p:pic>
        <p:nvPicPr>
          <p:cNvPr id="24" name="Espace réservé d’image 23" descr="Free photo: Hammer, Horizontal, Court, Justice - Free Image on Pixabay ...">
            <a:extLst>
              <a:ext uri="{FF2B5EF4-FFF2-40B4-BE49-F238E27FC236}">
                <a16:creationId xmlns:a16="http://schemas.microsoft.com/office/drawing/2014/main" id="{E8D6D228-D684-4F0F-9A5A-880FC7432E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719" r="2719"/>
          <a:stretch/>
        </p:blipFill>
        <p:spPr>
          <a:xfrm>
            <a:off x="539750" y="400050"/>
            <a:ext cx="3606800" cy="2860675"/>
          </a:xfrm>
        </p:spPr>
      </p:pic>
      <p:pic>
        <p:nvPicPr>
          <p:cNvPr id="12" name="Espace réservé d’image 11" descr="Personne en train de taper sur un ordinateur portable">
            <a:extLst>
              <a:ext uri="{FF2B5EF4-FFF2-40B4-BE49-F238E27FC236}">
                <a16:creationId xmlns:a16="http://schemas.microsoft.com/office/drawing/2014/main" id="{5C6EB4F4-2E2A-4AA4-BE26-B5AA4D3BDF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3565525"/>
            <a:ext cx="3606800" cy="2860675"/>
          </a:xfrm>
        </p:spPr>
      </p:pic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047" y="2553350"/>
            <a:ext cx="4986538" cy="3504943"/>
          </a:xfrm>
        </p:spPr>
        <p:txBody>
          <a:bodyPr lIns="91440" tIns="45720" rIns="91440" bIns="45720" rtlCol="0" anchor="t"/>
          <a:lstStyle/>
          <a:p>
            <a:r>
              <a:rPr lang="fr-FR" b="1" dirty="0"/>
              <a:t>Toutes les lois, en particulier:</a:t>
            </a:r>
          </a:p>
          <a:p>
            <a:r>
              <a:rPr lang="fr-FR" dirty="0"/>
              <a:t>LSSSS, LPH et Curateur public</a:t>
            </a:r>
          </a:p>
          <a:p>
            <a:endParaRPr lang="fr-FR" dirty="0"/>
          </a:p>
          <a:p>
            <a:r>
              <a:rPr lang="fr-FR" dirty="0"/>
              <a:t>Et selon les milieux de travail: LIP, LPJ, LSJPA, LPP et Code criminel</a:t>
            </a:r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74D078E0-1675-4479-A2AB-9DD2016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lIns="91440" tIns="45720" rIns="91440" bIns="45720" rtlCol="0" anchor="t"/>
          <a:lstStyle/>
          <a:p>
            <a:r>
              <a:rPr lang="fr-FR" dirty="0"/>
              <a:t>Les centres de réadaptation</a:t>
            </a:r>
            <a:endParaRPr lang="en-US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FB5BC9EA-4FEE-444B-92CE-4488B20DCBA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39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7B840-04AA-410B-8A72-B848F9F6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rtlCol="0" anchor="ctr">
            <a:normAutofit/>
          </a:bodyPr>
          <a:lstStyle/>
          <a:p>
            <a:r>
              <a:rPr lang="fr-FR" dirty="0"/>
              <a:t>Les CR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05E107-9713-4C30-AE85-314FCED06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41" y="2165115"/>
            <a:ext cx="6881189" cy="3126447"/>
          </a:xfrm>
        </p:spPr>
        <p:txBody>
          <a:bodyPr lIns="91440" tIns="45720" rIns="91440" bIns="45720" rtlCol="0" anchor="t">
            <a:noAutofit/>
          </a:bodyPr>
          <a:lstStyle/>
          <a:p>
            <a:r>
              <a:rPr lang="fr-FR" sz="3200" dirty="0"/>
              <a:t>CRDI                                                  </a:t>
            </a:r>
            <a:r>
              <a:rPr lang="fr-FR" sz="3200" dirty="0">
                <a:solidFill>
                  <a:srgbClr val="0070C0"/>
                </a:solidFill>
              </a:rPr>
              <a:t>CRDIQ</a:t>
            </a:r>
            <a:endParaRPr lang="en-US" sz="3200">
              <a:solidFill>
                <a:srgbClr val="0070C0"/>
              </a:solidFill>
            </a:endParaRPr>
          </a:p>
          <a:p>
            <a:r>
              <a:rPr lang="fr-FR" sz="3200" dirty="0"/>
              <a:t>CRDP                                                 </a:t>
            </a:r>
            <a:r>
              <a:rPr lang="fr-FR" sz="3200" dirty="0">
                <a:solidFill>
                  <a:srgbClr val="0070C0"/>
                </a:solidFill>
              </a:rPr>
              <a:t>IRDPQ</a:t>
            </a:r>
            <a:endParaRPr lang="en-US" sz="3200">
              <a:solidFill>
                <a:srgbClr val="0070C0"/>
              </a:solidFill>
            </a:endParaRPr>
          </a:p>
          <a:p>
            <a:r>
              <a:rPr lang="fr-FR" sz="3200" dirty="0"/>
              <a:t>CRD                                                    </a:t>
            </a:r>
            <a:r>
              <a:rPr lang="fr-FR" sz="3200" dirty="0">
                <a:solidFill>
                  <a:srgbClr val="0070C0"/>
                </a:solidFill>
              </a:rPr>
              <a:t>CRDQ</a:t>
            </a:r>
          </a:p>
          <a:p>
            <a:r>
              <a:rPr lang="fr-FR" sz="3200" dirty="0"/>
              <a:t>CRJDA                                               </a:t>
            </a:r>
            <a:r>
              <a:rPr lang="fr-FR" sz="3200" dirty="0">
                <a:solidFill>
                  <a:srgbClr val="0070C0"/>
                </a:solidFill>
              </a:rPr>
              <a:t>CJ</a:t>
            </a:r>
            <a:endParaRPr lang="fr-FR" dirty="0"/>
          </a:p>
          <a:p>
            <a:r>
              <a:rPr lang="fr-FR" sz="3200" dirty="0"/>
              <a:t>CRMDA                                             </a:t>
            </a:r>
          </a:p>
        </p:txBody>
      </p:sp>
      <p:pic>
        <p:nvPicPr>
          <p:cNvPr id="11" name="Picture Placeholder 10" descr="A car parked outside of a building&#10;&#10;Description automatically generated">
            <a:extLst>
              <a:ext uri="{FF2B5EF4-FFF2-40B4-BE49-F238E27FC236}">
                <a16:creationId xmlns:a16="http://schemas.microsoft.com/office/drawing/2014/main" id="{6D546FDE-2942-14FE-CC99-9763B267BB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904" r="6904"/>
          <a:stretch/>
        </p:blipFill>
        <p:spPr>
          <a:xfrm>
            <a:off x="7269480" y="2211892"/>
            <a:ext cx="3465576" cy="3538484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6F439C-F9FF-D6F8-211B-D95D46C089D0}"/>
              </a:ext>
            </a:extLst>
          </p:cNvPr>
          <p:cNvCxnSpPr/>
          <p:nvPr/>
        </p:nvCxnSpPr>
        <p:spPr>
          <a:xfrm flipV="1">
            <a:off x="2376839" y="2503312"/>
            <a:ext cx="2172583" cy="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DC0A9B-1109-5ACC-77DA-1A077621C7DC}"/>
              </a:ext>
            </a:extLst>
          </p:cNvPr>
          <p:cNvCxnSpPr>
            <a:cxnSpLocks/>
          </p:cNvCxnSpPr>
          <p:nvPr/>
        </p:nvCxnSpPr>
        <p:spPr>
          <a:xfrm>
            <a:off x="2376841" y="3075396"/>
            <a:ext cx="2210211" cy="20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E446A6-3B0B-6FB6-14EC-A970AF057E1A}"/>
              </a:ext>
            </a:extLst>
          </p:cNvPr>
          <p:cNvCxnSpPr>
            <a:cxnSpLocks/>
          </p:cNvCxnSpPr>
          <p:nvPr/>
        </p:nvCxnSpPr>
        <p:spPr>
          <a:xfrm>
            <a:off x="2377069" y="3638807"/>
            <a:ext cx="2181646" cy="11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952BBD-368E-DB0C-9AA6-450433930585}"/>
              </a:ext>
            </a:extLst>
          </p:cNvPr>
          <p:cNvCxnSpPr>
            <a:cxnSpLocks/>
          </p:cNvCxnSpPr>
          <p:nvPr/>
        </p:nvCxnSpPr>
        <p:spPr>
          <a:xfrm>
            <a:off x="2376838" y="4326926"/>
            <a:ext cx="2107534" cy="49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363915-708B-60A7-DAD5-C6835BFF7FB7}"/>
              </a:ext>
            </a:extLst>
          </p:cNvPr>
          <p:cNvCxnSpPr>
            <a:cxnSpLocks/>
          </p:cNvCxnSpPr>
          <p:nvPr/>
        </p:nvCxnSpPr>
        <p:spPr>
          <a:xfrm flipV="1">
            <a:off x="2451639" y="4572942"/>
            <a:ext cx="2051204" cy="374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0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lIns="91440" tIns="45720" rIns="91440" bIns="45720" rtlCol="0" anchor="ctr"/>
          <a:lstStyle/>
          <a:p>
            <a:r>
              <a:rPr lang="fr-FR" dirty="0"/>
              <a:t>Les mandats des CR: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3ED85D-079F-4DB5-BFE0-E63663B6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lIns="91440" tIns="45720" rIns="91440" bIns="45720" rtlCol="0" anchor="t"/>
          <a:lstStyle/>
          <a:p>
            <a:r>
              <a:rPr lang="fr-FR" dirty="0"/>
              <a:t>Les centres de réadaptation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rtlCol="0"/>
          <a:lstStyle/>
          <a:p>
            <a:pPr rtl="0"/>
            <a:fld id="{5709AFD8-D051-4223-B8CF-1EC150CE8836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5E614-261F-13A3-F4A9-25D5F71256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91440" tIns="45720" rIns="91440" bIns="45720" rtlCol="0" anchor="t"/>
          <a:lstStyle/>
          <a:p>
            <a:r>
              <a:rPr lang="en-US" dirty="0" err="1"/>
              <a:t>Répondre</a:t>
            </a:r>
            <a:r>
              <a:rPr lang="en-US" dirty="0"/>
              <a:t> aux </a:t>
            </a:r>
            <a:r>
              <a:rPr lang="en-US" dirty="0" err="1"/>
              <a:t>besoins</a:t>
            </a:r>
            <a:r>
              <a:rPr lang="en-US" dirty="0"/>
              <a:t>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référées</a:t>
            </a:r>
            <a:r>
              <a:rPr lang="en-US" dirty="0"/>
              <a:t> (diagnostics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évaluation</a:t>
            </a:r>
            <a:r>
              <a:rPr lang="en-US" dirty="0"/>
              <a:t> pour diagnostic);</a:t>
            </a:r>
          </a:p>
          <a:p>
            <a:r>
              <a:rPr lang="en-US" dirty="0"/>
              <a:t>Aider la </a:t>
            </a:r>
            <a:r>
              <a:rPr lang="en-US" dirty="0" err="1"/>
              <a:t>personne</a:t>
            </a:r>
            <a:r>
              <a:rPr lang="en-US" dirty="0"/>
              <a:t> à </a:t>
            </a:r>
            <a:r>
              <a:rPr lang="en-US" dirty="0" err="1"/>
              <a:t>développer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capacités</a:t>
            </a:r>
            <a:r>
              <a:rPr lang="en-US" dirty="0"/>
              <a:t> (</a:t>
            </a:r>
            <a:r>
              <a:rPr lang="en-US" dirty="0" err="1"/>
              <a:t>autonomisation</a:t>
            </a:r>
            <a:r>
              <a:rPr lang="en-US" dirty="0"/>
              <a:t>);</a:t>
            </a:r>
          </a:p>
          <a:p>
            <a:r>
              <a:rPr lang="en-US" dirty="0" err="1"/>
              <a:t>Soutenir</a:t>
            </a:r>
            <a:r>
              <a:rPr lang="en-US" dirty="0"/>
              <a:t> la </a:t>
            </a:r>
            <a:r>
              <a:rPr lang="en-US" dirty="0" err="1"/>
              <a:t>personne</a:t>
            </a:r>
            <a:r>
              <a:rPr lang="en-US" dirty="0"/>
              <a:t> dans son </a:t>
            </a:r>
            <a:r>
              <a:rPr lang="en-US" dirty="0" err="1"/>
              <a:t>intégration</a:t>
            </a:r>
            <a:r>
              <a:rPr lang="en-US" dirty="0"/>
              <a:t> et participation </a:t>
            </a:r>
            <a:r>
              <a:rPr lang="en-US" dirty="0" err="1"/>
              <a:t>sociale</a:t>
            </a:r>
            <a:r>
              <a:rPr lang="en-US" dirty="0"/>
              <a:t>;</a:t>
            </a:r>
          </a:p>
          <a:p>
            <a:r>
              <a:rPr lang="en-US" dirty="0" err="1"/>
              <a:t>Soutenir</a:t>
            </a:r>
            <a:r>
              <a:rPr lang="en-US" dirty="0"/>
              <a:t> et </a:t>
            </a:r>
            <a:r>
              <a:rPr lang="en-US" dirty="0" err="1"/>
              <a:t>accompagner</a:t>
            </a:r>
            <a:r>
              <a:rPr lang="en-US" dirty="0"/>
              <a:t> </a:t>
            </a:r>
            <a:r>
              <a:rPr lang="en-US" dirty="0" err="1"/>
              <a:t>l'entourage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05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678" y="648271"/>
            <a:ext cx="5879796" cy="10372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CRDIQ</a:t>
            </a:r>
            <a:endParaRPr lang="en-US" dirty="0"/>
          </a:p>
        </p:txBody>
      </p:sp>
      <p:pic>
        <p:nvPicPr>
          <p:cNvPr id="12" name="Picture Placeholder 4" descr="A baby smiling for the camera&#10;&#10;Description automatically generated">
            <a:extLst>
              <a:ext uri="{FF2B5EF4-FFF2-40B4-BE49-F238E27FC236}">
                <a16:creationId xmlns:a16="http://schemas.microsoft.com/office/drawing/2014/main" id="{55E657F3-0056-C84D-DC68-9DDA1AFCD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8" r="25380" b="2"/>
          <a:stretch/>
        </p:blipFill>
        <p:spPr>
          <a:xfrm>
            <a:off x="20" y="10"/>
            <a:ext cx="3848080" cy="685799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C8E80-A0AE-979D-C54F-D74405404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3" y="2400300"/>
            <a:ext cx="5616643" cy="32724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4 services</a:t>
            </a:r>
          </a:p>
          <a:p>
            <a:pPr lvl="1"/>
            <a:r>
              <a:rPr lang="en-US" dirty="0"/>
              <a:t>AOER, </a:t>
            </a:r>
            <a:r>
              <a:rPr lang="en-US" dirty="0">
                <a:solidFill>
                  <a:srgbClr val="0070C0"/>
                </a:solidFill>
              </a:rPr>
              <a:t>Adaptation et </a:t>
            </a:r>
            <a:r>
              <a:rPr lang="en-US" dirty="0" err="1">
                <a:solidFill>
                  <a:srgbClr val="0070C0"/>
                </a:solidFill>
              </a:rPr>
              <a:t>réadaptation</a:t>
            </a:r>
            <a:r>
              <a:rPr lang="en-US" dirty="0"/>
              <a:t>, assistance </a:t>
            </a:r>
            <a:r>
              <a:rPr lang="en-US" dirty="0" err="1"/>
              <a:t>éducatice</a:t>
            </a:r>
            <a:r>
              <a:rPr lang="en-US" dirty="0"/>
              <a:t> </a:t>
            </a:r>
            <a:r>
              <a:rPr lang="en-US" dirty="0" err="1"/>
              <a:t>spécialisée</a:t>
            </a:r>
            <a:r>
              <a:rPr lang="en-US" dirty="0"/>
              <a:t> à la </a:t>
            </a:r>
            <a:r>
              <a:rPr lang="en-US" dirty="0" err="1"/>
              <a:t>famille</a:t>
            </a:r>
            <a:r>
              <a:rPr lang="en-US" dirty="0"/>
              <a:t> et aux </a:t>
            </a:r>
            <a:r>
              <a:rPr lang="en-US" dirty="0" err="1"/>
              <a:t>proches</a:t>
            </a:r>
            <a:r>
              <a:rPr lang="en-US" dirty="0"/>
              <a:t>, </a:t>
            </a:r>
            <a:r>
              <a:rPr lang="en-US" dirty="0" err="1"/>
              <a:t>soutien</a:t>
            </a:r>
            <a:r>
              <a:rPr lang="en-US" dirty="0"/>
              <a:t> </a:t>
            </a:r>
            <a:r>
              <a:rPr lang="en-US" dirty="0" err="1"/>
              <a:t>spécialisé</a:t>
            </a:r>
            <a:r>
              <a:rPr lang="en-US" dirty="0"/>
              <a:t> aux </a:t>
            </a:r>
            <a:r>
              <a:rPr lang="en-US" dirty="0" err="1"/>
              <a:t>partenaires</a:t>
            </a:r>
          </a:p>
          <a:p>
            <a:r>
              <a:rPr lang="en-US" dirty="0">
                <a:solidFill>
                  <a:srgbClr val="0070C0"/>
                </a:solidFill>
              </a:rPr>
              <a:t>Adaptation et </a:t>
            </a:r>
            <a:r>
              <a:rPr lang="en-US" dirty="0" err="1">
                <a:solidFill>
                  <a:srgbClr val="0070C0"/>
                </a:solidFill>
              </a:rPr>
              <a:t>réadaptation</a:t>
            </a:r>
            <a:r>
              <a:rPr lang="en-US" dirty="0"/>
              <a:t> (à domicile,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d'hébergement</a:t>
            </a:r>
            <a:r>
              <a:rPr lang="en-US" dirty="0"/>
              <a:t>, au travail,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contexte</a:t>
            </a:r>
            <a:r>
              <a:rPr lang="en-US" dirty="0"/>
              <a:t> </a:t>
            </a:r>
            <a:r>
              <a:rPr lang="en-US" dirty="0" err="1"/>
              <a:t>communautaire</a:t>
            </a:r>
            <a:r>
              <a:rPr lang="en-US" dirty="0"/>
              <a:t>)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centres de réadaptation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024" y="334928"/>
            <a:ext cx="7571232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1905000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6047437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14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678" y="648271"/>
            <a:ext cx="5879796" cy="10372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CRDIQ: un mot sur les RACs...</a:t>
            </a:r>
          </a:p>
        </p:txBody>
      </p:sp>
      <p:pic>
        <p:nvPicPr>
          <p:cNvPr id="12" name="Picture Placeholder 4" descr="A baby smiling for the camera&#10;&#10;Description automatically generated">
            <a:extLst>
              <a:ext uri="{FF2B5EF4-FFF2-40B4-BE49-F238E27FC236}">
                <a16:creationId xmlns:a16="http://schemas.microsoft.com/office/drawing/2014/main" id="{55E657F3-0056-C84D-DC68-9DDA1AFCD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8" r="25380" b="2"/>
          <a:stretch/>
        </p:blipFill>
        <p:spPr>
          <a:xfrm>
            <a:off x="20" y="10"/>
            <a:ext cx="3848080" cy="6857990"/>
          </a:xfrm>
          <a:prstGeom prst="rect">
            <a:avLst/>
          </a:prstGeom>
        </p:spPr>
      </p:pic>
      <p:pic>
        <p:nvPicPr>
          <p:cNvPr id="2" name="Content Placeholder 1" descr="A person sitting in a chair&#10;&#10;Description automatically generated">
            <a:extLst>
              <a:ext uri="{FF2B5EF4-FFF2-40B4-BE49-F238E27FC236}">
                <a16:creationId xmlns:a16="http://schemas.microsoft.com/office/drawing/2014/main" id="{CBD87FA1-BDF7-A4D9-30E0-59FBC60385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5309266" y="2400300"/>
            <a:ext cx="4370716" cy="3272405"/>
          </a:xfr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centres de réadaptation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024" y="334928"/>
            <a:ext cx="7571232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1905000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6047437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498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7F5CC56-CBE8-4152-AD5E-982DD286A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EB6F9A-DD4D-4B51-AACA-CA7E698D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1678" y="648271"/>
            <a:ext cx="5879796" cy="10372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/>
              <a:t>CRDIQ: </a:t>
            </a:r>
            <a:r>
              <a:rPr lang="en-US" err="1"/>
              <a:t>mandats</a:t>
            </a:r>
            <a:r>
              <a:rPr lang="en-US" dirty="0"/>
              <a:t> et </a:t>
            </a:r>
            <a:r>
              <a:rPr lang="en-US" err="1">
                <a:solidFill>
                  <a:srgbClr val="7030A0"/>
                </a:solidFill>
              </a:rPr>
              <a:t>défis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TES</a:t>
            </a:r>
          </a:p>
        </p:txBody>
      </p:sp>
      <p:pic>
        <p:nvPicPr>
          <p:cNvPr id="12" name="Picture Placeholder 4" descr="A baby smiling for the camera&#10;&#10;Description automatically generated">
            <a:extLst>
              <a:ext uri="{FF2B5EF4-FFF2-40B4-BE49-F238E27FC236}">
                <a16:creationId xmlns:a16="http://schemas.microsoft.com/office/drawing/2014/main" id="{55E657F3-0056-C84D-DC68-9DDA1AFCD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8" r="25380" b="2"/>
          <a:stretch/>
        </p:blipFill>
        <p:spPr>
          <a:xfrm>
            <a:off x="20" y="10"/>
            <a:ext cx="3848080" cy="685799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BDC8E80-A0AE-979D-C54F-D74405404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6303" y="2400300"/>
            <a:ext cx="5616643" cy="327240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 err="1">
                <a:solidFill>
                  <a:srgbClr val="ED625F"/>
                </a:solidFill>
              </a:rPr>
              <a:t>Accompagner</a:t>
            </a:r>
            <a:r>
              <a:rPr lang="en-US" dirty="0">
                <a:solidFill>
                  <a:srgbClr val="ED625F"/>
                </a:solidFill>
              </a:rPr>
              <a:t> </a:t>
            </a:r>
            <a:r>
              <a:rPr lang="en-US" dirty="0"/>
              <a:t>dans les </a:t>
            </a:r>
            <a:r>
              <a:rPr lang="en-US" dirty="0" err="1">
                <a:solidFill>
                  <a:srgbClr val="0070C0"/>
                </a:solidFill>
              </a:rPr>
              <a:t>projets</a:t>
            </a:r>
            <a:r>
              <a:rPr lang="en-US" dirty="0">
                <a:solidFill>
                  <a:srgbClr val="0070C0"/>
                </a:solidFill>
              </a:rPr>
              <a:t> de vie</a:t>
            </a:r>
          </a:p>
          <a:p>
            <a:r>
              <a:rPr lang="en-US" dirty="0" err="1"/>
              <a:t>Accompagner</a:t>
            </a:r>
            <a:r>
              <a:rPr lang="en-US" dirty="0"/>
              <a:t> dans les </a:t>
            </a:r>
            <a:r>
              <a:rPr lang="en-US" dirty="0">
                <a:solidFill>
                  <a:srgbClr val="0070C0"/>
                </a:solidFill>
              </a:rPr>
              <a:t>AVQ , AVD et DHS</a:t>
            </a:r>
          </a:p>
          <a:p>
            <a:r>
              <a:rPr lang="en-US" dirty="0" err="1"/>
              <a:t>Intervenir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situations de crise</a:t>
            </a:r>
          </a:p>
          <a:p>
            <a:r>
              <a:rPr lang="en-US" err="1"/>
              <a:t>Favoriser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la participation </a:t>
            </a:r>
            <a:r>
              <a:rPr lang="en-US" err="1">
                <a:solidFill>
                  <a:srgbClr val="0070C0"/>
                </a:solidFill>
              </a:rPr>
              <a:t>sociale</a:t>
            </a:r>
            <a:r>
              <a:rPr lang="en-US" dirty="0"/>
              <a:t> (CPE, école, travail, </a:t>
            </a:r>
            <a:r>
              <a:rPr lang="en-US" err="1"/>
              <a:t>loisirs</a:t>
            </a:r>
            <a:r>
              <a:rPr lang="en-US" dirty="0"/>
              <a:t>, entourage)</a:t>
            </a:r>
          </a:p>
          <a:p>
            <a:r>
              <a:rPr lang="en-US" dirty="0">
                <a:solidFill>
                  <a:srgbClr val="7030A0"/>
                </a:solidFill>
              </a:rPr>
              <a:t>Entrée dans le </a:t>
            </a:r>
            <a:r>
              <a:rPr lang="en-US" dirty="0" err="1">
                <a:solidFill>
                  <a:srgbClr val="7030A0"/>
                </a:solidFill>
              </a:rPr>
              <a:t>réseau</a:t>
            </a:r>
            <a:r>
              <a:rPr lang="en-US" dirty="0">
                <a:solidFill>
                  <a:srgbClr val="7030A0"/>
                </a:solidFill>
              </a:rPr>
              <a:t>: </a:t>
            </a:r>
            <a:r>
              <a:rPr lang="en-US" dirty="0" err="1">
                <a:solidFill>
                  <a:srgbClr val="7030A0"/>
                </a:solidFill>
              </a:rPr>
              <a:t>souvent</a:t>
            </a:r>
            <a:r>
              <a:rPr lang="en-US" dirty="0">
                <a:solidFill>
                  <a:srgbClr val="7030A0"/>
                </a:solidFill>
              </a:rPr>
              <a:t> RAC</a:t>
            </a:r>
          </a:p>
          <a:p>
            <a:r>
              <a:rPr lang="en-US" dirty="0" err="1">
                <a:solidFill>
                  <a:srgbClr val="7030A0"/>
                </a:solidFill>
              </a:rPr>
              <a:t>Accompagner</a:t>
            </a:r>
            <a:r>
              <a:rPr lang="en-US" dirty="0">
                <a:solidFill>
                  <a:srgbClr val="7030A0"/>
                </a:solidFill>
              </a:rPr>
              <a:t> les </a:t>
            </a:r>
            <a:r>
              <a:rPr lang="en-US" dirty="0" err="1">
                <a:solidFill>
                  <a:srgbClr val="7030A0"/>
                </a:solidFill>
              </a:rPr>
              <a:t>familles</a:t>
            </a:r>
            <a:r>
              <a:rPr lang="en-US" dirty="0">
                <a:solidFill>
                  <a:srgbClr val="7030A0"/>
                </a:solidFill>
              </a:rPr>
              <a:t> avec les </a:t>
            </a:r>
            <a:r>
              <a:rPr lang="en-US" dirty="0" err="1">
                <a:solidFill>
                  <a:srgbClr val="7030A0"/>
                </a:solidFill>
              </a:rPr>
              <a:t>stades</a:t>
            </a:r>
            <a:r>
              <a:rPr lang="en-US" dirty="0">
                <a:solidFill>
                  <a:srgbClr val="7030A0"/>
                </a:solidFill>
              </a:rPr>
              <a:t> de vie de la </a:t>
            </a:r>
            <a:r>
              <a:rPr lang="en-US" dirty="0" err="1">
                <a:solidFill>
                  <a:srgbClr val="7030A0"/>
                </a:solidFill>
              </a:rPr>
              <a:t>personne</a:t>
            </a:r>
            <a:r>
              <a:rPr lang="en-US" dirty="0">
                <a:solidFill>
                  <a:srgbClr val="7030A0"/>
                </a:solidFill>
              </a:rPr>
              <a:t> (21 </a:t>
            </a:r>
            <a:r>
              <a:rPr lang="en-US" dirty="0" err="1">
                <a:solidFill>
                  <a:srgbClr val="7030A0"/>
                </a:solidFill>
              </a:rPr>
              <a:t>ans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sexualité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désir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d'autonomie</a:t>
            </a:r>
            <a:r>
              <a:rPr lang="en-US" dirty="0">
                <a:solidFill>
                  <a:srgbClr val="7030A0"/>
                </a:solidFill>
              </a:rPr>
              <a:t>, </a:t>
            </a:r>
            <a:r>
              <a:rPr lang="en-US" dirty="0" err="1">
                <a:solidFill>
                  <a:srgbClr val="7030A0"/>
                </a:solidFill>
              </a:rPr>
              <a:t>vieillissement</a:t>
            </a:r>
            <a:r>
              <a:rPr lang="en-US" dirty="0">
                <a:solidFill>
                  <a:srgbClr val="7030A0"/>
                </a:solidFill>
              </a:rPr>
              <a:t>....)</a:t>
            </a:r>
          </a:p>
          <a:p>
            <a:r>
              <a:rPr lang="en-US" dirty="0">
                <a:solidFill>
                  <a:srgbClr val="7030A0"/>
                </a:solidFill>
              </a:rPr>
              <a:t>Faire AVEC et non POUR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centres de réadaptation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3024" y="334928"/>
            <a:ext cx="7571232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1905000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53024" y="6047437"/>
            <a:ext cx="649567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52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AD8E0FE-CD1D-48DB-9832-719627171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IRDPQ</a:t>
            </a:r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E6F05D51-B348-4E46-9332-FDA5A0AF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b="1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Les centres de réadaptation</a:t>
            </a:r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8B4F1708-F345-4EB5-9655-4B0102B9E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709AFD8-D051-4223-B8CF-1EC150CE883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2" name="Picture 1" descr="L'allocation adulte handicapé va augmenter | Le Huffington Post LIFE">
            <a:extLst>
              <a:ext uri="{FF2B5EF4-FFF2-40B4-BE49-F238E27FC236}">
                <a16:creationId xmlns:a16="http://schemas.microsoft.com/office/drawing/2014/main" id="{63BCCBAF-EEB9-000E-E941-795DA3CD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929" y="342247"/>
            <a:ext cx="2736390" cy="1530101"/>
          </a:xfrm>
          <a:prstGeom prst="rect">
            <a:avLst/>
          </a:prstGeom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70375F7-05AB-0CEE-19A6-D3DF3AF8B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05727"/>
              </p:ext>
            </p:extLst>
          </p:nvPr>
        </p:nvGraphicFramePr>
        <p:xfrm>
          <a:off x="361955" y="2077623"/>
          <a:ext cx="10377364" cy="443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0320764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7BF10-CF7B-4768-919D-354C4FEDF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BA3AEB-0B6D-4F09-8EB6-86588D7AB1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708</Words>
  <Application>Microsoft Office PowerPoint</Application>
  <PresentationFormat>Grand écran</PresentationFormat>
  <Paragraphs>120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Elephant</vt:lpstr>
      <vt:lpstr>Univers Condensed</vt:lpstr>
      <vt:lpstr>MemoVTI</vt:lpstr>
      <vt:lpstr>Thème Office</vt:lpstr>
      <vt:lpstr>Les centres de réadaptation</vt:lpstr>
      <vt:lpstr>Mission des CR (rappel)</vt:lpstr>
      <vt:lpstr>Aspect légal</vt:lpstr>
      <vt:lpstr>Les CR</vt:lpstr>
      <vt:lpstr>Les mandats des CR:</vt:lpstr>
      <vt:lpstr>CRDIQ</vt:lpstr>
      <vt:lpstr>CRDIQ: un mot sur les RACs...</vt:lpstr>
      <vt:lpstr>CRDIQ: mandats et défis TES</vt:lpstr>
      <vt:lpstr>IRDPQ</vt:lpstr>
      <vt:lpstr>IRDPQ: mandats et défis TES</vt:lpstr>
      <vt:lpstr>CRDQ</vt:lpstr>
      <vt:lpstr>Les services offerts</vt:lpstr>
      <vt:lpstr>Mandats et défis TES</vt:lpstr>
      <vt:lpstr>En résumé…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Céline Gagnon</dc:creator>
  <cp:lastModifiedBy>Céline Gagnon</cp:lastModifiedBy>
  <cp:revision>305</cp:revision>
  <dcterms:created xsi:type="dcterms:W3CDTF">2023-11-05T14:54:44Z</dcterms:created>
  <dcterms:modified xsi:type="dcterms:W3CDTF">2023-11-05T15:44:33Z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