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08" r:id="rId1"/>
  </p:sldMasterIdLst>
  <p:notesMasterIdLst>
    <p:notesMasterId r:id="rId7"/>
  </p:notesMasterIdLst>
  <p:sldIdLst>
    <p:sldId id="256" r:id="rId2"/>
    <p:sldId id="257" r:id="rId3"/>
    <p:sldId id="261" r:id="rId4"/>
    <p:sldId id="259" r:id="rId5"/>
    <p:sldId id="260" r:id="rId6"/>
  </p:sldIdLst>
  <p:sldSz cx="12192000" cy="6858000"/>
  <p:notesSz cx="6858000" cy="9144000"/>
  <p:embeddedFontLst>
    <p:embeddedFont>
      <p:font typeface="Biome" panose="020B0503030204020804" pitchFamily="34" charset="0"/>
      <p:regular r:id="rId8"/>
      <p: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65" autoAdjust="0"/>
  </p:normalViewPr>
  <p:slideViewPr>
    <p:cSldViewPr snapToGrid="0">
      <p:cViewPr varScale="1">
        <p:scale>
          <a:sx n="103" d="100"/>
          <a:sy n="103" d="100"/>
        </p:scale>
        <p:origin x="14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727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3C220-CAFE-43CC-980F-B24E3020D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0B101B-DF13-4D5B-B868-2C9D92BB4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5AF4D7-9CD3-40CF-A177-0A78500D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4D1B92-EBAC-44FB-80D4-26D74CDE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999E71-E68B-4952-B362-2E59C8A7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401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EE8A2-9858-4EAE-BA72-704610E6B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A039BF-7ED0-44E4-98A6-19F1C77E1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81E089-EF6D-406F-934B-7044260F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2814F0-6851-41B3-A2AB-065B6A98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B9F6DB-1E30-4BDE-92A5-B7A9E0C1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30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30C39D-8559-4AD8-B7B9-9D64712A2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8A6FB0-633D-49A6-A855-87434D7D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1BE84E-708B-4903-95F0-23900073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E57AA6-1C63-43A1-92FB-A92AA61E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21C1C7-7C90-4E0E-BAE1-914423030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056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340B3-4BDF-4CAA-BE5A-CA2DC9D8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9A6A25-F002-40EB-9FEA-BB1835DE4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992748-9063-4D9F-B613-4F875BEA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758C0A-6CF3-4C28-BCCB-E45E602D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F5BF5A-4C7E-4B31-87BA-56531F0C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545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329E6-AEF7-4F00-A28D-CAE0E7A2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B817EB-A913-45BF-856C-97F6C99D2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EE34BC-CE44-4DE5-87B2-B99B84B4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E36B0D-59F3-487E-BDD3-BC7C0B9D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EB0AD-E286-4BF8-90D5-F776EFE9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058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C685C-1C9B-47E5-8915-06685D14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318E8-AE39-47BB-A6D2-AE7A908CD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9B181D-D1A1-47E7-909D-690E6A72F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DF0D66-4433-4D21-A26F-B8DACC7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FD8B21-255B-4AD1-9DD0-A603AD33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CC1D35-4FE1-4D02-A18A-E1577DB0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635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2D99-A9CE-4257-95D9-ABD2F8F3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C8FCD4-DDBE-414A-B004-EED715E22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5246CC-56D3-4F9A-B66F-2B968F3B3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5F015A-F8C2-421D-8C51-B725B769F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229C613-8A4E-4018-A466-E731E9989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CC72C9-2D6C-48B3-A509-4A7E1730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D3BC846-027B-4B89-9CBB-AF944739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8D2055-A0C4-442D-89D3-84EED9DF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697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C9B85-8BCB-4C66-A2B2-5845EBA7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E46D5A-16AA-4EE4-8C90-4C5C8BE8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9250B0-0CAC-4616-82EF-6E8B7246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42BA55-C787-4426-9928-248B73A2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918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BD9504-38A6-4C06-B882-892FBDFE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4989ADA-B006-4F56-A614-DDC37071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755ADD-E9CA-43B9-BCC2-F0E98E74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668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200E6-5ACF-46A1-B582-9F039ABB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02C17B-F47F-4861-9EF3-90D70436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BE6BE9-AE61-4A40-81F2-1F4754D9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5E10F6-7DC9-4784-8D8C-7AC015E8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A72E97-04B1-4DE9-9532-5E9920B3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9780B5-774F-4984-B819-E867E29E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87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45BB55-EEDB-4BCD-8E04-0B5A16DB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BDE913-1C42-4168-8D64-573854105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6BBEE0-8A5B-4C94-B9E8-55E663B4F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95741E-66B1-4095-B935-41C0CB8B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8DCBFB-0878-4046-937D-7EEB914F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A546C6-10CD-47BD-82C9-6BA347B5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794720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E5234CB-BCB0-47A0-AB09-E246A9520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FDF4A4-4E1F-431D-9EA4-09E5AA918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41754A-9A06-4F84-94D1-D15FEF34C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501EA-DE67-4730-8784-19EA16D56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616616-D5C2-48F6-AD4D-DECD7E791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503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192025" y="460892"/>
            <a:ext cx="3301083" cy="1731802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680"/>
              <a:buNone/>
            </a:pPr>
            <a:r>
              <a:rPr lang="fr-CA" sz="3200" b="1" dirty="0">
                <a:solidFill>
                  <a:srgbClr val="FFFFFF"/>
                </a:solidFill>
                <a:latin typeface="Biome" panose="020B0503030204020804" pitchFamily="34" charset="0"/>
                <a:ea typeface="Arial"/>
                <a:cs typeface="Biome" panose="020B0503030204020804" pitchFamily="34" charset="0"/>
                <a:sym typeface="Arial"/>
              </a:rPr>
              <a:t>LA FAMILLE 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SzPts val="1680"/>
              <a:buNone/>
            </a:pPr>
            <a:r>
              <a:rPr lang="fr-CA" sz="3200" b="1" dirty="0">
                <a:solidFill>
                  <a:srgbClr val="FFFFFF"/>
                </a:solidFill>
                <a:latin typeface="Biome" panose="020B0503030204020804" pitchFamily="34" charset="0"/>
                <a:ea typeface="Arial"/>
                <a:cs typeface="Biome" panose="020B0503030204020804" pitchFamily="34" charset="0"/>
                <a:sym typeface="Arial"/>
              </a:rPr>
              <a:t>ROUTHIER PICHETTE</a:t>
            </a:r>
            <a:endParaRPr lang="fr-CA" sz="3200" b="1" dirty="0">
              <a:solidFill>
                <a:srgbClr val="FFFFFF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4CD9A4-7786-BAF8-7AC3-DAF2E16DA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865" y="0"/>
            <a:ext cx="9230135" cy="6857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chemeClr val="accent5">
                <a:lumMod val="65000"/>
              </a:schemeClr>
            </a:gs>
            <a:gs pos="90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9" name="Google Shape;149;p20" descr="6848ef0b-76fd-463c-be84-69f11b4de999@CANPRD01"/>
          <p:cNvPicPr preferRelativeResize="0"/>
          <p:nvPr/>
        </p:nvPicPr>
        <p:blipFill rotWithShape="1">
          <a:blip r:embed="rId3"/>
          <a:srcRect t="24821" r="-3" b="-3"/>
          <a:stretch/>
        </p:blipFill>
        <p:spPr>
          <a:xfrm>
            <a:off x="20" y="-1"/>
            <a:ext cx="3997732" cy="4469126"/>
          </a:xfrm>
          <a:prstGeom prst="rect">
            <a:avLst/>
          </a:prstGeom>
          <a:noFill/>
        </p:spPr>
      </p:pic>
      <p:pic>
        <p:nvPicPr>
          <p:cNvPr id="148" name="Google Shape;148;p20" descr="7a1e3872-91ee-4ded-a040-6b92bae16c53@CANPRD01"/>
          <p:cNvPicPr preferRelativeResize="0"/>
          <p:nvPr/>
        </p:nvPicPr>
        <p:blipFill rotWithShape="1">
          <a:blip r:embed="rId4"/>
          <a:srcRect l="7399" r="16448" b="-5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  <a:noFill/>
        </p:spPr>
      </p:pic>
      <p:pic>
        <p:nvPicPr>
          <p:cNvPr id="151" name="Google Shape;151;p20" descr="Une image contenant personne, homme, mur, posant&#10;&#10;Description générée avec un niveau de confiance très élevé"/>
          <p:cNvPicPr preferRelativeResize="0"/>
          <p:nvPr/>
        </p:nvPicPr>
        <p:blipFill rotWithShape="1">
          <a:blip r:embed="rId5"/>
          <a:srcRect r="-1" b="9666"/>
          <a:stretch/>
        </p:blipFill>
        <p:spPr>
          <a:xfrm>
            <a:off x="3572622" y="4554432"/>
            <a:ext cx="3020892" cy="2174871"/>
          </a:xfrm>
          <a:prstGeom prst="rect">
            <a:avLst/>
          </a:prstGeom>
          <a:noFill/>
        </p:spPr>
      </p:pic>
      <p:pic>
        <p:nvPicPr>
          <p:cNvPr id="150" name="Google Shape;150;p20" descr="8705ab90-92a3-47ed-83e3-aa65a156a7c3@CANPRD01"/>
          <p:cNvPicPr preferRelativeResize="0"/>
          <p:nvPr/>
        </p:nvPicPr>
        <p:blipFill rotWithShape="1">
          <a:blip r:embed="rId6"/>
          <a:srcRect l="10933" r="16596" b="-2"/>
          <a:stretch/>
        </p:blipFill>
        <p:spPr>
          <a:xfrm>
            <a:off x="134505" y="4574214"/>
            <a:ext cx="3020892" cy="2219710"/>
          </a:xfrm>
          <a:prstGeom prst="rect">
            <a:avLst/>
          </a:prstGeom>
          <a:noFill/>
        </p:spPr>
      </p:pic>
      <p:sp>
        <p:nvSpPr>
          <p:cNvPr id="147" name="Google Shape;147;p20"/>
          <p:cNvSpPr txBox="1">
            <a:spLocks noGrp="1"/>
          </p:cNvSpPr>
          <p:nvPr>
            <p:ph idx="1"/>
          </p:nvPr>
        </p:nvSpPr>
        <p:spPr>
          <a:xfrm>
            <a:off x="7901970" y="207781"/>
            <a:ext cx="3997732" cy="299261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fr-CA" sz="3200" b="1" dirty="0">
                <a:solidFill>
                  <a:schemeClr val="bg1"/>
                </a:solidFill>
                <a:latin typeface="Biome" panose="020B0503030204020804" pitchFamily="34" charset="0"/>
                <a:ea typeface="Arial"/>
                <a:cs typeface="Biome" panose="020B0503030204020804" pitchFamily="34" charset="0"/>
                <a:sym typeface="Arial"/>
              </a:rPr>
              <a:t>JEAN-FRANÇOIS 	ET 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fr-CA" sz="3200" b="1" dirty="0">
                <a:solidFill>
                  <a:schemeClr val="bg1"/>
                </a:solidFill>
                <a:latin typeface="Biome" panose="020B0503030204020804" pitchFamily="34" charset="0"/>
                <a:ea typeface="Arial"/>
                <a:cs typeface="Biome" panose="020B0503030204020804" pitchFamily="34" charset="0"/>
                <a:sym typeface="Arial"/>
              </a:rPr>
              <a:t>JEAN-FRANÇOIS</a:t>
            </a:r>
            <a:endParaRPr lang="fr-CA" sz="3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082289-357B-12E1-EE09-48DE21D6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64" y="2967136"/>
            <a:ext cx="4910778" cy="368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2C2ABD-D625-F7F5-AAF5-082BEAB5D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644" y="2594029"/>
            <a:ext cx="2700506" cy="158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5">
                <a:lumMod val="65000"/>
              </a:schemeClr>
            </a:gs>
            <a:gs pos="90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5CC49EC-764A-4DFC-8642-C88527F75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913" y="363538"/>
            <a:ext cx="3124200" cy="43926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12A362-95F2-495F-8CD9-A8D113483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2" r="-4" b="34674"/>
          <a:stretch/>
        </p:blipFill>
        <p:spPr>
          <a:xfrm>
            <a:off x="6689725" y="363538"/>
            <a:ext cx="1806575" cy="14525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3827901-7E1B-4637-A63C-9EE1713253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4" r="-2" b="44211"/>
          <a:stretch/>
        </p:blipFill>
        <p:spPr>
          <a:xfrm>
            <a:off x="6689725" y="1889125"/>
            <a:ext cx="1806575" cy="13366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7C3871-EE4C-4F22-8557-215C121C9F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63" r="5" b="27692"/>
          <a:stretch/>
        </p:blipFill>
        <p:spPr>
          <a:xfrm>
            <a:off x="6689725" y="3303588"/>
            <a:ext cx="1806575" cy="14525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ED9799-67B8-4096-BBF5-B25F5F918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85"/>
          <a:stretch/>
        </p:blipFill>
        <p:spPr>
          <a:xfrm>
            <a:off x="8572500" y="363538"/>
            <a:ext cx="2959100" cy="2120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FDFD1DC-4247-43F3-B169-1C2537D05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00" y="2557463"/>
            <a:ext cx="2959100" cy="2197100"/>
          </a:xfrm>
          <a:prstGeom prst="rect">
            <a:avLst/>
          </a:prstGeom>
        </p:spPr>
      </p:pic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algn="ctr"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5400" b="1" kern="1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  <a:sym typeface="Arial"/>
              </a:rPr>
              <a:t>Malik</a:t>
            </a:r>
            <a:endParaRPr lang="en-US" sz="54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AE18F8-9AA4-8C9E-4F45-1FDD30D1A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13" y="363538"/>
            <a:ext cx="3368600" cy="44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5">
                <a:lumMod val="65000"/>
              </a:schemeClr>
            </a:gs>
            <a:gs pos="90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Google Shape;173;p22" descr="3ae9e264-5ae1-473b-9513-f43f46c5089e@CANPRD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7186" y="1443831"/>
            <a:ext cx="2876677" cy="1985169"/>
          </a:xfrm>
          <a:prstGeom prst="rect">
            <a:avLst/>
          </a:prstGeom>
        </p:spPr>
      </p:pic>
      <p:pic>
        <p:nvPicPr>
          <p:cNvPr id="171" name="Google Shape;171;p22" descr="a2bca36a-289b-4d56-8859-907a30f58acd@CANPRD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0789" y="3590812"/>
            <a:ext cx="3924300" cy="2625725"/>
          </a:xfrm>
          <a:prstGeom prst="rect">
            <a:avLst/>
          </a:prstGeom>
        </p:spPr>
      </p:pic>
      <p:pic>
        <p:nvPicPr>
          <p:cNvPr id="177" name="Google Shape;177;p22" descr="Une image contenant personne, assis, intérieur, garçon&#10;&#10;Description générée avec un niveau de confiance très élevé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9968" y="1442926"/>
            <a:ext cx="1693863" cy="2017825"/>
          </a:xfrm>
          <a:prstGeom prst="rect">
            <a:avLst/>
          </a:prstGeom>
        </p:spPr>
      </p:pic>
      <p:pic>
        <p:nvPicPr>
          <p:cNvPr id="175" name="Google Shape;175;p22" descr="Une image contenant sport, sport athlétique, intérieur, badminton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36042" y="1442926"/>
            <a:ext cx="1693864" cy="2065393"/>
          </a:xfrm>
          <a:prstGeom prst="rect">
            <a:avLst/>
          </a:prstGeom>
        </p:spPr>
      </p:pic>
      <p:pic>
        <p:nvPicPr>
          <p:cNvPr id="172" name="Google Shape;172;p22" descr="972fb68c-561d-4909-b6ba-bf2cc34dadd8@CANPRD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0243" y="3590811"/>
            <a:ext cx="4044401" cy="2625725"/>
          </a:xfrm>
          <a:prstGeom prst="rect">
            <a:avLst/>
          </a:prstGeom>
        </p:spPr>
      </p:pic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204680" y="131540"/>
            <a:ext cx="11149120" cy="925538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5200" b="1" kern="1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  <a:sym typeface="Arial"/>
              </a:rPr>
              <a:t>HAVEN</a:t>
            </a:r>
            <a:endParaRPr lang="en-US" sz="5200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1FDC17-F72E-4249-32B8-F368265CC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683" y="1442926"/>
            <a:ext cx="1475317" cy="19851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73A3374-EB3B-1F15-602E-0F1CC82E2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73" y="942391"/>
            <a:ext cx="2963657" cy="5756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0" name="Rectangle 19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5940C9-102B-4754-80ED-E66423B20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9" r="3" b="3"/>
          <a:stretch/>
        </p:blipFill>
        <p:spPr>
          <a:xfrm>
            <a:off x="717550" y="457200"/>
            <a:ext cx="4237038" cy="3065463"/>
          </a:xfrm>
          <a:prstGeom prst="rect">
            <a:avLst/>
          </a:prstGeom>
        </p:spPr>
      </p:pic>
      <p:pic>
        <p:nvPicPr>
          <p:cNvPr id="185" name="Google Shape;185;p23" descr="b7100161-ed08-4243-9f26-60dbaf4273f4@CANPRD01"/>
          <p:cNvPicPr preferRelativeResize="0"/>
          <p:nvPr/>
        </p:nvPicPr>
        <p:blipFill rotWithShape="1">
          <a:blip r:embed="rId4"/>
          <a:srcRect r="3" b="6973"/>
          <a:stretch/>
        </p:blipFill>
        <p:spPr>
          <a:xfrm>
            <a:off x="5027613" y="457200"/>
            <a:ext cx="4235450" cy="30654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1EA467-AA2E-4136-A381-0D10E50E4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0" y="3595688"/>
            <a:ext cx="4560888" cy="28051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AD3807-4EEA-424B-B9F8-610C801854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3333"/>
          <a:stretch/>
        </p:blipFill>
        <p:spPr>
          <a:xfrm>
            <a:off x="5351463" y="3595688"/>
            <a:ext cx="3913188" cy="28051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FB070D-1389-4184-B77A-1921C5282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457200"/>
            <a:ext cx="2138363" cy="1350963"/>
          </a:xfrm>
          <a:prstGeom prst="rect">
            <a:avLst/>
          </a:prstGeom>
        </p:spPr>
      </p:pic>
      <p:pic>
        <p:nvPicPr>
          <p:cNvPr id="187" name="Google Shape;187;p23" descr="92b53556-60ad-4442-9042-6967234cc1a6@CANPRD01"/>
          <p:cNvPicPr preferRelativeResize="0"/>
          <p:nvPr/>
        </p:nvPicPr>
        <p:blipFill rotWithShape="1">
          <a:blip r:embed="rId8"/>
          <a:srcRect t="6973" r="3" b="18814"/>
          <a:stretch/>
        </p:blipFill>
        <p:spPr>
          <a:xfrm>
            <a:off x="9336088" y="1881188"/>
            <a:ext cx="2138363" cy="1050925"/>
          </a:xfrm>
          <a:prstGeom prst="rect">
            <a:avLst/>
          </a:prstGeom>
        </p:spPr>
      </p:pic>
      <p:pic>
        <p:nvPicPr>
          <p:cNvPr id="184" name="Google Shape;184;p23" descr="Une image contenant extérieur, personne, eau, terrain&#10;&#10;Description générée avec un niveau de confiance très élevé"/>
          <p:cNvPicPr preferRelativeResize="0"/>
          <p:nvPr/>
        </p:nvPicPr>
        <p:blipFill rotWithShape="1">
          <a:blip r:embed="rId9"/>
          <a:srcRect r="3" b="6212"/>
          <a:stretch/>
        </p:blipFill>
        <p:spPr>
          <a:xfrm>
            <a:off x="9336088" y="3005138"/>
            <a:ext cx="2138363" cy="1360488"/>
          </a:xfrm>
          <a:prstGeom prst="rect">
            <a:avLst/>
          </a:prstGeom>
        </p:spPr>
      </p:pic>
      <p:pic>
        <p:nvPicPr>
          <p:cNvPr id="183" name="Google Shape;183;p23" descr="Une image contenant personne, intérieur, assis, mur&#10;&#10;Description générée avec un niveau de confiance très élevé"/>
          <p:cNvPicPr preferRelativeResize="0"/>
          <p:nvPr/>
        </p:nvPicPr>
        <p:blipFill rotWithShape="1">
          <a:blip r:embed="rId10"/>
          <a:srcRect l="12688" r="15156" b="4"/>
          <a:stretch/>
        </p:blipFill>
        <p:spPr>
          <a:xfrm>
            <a:off x="9336088" y="4440238"/>
            <a:ext cx="2138363" cy="196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10</Words>
  <Application>Microsoft Office PowerPoint</Application>
  <PresentationFormat>Grand écran</PresentationFormat>
  <Paragraphs>6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 Light</vt:lpstr>
      <vt:lpstr>Biome</vt:lpstr>
      <vt:lpstr>Calibri</vt:lpstr>
      <vt:lpstr>Thème Office</vt:lpstr>
      <vt:lpstr>Présentation PowerPoint</vt:lpstr>
      <vt:lpstr>Présentation PowerPoint</vt:lpstr>
      <vt:lpstr>Malik</vt:lpstr>
      <vt:lpstr>HAVEN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Jean-Francois Pichette</dc:creator>
  <cp:lastModifiedBy>Jean-Francois Pichette</cp:lastModifiedBy>
  <cp:revision>3</cp:revision>
  <dcterms:created xsi:type="dcterms:W3CDTF">2019-05-07T20:54:22Z</dcterms:created>
  <dcterms:modified xsi:type="dcterms:W3CDTF">2023-11-16T16:45:01Z</dcterms:modified>
</cp:coreProperties>
</file>