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4"/>
  </p:sldMasterIdLst>
  <p:notesMasterIdLst>
    <p:notesMasterId r:id="rId17"/>
  </p:notesMasterIdLst>
  <p:sldIdLst>
    <p:sldId id="256" r:id="rId5"/>
    <p:sldId id="257" r:id="rId6"/>
    <p:sldId id="279" r:id="rId7"/>
    <p:sldId id="280" r:id="rId8"/>
    <p:sldId id="263" r:id="rId9"/>
    <p:sldId id="264" r:id="rId10"/>
    <p:sldId id="265" r:id="rId11"/>
    <p:sldId id="261" r:id="rId12"/>
    <p:sldId id="277" r:id="rId13"/>
    <p:sldId id="278" r:id="rId14"/>
    <p:sldId id="282" r:id="rId15"/>
    <p:sldId id="281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705"/>
  </p:normalViewPr>
  <p:slideViewPr>
    <p:cSldViewPr snapToGrid="0" snapToObjects="1">
      <p:cViewPr varScale="1">
        <p:scale>
          <a:sx n="104" d="100"/>
          <a:sy n="104" d="100"/>
        </p:scale>
        <p:origin x="5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neviève Robitaille Côté" userId="2db7e064-3eb1-44c0-a47b-7be039add8ba" providerId="ADAL" clId="{626BC0CD-DC1B-4A2C-8165-B222BD0F3F54}"/>
    <pc:docChg chg="undo custSel modSld">
      <pc:chgData name="Geneviève Robitaille Côté" userId="2db7e064-3eb1-44c0-a47b-7be039add8ba" providerId="ADAL" clId="{626BC0CD-DC1B-4A2C-8165-B222BD0F3F54}" dt="2023-01-16T20:51:18.331" v="270" actId="20577"/>
      <pc:docMkLst>
        <pc:docMk/>
      </pc:docMkLst>
      <pc:sldChg chg="modSp mod">
        <pc:chgData name="Geneviève Robitaille Côté" userId="2db7e064-3eb1-44c0-a47b-7be039add8ba" providerId="ADAL" clId="{626BC0CD-DC1B-4A2C-8165-B222BD0F3F54}" dt="2023-01-16T20:49:44.430" v="244" actId="115"/>
        <pc:sldMkLst>
          <pc:docMk/>
          <pc:sldMk cId="2127427884" sldId="261"/>
        </pc:sldMkLst>
        <pc:spChg chg="mod">
          <ac:chgData name="Geneviève Robitaille Côté" userId="2db7e064-3eb1-44c0-a47b-7be039add8ba" providerId="ADAL" clId="{626BC0CD-DC1B-4A2C-8165-B222BD0F3F54}" dt="2023-01-16T20:49:44.430" v="244" actId="115"/>
          <ac:spMkLst>
            <pc:docMk/>
            <pc:sldMk cId="2127427884" sldId="261"/>
            <ac:spMk id="3" creationId="{37881857-41BE-8C45-9743-DAA4C3DECBFA}"/>
          </ac:spMkLst>
        </pc:spChg>
      </pc:sldChg>
      <pc:sldChg chg="modSp mod">
        <pc:chgData name="Geneviève Robitaille Côté" userId="2db7e064-3eb1-44c0-a47b-7be039add8ba" providerId="ADAL" clId="{626BC0CD-DC1B-4A2C-8165-B222BD0F3F54}" dt="2023-01-16T20:46:40.221" v="98" actId="20577"/>
        <pc:sldMkLst>
          <pc:docMk/>
          <pc:sldMk cId="1292676470" sldId="263"/>
        </pc:sldMkLst>
        <pc:spChg chg="mod">
          <ac:chgData name="Geneviève Robitaille Côté" userId="2db7e064-3eb1-44c0-a47b-7be039add8ba" providerId="ADAL" clId="{626BC0CD-DC1B-4A2C-8165-B222BD0F3F54}" dt="2023-01-16T20:46:40.221" v="98" actId="20577"/>
          <ac:spMkLst>
            <pc:docMk/>
            <pc:sldMk cId="1292676470" sldId="263"/>
            <ac:spMk id="3" creationId="{43E16985-BE35-414B-8C17-BB7EF485AD78}"/>
          </ac:spMkLst>
        </pc:spChg>
      </pc:sldChg>
      <pc:sldChg chg="modSp mod">
        <pc:chgData name="Geneviève Robitaille Côté" userId="2db7e064-3eb1-44c0-a47b-7be039add8ba" providerId="ADAL" clId="{626BC0CD-DC1B-4A2C-8165-B222BD0F3F54}" dt="2023-01-16T20:47:57.179" v="180" actId="20577"/>
        <pc:sldMkLst>
          <pc:docMk/>
          <pc:sldMk cId="4148654771" sldId="264"/>
        </pc:sldMkLst>
        <pc:spChg chg="mod">
          <ac:chgData name="Geneviève Robitaille Côté" userId="2db7e064-3eb1-44c0-a47b-7be039add8ba" providerId="ADAL" clId="{626BC0CD-DC1B-4A2C-8165-B222BD0F3F54}" dt="2023-01-16T20:47:11.594" v="114" actId="20577"/>
          <ac:spMkLst>
            <pc:docMk/>
            <pc:sldMk cId="4148654771" sldId="264"/>
            <ac:spMk id="2" creationId="{A6B91078-5BE6-2C41-B092-A9CF1B4C0189}"/>
          </ac:spMkLst>
        </pc:spChg>
        <pc:spChg chg="mod">
          <ac:chgData name="Geneviève Robitaille Côté" userId="2db7e064-3eb1-44c0-a47b-7be039add8ba" providerId="ADAL" clId="{626BC0CD-DC1B-4A2C-8165-B222BD0F3F54}" dt="2023-01-16T20:47:57.179" v="180" actId="20577"/>
          <ac:spMkLst>
            <pc:docMk/>
            <pc:sldMk cId="4148654771" sldId="264"/>
            <ac:spMk id="3" creationId="{F2DCF3AA-F742-4F87-B564-E0FF9D3C7E91}"/>
          </ac:spMkLst>
        </pc:spChg>
      </pc:sldChg>
      <pc:sldChg chg="modSp mod">
        <pc:chgData name="Geneviève Robitaille Côté" userId="2db7e064-3eb1-44c0-a47b-7be039add8ba" providerId="ADAL" clId="{626BC0CD-DC1B-4A2C-8165-B222BD0F3F54}" dt="2023-01-16T20:48:47.967" v="210"/>
        <pc:sldMkLst>
          <pc:docMk/>
          <pc:sldMk cId="1559082159" sldId="265"/>
        </pc:sldMkLst>
        <pc:spChg chg="mod">
          <ac:chgData name="Geneviève Robitaille Côté" userId="2db7e064-3eb1-44c0-a47b-7be039add8ba" providerId="ADAL" clId="{626BC0CD-DC1B-4A2C-8165-B222BD0F3F54}" dt="2023-01-16T20:48:04.074" v="181" actId="20577"/>
          <ac:spMkLst>
            <pc:docMk/>
            <pc:sldMk cId="1559082159" sldId="265"/>
            <ac:spMk id="2" creationId="{D45D7578-89B6-5D4D-8251-0B0CC195166B}"/>
          </ac:spMkLst>
        </pc:spChg>
        <pc:spChg chg="mod">
          <ac:chgData name="Geneviève Robitaille Côté" userId="2db7e064-3eb1-44c0-a47b-7be039add8ba" providerId="ADAL" clId="{626BC0CD-DC1B-4A2C-8165-B222BD0F3F54}" dt="2023-01-16T20:48:47.967" v="210"/>
          <ac:spMkLst>
            <pc:docMk/>
            <pc:sldMk cId="1559082159" sldId="265"/>
            <ac:spMk id="3" creationId="{0D1841E0-ED20-F24C-8AE0-7BF541F41114}"/>
          </ac:spMkLst>
        </pc:spChg>
      </pc:sldChg>
      <pc:sldChg chg="modSp mod">
        <pc:chgData name="Geneviève Robitaille Côté" userId="2db7e064-3eb1-44c0-a47b-7be039add8ba" providerId="ADAL" clId="{626BC0CD-DC1B-4A2C-8165-B222BD0F3F54}" dt="2023-01-16T20:50:17.386" v="266" actId="20577"/>
        <pc:sldMkLst>
          <pc:docMk/>
          <pc:sldMk cId="1536082764" sldId="277"/>
        </pc:sldMkLst>
        <pc:spChg chg="mod">
          <ac:chgData name="Geneviève Robitaille Côté" userId="2db7e064-3eb1-44c0-a47b-7be039add8ba" providerId="ADAL" clId="{626BC0CD-DC1B-4A2C-8165-B222BD0F3F54}" dt="2023-01-16T20:50:17.386" v="266" actId="20577"/>
          <ac:spMkLst>
            <pc:docMk/>
            <pc:sldMk cId="1536082764" sldId="277"/>
            <ac:spMk id="3" creationId="{37881857-41BE-8C45-9743-DAA4C3DECBFA}"/>
          </ac:spMkLst>
        </pc:spChg>
      </pc:sldChg>
      <pc:sldChg chg="modSp mod">
        <pc:chgData name="Geneviève Robitaille Côté" userId="2db7e064-3eb1-44c0-a47b-7be039add8ba" providerId="ADAL" clId="{626BC0CD-DC1B-4A2C-8165-B222BD0F3F54}" dt="2023-01-16T20:51:18.331" v="270" actId="20577"/>
        <pc:sldMkLst>
          <pc:docMk/>
          <pc:sldMk cId="2332295746" sldId="278"/>
        </pc:sldMkLst>
        <pc:spChg chg="mod">
          <ac:chgData name="Geneviève Robitaille Côté" userId="2db7e064-3eb1-44c0-a47b-7be039add8ba" providerId="ADAL" clId="{626BC0CD-DC1B-4A2C-8165-B222BD0F3F54}" dt="2023-01-16T20:51:18.331" v="270" actId="20577"/>
          <ac:spMkLst>
            <pc:docMk/>
            <pc:sldMk cId="2332295746" sldId="278"/>
            <ac:spMk id="3" creationId="{37881857-41BE-8C45-9743-DAA4C3DECBFA}"/>
          </ac:spMkLst>
        </pc:spChg>
      </pc:sldChg>
      <pc:sldChg chg="modSp mod">
        <pc:chgData name="Geneviève Robitaille Côté" userId="2db7e064-3eb1-44c0-a47b-7be039add8ba" providerId="ADAL" clId="{626BC0CD-DC1B-4A2C-8165-B222BD0F3F54}" dt="2023-01-16T20:38:35.778" v="0" actId="6549"/>
        <pc:sldMkLst>
          <pc:docMk/>
          <pc:sldMk cId="2833895390" sldId="279"/>
        </pc:sldMkLst>
        <pc:spChg chg="mod">
          <ac:chgData name="Geneviève Robitaille Côté" userId="2db7e064-3eb1-44c0-a47b-7be039add8ba" providerId="ADAL" clId="{626BC0CD-DC1B-4A2C-8165-B222BD0F3F54}" dt="2023-01-16T20:38:35.778" v="0" actId="6549"/>
          <ac:spMkLst>
            <pc:docMk/>
            <pc:sldMk cId="2833895390" sldId="279"/>
            <ac:spMk id="3" creationId="{310156D0-2DB4-2944-9C2E-3E8AD7E0B50B}"/>
          </ac:spMkLst>
        </pc:spChg>
      </pc:sldChg>
      <pc:sldChg chg="modSp mod">
        <pc:chgData name="Geneviève Robitaille Côté" userId="2db7e064-3eb1-44c0-a47b-7be039add8ba" providerId="ADAL" clId="{626BC0CD-DC1B-4A2C-8165-B222BD0F3F54}" dt="2023-01-16T20:46:34.474" v="97" actId="20577"/>
        <pc:sldMkLst>
          <pc:docMk/>
          <pc:sldMk cId="3071948845" sldId="280"/>
        </pc:sldMkLst>
        <pc:spChg chg="mod">
          <ac:chgData name="Geneviève Robitaille Côté" userId="2db7e064-3eb1-44c0-a47b-7be039add8ba" providerId="ADAL" clId="{626BC0CD-DC1B-4A2C-8165-B222BD0F3F54}" dt="2023-01-16T20:46:34.474" v="97" actId="20577"/>
          <ac:spMkLst>
            <pc:docMk/>
            <pc:sldMk cId="3071948845" sldId="280"/>
            <ac:spMk id="3" creationId="{310156D0-2DB4-2944-9C2E-3E8AD7E0B50B}"/>
          </ac:spMkLst>
        </pc:spChg>
      </pc:sldChg>
    </pc:docChg>
  </pc:docChgLst>
  <pc:docChgLst>
    <pc:chgData name="Geneviève Robitaille Côté" userId="2db7e064-3eb1-44c0-a47b-7be039add8ba" providerId="ADAL" clId="{5617C752-976F-489F-B469-611E8F390908}"/>
    <pc:docChg chg="custSel modSld">
      <pc:chgData name="Geneviève Robitaille Côté" userId="2db7e064-3eb1-44c0-a47b-7be039add8ba" providerId="ADAL" clId="{5617C752-976F-489F-B469-611E8F390908}" dt="2023-01-18T15:09:44.335" v="13" actId="6549"/>
      <pc:docMkLst>
        <pc:docMk/>
      </pc:docMkLst>
      <pc:sldChg chg="modSp mod">
        <pc:chgData name="Geneviève Robitaille Côté" userId="2db7e064-3eb1-44c0-a47b-7be039add8ba" providerId="ADAL" clId="{5617C752-976F-489F-B469-611E8F390908}" dt="2023-01-18T15:09:01.501" v="8" actId="20577"/>
        <pc:sldMkLst>
          <pc:docMk/>
          <pc:sldMk cId="1536082764" sldId="277"/>
        </pc:sldMkLst>
        <pc:spChg chg="mod">
          <ac:chgData name="Geneviève Robitaille Côté" userId="2db7e064-3eb1-44c0-a47b-7be039add8ba" providerId="ADAL" clId="{5617C752-976F-489F-B469-611E8F390908}" dt="2023-01-18T15:09:01.501" v="8" actId="20577"/>
          <ac:spMkLst>
            <pc:docMk/>
            <pc:sldMk cId="1536082764" sldId="277"/>
            <ac:spMk id="3" creationId="{37881857-41BE-8C45-9743-DAA4C3DECBFA}"/>
          </ac:spMkLst>
        </pc:spChg>
      </pc:sldChg>
      <pc:sldChg chg="modSp mod">
        <pc:chgData name="Geneviève Robitaille Côté" userId="2db7e064-3eb1-44c0-a47b-7be039add8ba" providerId="ADAL" clId="{5617C752-976F-489F-B469-611E8F390908}" dt="2023-01-18T15:09:44.335" v="13" actId="6549"/>
        <pc:sldMkLst>
          <pc:docMk/>
          <pc:sldMk cId="2268701538" sldId="282"/>
        </pc:sldMkLst>
        <pc:spChg chg="mod">
          <ac:chgData name="Geneviève Robitaille Côté" userId="2db7e064-3eb1-44c0-a47b-7be039add8ba" providerId="ADAL" clId="{5617C752-976F-489F-B469-611E8F390908}" dt="2023-01-18T15:09:44.335" v="13" actId="6549"/>
          <ac:spMkLst>
            <pc:docMk/>
            <pc:sldMk cId="2268701538" sldId="282"/>
            <ac:spMk id="3" creationId="{4424A28D-9725-42EA-B94C-D4612B6D538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6B8D4-6E95-E742-BF3E-4394784576DC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E9528-01F9-C840-B4A9-B4E0B2AA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154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2E9528-01F9-C840-B4A9-B4E0B2AA9C2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25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1/18/2023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6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8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0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2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1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0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6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1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6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694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8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27" r:id="rId4"/>
    <p:sldLayoutId id="2147483728" r:id="rId5"/>
    <p:sldLayoutId id="2147483734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upport@merici.c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lti-colored push pins connected by a black wire">
            <a:extLst>
              <a:ext uri="{FF2B5EF4-FFF2-40B4-BE49-F238E27FC236}">
                <a16:creationId xmlns:a16="http://schemas.microsoft.com/office/drawing/2014/main" id="{B23D26D1-E1A8-4F8D-9134-3A9AAA6C07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934" b="479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585F4CB-0F2B-5644-8F30-3278B2B1C8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 fontScale="90000"/>
          </a:bodyPr>
          <a:lstStyle/>
          <a:p>
            <a:r>
              <a:rPr lang="fr-FR" sz="4400" dirty="0">
                <a:solidFill>
                  <a:schemeClr val="tx1"/>
                </a:solidFill>
              </a:rPr>
              <a:t>Rencontre Préparatoire </a:t>
            </a:r>
            <a:br>
              <a:rPr lang="fr-FR" sz="4400" dirty="0">
                <a:solidFill>
                  <a:schemeClr val="tx1"/>
                </a:solidFill>
              </a:rPr>
            </a:b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FEA3ED-2070-A540-AAE9-F394C873E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Stage Hiver 2023</a:t>
            </a:r>
          </a:p>
        </p:txBody>
      </p:sp>
    </p:spTree>
    <p:extLst>
      <p:ext uri="{BB962C8B-B14F-4D97-AF65-F5344CB8AC3E}">
        <p14:creationId xmlns:p14="http://schemas.microsoft.com/office/powerpoint/2010/main" val="344175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BB7D4F3-2975-458D-A07E-0A19D44B4168}"/>
              </a:ext>
            </a:extLst>
          </p:cNvPr>
          <p:cNvSpPr/>
          <p:nvPr/>
        </p:nvSpPr>
        <p:spPr>
          <a:xfrm>
            <a:off x="6373801" y="2739887"/>
            <a:ext cx="262725" cy="32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881857-41BE-8C45-9743-DAA4C3DEC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650" y="473075"/>
            <a:ext cx="11335569" cy="5957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3600" u="sng" dirty="0"/>
              <a:t>POUR LA PROCHAINE PÉRIODE</a:t>
            </a:r>
          </a:p>
          <a:p>
            <a:pPr marL="0" indent="0">
              <a:buNone/>
            </a:pPr>
            <a:endParaRPr lang="fr-FR" sz="7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fr-CA" sz="3000" dirty="0"/>
              <a:t>Lire « Engagement -section INTRODUCTION»;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3000" dirty="0"/>
              <a:t>Cocher la section « Engagement »;</a:t>
            </a:r>
          </a:p>
          <a:p>
            <a:pPr marL="548640" lvl="2" indent="0">
              <a:buNone/>
            </a:pPr>
            <a:r>
              <a:rPr lang="fr-CA" sz="2700" dirty="0"/>
              <a:t>ENGAGEMENT  (crochet)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3000" dirty="0"/>
              <a:t>Inscrire à votre agenda les rencontres obligatoires.</a:t>
            </a:r>
          </a:p>
          <a:p>
            <a:pPr marL="0" indent="0">
              <a:buNone/>
            </a:pPr>
            <a:endParaRPr lang="fr-FR" sz="1600" dirty="0"/>
          </a:p>
          <a:p>
            <a:pPr marL="0" lvl="0" indent="0">
              <a:buNone/>
            </a:pPr>
            <a:r>
              <a:rPr lang="fr-CA" sz="3200" dirty="0"/>
              <a:t>Pour tout bogue technique avec </a:t>
            </a:r>
            <a:r>
              <a:rPr lang="fr-CA" sz="3200" dirty="0" err="1"/>
              <a:t>Gise</a:t>
            </a:r>
            <a:endParaRPr lang="fr-CA" sz="3200" dirty="0"/>
          </a:p>
          <a:p>
            <a:pPr marL="0" lvl="0" indent="0">
              <a:buNone/>
            </a:pPr>
            <a:r>
              <a:rPr lang="fr-CA" sz="2800" dirty="0"/>
              <a:t>Contacter: </a:t>
            </a:r>
            <a:r>
              <a:rPr lang="fr-CA" sz="3200" dirty="0">
                <a:hlinkClick r:id="rId2"/>
              </a:rPr>
              <a:t>support@merici.ca</a:t>
            </a:r>
            <a:endParaRPr lang="fr-CA" sz="3200" dirty="0"/>
          </a:p>
          <a:p>
            <a:pPr marL="0" lvl="0" indent="0">
              <a:buNone/>
            </a:pPr>
            <a:endParaRPr lang="fr-CA" sz="3200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indent="0">
              <a:buNone/>
            </a:pPr>
            <a:endParaRPr lang="fr-FR" sz="2000" b="1" dirty="0"/>
          </a:p>
        </p:txBody>
      </p:sp>
      <p:sp>
        <p:nvSpPr>
          <p:cNvPr id="4" name="AutoShape 2" descr="Les participants peuvent marquer manuellement cet élément comme terminé : ENGAGEMENT">
            <a:extLst>
              <a:ext uri="{FF2B5EF4-FFF2-40B4-BE49-F238E27FC236}">
                <a16:creationId xmlns:a16="http://schemas.microsoft.com/office/drawing/2014/main" id="{C900D0EB-CFEF-4E71-A7A8-DFFEDB7694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85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6" name="AutoShape 4" descr="Les participants peuvent marquer manuellement cet élément comme terminé : ENGAGEMENT">
            <a:extLst>
              <a:ext uri="{FF2B5EF4-FFF2-40B4-BE49-F238E27FC236}">
                <a16:creationId xmlns:a16="http://schemas.microsoft.com/office/drawing/2014/main" id="{0E0719A0-ECED-4E2D-9781-20D912AFE1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225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2" name="Graphique 11" descr="Coche">
            <a:extLst>
              <a:ext uri="{FF2B5EF4-FFF2-40B4-BE49-F238E27FC236}">
                <a16:creationId xmlns:a16="http://schemas.microsoft.com/office/drawing/2014/main" id="{2E4D1463-1D30-4C28-8210-B4E8B4E45A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73800" y="2722512"/>
            <a:ext cx="262725" cy="45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9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F8278E-F13D-495D-8A70-D6D79865B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397566"/>
            <a:ext cx="11396869" cy="695738"/>
          </a:xfrm>
        </p:spPr>
        <p:txBody>
          <a:bodyPr/>
          <a:lstStyle/>
          <a:p>
            <a:r>
              <a:rPr lang="fr-CA" dirty="0"/>
              <a:t>SEMAINE PROCHAINE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4A28D-9725-42EA-B94C-D4612B6D5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1093304"/>
            <a:ext cx="11476382" cy="52677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sz="100" dirty="0"/>
          </a:p>
          <a:p>
            <a:pPr marL="0" indent="0">
              <a:buNone/>
            </a:pPr>
            <a:r>
              <a:rPr lang="fr-CA" sz="3000" u="sng" dirty="0"/>
              <a:t>Rencontre OBLIGATOIRE pour TOUS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Utilisation de la plateforme GISE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Présentation des stages 391- 491-591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Calendrier des stages A-22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Présentation des Kiosques info-stages </a:t>
            </a:r>
          </a:p>
          <a:p>
            <a:pPr marL="0" indent="0">
              <a:buNone/>
            </a:pPr>
            <a:endParaRPr lang="fr-CA" sz="1050" dirty="0"/>
          </a:p>
          <a:p>
            <a:pPr marL="0" indent="0">
              <a:buNone/>
            </a:pPr>
            <a:endParaRPr lang="fr-CA" dirty="0"/>
          </a:p>
          <a:p>
            <a:pPr>
              <a:buFont typeface="Arial" panose="020B0604020202020204" pitchFamily="34" charset="0"/>
              <a:buChar char="•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68701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3E0E1D-5938-40B6-B605-B2AA9D836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75072"/>
            <a:ext cx="10058400" cy="5077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CA" sz="6000" dirty="0"/>
          </a:p>
          <a:p>
            <a:pPr marL="0" indent="0" algn="ctr">
              <a:buNone/>
            </a:pPr>
            <a:r>
              <a:rPr lang="fr-CA" sz="6000" dirty="0"/>
              <a:t>C’EST PARTI!</a:t>
            </a:r>
          </a:p>
          <a:p>
            <a:pPr marL="0" indent="0" algn="ctr">
              <a:buNone/>
            </a:pPr>
            <a:r>
              <a:rPr lang="fr-CA" sz="6000" dirty="0"/>
              <a:t>BELLE  SESSION !</a:t>
            </a:r>
          </a:p>
        </p:txBody>
      </p:sp>
    </p:spTree>
    <p:extLst>
      <p:ext uri="{BB962C8B-B14F-4D97-AF65-F5344CB8AC3E}">
        <p14:creationId xmlns:p14="http://schemas.microsoft.com/office/powerpoint/2010/main" val="505037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6D0B1C-62E2-E14D-886F-8B281ADC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642594"/>
            <a:ext cx="10583333" cy="1371600"/>
          </a:xfrm>
        </p:spPr>
        <p:txBody>
          <a:bodyPr/>
          <a:lstStyle/>
          <a:p>
            <a:br>
              <a:rPr lang="fr-FR" sz="3200" b="1" dirty="0"/>
            </a:br>
            <a:r>
              <a:rPr lang="fr-FR" sz="3600" b="1" dirty="0"/>
              <a:t>Présentation de l’</a:t>
            </a:r>
            <a:r>
              <a:rPr lang="fr-FR" sz="3600" b="1" dirty="0" err="1"/>
              <a:t>enseignant.e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24255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6D0B1C-62E2-E14D-886F-8B281ADC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933" y="642594"/>
            <a:ext cx="10547267" cy="745939"/>
          </a:xfrm>
        </p:spPr>
        <p:txBody>
          <a:bodyPr>
            <a:normAutofit/>
          </a:bodyPr>
          <a:lstStyle/>
          <a:p>
            <a:r>
              <a:rPr lang="fr-FR" sz="3600" b="1" dirty="0"/>
              <a:t>INFORMATIONS</a:t>
            </a:r>
            <a:endParaRPr lang="fr-FR" sz="44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0156D0-2DB4-2944-9C2E-3E8AD7E0B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032" y="1524001"/>
            <a:ext cx="11141035" cy="5074920"/>
          </a:xfrm>
        </p:spPr>
        <p:txBody>
          <a:bodyPr>
            <a:normAutofit/>
          </a:bodyPr>
          <a:lstStyle/>
          <a:p>
            <a:pPr marL="271463" indent="-271463">
              <a:buFont typeface="Wingdings" pitchFamily="2" charset="2"/>
              <a:buChar char="Ø"/>
            </a:pPr>
            <a:r>
              <a:rPr lang="fr-FR" sz="2900" b="1" dirty="0"/>
              <a:t> </a:t>
            </a:r>
            <a:r>
              <a:rPr lang="fr-FR" sz="3200" b="1" dirty="0"/>
              <a:t>Objectifs des rencontres: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3000" dirty="0"/>
              <a:t>Être </a:t>
            </a:r>
            <a:r>
              <a:rPr lang="fr-FR" sz="3000" dirty="0" err="1"/>
              <a:t>accompagné.e</a:t>
            </a:r>
            <a:r>
              <a:rPr lang="fr-FR" sz="3000" dirty="0"/>
              <a:t> dans la recherche d’un milieu;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3000" dirty="0"/>
              <a:t>Être </a:t>
            </a:r>
            <a:r>
              <a:rPr lang="fr-FR" sz="3000" dirty="0" err="1"/>
              <a:t>conscientisé.e</a:t>
            </a:r>
            <a:r>
              <a:rPr lang="fr-FR" sz="3000" dirty="0"/>
              <a:t> aux préoccupations à avoir comme futur stagiaire;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3000" dirty="0"/>
              <a:t>Recevoir les informations sur les stages (compétences, calendrier, encadrement…);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3000" dirty="0"/>
              <a:t>Répondre à vos questionnements;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3000" dirty="0"/>
              <a:t>Être </a:t>
            </a:r>
            <a:r>
              <a:rPr lang="fr-FR" sz="3000" dirty="0" err="1"/>
              <a:t>prêt.e</a:t>
            </a:r>
            <a:r>
              <a:rPr lang="fr-FR" sz="3000" dirty="0"/>
              <a:t> pour le début du stage prévu à l’automne</a:t>
            </a:r>
            <a:endParaRPr lang="fr-FR" sz="1500" b="1" dirty="0"/>
          </a:p>
          <a:p>
            <a:pPr marL="271463" lvl="1" indent="-271463"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389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6D0B1C-62E2-E14D-886F-8B281ADC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933" y="642594"/>
            <a:ext cx="10547267" cy="745939"/>
          </a:xfrm>
        </p:spPr>
        <p:txBody>
          <a:bodyPr>
            <a:normAutofit/>
          </a:bodyPr>
          <a:lstStyle/>
          <a:p>
            <a:r>
              <a:rPr lang="fr-FR" sz="3600" b="1" dirty="0"/>
              <a:t>INFORMATIONS - suite</a:t>
            </a:r>
            <a:endParaRPr lang="fr-FR" sz="44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0156D0-2DB4-2944-9C2E-3E8AD7E0B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032" y="1693333"/>
            <a:ext cx="11141035" cy="4905587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fr-FR" sz="1500" b="1" dirty="0"/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fr-FR" sz="3200" b="1" dirty="0"/>
              <a:t> Encadrement des rencontres – voir horaire des rencontre (section intro)</a:t>
            </a:r>
          </a:p>
          <a:p>
            <a:pPr lvl="1" indent="-17463">
              <a:buFont typeface="Arial" panose="020B0604020202020204" pitchFamily="34" charset="0"/>
              <a:buChar char="•"/>
            </a:pPr>
            <a:r>
              <a:rPr lang="fr-FR" sz="2900" dirty="0"/>
              <a:t> </a:t>
            </a:r>
            <a:r>
              <a:rPr lang="fr-FR" sz="3000" dirty="0"/>
              <a:t>Certaines obligatoires (infos pour tous);</a:t>
            </a:r>
          </a:p>
          <a:p>
            <a:pPr lvl="1" indent="-17463">
              <a:buFont typeface="Arial" panose="020B0604020202020204" pitchFamily="34" charset="0"/>
              <a:buChar char="•"/>
            </a:pPr>
            <a:r>
              <a:rPr lang="fr-FR" sz="3000" dirty="0"/>
              <a:t> Certaines, au besoin (suivis individualisés);</a:t>
            </a:r>
          </a:p>
          <a:p>
            <a:pPr lvl="1" indent="-17463">
              <a:buFont typeface="Arial" panose="020B0604020202020204" pitchFamily="34" charset="0"/>
              <a:buChar char="•"/>
            </a:pPr>
            <a:r>
              <a:rPr lang="fr-FR" sz="3000" dirty="0"/>
              <a:t> Modalités de communication;</a:t>
            </a:r>
          </a:p>
          <a:p>
            <a:pPr lvl="1" indent="-17463">
              <a:buFont typeface="Arial" panose="020B0604020202020204" pitchFamily="34" charset="0"/>
              <a:buChar char="•"/>
            </a:pPr>
            <a:r>
              <a:rPr lang="fr-FR" sz="3000" dirty="0"/>
              <a:t> Suivis réguliers à faire à la coordination des stages</a:t>
            </a:r>
          </a:p>
          <a:p>
            <a:pPr marL="274320" lvl="1" indent="0">
              <a:buNone/>
            </a:pPr>
            <a:endParaRPr lang="fr-FR" sz="2200" dirty="0"/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194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854CCE-CAFB-5346-825D-92D2458BA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3" y="642593"/>
            <a:ext cx="10549467" cy="1203139"/>
          </a:xfrm>
        </p:spPr>
        <p:txBody>
          <a:bodyPr>
            <a:normAutofit/>
          </a:bodyPr>
          <a:lstStyle/>
          <a:p>
            <a:r>
              <a:rPr lang="fr-CA" b="1" u="sng" dirty="0"/>
              <a:t>Besoin de vous</a:t>
            </a:r>
            <a:br>
              <a:rPr lang="fr-CA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E16985-BE35-414B-8C17-BB7EF485A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33" y="1845733"/>
            <a:ext cx="10549467" cy="4107012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fr-CA" sz="3000" dirty="0"/>
              <a:t>Implication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A" sz="3000" dirty="0"/>
              <a:t>Participation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A" sz="3000" dirty="0"/>
              <a:t>Motivation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A" sz="3000" dirty="0"/>
              <a:t>Suivis réguliers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A" sz="3000" dirty="0"/>
              <a:t>Respect des échéances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267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B91078-5BE6-2C41-B092-A9CF1B4C0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481782"/>
            <a:ext cx="10566400" cy="835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3600" u="sng" dirty="0"/>
              <a:t>Utilisation de 2 plateformes: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DCF3AA-F742-4F87-B564-E0FF9D3C7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651819"/>
            <a:ext cx="10566400" cy="4724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b="1" dirty="0"/>
              <a:t>Plateformes: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3000" dirty="0"/>
              <a:t>MOODLE </a:t>
            </a:r>
            <a:r>
              <a:rPr lang="fr-CA" sz="1800" dirty="0"/>
              <a:t>(si tu as déjà fait des rencontres de préparation au stage, assure-toi de retirer le cours de l’affichage pour ne pas confondre les 2 cours: clique sur les 3 petits points)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3000" dirty="0"/>
              <a:t>GISE</a:t>
            </a:r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r>
              <a:rPr lang="fr-CA" sz="2800" dirty="0"/>
              <a:t>On les regardera ensemble plus tard.</a:t>
            </a:r>
          </a:p>
          <a:p>
            <a:pPr>
              <a:buFont typeface="Wingdings" panose="05000000000000000000" pitchFamily="2" charset="2"/>
              <a:buChar char="Ø"/>
            </a:pP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414865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5D7578-89B6-5D4D-8251-0B0CC195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642594"/>
            <a:ext cx="10566400" cy="1371600"/>
          </a:xfrm>
        </p:spPr>
        <p:txBody>
          <a:bodyPr>
            <a:normAutofit fontScale="90000"/>
          </a:bodyPr>
          <a:lstStyle/>
          <a:p>
            <a:r>
              <a:rPr lang="fr-FR" b="1" u="sng" dirty="0"/>
              <a:t>ADMISSIBILITÉ AU STAGE</a:t>
            </a:r>
            <a:br>
              <a:rPr lang="fr-FR" sz="3200" b="1" dirty="0"/>
            </a:br>
            <a:br>
              <a:rPr lang="fr-FR" sz="3200" b="1" dirty="0"/>
            </a:br>
            <a:r>
              <a:rPr lang="fr-FR" sz="3300" b="1" dirty="0"/>
              <a:t>Vous référer à OMNIVOX pour votre cheminement</a:t>
            </a:r>
            <a:endParaRPr lang="fr-FR" sz="33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1841E0-ED20-F24C-8AE0-7BF541F41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2150533"/>
            <a:ext cx="10471398" cy="4328925"/>
          </a:xfrm>
        </p:spPr>
        <p:txBody>
          <a:bodyPr>
            <a:normAutofit/>
          </a:bodyPr>
          <a:lstStyle/>
          <a:p>
            <a:endParaRPr lang="fr-FR" b="1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3200" dirty="0"/>
              <a:t>Pour tout questionnement, vous référer à l’API;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200" dirty="0"/>
              <a:t>Pour tout changement, vous référer à l’API.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 marL="0" indent="0">
              <a:buNone/>
            </a:pPr>
            <a:r>
              <a:rPr lang="fr-F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Évite les mauvaises surprises en vérifiant les impacts des changements de cours ou d’horaire apportés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908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881857-41BE-8C45-9743-DAA4C3DEC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333" y="389467"/>
            <a:ext cx="11328400" cy="60959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fr-CA" sz="2000" b="1" dirty="0"/>
          </a:p>
          <a:p>
            <a:pPr marL="0" indent="0">
              <a:buNone/>
            </a:pPr>
            <a:r>
              <a:rPr lang="fr-CA" sz="1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MOODLE</a:t>
            </a:r>
          </a:p>
          <a:p>
            <a:pPr marL="0" indent="0">
              <a:buNone/>
            </a:pPr>
            <a:endParaRPr lang="fr-FR" sz="4400" b="1" dirty="0">
              <a:solidFill>
                <a:srgbClr val="00B050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CA" sz="11200" dirty="0"/>
              <a:t>Numéro de DA et Code permanent (majuscules);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CA" sz="11200" dirty="0"/>
              <a:t>Horaire des rencontres et échéancier – périodes obligatoires 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CA" sz="11200" u="sng" dirty="0"/>
              <a:t>ENGAGEMENT</a:t>
            </a:r>
            <a:r>
              <a:rPr lang="fr-CA" sz="11200" dirty="0"/>
              <a:t> – doit être coché pour voir les autres sections;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CA" sz="11200" dirty="0"/>
              <a:t>Présentation des différentes sections et informations.</a:t>
            </a:r>
          </a:p>
          <a:p>
            <a:pPr>
              <a:buFont typeface="Wingdings" panose="05000000000000000000" pitchFamily="2" charset="2"/>
              <a:buChar char="Ø"/>
            </a:pPr>
            <a:endParaRPr lang="fr-CA" sz="2400" dirty="0"/>
          </a:p>
          <a:p>
            <a:pPr>
              <a:buFont typeface="Wingdings" panose="05000000000000000000" pitchFamily="2" charset="2"/>
              <a:buChar char="Ø"/>
            </a:pPr>
            <a:endParaRPr lang="fr-CA" sz="400" dirty="0"/>
          </a:p>
          <a:p>
            <a:pPr marL="0" indent="0">
              <a:buNone/>
            </a:pPr>
            <a:r>
              <a:rPr lang="fr-CA" sz="11200" u="sng" dirty="0"/>
              <a:t>Intérêt CISSS et CIUSSS</a:t>
            </a:r>
            <a:r>
              <a:rPr lang="fr-CA" sz="11200" dirty="0"/>
              <a:t> remplir le formulaire et </a:t>
            </a:r>
            <a:r>
              <a:rPr lang="fr-CA" sz="11200" u="sng" dirty="0"/>
              <a:t>ne pas s’associer à un autre milieu </a:t>
            </a:r>
            <a:r>
              <a:rPr lang="fr-CA" sz="11200" dirty="0"/>
              <a:t>sur la plateforme. Date à confirmer</a:t>
            </a:r>
          </a:p>
          <a:p>
            <a:pPr>
              <a:buFont typeface="Wingdings" panose="05000000000000000000" pitchFamily="2" charset="2"/>
              <a:buChar char="Ø"/>
            </a:pPr>
            <a:endParaRPr lang="fr-CA" sz="2400" dirty="0"/>
          </a:p>
          <a:p>
            <a:pPr>
              <a:buFont typeface="Wingdings" panose="05000000000000000000" pitchFamily="2" charset="2"/>
              <a:buChar char="Ø"/>
            </a:pPr>
            <a:endParaRPr lang="fr-CA" sz="2400" dirty="0"/>
          </a:p>
          <a:p>
            <a:pPr>
              <a:buFont typeface="Wingdings" panose="05000000000000000000" pitchFamily="2" charset="2"/>
              <a:buChar char="Ø"/>
            </a:pPr>
            <a:endParaRPr lang="fr-CA" sz="3600" dirty="0"/>
          </a:p>
          <a:p>
            <a:pPr marL="0" indent="0">
              <a:buNone/>
            </a:pPr>
            <a:endParaRPr lang="fr-FR" sz="1600" dirty="0"/>
          </a:p>
          <a:p>
            <a:pPr lvl="0">
              <a:buFont typeface="Wingdings" pitchFamily="2" charset="2"/>
              <a:buChar char="Ø"/>
            </a:pPr>
            <a:endParaRPr lang="fr-CA" sz="1600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indent="0">
              <a:buNone/>
            </a:pP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12742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881857-41BE-8C45-9743-DAA4C3DEC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41268"/>
            <a:ext cx="11379200" cy="5810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3200" u="sng" dirty="0"/>
              <a:t>GISE </a:t>
            </a:r>
          </a:p>
          <a:p>
            <a:pPr marL="0" indent="0">
              <a:buNone/>
            </a:pPr>
            <a:endParaRPr lang="fr-FR" sz="4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fr-CA" sz="3000" dirty="0"/>
              <a:t>Plateforme pour s’associer à un milieu;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3000" dirty="0"/>
              <a:t>Démonstration des fonctions de base pour la recherche;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3000" dirty="0"/>
              <a:t>Suivis avec le milieu;</a:t>
            </a:r>
          </a:p>
          <a:p>
            <a:pPr marL="0" indent="0">
              <a:buNone/>
            </a:pPr>
            <a:endParaRPr lang="fr-CA" sz="2400" dirty="0"/>
          </a:p>
          <a:p>
            <a:pPr marL="0" indent="0">
              <a:buNone/>
            </a:pPr>
            <a:r>
              <a:rPr lang="fr-CA" sz="3200" u="sng" dirty="0"/>
              <a:t>DÉBUT DE LA PÉRIODE D’ ASSOCIATION: </a:t>
            </a:r>
            <a:r>
              <a:rPr lang="fr-CA" sz="2400" b="1" dirty="0"/>
              <a:t>    </a:t>
            </a:r>
            <a:r>
              <a:rPr lang="fr-CA" sz="3200" b="1" dirty="0">
                <a:solidFill>
                  <a:srgbClr val="FF0000"/>
                </a:solidFill>
              </a:rPr>
              <a:t>6 février</a:t>
            </a:r>
            <a:endParaRPr lang="fr-CA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sz="7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fr-CA" sz="3000" dirty="0"/>
              <a:t>Présentement, les milieux font leurs mises à jour;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3000" dirty="0"/>
              <a:t>Disponibilité de la coordination pour support dans votre recherche.  Prendre rendez-vous.</a:t>
            </a:r>
          </a:p>
          <a:p>
            <a:pPr>
              <a:buFont typeface="Wingdings" panose="05000000000000000000" pitchFamily="2" charset="2"/>
              <a:buChar char="Ø"/>
            </a:pPr>
            <a:endParaRPr lang="fr-CA" sz="2400" dirty="0"/>
          </a:p>
          <a:p>
            <a:pPr marL="0" indent="0">
              <a:buNone/>
            </a:pPr>
            <a:endParaRPr lang="fr-FR" sz="1600" dirty="0"/>
          </a:p>
          <a:p>
            <a:pPr lvl="0">
              <a:buFont typeface="Wingdings" pitchFamily="2" charset="2"/>
              <a:buChar char="Ø"/>
            </a:pPr>
            <a:endParaRPr lang="fr-CA" sz="1600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indent="0">
              <a:buNone/>
            </a:pP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53608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301D1B"/>
      </a:dk2>
      <a:lt2>
        <a:srgbClr val="F2F0F3"/>
      </a:lt2>
      <a:accent1>
        <a:srgbClr val="71B230"/>
      </a:accent1>
      <a:accent2>
        <a:srgbClr val="9CA722"/>
      </a:accent2>
      <a:accent3>
        <a:srgbClr val="C89837"/>
      </a:accent3>
      <a:accent4>
        <a:srgbClr val="C44F28"/>
      </a:accent4>
      <a:accent5>
        <a:srgbClr val="D63A54"/>
      </a:accent5>
      <a:accent6>
        <a:srgbClr val="C42883"/>
      </a:accent6>
      <a:hlink>
        <a:srgbClr val="C04343"/>
      </a:hlink>
      <a:folHlink>
        <a:srgbClr val="7F7F7F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06AD0C9417443A281ADC292EDFF19" ma:contentTypeVersion="9" ma:contentTypeDescription="Crée un document." ma:contentTypeScope="" ma:versionID="69be8242f6e5288c02b982132b3c5372">
  <xsd:schema xmlns:xsd="http://www.w3.org/2001/XMLSchema" xmlns:xs="http://www.w3.org/2001/XMLSchema" xmlns:p="http://schemas.microsoft.com/office/2006/metadata/properties" xmlns:ns2="6eb6f7aa-fe46-44e3-a99b-4c9b53608ba8" xmlns:ns3="0087d3a6-2d5a-4969-8fc1-9674b3bb7252" targetNamespace="http://schemas.microsoft.com/office/2006/metadata/properties" ma:root="true" ma:fieldsID="718de55bed5487a3e226adcbfeb5015f" ns2:_="" ns3:_="">
    <xsd:import namespace="6eb6f7aa-fe46-44e3-a99b-4c9b53608ba8"/>
    <xsd:import namespace="0087d3a6-2d5a-4969-8fc1-9674b3bb72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b6f7aa-fe46-44e3-a99b-4c9b53608b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d3993bdd-1f34-4d51-a735-8a10ab609c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7d3a6-2d5a-4969-8fc1-9674b3bb725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681080d-c245-4ea9-ad7d-1c184fb5a509}" ma:internalName="TaxCatchAll" ma:showField="CatchAllData" ma:web="0087d3a6-2d5a-4969-8fc1-9674b3bb72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87d3a6-2d5a-4969-8fc1-9674b3bb7252" xsi:nil="true"/>
    <lcf76f155ced4ddcb4097134ff3c332f xmlns="6eb6f7aa-fe46-44e3-a99b-4c9b53608ba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D4B47D5-EFC2-4A26-97B9-9914B692C3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b6f7aa-fe46-44e3-a99b-4c9b53608ba8"/>
    <ds:schemaRef ds:uri="0087d3a6-2d5a-4969-8fc1-9674b3bb72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23CE67-32E9-424E-B14D-3D84BC7C04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01A160-50C6-4AB4-8120-AE200B0B15B8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6eb6f7aa-fe46-44e3-a99b-4c9b53608ba8"/>
    <ds:schemaRef ds:uri="http://schemas.microsoft.com/office/infopath/2007/PartnerControls"/>
    <ds:schemaRef ds:uri="0087d3a6-2d5a-4969-8fc1-9674b3bb7252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4200</TotalTime>
  <Words>413</Words>
  <Application>Microsoft Office PowerPoint</Application>
  <PresentationFormat>Grand écran</PresentationFormat>
  <Paragraphs>98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Avenir Next LT Pro</vt:lpstr>
      <vt:lpstr>Avenir Next LT Pro Light</vt:lpstr>
      <vt:lpstr>Calibri</vt:lpstr>
      <vt:lpstr>Garamond</vt:lpstr>
      <vt:lpstr>Wingdings</vt:lpstr>
      <vt:lpstr>SavonVTI</vt:lpstr>
      <vt:lpstr>Rencontre Préparatoire  </vt:lpstr>
      <vt:lpstr> Présentation de l’enseignant.e</vt:lpstr>
      <vt:lpstr>INFORMATIONS</vt:lpstr>
      <vt:lpstr>INFORMATIONS - suite</vt:lpstr>
      <vt:lpstr>Besoin de vous </vt:lpstr>
      <vt:lpstr>Utilisation de 2 plateformes:</vt:lpstr>
      <vt:lpstr>ADMISSIBILITÉ AU STAGE  Vous référer à OMNIVOX pour votre cheminement</vt:lpstr>
      <vt:lpstr>Présentation PowerPoint</vt:lpstr>
      <vt:lpstr>Présentation PowerPoint</vt:lpstr>
      <vt:lpstr>Présentation PowerPoint</vt:lpstr>
      <vt:lpstr>SEMAINE PROCHAINE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Rencontre Préparatoire</dc:title>
  <dc:creator>Nancy Demers</dc:creator>
  <cp:lastModifiedBy>Geneviève Robitaille Côté</cp:lastModifiedBy>
  <cp:revision>38</cp:revision>
  <dcterms:created xsi:type="dcterms:W3CDTF">2021-09-17T17:57:52Z</dcterms:created>
  <dcterms:modified xsi:type="dcterms:W3CDTF">2023-01-18T15:09:50Z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0x01010068906AD0C9417443A281ADC292EDFF19</vt:lpwstr>
  </property>
  <property fmtid="{D5CDD505-2E9C-101B-9397-08002B2CF9AE}" pid="3" name="MediaServiceImageTags">
    <vt:lpwstr/>
  </property>
</Properties>
</file>