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4"/>
  </p:sldMasterIdLst>
  <p:notesMasterIdLst>
    <p:notesMasterId r:id="rId17"/>
  </p:notesMasterIdLst>
  <p:sldIdLst>
    <p:sldId id="256" r:id="rId5"/>
    <p:sldId id="282" r:id="rId6"/>
    <p:sldId id="279" r:id="rId7"/>
    <p:sldId id="280" r:id="rId8"/>
    <p:sldId id="263" r:id="rId9"/>
    <p:sldId id="264" r:id="rId10"/>
    <p:sldId id="265" r:id="rId11"/>
    <p:sldId id="277" r:id="rId12"/>
    <p:sldId id="285" r:id="rId13"/>
    <p:sldId id="283" r:id="rId14"/>
    <p:sldId id="261" r:id="rId15"/>
    <p:sldId id="286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94705"/>
  </p:normalViewPr>
  <p:slideViewPr>
    <p:cSldViewPr snapToGrid="0" snapToObjects="1">
      <p:cViewPr varScale="1">
        <p:scale>
          <a:sx n="73" d="100"/>
          <a:sy n="73" d="100"/>
        </p:scale>
        <p:origin x="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neviève Robitaille Côté" userId="2db7e064-3eb1-44c0-a47b-7be039add8ba" providerId="ADAL" clId="{6D857DF8-C799-4EE2-A61B-16BF423A57F7}"/>
    <pc:docChg chg="custSel modSld">
      <pc:chgData name="Geneviève Robitaille Côté" userId="2db7e064-3eb1-44c0-a47b-7be039add8ba" providerId="ADAL" clId="{6D857DF8-C799-4EE2-A61B-16BF423A57F7}" dt="2023-01-23T13:57:30.250" v="26" actId="1076"/>
      <pc:docMkLst>
        <pc:docMk/>
      </pc:docMkLst>
      <pc:sldChg chg="modSp mod">
        <pc:chgData name="Geneviève Robitaille Côté" userId="2db7e064-3eb1-44c0-a47b-7be039add8ba" providerId="ADAL" clId="{6D857DF8-C799-4EE2-A61B-16BF423A57F7}" dt="2023-01-23T13:57:30.250" v="26" actId="1076"/>
        <pc:sldMkLst>
          <pc:docMk/>
          <pc:sldMk cId="3441758779" sldId="256"/>
        </pc:sldMkLst>
        <pc:spChg chg="mod">
          <ac:chgData name="Geneviève Robitaille Côté" userId="2db7e064-3eb1-44c0-a47b-7be039add8ba" providerId="ADAL" clId="{6D857DF8-C799-4EE2-A61B-16BF423A57F7}" dt="2023-01-23T13:57:25.818" v="25" actId="20577"/>
          <ac:spMkLst>
            <pc:docMk/>
            <pc:sldMk cId="3441758779" sldId="256"/>
            <ac:spMk id="2" creationId="{A585F4CB-0F2B-5644-8F30-3278B2B1C874}"/>
          </ac:spMkLst>
        </pc:spChg>
        <pc:spChg chg="mod">
          <ac:chgData name="Geneviève Robitaille Côté" userId="2db7e064-3eb1-44c0-a47b-7be039add8ba" providerId="ADAL" clId="{6D857DF8-C799-4EE2-A61B-16BF423A57F7}" dt="2023-01-23T13:57:30.250" v="26" actId="1076"/>
          <ac:spMkLst>
            <pc:docMk/>
            <pc:sldMk cId="3441758779" sldId="256"/>
            <ac:spMk id="3" creationId="{C2FEA3ED-2070-A540-AAE9-F394C873EF47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5E0DBB-F6EA-4540-A265-F3AB0FCABA4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1304D5A-CF84-42DE-8E07-86328890DF31}">
      <dgm:prSet/>
      <dgm:spPr/>
      <dgm:t>
        <a:bodyPr/>
        <a:lstStyle/>
        <a:p>
          <a:r>
            <a:rPr lang="fr-CA" b="1" dirty="0"/>
            <a:t>Début du jumelage des stages</a:t>
          </a:r>
          <a:r>
            <a:rPr lang="fr-CA" dirty="0"/>
            <a:t>:    	</a:t>
          </a:r>
          <a:r>
            <a:rPr lang="fr-CA" b="0" dirty="0"/>
            <a:t>début février</a:t>
          </a:r>
          <a:endParaRPr lang="en-US" b="0" dirty="0"/>
        </a:p>
      </dgm:t>
    </dgm:pt>
    <dgm:pt modelId="{331CC626-6D1A-4D43-98E7-83209B676460}" type="parTrans" cxnId="{D2488E6E-A0E8-493E-868B-6F0B2350D1B2}">
      <dgm:prSet/>
      <dgm:spPr/>
      <dgm:t>
        <a:bodyPr/>
        <a:lstStyle/>
        <a:p>
          <a:endParaRPr lang="en-US"/>
        </a:p>
      </dgm:t>
    </dgm:pt>
    <dgm:pt modelId="{7D3CDC48-BA0B-4B8F-A039-5E325C21D52E}" type="sibTrans" cxnId="{D2488E6E-A0E8-493E-868B-6F0B2350D1B2}">
      <dgm:prSet/>
      <dgm:spPr/>
      <dgm:t>
        <a:bodyPr/>
        <a:lstStyle/>
        <a:p>
          <a:endParaRPr lang="en-US"/>
        </a:p>
      </dgm:t>
    </dgm:pt>
    <dgm:pt modelId="{2AE6656D-ED33-40EF-B5F3-C834C8F4AA96}">
      <dgm:prSet/>
      <dgm:spPr/>
      <dgm:t>
        <a:bodyPr/>
        <a:lstStyle/>
        <a:p>
          <a:pPr algn="l"/>
          <a:r>
            <a:rPr lang="fr-CA" b="1" dirty="0"/>
            <a:t>Formulaire pour le CISSS </a:t>
          </a:r>
          <a:r>
            <a:rPr lang="fr-CA" dirty="0"/>
            <a:t>:	</a:t>
          </a:r>
        </a:p>
        <a:p>
          <a:pPr algn="ctr"/>
          <a:r>
            <a:rPr lang="fr-CA" dirty="0"/>
            <a:t>20 février</a:t>
          </a:r>
          <a:endParaRPr lang="en-US" dirty="0"/>
        </a:p>
      </dgm:t>
    </dgm:pt>
    <dgm:pt modelId="{164D6AAA-A68C-4E5A-91AE-E767C2DBFBAF}" type="parTrans" cxnId="{3F32B023-F495-469E-A05F-FE8696E78B32}">
      <dgm:prSet/>
      <dgm:spPr/>
      <dgm:t>
        <a:bodyPr/>
        <a:lstStyle/>
        <a:p>
          <a:endParaRPr lang="en-US"/>
        </a:p>
      </dgm:t>
    </dgm:pt>
    <dgm:pt modelId="{6B43EF17-8DD4-4D79-B53D-18A7C161F98C}" type="sibTrans" cxnId="{3F32B023-F495-469E-A05F-FE8696E78B32}">
      <dgm:prSet/>
      <dgm:spPr/>
      <dgm:t>
        <a:bodyPr/>
        <a:lstStyle/>
        <a:p>
          <a:endParaRPr lang="en-US"/>
        </a:p>
      </dgm:t>
    </dgm:pt>
    <dgm:pt modelId="{6B1EDABB-EEA3-443F-A739-3656E6FC199C}">
      <dgm:prSet/>
      <dgm:spPr/>
      <dgm:t>
        <a:bodyPr/>
        <a:lstStyle/>
        <a:p>
          <a:pPr algn="ctr"/>
          <a:r>
            <a:rPr lang="fr-CA" b="1" dirty="0"/>
            <a:t>Formulaire</a:t>
          </a:r>
          <a:r>
            <a:rPr lang="fr-CA" dirty="0"/>
            <a:t> </a:t>
          </a:r>
          <a:r>
            <a:rPr lang="fr-CA" b="1" dirty="0"/>
            <a:t>pour le CIUSSS </a:t>
          </a:r>
          <a:r>
            <a:rPr lang="fr-CA" dirty="0"/>
            <a:t>:        à venir</a:t>
          </a:r>
          <a:endParaRPr lang="en-US" dirty="0"/>
        </a:p>
      </dgm:t>
    </dgm:pt>
    <dgm:pt modelId="{C0D065B9-5911-4C2B-B5A9-BFB680665719}" type="parTrans" cxnId="{51CD5950-A849-46BD-A1E1-6E92F6D035E1}">
      <dgm:prSet/>
      <dgm:spPr/>
      <dgm:t>
        <a:bodyPr/>
        <a:lstStyle/>
        <a:p>
          <a:endParaRPr lang="en-US"/>
        </a:p>
      </dgm:t>
    </dgm:pt>
    <dgm:pt modelId="{7D1352FB-F6CB-45E9-A095-65E214D5CEFF}" type="sibTrans" cxnId="{51CD5950-A849-46BD-A1E1-6E92F6D035E1}">
      <dgm:prSet/>
      <dgm:spPr/>
      <dgm:t>
        <a:bodyPr/>
        <a:lstStyle/>
        <a:p>
          <a:endParaRPr lang="en-US"/>
        </a:p>
      </dgm:t>
    </dgm:pt>
    <dgm:pt modelId="{E40B2831-5906-4EF2-99EC-BCC21C673249}">
      <dgm:prSet/>
      <dgm:spPr/>
      <dgm:t>
        <a:bodyPr/>
        <a:lstStyle/>
        <a:p>
          <a:pPr algn="ctr"/>
          <a:r>
            <a:rPr lang="fr-CA" b="1" dirty="0"/>
            <a:t>Date limite pour s’associer à un milieu: </a:t>
          </a:r>
          <a:r>
            <a:rPr lang="fr-CA" dirty="0"/>
            <a:t>	</a:t>
          </a:r>
        </a:p>
        <a:p>
          <a:pPr algn="ctr"/>
          <a:r>
            <a:rPr lang="fr-CA" dirty="0"/>
            <a:t>3 mars</a:t>
          </a:r>
          <a:endParaRPr lang="en-US" dirty="0"/>
        </a:p>
      </dgm:t>
    </dgm:pt>
    <dgm:pt modelId="{F19CA602-D133-4314-9942-E77319AC4E0F}" type="parTrans" cxnId="{94AF3280-C833-498D-85D6-54C6E152FB36}">
      <dgm:prSet/>
      <dgm:spPr/>
      <dgm:t>
        <a:bodyPr/>
        <a:lstStyle/>
        <a:p>
          <a:endParaRPr lang="en-US"/>
        </a:p>
      </dgm:t>
    </dgm:pt>
    <dgm:pt modelId="{DA28F477-56B6-402B-8355-7325790445BD}" type="sibTrans" cxnId="{94AF3280-C833-498D-85D6-54C6E152FB36}">
      <dgm:prSet/>
      <dgm:spPr/>
      <dgm:t>
        <a:bodyPr/>
        <a:lstStyle/>
        <a:p>
          <a:endParaRPr lang="en-US"/>
        </a:p>
      </dgm:t>
    </dgm:pt>
    <dgm:pt modelId="{4AC7D262-686C-42B3-B487-451E0FDB3C53}" type="pres">
      <dgm:prSet presAssocID="{015E0DBB-F6EA-4540-A265-F3AB0FCABA41}" presName="root" presStyleCnt="0">
        <dgm:presLayoutVars>
          <dgm:dir/>
          <dgm:resizeHandles val="exact"/>
        </dgm:presLayoutVars>
      </dgm:prSet>
      <dgm:spPr/>
    </dgm:pt>
    <dgm:pt modelId="{E74F4A77-BE5B-4C6B-A46E-C8B30EB88A24}" type="pres">
      <dgm:prSet presAssocID="{D1304D5A-CF84-42DE-8E07-86328890DF31}" presName="compNode" presStyleCnt="0"/>
      <dgm:spPr/>
    </dgm:pt>
    <dgm:pt modelId="{F2A9B13D-812C-4C6A-8D34-A69BD691DEE6}" type="pres">
      <dgm:prSet presAssocID="{D1304D5A-CF84-42DE-8E07-86328890DF31}" presName="bgRect" presStyleLbl="bgShp" presStyleIdx="0" presStyleCnt="4"/>
      <dgm:spPr/>
    </dgm:pt>
    <dgm:pt modelId="{E54DFBCB-F37C-47A6-A0B8-036D26766E7E}" type="pres">
      <dgm:prSet presAssocID="{D1304D5A-CF84-42DE-8E07-86328890DF3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rte-documents"/>
        </a:ext>
      </dgm:extLst>
    </dgm:pt>
    <dgm:pt modelId="{259DCABB-BD9B-4672-85FF-4F1A99D6B2FD}" type="pres">
      <dgm:prSet presAssocID="{D1304D5A-CF84-42DE-8E07-86328890DF31}" presName="spaceRect" presStyleCnt="0"/>
      <dgm:spPr/>
    </dgm:pt>
    <dgm:pt modelId="{930045F8-6652-40E8-90B4-6813C9DA7748}" type="pres">
      <dgm:prSet presAssocID="{D1304D5A-CF84-42DE-8E07-86328890DF31}" presName="parTx" presStyleLbl="revTx" presStyleIdx="0" presStyleCnt="4">
        <dgm:presLayoutVars>
          <dgm:chMax val="0"/>
          <dgm:chPref val="0"/>
        </dgm:presLayoutVars>
      </dgm:prSet>
      <dgm:spPr/>
    </dgm:pt>
    <dgm:pt modelId="{FCAA6308-93B9-4C1C-8030-5DD7E0BE090B}" type="pres">
      <dgm:prSet presAssocID="{7D3CDC48-BA0B-4B8F-A039-5E325C21D52E}" presName="sibTrans" presStyleCnt="0"/>
      <dgm:spPr/>
    </dgm:pt>
    <dgm:pt modelId="{BB07E017-E93D-4F5E-8292-E4A16D16B096}" type="pres">
      <dgm:prSet presAssocID="{2AE6656D-ED33-40EF-B5F3-C834C8F4AA96}" presName="compNode" presStyleCnt="0"/>
      <dgm:spPr/>
    </dgm:pt>
    <dgm:pt modelId="{3B776E3A-83CE-4021-B71D-2D5A5FDEEE1A}" type="pres">
      <dgm:prSet presAssocID="{2AE6656D-ED33-40EF-B5F3-C834C8F4AA96}" presName="bgRect" presStyleLbl="bgShp" presStyleIdx="1" presStyleCnt="4" custLinFactNeighborX="-1424" custLinFactNeighborY="-7642"/>
      <dgm:spPr/>
    </dgm:pt>
    <dgm:pt modelId="{09137D2E-6804-438C-B191-1F623D0AF64B}" type="pres">
      <dgm:prSet presAssocID="{2AE6656D-ED33-40EF-B5F3-C834C8F4AA96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EEFBE793-5DA7-4728-9F23-15AB1EAF235C}" type="pres">
      <dgm:prSet presAssocID="{2AE6656D-ED33-40EF-B5F3-C834C8F4AA96}" presName="spaceRect" presStyleCnt="0"/>
      <dgm:spPr/>
    </dgm:pt>
    <dgm:pt modelId="{6547C8F8-7687-4529-9390-D9EB7ABD508B}" type="pres">
      <dgm:prSet presAssocID="{2AE6656D-ED33-40EF-B5F3-C834C8F4AA96}" presName="parTx" presStyleLbl="revTx" presStyleIdx="1" presStyleCnt="4">
        <dgm:presLayoutVars>
          <dgm:chMax val="0"/>
          <dgm:chPref val="0"/>
        </dgm:presLayoutVars>
      </dgm:prSet>
      <dgm:spPr/>
    </dgm:pt>
    <dgm:pt modelId="{DC07C784-653E-436A-9858-86760B7EFE30}" type="pres">
      <dgm:prSet presAssocID="{6B43EF17-8DD4-4D79-B53D-18A7C161F98C}" presName="sibTrans" presStyleCnt="0"/>
      <dgm:spPr/>
    </dgm:pt>
    <dgm:pt modelId="{881EF501-B8FF-4F8C-A83E-2BAA69DDD9A4}" type="pres">
      <dgm:prSet presAssocID="{6B1EDABB-EEA3-443F-A739-3656E6FC199C}" presName="compNode" presStyleCnt="0"/>
      <dgm:spPr/>
    </dgm:pt>
    <dgm:pt modelId="{FE01539E-7E64-4EFD-A714-17165920AB6A}" type="pres">
      <dgm:prSet presAssocID="{6B1EDABB-EEA3-443F-A739-3656E6FC199C}" presName="bgRect" presStyleLbl="bgShp" presStyleIdx="2" presStyleCnt="4"/>
      <dgm:spPr/>
    </dgm:pt>
    <dgm:pt modelId="{3BC80E90-38B6-43ED-8C02-8D35B3770504}" type="pres">
      <dgm:prSet presAssocID="{6B1EDABB-EEA3-443F-A739-3656E6FC199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pier"/>
        </a:ext>
      </dgm:extLst>
    </dgm:pt>
    <dgm:pt modelId="{60D40373-DA9C-46FE-9602-D0DBD6D7EC3E}" type="pres">
      <dgm:prSet presAssocID="{6B1EDABB-EEA3-443F-A739-3656E6FC199C}" presName="spaceRect" presStyleCnt="0"/>
      <dgm:spPr/>
    </dgm:pt>
    <dgm:pt modelId="{77CFC68E-5B90-4A65-B2DB-2FD42C2B22E2}" type="pres">
      <dgm:prSet presAssocID="{6B1EDABB-EEA3-443F-A739-3656E6FC199C}" presName="parTx" presStyleLbl="revTx" presStyleIdx="2" presStyleCnt="4">
        <dgm:presLayoutVars>
          <dgm:chMax val="0"/>
          <dgm:chPref val="0"/>
        </dgm:presLayoutVars>
      </dgm:prSet>
      <dgm:spPr/>
    </dgm:pt>
    <dgm:pt modelId="{3CCE94FA-D1BC-4DEA-B595-FAB60C407DFE}" type="pres">
      <dgm:prSet presAssocID="{7D1352FB-F6CB-45E9-A095-65E214D5CEFF}" presName="sibTrans" presStyleCnt="0"/>
      <dgm:spPr/>
    </dgm:pt>
    <dgm:pt modelId="{C10F0F55-4A00-420C-9138-826C7721199B}" type="pres">
      <dgm:prSet presAssocID="{E40B2831-5906-4EF2-99EC-BCC21C673249}" presName="compNode" presStyleCnt="0"/>
      <dgm:spPr/>
    </dgm:pt>
    <dgm:pt modelId="{6441F1AB-79A9-494E-AA70-03E7CDD803A4}" type="pres">
      <dgm:prSet presAssocID="{E40B2831-5906-4EF2-99EC-BCC21C673249}" presName="bgRect" presStyleLbl="bgShp" presStyleIdx="3" presStyleCnt="4"/>
      <dgm:spPr/>
    </dgm:pt>
    <dgm:pt modelId="{BE27E996-D6DF-4579-8CE1-1601E870E710}" type="pres">
      <dgm:prSet presAssocID="{E40B2831-5906-4EF2-99EC-BCC21C67324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olar system"/>
        </a:ext>
      </dgm:extLst>
    </dgm:pt>
    <dgm:pt modelId="{CD1D7505-2738-41FF-B33F-77B50019427D}" type="pres">
      <dgm:prSet presAssocID="{E40B2831-5906-4EF2-99EC-BCC21C673249}" presName="spaceRect" presStyleCnt="0"/>
      <dgm:spPr/>
    </dgm:pt>
    <dgm:pt modelId="{2A9B30D4-74B5-4CB5-B3FC-5B4D362CCF7B}" type="pres">
      <dgm:prSet presAssocID="{E40B2831-5906-4EF2-99EC-BCC21C673249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3F32B023-F495-469E-A05F-FE8696E78B32}" srcId="{015E0DBB-F6EA-4540-A265-F3AB0FCABA41}" destId="{2AE6656D-ED33-40EF-B5F3-C834C8F4AA96}" srcOrd="1" destOrd="0" parTransId="{164D6AAA-A68C-4E5A-91AE-E767C2DBFBAF}" sibTransId="{6B43EF17-8DD4-4D79-B53D-18A7C161F98C}"/>
    <dgm:cxn modelId="{E8F2D625-869F-4991-A888-FFCFC5E861D7}" type="presOf" srcId="{E40B2831-5906-4EF2-99EC-BCC21C673249}" destId="{2A9B30D4-74B5-4CB5-B3FC-5B4D362CCF7B}" srcOrd="0" destOrd="0" presId="urn:microsoft.com/office/officeart/2018/2/layout/IconVerticalSolidList"/>
    <dgm:cxn modelId="{D2488E6E-A0E8-493E-868B-6F0B2350D1B2}" srcId="{015E0DBB-F6EA-4540-A265-F3AB0FCABA41}" destId="{D1304D5A-CF84-42DE-8E07-86328890DF31}" srcOrd="0" destOrd="0" parTransId="{331CC626-6D1A-4D43-98E7-83209B676460}" sibTransId="{7D3CDC48-BA0B-4B8F-A039-5E325C21D52E}"/>
    <dgm:cxn modelId="{51CD5950-A849-46BD-A1E1-6E92F6D035E1}" srcId="{015E0DBB-F6EA-4540-A265-F3AB0FCABA41}" destId="{6B1EDABB-EEA3-443F-A739-3656E6FC199C}" srcOrd="2" destOrd="0" parTransId="{C0D065B9-5911-4C2B-B5A9-BFB680665719}" sibTransId="{7D1352FB-F6CB-45E9-A095-65E214D5CEFF}"/>
    <dgm:cxn modelId="{94AF3280-C833-498D-85D6-54C6E152FB36}" srcId="{015E0DBB-F6EA-4540-A265-F3AB0FCABA41}" destId="{E40B2831-5906-4EF2-99EC-BCC21C673249}" srcOrd="3" destOrd="0" parTransId="{F19CA602-D133-4314-9942-E77319AC4E0F}" sibTransId="{DA28F477-56B6-402B-8355-7325790445BD}"/>
    <dgm:cxn modelId="{68291F9E-219F-47CB-BEBD-EF01D8CE0E04}" type="presOf" srcId="{D1304D5A-CF84-42DE-8E07-86328890DF31}" destId="{930045F8-6652-40E8-90B4-6813C9DA7748}" srcOrd="0" destOrd="0" presId="urn:microsoft.com/office/officeart/2018/2/layout/IconVerticalSolidList"/>
    <dgm:cxn modelId="{80370EAF-7070-4BBA-9904-883B5FDD33E8}" type="presOf" srcId="{6B1EDABB-EEA3-443F-A739-3656E6FC199C}" destId="{77CFC68E-5B90-4A65-B2DB-2FD42C2B22E2}" srcOrd="0" destOrd="0" presId="urn:microsoft.com/office/officeart/2018/2/layout/IconVerticalSolidList"/>
    <dgm:cxn modelId="{AD75A4AF-EF91-415C-BEAB-9DF69A15641B}" type="presOf" srcId="{2AE6656D-ED33-40EF-B5F3-C834C8F4AA96}" destId="{6547C8F8-7687-4529-9390-D9EB7ABD508B}" srcOrd="0" destOrd="0" presId="urn:microsoft.com/office/officeart/2018/2/layout/IconVerticalSolidList"/>
    <dgm:cxn modelId="{F66547F9-EBB7-4576-9F18-83B1084A892F}" type="presOf" srcId="{015E0DBB-F6EA-4540-A265-F3AB0FCABA41}" destId="{4AC7D262-686C-42B3-B487-451E0FDB3C53}" srcOrd="0" destOrd="0" presId="urn:microsoft.com/office/officeart/2018/2/layout/IconVerticalSolidList"/>
    <dgm:cxn modelId="{8C66ADFC-3EDB-4EAE-B67F-09B9477D4A2A}" type="presParOf" srcId="{4AC7D262-686C-42B3-B487-451E0FDB3C53}" destId="{E74F4A77-BE5B-4C6B-A46E-C8B30EB88A24}" srcOrd="0" destOrd="0" presId="urn:microsoft.com/office/officeart/2018/2/layout/IconVerticalSolidList"/>
    <dgm:cxn modelId="{4B3EF3FB-285F-4D8D-87C6-5793EA24B048}" type="presParOf" srcId="{E74F4A77-BE5B-4C6B-A46E-C8B30EB88A24}" destId="{F2A9B13D-812C-4C6A-8D34-A69BD691DEE6}" srcOrd="0" destOrd="0" presId="urn:microsoft.com/office/officeart/2018/2/layout/IconVerticalSolidList"/>
    <dgm:cxn modelId="{72DA710A-30B6-49BA-A271-AFB35FF465E0}" type="presParOf" srcId="{E74F4A77-BE5B-4C6B-A46E-C8B30EB88A24}" destId="{E54DFBCB-F37C-47A6-A0B8-036D26766E7E}" srcOrd="1" destOrd="0" presId="urn:microsoft.com/office/officeart/2018/2/layout/IconVerticalSolidList"/>
    <dgm:cxn modelId="{7108E9A0-82D8-4697-9FE2-2D3A8A7FC439}" type="presParOf" srcId="{E74F4A77-BE5B-4C6B-A46E-C8B30EB88A24}" destId="{259DCABB-BD9B-4672-85FF-4F1A99D6B2FD}" srcOrd="2" destOrd="0" presId="urn:microsoft.com/office/officeart/2018/2/layout/IconVerticalSolidList"/>
    <dgm:cxn modelId="{98D99DEC-852F-4DF1-82EB-125E6C50E378}" type="presParOf" srcId="{E74F4A77-BE5B-4C6B-A46E-C8B30EB88A24}" destId="{930045F8-6652-40E8-90B4-6813C9DA7748}" srcOrd="3" destOrd="0" presId="urn:microsoft.com/office/officeart/2018/2/layout/IconVerticalSolidList"/>
    <dgm:cxn modelId="{F66F9697-25EC-4DFB-90B8-202B4216CAE6}" type="presParOf" srcId="{4AC7D262-686C-42B3-B487-451E0FDB3C53}" destId="{FCAA6308-93B9-4C1C-8030-5DD7E0BE090B}" srcOrd="1" destOrd="0" presId="urn:microsoft.com/office/officeart/2018/2/layout/IconVerticalSolidList"/>
    <dgm:cxn modelId="{ABAB6ADE-DE3C-4D36-9EC6-DD67C3444B40}" type="presParOf" srcId="{4AC7D262-686C-42B3-B487-451E0FDB3C53}" destId="{BB07E017-E93D-4F5E-8292-E4A16D16B096}" srcOrd="2" destOrd="0" presId="urn:microsoft.com/office/officeart/2018/2/layout/IconVerticalSolidList"/>
    <dgm:cxn modelId="{7E3D7404-652C-4C02-8C04-35EFF728ABC1}" type="presParOf" srcId="{BB07E017-E93D-4F5E-8292-E4A16D16B096}" destId="{3B776E3A-83CE-4021-B71D-2D5A5FDEEE1A}" srcOrd="0" destOrd="0" presId="urn:microsoft.com/office/officeart/2018/2/layout/IconVerticalSolidList"/>
    <dgm:cxn modelId="{B122C48F-22CA-4DA0-9014-E8B0A1801263}" type="presParOf" srcId="{BB07E017-E93D-4F5E-8292-E4A16D16B096}" destId="{09137D2E-6804-438C-B191-1F623D0AF64B}" srcOrd="1" destOrd="0" presId="urn:microsoft.com/office/officeart/2018/2/layout/IconVerticalSolidList"/>
    <dgm:cxn modelId="{E6C7D74A-069D-4D0E-9A96-361FFCD9E72F}" type="presParOf" srcId="{BB07E017-E93D-4F5E-8292-E4A16D16B096}" destId="{EEFBE793-5DA7-4728-9F23-15AB1EAF235C}" srcOrd="2" destOrd="0" presId="urn:microsoft.com/office/officeart/2018/2/layout/IconVerticalSolidList"/>
    <dgm:cxn modelId="{0EEFF571-7A2A-4C79-AA9C-E45D7760A5F3}" type="presParOf" srcId="{BB07E017-E93D-4F5E-8292-E4A16D16B096}" destId="{6547C8F8-7687-4529-9390-D9EB7ABD508B}" srcOrd="3" destOrd="0" presId="urn:microsoft.com/office/officeart/2018/2/layout/IconVerticalSolidList"/>
    <dgm:cxn modelId="{120DDA11-08D3-4CE6-AB64-B54A31836074}" type="presParOf" srcId="{4AC7D262-686C-42B3-B487-451E0FDB3C53}" destId="{DC07C784-653E-436A-9858-86760B7EFE30}" srcOrd="3" destOrd="0" presId="urn:microsoft.com/office/officeart/2018/2/layout/IconVerticalSolidList"/>
    <dgm:cxn modelId="{EB7F6628-91A8-4A29-A275-F2DAF6B2B75E}" type="presParOf" srcId="{4AC7D262-686C-42B3-B487-451E0FDB3C53}" destId="{881EF501-B8FF-4F8C-A83E-2BAA69DDD9A4}" srcOrd="4" destOrd="0" presId="urn:microsoft.com/office/officeart/2018/2/layout/IconVerticalSolidList"/>
    <dgm:cxn modelId="{BAC0E964-5B21-4B31-A2EF-E392D09EE8A7}" type="presParOf" srcId="{881EF501-B8FF-4F8C-A83E-2BAA69DDD9A4}" destId="{FE01539E-7E64-4EFD-A714-17165920AB6A}" srcOrd="0" destOrd="0" presId="urn:microsoft.com/office/officeart/2018/2/layout/IconVerticalSolidList"/>
    <dgm:cxn modelId="{61FCB853-BA56-4F6F-B8BC-1F600359BFBF}" type="presParOf" srcId="{881EF501-B8FF-4F8C-A83E-2BAA69DDD9A4}" destId="{3BC80E90-38B6-43ED-8C02-8D35B3770504}" srcOrd="1" destOrd="0" presId="urn:microsoft.com/office/officeart/2018/2/layout/IconVerticalSolidList"/>
    <dgm:cxn modelId="{1B2D256F-1673-4D12-9548-3BC879ED9484}" type="presParOf" srcId="{881EF501-B8FF-4F8C-A83E-2BAA69DDD9A4}" destId="{60D40373-DA9C-46FE-9602-D0DBD6D7EC3E}" srcOrd="2" destOrd="0" presId="urn:microsoft.com/office/officeart/2018/2/layout/IconVerticalSolidList"/>
    <dgm:cxn modelId="{0AEED504-1C1D-4FE8-9606-6452D74C9FB0}" type="presParOf" srcId="{881EF501-B8FF-4F8C-A83E-2BAA69DDD9A4}" destId="{77CFC68E-5B90-4A65-B2DB-2FD42C2B22E2}" srcOrd="3" destOrd="0" presId="urn:microsoft.com/office/officeart/2018/2/layout/IconVerticalSolidList"/>
    <dgm:cxn modelId="{C45983DE-7F4E-4C8B-9A02-EABD032E7CE0}" type="presParOf" srcId="{4AC7D262-686C-42B3-B487-451E0FDB3C53}" destId="{3CCE94FA-D1BC-4DEA-B595-FAB60C407DFE}" srcOrd="5" destOrd="0" presId="urn:microsoft.com/office/officeart/2018/2/layout/IconVerticalSolidList"/>
    <dgm:cxn modelId="{FD23C350-12E8-411D-9939-0E6C48BF6620}" type="presParOf" srcId="{4AC7D262-686C-42B3-B487-451E0FDB3C53}" destId="{C10F0F55-4A00-420C-9138-826C7721199B}" srcOrd="6" destOrd="0" presId="urn:microsoft.com/office/officeart/2018/2/layout/IconVerticalSolidList"/>
    <dgm:cxn modelId="{C56A610A-F794-4F5A-86FB-38E4F9DE6541}" type="presParOf" srcId="{C10F0F55-4A00-420C-9138-826C7721199B}" destId="{6441F1AB-79A9-494E-AA70-03E7CDD803A4}" srcOrd="0" destOrd="0" presId="urn:microsoft.com/office/officeart/2018/2/layout/IconVerticalSolidList"/>
    <dgm:cxn modelId="{0CC34BA1-B716-48CC-B653-B33F3A45756F}" type="presParOf" srcId="{C10F0F55-4A00-420C-9138-826C7721199B}" destId="{BE27E996-D6DF-4579-8CE1-1601E870E710}" srcOrd="1" destOrd="0" presId="urn:microsoft.com/office/officeart/2018/2/layout/IconVerticalSolidList"/>
    <dgm:cxn modelId="{40F9AFB5-83C1-47FC-AFD9-598E676E214C}" type="presParOf" srcId="{C10F0F55-4A00-420C-9138-826C7721199B}" destId="{CD1D7505-2738-41FF-B33F-77B50019427D}" srcOrd="2" destOrd="0" presId="urn:microsoft.com/office/officeart/2018/2/layout/IconVerticalSolidList"/>
    <dgm:cxn modelId="{2E4C8A41-738F-42FE-A5B4-D113EDC7482C}" type="presParOf" srcId="{C10F0F55-4A00-420C-9138-826C7721199B}" destId="{2A9B30D4-74B5-4CB5-B3FC-5B4D362CCF7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9CC7BC-CA20-467B-85E1-4DB1E8A2A131}" type="doc">
      <dgm:prSet loTypeId="urn:microsoft.com/office/officeart/2005/8/layout/process4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506538-3EF1-4239-989C-15970E6F957A}">
      <dgm:prSet/>
      <dgm:spPr/>
      <dgm:t>
        <a:bodyPr/>
        <a:lstStyle/>
        <a:p>
          <a:r>
            <a:rPr lang="fr-FR" b="1" dirty="0"/>
            <a:t>Quoi faire:</a:t>
          </a:r>
          <a:endParaRPr lang="en-US" dirty="0"/>
        </a:p>
      </dgm:t>
    </dgm:pt>
    <dgm:pt modelId="{DCE4F24C-7482-403F-848C-2AD5ADFAAFD0}" type="parTrans" cxnId="{6112F923-686E-4028-A8C5-D30E0FA7D217}">
      <dgm:prSet/>
      <dgm:spPr/>
      <dgm:t>
        <a:bodyPr/>
        <a:lstStyle/>
        <a:p>
          <a:endParaRPr lang="en-US"/>
        </a:p>
      </dgm:t>
    </dgm:pt>
    <dgm:pt modelId="{65CF39ED-8407-4395-B752-5C5C39002413}" type="sibTrans" cxnId="{6112F923-686E-4028-A8C5-D30E0FA7D217}">
      <dgm:prSet/>
      <dgm:spPr/>
      <dgm:t>
        <a:bodyPr/>
        <a:lstStyle/>
        <a:p>
          <a:endParaRPr lang="en-US"/>
        </a:p>
      </dgm:t>
    </dgm:pt>
    <dgm:pt modelId="{7F57001E-28F3-4EF0-A41C-8B13ED85F7F1}">
      <dgm:prSet/>
      <dgm:spPr/>
      <dgm:t>
        <a:bodyPr/>
        <a:lstStyle/>
        <a:p>
          <a:r>
            <a:rPr lang="fr-FR" dirty="0"/>
            <a:t>Visionner les capsules sur le site et sur Moodle – kiosques info-stages</a:t>
          </a:r>
          <a:endParaRPr lang="en-US" dirty="0"/>
        </a:p>
      </dgm:t>
    </dgm:pt>
    <dgm:pt modelId="{E5EAF4CB-CFC4-4A7F-8A73-F66C606612C3}" type="parTrans" cxnId="{FB486492-CDF4-4845-97C4-54EC436F08CA}">
      <dgm:prSet/>
      <dgm:spPr/>
      <dgm:t>
        <a:bodyPr/>
        <a:lstStyle/>
        <a:p>
          <a:endParaRPr lang="en-US"/>
        </a:p>
      </dgm:t>
    </dgm:pt>
    <dgm:pt modelId="{AB48B4DF-C31D-434F-8135-4A7EC6F9944A}" type="sibTrans" cxnId="{FB486492-CDF4-4845-97C4-54EC436F08CA}">
      <dgm:prSet/>
      <dgm:spPr/>
      <dgm:t>
        <a:bodyPr/>
        <a:lstStyle/>
        <a:p>
          <a:endParaRPr lang="en-US"/>
        </a:p>
      </dgm:t>
    </dgm:pt>
    <dgm:pt modelId="{4F0EE34C-66E1-4BAF-8CF3-27A11CCE14D2}">
      <dgm:prSet/>
      <dgm:spPr/>
      <dgm:t>
        <a:bodyPr/>
        <a:lstStyle/>
        <a:p>
          <a:r>
            <a:rPr lang="fr-FR" dirty="0"/>
            <a:t>Remplir le formulaire sur Moodle </a:t>
          </a:r>
          <a:endParaRPr lang="en-US" dirty="0"/>
        </a:p>
      </dgm:t>
    </dgm:pt>
    <dgm:pt modelId="{60F067BE-98FC-4053-A8F7-F244FAC33060}" type="parTrans" cxnId="{B2DFB463-DD74-4F3F-82C8-14C8D6012449}">
      <dgm:prSet/>
      <dgm:spPr/>
      <dgm:t>
        <a:bodyPr/>
        <a:lstStyle/>
        <a:p>
          <a:endParaRPr lang="en-US"/>
        </a:p>
      </dgm:t>
    </dgm:pt>
    <dgm:pt modelId="{8F352419-A70B-4210-8233-498EFF1361E3}" type="sibTrans" cxnId="{B2DFB463-DD74-4F3F-82C8-14C8D6012449}">
      <dgm:prSet/>
      <dgm:spPr/>
      <dgm:t>
        <a:bodyPr/>
        <a:lstStyle/>
        <a:p>
          <a:endParaRPr lang="en-US"/>
        </a:p>
      </dgm:t>
    </dgm:pt>
    <dgm:pt modelId="{BC84F143-04E3-4961-BE9F-2B3ABCE9C5A5}">
      <dgm:prSet/>
      <dgm:spPr/>
      <dgm:t>
        <a:bodyPr/>
        <a:lstStyle/>
        <a:p>
          <a:r>
            <a:rPr lang="fr-FR" dirty="0"/>
            <a:t>Ne pas t’associer à un autre milieu </a:t>
          </a:r>
          <a:endParaRPr lang="en-US" dirty="0"/>
        </a:p>
      </dgm:t>
    </dgm:pt>
    <dgm:pt modelId="{567AAA89-A2A4-4D7A-ADCD-2DD3CA0A3060}" type="parTrans" cxnId="{1E6E0B7E-BC74-4BAF-9CAD-6BDA02E3EDF1}">
      <dgm:prSet/>
      <dgm:spPr/>
      <dgm:t>
        <a:bodyPr/>
        <a:lstStyle/>
        <a:p>
          <a:endParaRPr lang="en-US"/>
        </a:p>
      </dgm:t>
    </dgm:pt>
    <dgm:pt modelId="{B1FC78AB-4587-49B3-8348-A3400696CF91}" type="sibTrans" cxnId="{1E6E0B7E-BC74-4BAF-9CAD-6BDA02E3EDF1}">
      <dgm:prSet/>
      <dgm:spPr/>
      <dgm:t>
        <a:bodyPr/>
        <a:lstStyle/>
        <a:p>
          <a:endParaRPr lang="en-US"/>
        </a:p>
      </dgm:t>
    </dgm:pt>
    <dgm:pt modelId="{1D7FED3B-41FC-4BD8-9B1B-D7DAA3379406}">
      <dgm:prSet/>
      <dgm:spPr/>
      <dgm:t>
        <a:bodyPr/>
        <a:lstStyle/>
        <a:p>
          <a:r>
            <a:rPr lang="fr-FR" dirty="0"/>
            <a:t>Suivi du CISSS vers </a:t>
          </a:r>
          <a:r>
            <a:rPr lang="fr-FR" b="1" dirty="0"/>
            <a:t>la mi-mars</a:t>
          </a:r>
          <a:endParaRPr lang="en-US" dirty="0"/>
        </a:p>
      </dgm:t>
    </dgm:pt>
    <dgm:pt modelId="{D11BBCF7-A848-4171-B462-24646044601B}" type="parTrans" cxnId="{3418328F-E29A-464E-A63B-8211E1A440A0}">
      <dgm:prSet/>
      <dgm:spPr/>
      <dgm:t>
        <a:bodyPr/>
        <a:lstStyle/>
        <a:p>
          <a:endParaRPr lang="en-US"/>
        </a:p>
      </dgm:t>
    </dgm:pt>
    <dgm:pt modelId="{5D44E7E8-E53E-49C4-9531-15CF2DC3B7AD}" type="sibTrans" cxnId="{3418328F-E29A-464E-A63B-8211E1A440A0}">
      <dgm:prSet/>
      <dgm:spPr/>
      <dgm:t>
        <a:bodyPr/>
        <a:lstStyle/>
        <a:p>
          <a:endParaRPr lang="en-US"/>
        </a:p>
      </dgm:t>
    </dgm:pt>
    <dgm:pt modelId="{6EB15517-2C9C-4C07-81B8-3E87961020C4}">
      <dgm:prSet custT="1"/>
      <dgm:spPr/>
      <dgm:t>
        <a:bodyPr/>
        <a:lstStyle/>
        <a:p>
          <a:r>
            <a:rPr lang="fr-FR" sz="4000" b="1" dirty="0"/>
            <a:t>Stage CISSS Chaudière-Appalaches (Rive-Sud)</a:t>
          </a:r>
          <a:endParaRPr lang="en-US" sz="4000" dirty="0"/>
        </a:p>
      </dgm:t>
    </dgm:pt>
    <dgm:pt modelId="{5B920B91-4D3C-4BC1-A556-9B26B143FD87}" type="sibTrans" cxnId="{D1E20C4E-5322-451B-B4FF-AF060D572E88}">
      <dgm:prSet/>
      <dgm:spPr/>
      <dgm:t>
        <a:bodyPr/>
        <a:lstStyle/>
        <a:p>
          <a:endParaRPr lang="en-US"/>
        </a:p>
      </dgm:t>
    </dgm:pt>
    <dgm:pt modelId="{2492E8A3-FF26-450F-AB4B-1C342ED4E483}" type="parTrans" cxnId="{D1E20C4E-5322-451B-B4FF-AF060D572E88}">
      <dgm:prSet/>
      <dgm:spPr/>
      <dgm:t>
        <a:bodyPr/>
        <a:lstStyle/>
        <a:p>
          <a:endParaRPr lang="en-US"/>
        </a:p>
      </dgm:t>
    </dgm:pt>
    <dgm:pt modelId="{EB94BD14-9D53-4EB7-AC82-97E883C0A563}" type="pres">
      <dgm:prSet presAssocID="{9E9CC7BC-CA20-467B-85E1-4DB1E8A2A131}" presName="Name0" presStyleCnt="0">
        <dgm:presLayoutVars>
          <dgm:dir/>
          <dgm:animLvl val="lvl"/>
          <dgm:resizeHandles val="exact"/>
        </dgm:presLayoutVars>
      </dgm:prSet>
      <dgm:spPr/>
    </dgm:pt>
    <dgm:pt modelId="{BF54ABA3-4C27-4010-A89C-2327145DBAF0}" type="pres">
      <dgm:prSet presAssocID="{6EB15517-2C9C-4C07-81B8-3E87961020C4}" presName="boxAndChildren" presStyleCnt="0"/>
      <dgm:spPr/>
    </dgm:pt>
    <dgm:pt modelId="{1B28B30D-F5B2-424F-BC78-005705877C13}" type="pres">
      <dgm:prSet presAssocID="{6EB15517-2C9C-4C07-81B8-3E87961020C4}" presName="parentTextBox" presStyleLbl="node1" presStyleIdx="0" presStyleCnt="2"/>
      <dgm:spPr/>
    </dgm:pt>
    <dgm:pt modelId="{BDFB8037-70A6-4262-BD3F-D507073B1672}" type="pres">
      <dgm:prSet presAssocID="{6EB15517-2C9C-4C07-81B8-3E87961020C4}" presName="entireBox" presStyleLbl="node1" presStyleIdx="0" presStyleCnt="2" custScaleY="129623"/>
      <dgm:spPr/>
    </dgm:pt>
    <dgm:pt modelId="{41F2A24A-890F-40AB-AC96-B8DBE33F53ED}" type="pres">
      <dgm:prSet presAssocID="{6EB15517-2C9C-4C07-81B8-3E87961020C4}" presName="descendantBox" presStyleCnt="0"/>
      <dgm:spPr/>
    </dgm:pt>
    <dgm:pt modelId="{8EDD0EE7-2AC4-48C2-9788-DEED4004A493}" type="pres">
      <dgm:prSet presAssocID="{7F57001E-28F3-4EF0-A41C-8B13ED85F7F1}" presName="childTextBox" presStyleLbl="fgAccFollowNode1" presStyleIdx="0" presStyleCnt="4" custScaleY="144676">
        <dgm:presLayoutVars>
          <dgm:bulletEnabled val="1"/>
        </dgm:presLayoutVars>
      </dgm:prSet>
      <dgm:spPr/>
    </dgm:pt>
    <dgm:pt modelId="{746DCD34-6AA8-4B45-8A3E-C02B687821F9}" type="pres">
      <dgm:prSet presAssocID="{4F0EE34C-66E1-4BAF-8CF3-27A11CCE14D2}" presName="childTextBox" presStyleLbl="fgAccFollowNode1" presStyleIdx="1" presStyleCnt="4" custScaleY="141912">
        <dgm:presLayoutVars>
          <dgm:bulletEnabled val="1"/>
        </dgm:presLayoutVars>
      </dgm:prSet>
      <dgm:spPr/>
    </dgm:pt>
    <dgm:pt modelId="{D373AEA0-F52D-4E9B-9DB1-DF0C4CDE0FBC}" type="pres">
      <dgm:prSet presAssocID="{BC84F143-04E3-4961-BE9F-2B3ABCE9C5A5}" presName="childTextBox" presStyleLbl="fgAccFollowNode1" presStyleIdx="2" presStyleCnt="4" custScaleY="141912">
        <dgm:presLayoutVars>
          <dgm:bulletEnabled val="1"/>
        </dgm:presLayoutVars>
      </dgm:prSet>
      <dgm:spPr/>
    </dgm:pt>
    <dgm:pt modelId="{695686AE-A217-4E6B-BF3E-842D920E8FE4}" type="pres">
      <dgm:prSet presAssocID="{1D7FED3B-41FC-4BD8-9B1B-D7DAA3379406}" presName="childTextBox" presStyleLbl="fgAccFollowNode1" presStyleIdx="3" presStyleCnt="4" custScaleY="143726">
        <dgm:presLayoutVars>
          <dgm:bulletEnabled val="1"/>
        </dgm:presLayoutVars>
      </dgm:prSet>
      <dgm:spPr/>
    </dgm:pt>
    <dgm:pt modelId="{BEABE688-DD81-49B0-BB19-39EF7901B4E6}" type="pres">
      <dgm:prSet presAssocID="{65CF39ED-8407-4395-B752-5C5C39002413}" presName="sp" presStyleCnt="0"/>
      <dgm:spPr/>
    </dgm:pt>
    <dgm:pt modelId="{579ECF22-3888-469D-8F30-4A6D468D1F87}" type="pres">
      <dgm:prSet presAssocID="{E1506538-3EF1-4239-989C-15970E6F957A}" presName="arrowAndChildren" presStyleCnt="0"/>
      <dgm:spPr/>
    </dgm:pt>
    <dgm:pt modelId="{AAD8D9BA-6497-455F-AF8B-B132410FFA42}" type="pres">
      <dgm:prSet presAssocID="{E1506538-3EF1-4239-989C-15970E6F957A}" presName="parentTextArrow" presStyleLbl="node1" presStyleIdx="1" presStyleCnt="2" custScaleY="30110"/>
      <dgm:spPr/>
    </dgm:pt>
  </dgm:ptLst>
  <dgm:cxnLst>
    <dgm:cxn modelId="{7B27AB1A-005E-402F-A387-E134F94C7B1D}" type="presOf" srcId="{4F0EE34C-66E1-4BAF-8CF3-27A11CCE14D2}" destId="{746DCD34-6AA8-4B45-8A3E-C02B687821F9}" srcOrd="0" destOrd="0" presId="urn:microsoft.com/office/officeart/2005/8/layout/process4"/>
    <dgm:cxn modelId="{6112F923-686E-4028-A8C5-D30E0FA7D217}" srcId="{9E9CC7BC-CA20-467B-85E1-4DB1E8A2A131}" destId="{E1506538-3EF1-4239-989C-15970E6F957A}" srcOrd="0" destOrd="0" parTransId="{DCE4F24C-7482-403F-848C-2AD5ADFAAFD0}" sibTransId="{65CF39ED-8407-4395-B752-5C5C39002413}"/>
    <dgm:cxn modelId="{54F19224-D080-419F-ACC4-D37ECC97FFF7}" type="presOf" srcId="{1D7FED3B-41FC-4BD8-9B1B-D7DAA3379406}" destId="{695686AE-A217-4E6B-BF3E-842D920E8FE4}" srcOrd="0" destOrd="0" presId="urn:microsoft.com/office/officeart/2005/8/layout/process4"/>
    <dgm:cxn modelId="{43F81F5B-D9F0-4017-8042-29D232C7F416}" type="presOf" srcId="{6EB15517-2C9C-4C07-81B8-3E87961020C4}" destId="{BDFB8037-70A6-4262-BD3F-D507073B1672}" srcOrd="1" destOrd="0" presId="urn:microsoft.com/office/officeart/2005/8/layout/process4"/>
    <dgm:cxn modelId="{B2DFB463-DD74-4F3F-82C8-14C8D6012449}" srcId="{6EB15517-2C9C-4C07-81B8-3E87961020C4}" destId="{4F0EE34C-66E1-4BAF-8CF3-27A11CCE14D2}" srcOrd="1" destOrd="0" parTransId="{60F067BE-98FC-4053-A8F7-F244FAC33060}" sibTransId="{8F352419-A70B-4210-8233-498EFF1361E3}"/>
    <dgm:cxn modelId="{D1E20C4E-5322-451B-B4FF-AF060D572E88}" srcId="{9E9CC7BC-CA20-467B-85E1-4DB1E8A2A131}" destId="{6EB15517-2C9C-4C07-81B8-3E87961020C4}" srcOrd="1" destOrd="0" parTransId="{2492E8A3-FF26-450F-AB4B-1C342ED4E483}" sibTransId="{5B920B91-4D3C-4BC1-A556-9B26B143FD87}"/>
    <dgm:cxn modelId="{A621756E-FAA0-4C6F-86BC-5AB2E6C76FA5}" type="presOf" srcId="{9E9CC7BC-CA20-467B-85E1-4DB1E8A2A131}" destId="{EB94BD14-9D53-4EB7-AC82-97E883C0A563}" srcOrd="0" destOrd="0" presId="urn:microsoft.com/office/officeart/2005/8/layout/process4"/>
    <dgm:cxn modelId="{1E6E0B7E-BC74-4BAF-9CAD-6BDA02E3EDF1}" srcId="{6EB15517-2C9C-4C07-81B8-3E87961020C4}" destId="{BC84F143-04E3-4961-BE9F-2B3ABCE9C5A5}" srcOrd="2" destOrd="0" parTransId="{567AAA89-A2A4-4D7A-ADCD-2DD3CA0A3060}" sibTransId="{B1FC78AB-4587-49B3-8348-A3400696CF91}"/>
    <dgm:cxn modelId="{3418328F-E29A-464E-A63B-8211E1A440A0}" srcId="{6EB15517-2C9C-4C07-81B8-3E87961020C4}" destId="{1D7FED3B-41FC-4BD8-9B1B-D7DAA3379406}" srcOrd="3" destOrd="0" parTransId="{D11BBCF7-A848-4171-B462-24646044601B}" sibTransId="{5D44E7E8-E53E-49C4-9531-15CF2DC3B7AD}"/>
    <dgm:cxn modelId="{5125B78F-D7C0-43A7-ACA6-8ED4432E6C0B}" type="presOf" srcId="{6EB15517-2C9C-4C07-81B8-3E87961020C4}" destId="{1B28B30D-F5B2-424F-BC78-005705877C13}" srcOrd="0" destOrd="0" presId="urn:microsoft.com/office/officeart/2005/8/layout/process4"/>
    <dgm:cxn modelId="{FB486492-CDF4-4845-97C4-54EC436F08CA}" srcId="{6EB15517-2C9C-4C07-81B8-3E87961020C4}" destId="{7F57001E-28F3-4EF0-A41C-8B13ED85F7F1}" srcOrd="0" destOrd="0" parTransId="{E5EAF4CB-CFC4-4A7F-8A73-F66C606612C3}" sibTransId="{AB48B4DF-C31D-434F-8135-4A7EC6F9944A}"/>
    <dgm:cxn modelId="{2B9E24B6-DEBD-454A-8411-3476187C0286}" type="presOf" srcId="{7F57001E-28F3-4EF0-A41C-8B13ED85F7F1}" destId="{8EDD0EE7-2AC4-48C2-9788-DEED4004A493}" srcOrd="0" destOrd="0" presId="urn:microsoft.com/office/officeart/2005/8/layout/process4"/>
    <dgm:cxn modelId="{EFFD1EDB-2B1F-4E19-967E-77CBC1DDF387}" type="presOf" srcId="{BC84F143-04E3-4961-BE9F-2B3ABCE9C5A5}" destId="{D373AEA0-F52D-4E9B-9DB1-DF0C4CDE0FBC}" srcOrd="0" destOrd="0" presId="urn:microsoft.com/office/officeart/2005/8/layout/process4"/>
    <dgm:cxn modelId="{A130ECF4-51BC-4506-B30A-6C9D64C34682}" type="presOf" srcId="{E1506538-3EF1-4239-989C-15970E6F957A}" destId="{AAD8D9BA-6497-455F-AF8B-B132410FFA42}" srcOrd="0" destOrd="0" presId="urn:microsoft.com/office/officeart/2005/8/layout/process4"/>
    <dgm:cxn modelId="{B8B8B6CA-199B-4E59-93AD-45DD631B9062}" type="presParOf" srcId="{EB94BD14-9D53-4EB7-AC82-97E883C0A563}" destId="{BF54ABA3-4C27-4010-A89C-2327145DBAF0}" srcOrd="0" destOrd="0" presId="urn:microsoft.com/office/officeart/2005/8/layout/process4"/>
    <dgm:cxn modelId="{716C2351-2DD3-43B0-9E00-4FEE3797C2E6}" type="presParOf" srcId="{BF54ABA3-4C27-4010-A89C-2327145DBAF0}" destId="{1B28B30D-F5B2-424F-BC78-005705877C13}" srcOrd="0" destOrd="0" presId="urn:microsoft.com/office/officeart/2005/8/layout/process4"/>
    <dgm:cxn modelId="{2F9641FE-3049-49C4-B202-5995B02E929B}" type="presParOf" srcId="{BF54ABA3-4C27-4010-A89C-2327145DBAF0}" destId="{BDFB8037-70A6-4262-BD3F-D507073B1672}" srcOrd="1" destOrd="0" presId="urn:microsoft.com/office/officeart/2005/8/layout/process4"/>
    <dgm:cxn modelId="{7B00D61E-8569-474C-8A64-BC73C486F632}" type="presParOf" srcId="{BF54ABA3-4C27-4010-A89C-2327145DBAF0}" destId="{41F2A24A-890F-40AB-AC96-B8DBE33F53ED}" srcOrd="2" destOrd="0" presId="urn:microsoft.com/office/officeart/2005/8/layout/process4"/>
    <dgm:cxn modelId="{314A48F4-42C8-4CD2-9EE0-D3D52604F10D}" type="presParOf" srcId="{41F2A24A-890F-40AB-AC96-B8DBE33F53ED}" destId="{8EDD0EE7-2AC4-48C2-9788-DEED4004A493}" srcOrd="0" destOrd="0" presId="urn:microsoft.com/office/officeart/2005/8/layout/process4"/>
    <dgm:cxn modelId="{1A127D21-1A4B-4220-ABE1-9B61233A8D5E}" type="presParOf" srcId="{41F2A24A-890F-40AB-AC96-B8DBE33F53ED}" destId="{746DCD34-6AA8-4B45-8A3E-C02B687821F9}" srcOrd="1" destOrd="0" presId="urn:microsoft.com/office/officeart/2005/8/layout/process4"/>
    <dgm:cxn modelId="{C2047D48-072D-4D7F-B8BE-1B5B641C279E}" type="presParOf" srcId="{41F2A24A-890F-40AB-AC96-B8DBE33F53ED}" destId="{D373AEA0-F52D-4E9B-9DB1-DF0C4CDE0FBC}" srcOrd="2" destOrd="0" presId="urn:microsoft.com/office/officeart/2005/8/layout/process4"/>
    <dgm:cxn modelId="{CDBD9C1B-EF5E-4A6F-A689-D4AAD7910C19}" type="presParOf" srcId="{41F2A24A-890F-40AB-AC96-B8DBE33F53ED}" destId="{695686AE-A217-4E6B-BF3E-842D920E8FE4}" srcOrd="3" destOrd="0" presId="urn:microsoft.com/office/officeart/2005/8/layout/process4"/>
    <dgm:cxn modelId="{21070DD6-B6B1-430F-9400-666C6D5E706B}" type="presParOf" srcId="{EB94BD14-9D53-4EB7-AC82-97E883C0A563}" destId="{BEABE688-DD81-49B0-BB19-39EF7901B4E6}" srcOrd="1" destOrd="0" presId="urn:microsoft.com/office/officeart/2005/8/layout/process4"/>
    <dgm:cxn modelId="{CDAA940B-02F0-4540-9CF3-93F778C6947B}" type="presParOf" srcId="{EB94BD14-9D53-4EB7-AC82-97E883C0A563}" destId="{579ECF22-3888-469D-8F30-4A6D468D1F87}" srcOrd="2" destOrd="0" presId="urn:microsoft.com/office/officeart/2005/8/layout/process4"/>
    <dgm:cxn modelId="{219FBB47-4E8D-4EBD-AE7B-2826F01D0A0A}" type="presParOf" srcId="{579ECF22-3888-469D-8F30-4A6D468D1F87}" destId="{AAD8D9BA-6497-455F-AF8B-B132410FFA4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2FC125A-8637-4B30-A0F6-7DEA6C49D97C}" type="doc">
      <dgm:prSet loTypeId="urn:microsoft.com/office/officeart/2005/8/layout/process4" loCatId="process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D3F3094-ADB7-44B7-9EFC-88D9E8723C1A}">
      <dgm:prSet/>
      <dgm:spPr/>
      <dgm:t>
        <a:bodyPr/>
        <a:lstStyle/>
        <a:p>
          <a:r>
            <a:rPr lang="fr-FR" b="1" dirty="0"/>
            <a:t>Stage CIUSSS de la Capitale-Nationale (Rive-Nord)</a:t>
          </a:r>
          <a:endParaRPr lang="en-US" dirty="0"/>
        </a:p>
      </dgm:t>
    </dgm:pt>
    <dgm:pt modelId="{336BD747-E390-45DF-935B-A912392BD9AE}" type="parTrans" cxnId="{08972E1D-BAA2-4ECC-91D0-0627D27E7566}">
      <dgm:prSet/>
      <dgm:spPr/>
      <dgm:t>
        <a:bodyPr/>
        <a:lstStyle/>
        <a:p>
          <a:endParaRPr lang="en-US"/>
        </a:p>
      </dgm:t>
    </dgm:pt>
    <dgm:pt modelId="{37775214-5C79-43B3-925B-E301E93DE3BA}" type="sibTrans" cxnId="{08972E1D-BAA2-4ECC-91D0-0627D27E7566}">
      <dgm:prSet/>
      <dgm:spPr/>
      <dgm:t>
        <a:bodyPr/>
        <a:lstStyle/>
        <a:p>
          <a:endParaRPr lang="en-US"/>
        </a:p>
      </dgm:t>
    </dgm:pt>
    <dgm:pt modelId="{74C0595B-2D6E-4C4A-BD5A-1D96570F611C}">
      <dgm:prSet/>
      <dgm:spPr/>
      <dgm:t>
        <a:bodyPr/>
        <a:lstStyle/>
        <a:p>
          <a:r>
            <a:rPr lang="fr-FR" dirty="0"/>
            <a:t>Visionner les capsules des différentes directions sur Moodle dans les Kiosques info-stages </a:t>
          </a:r>
          <a:r>
            <a:rPr lang="fr-FR" u="sng" dirty="0"/>
            <a:t>inscription autonome</a:t>
          </a:r>
          <a:endParaRPr lang="en-US" dirty="0"/>
        </a:p>
      </dgm:t>
    </dgm:pt>
    <dgm:pt modelId="{D2BF77F3-0752-46B2-9318-29A46DF56810}" type="parTrans" cxnId="{F88C00CE-28AB-48C4-B62A-F7EB9B6C1213}">
      <dgm:prSet/>
      <dgm:spPr/>
      <dgm:t>
        <a:bodyPr/>
        <a:lstStyle/>
        <a:p>
          <a:endParaRPr lang="en-US"/>
        </a:p>
      </dgm:t>
    </dgm:pt>
    <dgm:pt modelId="{4B3B8FEC-0FBC-4A22-B238-976AA92E7CFB}" type="sibTrans" cxnId="{F88C00CE-28AB-48C4-B62A-F7EB9B6C1213}">
      <dgm:prSet/>
      <dgm:spPr/>
      <dgm:t>
        <a:bodyPr/>
        <a:lstStyle/>
        <a:p>
          <a:endParaRPr lang="en-US"/>
        </a:p>
      </dgm:t>
    </dgm:pt>
    <dgm:pt modelId="{DA697166-A7B9-42B7-B5D3-1AE1AAC837D5}">
      <dgm:prSet/>
      <dgm:spPr/>
      <dgm:t>
        <a:bodyPr/>
        <a:lstStyle/>
        <a:p>
          <a:r>
            <a:rPr lang="fr-FR" dirty="0">
              <a:solidFill>
                <a:srgbClr val="C00000"/>
              </a:solidFill>
            </a:rPr>
            <a:t>Nous sommes toujours en attentes des consignes</a:t>
          </a:r>
          <a:endParaRPr lang="en-US" dirty="0">
            <a:solidFill>
              <a:srgbClr val="C00000"/>
            </a:solidFill>
          </a:endParaRPr>
        </a:p>
      </dgm:t>
    </dgm:pt>
    <dgm:pt modelId="{E8F00937-D4BA-44B8-98A0-388E3A3E51F4}" type="parTrans" cxnId="{EE471745-8A48-4240-AD6A-44EEC676D47A}">
      <dgm:prSet/>
      <dgm:spPr/>
      <dgm:t>
        <a:bodyPr/>
        <a:lstStyle/>
        <a:p>
          <a:endParaRPr lang="en-US"/>
        </a:p>
      </dgm:t>
    </dgm:pt>
    <dgm:pt modelId="{2DF54A2C-484C-4CB6-A05C-758442DF5452}" type="sibTrans" cxnId="{EE471745-8A48-4240-AD6A-44EEC676D47A}">
      <dgm:prSet/>
      <dgm:spPr/>
      <dgm:t>
        <a:bodyPr/>
        <a:lstStyle/>
        <a:p>
          <a:endParaRPr lang="en-US"/>
        </a:p>
      </dgm:t>
    </dgm:pt>
    <dgm:pt modelId="{01C18766-15A0-4F56-853B-A2A06D483A54}" type="pres">
      <dgm:prSet presAssocID="{B2FC125A-8637-4B30-A0F6-7DEA6C49D97C}" presName="Name0" presStyleCnt="0">
        <dgm:presLayoutVars>
          <dgm:dir/>
          <dgm:animLvl val="lvl"/>
          <dgm:resizeHandles val="exact"/>
        </dgm:presLayoutVars>
      </dgm:prSet>
      <dgm:spPr/>
    </dgm:pt>
    <dgm:pt modelId="{45ECB619-EA4C-48B8-A04B-7DAA33A86E35}" type="pres">
      <dgm:prSet presAssocID="{6D3F3094-ADB7-44B7-9EFC-88D9E8723C1A}" presName="boxAndChildren" presStyleCnt="0"/>
      <dgm:spPr/>
    </dgm:pt>
    <dgm:pt modelId="{04CAE1E5-B6A3-4D72-9FBE-A4FDE34CE5F1}" type="pres">
      <dgm:prSet presAssocID="{6D3F3094-ADB7-44B7-9EFC-88D9E8723C1A}" presName="parentTextBox" presStyleLbl="node1" presStyleIdx="0" presStyleCnt="1"/>
      <dgm:spPr/>
    </dgm:pt>
    <dgm:pt modelId="{590194FA-8244-49C1-863C-4A4EDE32B141}" type="pres">
      <dgm:prSet presAssocID="{6D3F3094-ADB7-44B7-9EFC-88D9E8723C1A}" presName="entireBox" presStyleLbl="node1" presStyleIdx="0" presStyleCnt="1" custLinFactNeighborY="-35151"/>
      <dgm:spPr/>
    </dgm:pt>
    <dgm:pt modelId="{803F3286-A61B-4C29-9A53-DFBE02EB3018}" type="pres">
      <dgm:prSet presAssocID="{6D3F3094-ADB7-44B7-9EFC-88D9E8723C1A}" presName="descendantBox" presStyleCnt="0"/>
      <dgm:spPr/>
    </dgm:pt>
    <dgm:pt modelId="{0F70537B-3E2F-4529-8A39-2F3CFE5B745D}" type="pres">
      <dgm:prSet presAssocID="{74C0595B-2D6E-4C4A-BD5A-1D96570F611C}" presName="childTextBox" presStyleLbl="fgAccFollowNode1" presStyleIdx="0" presStyleCnt="2" custScaleY="124432">
        <dgm:presLayoutVars>
          <dgm:bulletEnabled val="1"/>
        </dgm:presLayoutVars>
      </dgm:prSet>
      <dgm:spPr/>
    </dgm:pt>
    <dgm:pt modelId="{C79532AC-3EA2-481F-9F2B-A28676194F85}" type="pres">
      <dgm:prSet presAssocID="{DA697166-A7B9-42B7-B5D3-1AE1AAC837D5}" presName="childTextBox" presStyleLbl="fgAccFollowNode1" presStyleIdx="1" presStyleCnt="2" custScaleY="123950">
        <dgm:presLayoutVars>
          <dgm:bulletEnabled val="1"/>
        </dgm:presLayoutVars>
      </dgm:prSet>
      <dgm:spPr/>
    </dgm:pt>
  </dgm:ptLst>
  <dgm:cxnLst>
    <dgm:cxn modelId="{08972E1D-BAA2-4ECC-91D0-0627D27E7566}" srcId="{B2FC125A-8637-4B30-A0F6-7DEA6C49D97C}" destId="{6D3F3094-ADB7-44B7-9EFC-88D9E8723C1A}" srcOrd="0" destOrd="0" parTransId="{336BD747-E390-45DF-935B-A912392BD9AE}" sibTransId="{37775214-5C79-43B3-925B-E301E93DE3BA}"/>
    <dgm:cxn modelId="{B680C72C-53B8-41C6-A334-DBC3441DA441}" type="presOf" srcId="{B2FC125A-8637-4B30-A0F6-7DEA6C49D97C}" destId="{01C18766-15A0-4F56-853B-A2A06D483A54}" srcOrd="0" destOrd="0" presId="urn:microsoft.com/office/officeart/2005/8/layout/process4"/>
    <dgm:cxn modelId="{EE471745-8A48-4240-AD6A-44EEC676D47A}" srcId="{6D3F3094-ADB7-44B7-9EFC-88D9E8723C1A}" destId="{DA697166-A7B9-42B7-B5D3-1AE1AAC837D5}" srcOrd="1" destOrd="0" parTransId="{E8F00937-D4BA-44B8-98A0-388E3A3E51F4}" sibTransId="{2DF54A2C-484C-4CB6-A05C-758442DF5452}"/>
    <dgm:cxn modelId="{44A37171-9640-4484-8F2D-45880A4B57BF}" type="presOf" srcId="{74C0595B-2D6E-4C4A-BD5A-1D96570F611C}" destId="{0F70537B-3E2F-4529-8A39-2F3CFE5B745D}" srcOrd="0" destOrd="0" presId="urn:microsoft.com/office/officeart/2005/8/layout/process4"/>
    <dgm:cxn modelId="{051A288C-91A7-43D2-955D-4F11E7D36BF7}" type="presOf" srcId="{DA697166-A7B9-42B7-B5D3-1AE1AAC837D5}" destId="{C79532AC-3EA2-481F-9F2B-A28676194F85}" srcOrd="0" destOrd="0" presId="urn:microsoft.com/office/officeart/2005/8/layout/process4"/>
    <dgm:cxn modelId="{52B520B3-41BA-4F32-828B-F57DFD8EA4C5}" type="presOf" srcId="{6D3F3094-ADB7-44B7-9EFC-88D9E8723C1A}" destId="{04CAE1E5-B6A3-4D72-9FBE-A4FDE34CE5F1}" srcOrd="0" destOrd="0" presId="urn:microsoft.com/office/officeart/2005/8/layout/process4"/>
    <dgm:cxn modelId="{F88C00CE-28AB-48C4-B62A-F7EB9B6C1213}" srcId="{6D3F3094-ADB7-44B7-9EFC-88D9E8723C1A}" destId="{74C0595B-2D6E-4C4A-BD5A-1D96570F611C}" srcOrd="0" destOrd="0" parTransId="{D2BF77F3-0752-46B2-9318-29A46DF56810}" sibTransId="{4B3B8FEC-0FBC-4A22-B238-976AA92E7CFB}"/>
    <dgm:cxn modelId="{BEF51FF5-3568-4720-9806-450ED5BB9FF8}" type="presOf" srcId="{6D3F3094-ADB7-44B7-9EFC-88D9E8723C1A}" destId="{590194FA-8244-49C1-863C-4A4EDE32B141}" srcOrd="1" destOrd="0" presId="urn:microsoft.com/office/officeart/2005/8/layout/process4"/>
    <dgm:cxn modelId="{4A45A69B-D254-4A5D-BF85-11D35DA22DCE}" type="presParOf" srcId="{01C18766-15A0-4F56-853B-A2A06D483A54}" destId="{45ECB619-EA4C-48B8-A04B-7DAA33A86E35}" srcOrd="0" destOrd="0" presId="urn:microsoft.com/office/officeart/2005/8/layout/process4"/>
    <dgm:cxn modelId="{10914B94-7CB0-494E-9D3D-2DCCC3F41121}" type="presParOf" srcId="{45ECB619-EA4C-48B8-A04B-7DAA33A86E35}" destId="{04CAE1E5-B6A3-4D72-9FBE-A4FDE34CE5F1}" srcOrd="0" destOrd="0" presId="urn:microsoft.com/office/officeart/2005/8/layout/process4"/>
    <dgm:cxn modelId="{63EB4D39-6CE5-406C-9BF6-D8EC2DBC50C9}" type="presParOf" srcId="{45ECB619-EA4C-48B8-A04B-7DAA33A86E35}" destId="{590194FA-8244-49C1-863C-4A4EDE32B141}" srcOrd="1" destOrd="0" presId="urn:microsoft.com/office/officeart/2005/8/layout/process4"/>
    <dgm:cxn modelId="{95924CA8-BAA3-4F59-896B-9EE29723EB63}" type="presParOf" srcId="{45ECB619-EA4C-48B8-A04B-7DAA33A86E35}" destId="{803F3286-A61B-4C29-9A53-DFBE02EB3018}" srcOrd="2" destOrd="0" presId="urn:microsoft.com/office/officeart/2005/8/layout/process4"/>
    <dgm:cxn modelId="{19AD097E-EDC9-40A2-8A74-586CC3EC1374}" type="presParOf" srcId="{803F3286-A61B-4C29-9A53-DFBE02EB3018}" destId="{0F70537B-3E2F-4529-8A39-2F3CFE5B745D}" srcOrd="0" destOrd="0" presId="urn:microsoft.com/office/officeart/2005/8/layout/process4"/>
    <dgm:cxn modelId="{AC47A71A-35EB-45A8-A2C3-3294F39292A6}" type="presParOf" srcId="{803F3286-A61B-4C29-9A53-DFBE02EB3018}" destId="{C79532AC-3EA2-481F-9F2B-A28676194F85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99D9A6-BD34-4CC5-B502-FCFC9FFFAD0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C53E028-9ED1-447B-9B48-129EAEEB0AD0}">
      <dgm:prSet/>
      <dgm:spPr/>
      <dgm:t>
        <a:bodyPr/>
        <a:lstStyle/>
        <a:p>
          <a:r>
            <a:rPr lang="fr-CA" b="1"/>
            <a:t>Quelques conseils:</a:t>
          </a:r>
          <a:endParaRPr lang="en-US"/>
        </a:p>
      </dgm:t>
    </dgm:pt>
    <dgm:pt modelId="{49214866-3EBA-480E-B288-5551AF9A2B4F}" type="parTrans" cxnId="{A72C66F7-3C8B-47BF-A169-9A136DF8099D}">
      <dgm:prSet/>
      <dgm:spPr/>
      <dgm:t>
        <a:bodyPr/>
        <a:lstStyle/>
        <a:p>
          <a:endParaRPr lang="en-US"/>
        </a:p>
      </dgm:t>
    </dgm:pt>
    <dgm:pt modelId="{7DA5FEA3-7080-4B55-B5CE-294DDF8CDB1C}" type="sibTrans" cxnId="{A72C66F7-3C8B-47BF-A169-9A136DF8099D}">
      <dgm:prSet/>
      <dgm:spPr/>
      <dgm:t>
        <a:bodyPr/>
        <a:lstStyle/>
        <a:p>
          <a:endParaRPr lang="en-US"/>
        </a:p>
      </dgm:t>
    </dgm:pt>
    <dgm:pt modelId="{957B3F6A-D057-4DA9-8CC3-739179769B47}">
      <dgm:prSet/>
      <dgm:spPr/>
      <dgm:t>
        <a:bodyPr/>
        <a:lstStyle/>
        <a:p>
          <a:r>
            <a:rPr lang="fr-CA"/>
            <a:t>Placer par ordre alphabétique</a:t>
          </a:r>
          <a:endParaRPr lang="en-US"/>
        </a:p>
      </dgm:t>
    </dgm:pt>
    <dgm:pt modelId="{1DEF9A4C-7569-417D-9F9F-25BC97DDA213}" type="parTrans" cxnId="{33F9F5C2-5669-45CC-8A5D-B547250E4752}">
      <dgm:prSet/>
      <dgm:spPr/>
      <dgm:t>
        <a:bodyPr/>
        <a:lstStyle/>
        <a:p>
          <a:endParaRPr lang="en-US"/>
        </a:p>
      </dgm:t>
    </dgm:pt>
    <dgm:pt modelId="{50F4D8B8-482B-4528-88BC-F8AC82DB6830}" type="sibTrans" cxnId="{33F9F5C2-5669-45CC-8A5D-B547250E4752}">
      <dgm:prSet/>
      <dgm:spPr/>
      <dgm:t>
        <a:bodyPr/>
        <a:lstStyle/>
        <a:p>
          <a:endParaRPr lang="en-US"/>
        </a:p>
      </dgm:t>
    </dgm:pt>
    <dgm:pt modelId="{9662EB55-BD5A-4620-A815-4028FA68852E}">
      <dgm:prSet/>
      <dgm:spPr/>
      <dgm:t>
        <a:bodyPr/>
        <a:lstStyle/>
        <a:p>
          <a:r>
            <a:rPr lang="fr-CA"/>
            <a:t>Où trouver l’information</a:t>
          </a:r>
          <a:endParaRPr lang="en-US"/>
        </a:p>
      </dgm:t>
    </dgm:pt>
    <dgm:pt modelId="{797582B1-3EA1-4573-B436-EC01B9430C6E}" type="parTrans" cxnId="{C42DC2A1-004E-4447-B3B7-192E90225E32}">
      <dgm:prSet/>
      <dgm:spPr/>
      <dgm:t>
        <a:bodyPr/>
        <a:lstStyle/>
        <a:p>
          <a:endParaRPr lang="en-US"/>
        </a:p>
      </dgm:t>
    </dgm:pt>
    <dgm:pt modelId="{F93679B5-6251-4D34-86F3-4E5C683756F0}" type="sibTrans" cxnId="{C42DC2A1-004E-4447-B3B7-192E90225E32}">
      <dgm:prSet/>
      <dgm:spPr/>
      <dgm:t>
        <a:bodyPr/>
        <a:lstStyle/>
        <a:p>
          <a:endParaRPr lang="en-US"/>
        </a:p>
      </dgm:t>
    </dgm:pt>
    <dgm:pt modelId="{6642E96F-AE14-4E68-A975-9C0A83F07982}">
      <dgm:prSet/>
      <dgm:spPr/>
      <dgm:t>
        <a:bodyPr/>
        <a:lstStyle/>
        <a:p>
          <a:r>
            <a:rPr lang="fr-CA"/>
            <a:t>Cases (vaccins – empêchements judiciaires – voitures)</a:t>
          </a:r>
          <a:endParaRPr lang="en-US"/>
        </a:p>
      </dgm:t>
    </dgm:pt>
    <dgm:pt modelId="{0BBDE06A-CB67-499F-9B73-FB438FA87D41}" type="parTrans" cxnId="{5C3A557E-E302-4528-BE52-D6310CF7ED2D}">
      <dgm:prSet/>
      <dgm:spPr/>
      <dgm:t>
        <a:bodyPr/>
        <a:lstStyle/>
        <a:p>
          <a:endParaRPr lang="en-US"/>
        </a:p>
      </dgm:t>
    </dgm:pt>
    <dgm:pt modelId="{E1DFF85B-62B7-43A1-97B6-33706E47552B}" type="sibTrans" cxnId="{5C3A557E-E302-4528-BE52-D6310CF7ED2D}">
      <dgm:prSet/>
      <dgm:spPr/>
      <dgm:t>
        <a:bodyPr/>
        <a:lstStyle/>
        <a:p>
          <a:endParaRPr lang="en-US"/>
        </a:p>
      </dgm:t>
    </dgm:pt>
    <dgm:pt modelId="{FCFC77B1-2D25-4406-A0B6-BD883317D4AF}">
      <dgm:prSet/>
      <dgm:spPr/>
      <dgm:t>
        <a:bodyPr/>
        <a:lstStyle/>
        <a:p>
          <a:r>
            <a:rPr lang="fr-CA"/>
            <a:t>Mise à jour des informations par les milieux (il faut toujours vérifier la disponibilité)</a:t>
          </a:r>
          <a:endParaRPr lang="en-US"/>
        </a:p>
      </dgm:t>
    </dgm:pt>
    <dgm:pt modelId="{FC772D39-3121-4CA2-B959-EA6908D9ABAF}" type="parTrans" cxnId="{C92B6974-CACA-4780-A973-C27E905218FC}">
      <dgm:prSet/>
      <dgm:spPr/>
      <dgm:t>
        <a:bodyPr/>
        <a:lstStyle/>
        <a:p>
          <a:endParaRPr lang="en-US"/>
        </a:p>
      </dgm:t>
    </dgm:pt>
    <dgm:pt modelId="{A0358054-7A8F-47EB-827D-4C397F059CB1}" type="sibTrans" cxnId="{C92B6974-CACA-4780-A973-C27E905218FC}">
      <dgm:prSet/>
      <dgm:spPr/>
      <dgm:t>
        <a:bodyPr/>
        <a:lstStyle/>
        <a:p>
          <a:endParaRPr lang="en-US"/>
        </a:p>
      </dgm:t>
    </dgm:pt>
    <dgm:pt modelId="{84C165E1-3EBA-40E8-A7FB-1F907BA15C2E}">
      <dgm:prSet/>
      <dgm:spPr/>
      <dgm:t>
        <a:bodyPr/>
        <a:lstStyle/>
        <a:p>
          <a:r>
            <a:rPr lang="fr-CA"/>
            <a:t>Demandes particulières de stage (je connais quelqu’un…)</a:t>
          </a:r>
          <a:endParaRPr lang="en-US"/>
        </a:p>
      </dgm:t>
    </dgm:pt>
    <dgm:pt modelId="{CC558099-31A2-46BF-A947-58E04DAD9DB4}" type="parTrans" cxnId="{F4D9E53F-F7B6-408B-B115-F540B8581C91}">
      <dgm:prSet/>
      <dgm:spPr/>
      <dgm:t>
        <a:bodyPr/>
        <a:lstStyle/>
        <a:p>
          <a:endParaRPr lang="en-US"/>
        </a:p>
      </dgm:t>
    </dgm:pt>
    <dgm:pt modelId="{AC2D316F-384A-48E5-8AB9-76AB7DFA7325}" type="sibTrans" cxnId="{F4D9E53F-F7B6-408B-B115-F540B8581C91}">
      <dgm:prSet/>
      <dgm:spPr/>
      <dgm:t>
        <a:bodyPr/>
        <a:lstStyle/>
        <a:p>
          <a:endParaRPr lang="en-US"/>
        </a:p>
      </dgm:t>
    </dgm:pt>
    <dgm:pt modelId="{7F6B584A-C00E-46E9-B1E4-2D4F42230FF3}">
      <dgm:prSet/>
      <dgm:spPr/>
      <dgm:t>
        <a:bodyPr/>
        <a:lstStyle/>
        <a:p>
          <a:r>
            <a:rPr lang="fr-CA"/>
            <a:t>Quoi faire, si je change d’idée une fois associé.e?</a:t>
          </a:r>
          <a:endParaRPr lang="en-US"/>
        </a:p>
      </dgm:t>
    </dgm:pt>
    <dgm:pt modelId="{30AEBEBF-32F9-4366-86C3-FF526E865E71}" type="parTrans" cxnId="{58BE80D9-429F-4CEE-9889-8A73D50DA880}">
      <dgm:prSet/>
      <dgm:spPr/>
      <dgm:t>
        <a:bodyPr/>
        <a:lstStyle/>
        <a:p>
          <a:endParaRPr lang="en-US"/>
        </a:p>
      </dgm:t>
    </dgm:pt>
    <dgm:pt modelId="{2151FE2D-7AB2-454E-98AF-4C70B9D17649}" type="sibTrans" cxnId="{58BE80D9-429F-4CEE-9889-8A73D50DA880}">
      <dgm:prSet/>
      <dgm:spPr/>
      <dgm:t>
        <a:bodyPr/>
        <a:lstStyle/>
        <a:p>
          <a:endParaRPr lang="en-US"/>
        </a:p>
      </dgm:t>
    </dgm:pt>
    <dgm:pt modelId="{31EB9E69-6F50-45AE-A441-EDAA95B5165B}" type="pres">
      <dgm:prSet presAssocID="{6E99D9A6-BD34-4CC5-B502-FCFC9FFFAD08}" presName="linear" presStyleCnt="0">
        <dgm:presLayoutVars>
          <dgm:animLvl val="lvl"/>
          <dgm:resizeHandles val="exact"/>
        </dgm:presLayoutVars>
      </dgm:prSet>
      <dgm:spPr/>
    </dgm:pt>
    <dgm:pt modelId="{50BB6555-83EF-439F-8AE7-CEEE8FA50719}" type="pres">
      <dgm:prSet presAssocID="{2C53E028-9ED1-447B-9B48-129EAEEB0AD0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5A4A172F-2998-4E1F-8030-8C3B3B1972E2}" type="pres">
      <dgm:prSet presAssocID="{2C53E028-9ED1-447B-9B48-129EAEEB0AD0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87B3CD14-79CA-4EBD-8124-1C71C6218F17}" type="presOf" srcId="{FCFC77B1-2D25-4406-A0B6-BD883317D4AF}" destId="{5A4A172F-2998-4E1F-8030-8C3B3B1972E2}" srcOrd="0" destOrd="3" presId="urn:microsoft.com/office/officeart/2005/8/layout/vList2"/>
    <dgm:cxn modelId="{BD9AB823-3033-4B69-A3D3-832674F8DBCF}" type="presOf" srcId="{6642E96F-AE14-4E68-A975-9C0A83F07982}" destId="{5A4A172F-2998-4E1F-8030-8C3B3B1972E2}" srcOrd="0" destOrd="2" presId="urn:microsoft.com/office/officeart/2005/8/layout/vList2"/>
    <dgm:cxn modelId="{F4D9E53F-F7B6-408B-B115-F540B8581C91}" srcId="{2C53E028-9ED1-447B-9B48-129EAEEB0AD0}" destId="{84C165E1-3EBA-40E8-A7FB-1F907BA15C2E}" srcOrd="4" destOrd="0" parTransId="{CC558099-31A2-46BF-A947-58E04DAD9DB4}" sibTransId="{AC2D316F-384A-48E5-8AB9-76AB7DFA7325}"/>
    <dgm:cxn modelId="{2C5DFE61-7276-4F77-A571-EBBE85E41C49}" type="presOf" srcId="{84C165E1-3EBA-40E8-A7FB-1F907BA15C2E}" destId="{5A4A172F-2998-4E1F-8030-8C3B3B1972E2}" srcOrd="0" destOrd="4" presId="urn:microsoft.com/office/officeart/2005/8/layout/vList2"/>
    <dgm:cxn modelId="{DE2AB54F-AE46-4CE5-AE43-B6C358C57CCA}" type="presOf" srcId="{9662EB55-BD5A-4620-A815-4028FA68852E}" destId="{5A4A172F-2998-4E1F-8030-8C3B3B1972E2}" srcOrd="0" destOrd="1" presId="urn:microsoft.com/office/officeart/2005/8/layout/vList2"/>
    <dgm:cxn modelId="{B8655573-561D-4F33-8D7A-F8BA3CF381E1}" type="presOf" srcId="{957B3F6A-D057-4DA9-8CC3-739179769B47}" destId="{5A4A172F-2998-4E1F-8030-8C3B3B1972E2}" srcOrd="0" destOrd="0" presId="urn:microsoft.com/office/officeart/2005/8/layout/vList2"/>
    <dgm:cxn modelId="{C92B6974-CACA-4780-A973-C27E905218FC}" srcId="{2C53E028-9ED1-447B-9B48-129EAEEB0AD0}" destId="{FCFC77B1-2D25-4406-A0B6-BD883317D4AF}" srcOrd="3" destOrd="0" parTransId="{FC772D39-3121-4CA2-B959-EA6908D9ABAF}" sibTransId="{A0358054-7A8F-47EB-827D-4C397F059CB1}"/>
    <dgm:cxn modelId="{5C3A557E-E302-4528-BE52-D6310CF7ED2D}" srcId="{2C53E028-9ED1-447B-9B48-129EAEEB0AD0}" destId="{6642E96F-AE14-4E68-A975-9C0A83F07982}" srcOrd="2" destOrd="0" parTransId="{0BBDE06A-CB67-499F-9B73-FB438FA87D41}" sibTransId="{E1DFF85B-62B7-43A1-97B6-33706E47552B}"/>
    <dgm:cxn modelId="{C42DC2A1-004E-4447-B3B7-192E90225E32}" srcId="{2C53E028-9ED1-447B-9B48-129EAEEB0AD0}" destId="{9662EB55-BD5A-4620-A815-4028FA68852E}" srcOrd="1" destOrd="0" parTransId="{797582B1-3EA1-4573-B436-EC01B9430C6E}" sibTransId="{F93679B5-6251-4D34-86F3-4E5C683756F0}"/>
    <dgm:cxn modelId="{33F9F5C2-5669-45CC-8A5D-B547250E4752}" srcId="{2C53E028-9ED1-447B-9B48-129EAEEB0AD0}" destId="{957B3F6A-D057-4DA9-8CC3-739179769B47}" srcOrd="0" destOrd="0" parTransId="{1DEF9A4C-7569-417D-9F9F-25BC97DDA213}" sibTransId="{50F4D8B8-482B-4528-88BC-F8AC82DB6830}"/>
    <dgm:cxn modelId="{58BE80D9-429F-4CEE-9889-8A73D50DA880}" srcId="{2C53E028-9ED1-447B-9B48-129EAEEB0AD0}" destId="{7F6B584A-C00E-46E9-B1E4-2D4F42230FF3}" srcOrd="5" destOrd="0" parTransId="{30AEBEBF-32F9-4366-86C3-FF526E865E71}" sibTransId="{2151FE2D-7AB2-454E-98AF-4C70B9D17649}"/>
    <dgm:cxn modelId="{0A5C12EE-066F-44B5-A1EB-CB0ECF946DCA}" type="presOf" srcId="{7F6B584A-C00E-46E9-B1E4-2D4F42230FF3}" destId="{5A4A172F-2998-4E1F-8030-8C3B3B1972E2}" srcOrd="0" destOrd="5" presId="urn:microsoft.com/office/officeart/2005/8/layout/vList2"/>
    <dgm:cxn modelId="{A72C66F7-3C8B-47BF-A169-9A136DF8099D}" srcId="{6E99D9A6-BD34-4CC5-B502-FCFC9FFFAD08}" destId="{2C53E028-9ED1-447B-9B48-129EAEEB0AD0}" srcOrd="0" destOrd="0" parTransId="{49214866-3EBA-480E-B288-5551AF9A2B4F}" sibTransId="{7DA5FEA3-7080-4B55-B5CE-294DDF8CDB1C}"/>
    <dgm:cxn modelId="{45EC8AF9-AEAC-4837-9E54-7F533991713C}" type="presOf" srcId="{2C53E028-9ED1-447B-9B48-129EAEEB0AD0}" destId="{50BB6555-83EF-439F-8AE7-CEEE8FA50719}" srcOrd="0" destOrd="0" presId="urn:microsoft.com/office/officeart/2005/8/layout/vList2"/>
    <dgm:cxn modelId="{AF3B85FE-BF3F-4183-854D-3EED1A6CE850}" type="presOf" srcId="{6E99D9A6-BD34-4CC5-B502-FCFC9FFFAD08}" destId="{31EB9E69-6F50-45AE-A441-EDAA95B5165B}" srcOrd="0" destOrd="0" presId="urn:microsoft.com/office/officeart/2005/8/layout/vList2"/>
    <dgm:cxn modelId="{D4160C08-0BED-4F31-A185-D59340A7D62E}" type="presParOf" srcId="{31EB9E69-6F50-45AE-A441-EDAA95B5165B}" destId="{50BB6555-83EF-439F-8AE7-CEEE8FA50719}" srcOrd="0" destOrd="0" presId="urn:microsoft.com/office/officeart/2005/8/layout/vList2"/>
    <dgm:cxn modelId="{83B7BC9C-67CC-4726-9F71-F2A34DB265E4}" type="presParOf" srcId="{31EB9E69-6F50-45AE-A441-EDAA95B5165B}" destId="{5A4A172F-2998-4E1F-8030-8C3B3B1972E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7FF600-006A-449E-A023-00A5444EF1C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F4E73FC-3B35-4FEA-A720-C167B7BF4A6A}">
      <dgm:prSet/>
      <dgm:spPr/>
      <dgm:t>
        <a:bodyPr/>
        <a:lstStyle/>
        <a:p>
          <a:r>
            <a:rPr lang="fr-FR" dirty="0"/>
            <a:t>Contacter la tutrice/</a:t>
          </a:r>
          <a:r>
            <a:rPr lang="fr-FR" dirty="0" err="1"/>
            <a:t>teur</a:t>
          </a:r>
          <a:r>
            <a:rPr lang="fr-FR" dirty="0"/>
            <a:t> , poser vos questions </a:t>
          </a:r>
          <a:r>
            <a:rPr lang="fr-FR" i="1" dirty="0"/>
            <a:t>(voir les exemples sur moodle si cela te cause du stress)</a:t>
          </a:r>
          <a:endParaRPr lang="en-US" dirty="0"/>
        </a:p>
      </dgm:t>
    </dgm:pt>
    <dgm:pt modelId="{76517EC6-A59D-4BBA-A784-B56AF51D1557}" type="parTrans" cxnId="{ADEB4B96-B23B-46FF-B2DC-62D18B4C969E}">
      <dgm:prSet/>
      <dgm:spPr/>
      <dgm:t>
        <a:bodyPr/>
        <a:lstStyle/>
        <a:p>
          <a:endParaRPr lang="en-US"/>
        </a:p>
      </dgm:t>
    </dgm:pt>
    <dgm:pt modelId="{073720BC-30E6-45C1-A79F-13F31A6E1FE1}" type="sibTrans" cxnId="{ADEB4B96-B23B-46FF-B2DC-62D18B4C969E}">
      <dgm:prSet/>
      <dgm:spPr/>
      <dgm:t>
        <a:bodyPr/>
        <a:lstStyle/>
        <a:p>
          <a:endParaRPr lang="en-US"/>
        </a:p>
      </dgm:t>
    </dgm:pt>
    <dgm:pt modelId="{9DEDA1F1-7578-4712-9DD1-5B0FBD20B46B}">
      <dgm:prSet/>
      <dgm:spPr/>
      <dgm:t>
        <a:bodyPr/>
        <a:lstStyle/>
        <a:p>
          <a:r>
            <a:rPr lang="fr-FR"/>
            <a:t>Planifier un moment pour une entrevue – favoriser la relâche, si difficile à placer dans votre horaire</a:t>
          </a:r>
          <a:endParaRPr lang="en-US"/>
        </a:p>
      </dgm:t>
    </dgm:pt>
    <dgm:pt modelId="{7EF4CA9B-9205-406B-B56B-326326D7C2B9}" type="parTrans" cxnId="{C4351A62-1CE0-4694-B46C-85817391DE74}">
      <dgm:prSet/>
      <dgm:spPr/>
      <dgm:t>
        <a:bodyPr/>
        <a:lstStyle/>
        <a:p>
          <a:endParaRPr lang="en-US"/>
        </a:p>
      </dgm:t>
    </dgm:pt>
    <dgm:pt modelId="{0B98DBC0-0A5C-4DCD-A321-4435C68AB368}" type="sibTrans" cxnId="{C4351A62-1CE0-4694-B46C-85817391DE74}">
      <dgm:prSet/>
      <dgm:spPr/>
      <dgm:t>
        <a:bodyPr/>
        <a:lstStyle/>
        <a:p>
          <a:endParaRPr lang="en-US"/>
        </a:p>
      </dgm:t>
    </dgm:pt>
    <dgm:pt modelId="{77485460-A700-46A5-86F2-9D314DA60192}">
      <dgm:prSet/>
      <dgm:spPr/>
      <dgm:t>
        <a:bodyPr/>
        <a:lstStyle/>
        <a:p>
          <a:r>
            <a:rPr lang="fr-FR"/>
            <a:t>Aller passer votre entrevue – préparation la semaine prochaine</a:t>
          </a:r>
          <a:endParaRPr lang="en-US"/>
        </a:p>
      </dgm:t>
    </dgm:pt>
    <dgm:pt modelId="{850250C3-4840-4A6E-BF7A-3F2173F64FCA}" type="parTrans" cxnId="{38A3EA7B-6E94-44F9-9680-C7702243E41E}">
      <dgm:prSet/>
      <dgm:spPr/>
      <dgm:t>
        <a:bodyPr/>
        <a:lstStyle/>
        <a:p>
          <a:endParaRPr lang="en-US"/>
        </a:p>
      </dgm:t>
    </dgm:pt>
    <dgm:pt modelId="{68080C82-197C-4F3E-AE84-E3888A6D1C63}" type="sibTrans" cxnId="{38A3EA7B-6E94-44F9-9680-C7702243E41E}">
      <dgm:prSet/>
      <dgm:spPr/>
      <dgm:t>
        <a:bodyPr/>
        <a:lstStyle/>
        <a:p>
          <a:endParaRPr lang="en-US"/>
        </a:p>
      </dgm:t>
    </dgm:pt>
    <dgm:pt modelId="{E8176C81-5D4B-4382-9FAE-309856800941}">
      <dgm:prSet/>
      <dgm:spPr/>
      <dgm:t>
        <a:bodyPr/>
        <a:lstStyle/>
        <a:p>
          <a:r>
            <a:rPr lang="fr-FR"/>
            <a:t>Après l’entrevue assurer un suivi</a:t>
          </a:r>
          <a:endParaRPr lang="en-US"/>
        </a:p>
      </dgm:t>
    </dgm:pt>
    <dgm:pt modelId="{FD50FD12-037C-4718-B636-C7D4C5C0B366}" type="parTrans" cxnId="{35680859-6E68-4257-9D86-1B2A49CE6093}">
      <dgm:prSet/>
      <dgm:spPr/>
      <dgm:t>
        <a:bodyPr/>
        <a:lstStyle/>
        <a:p>
          <a:endParaRPr lang="en-US"/>
        </a:p>
      </dgm:t>
    </dgm:pt>
    <dgm:pt modelId="{C712094A-70C9-4EDF-8A44-115CFA6E273B}" type="sibTrans" cxnId="{35680859-6E68-4257-9D86-1B2A49CE6093}">
      <dgm:prSet/>
      <dgm:spPr/>
      <dgm:t>
        <a:bodyPr/>
        <a:lstStyle/>
        <a:p>
          <a:endParaRPr lang="en-US"/>
        </a:p>
      </dgm:t>
    </dgm:pt>
    <dgm:pt modelId="{19EE79F2-ED74-41D6-BAE5-F4DE54F7294B}">
      <dgm:prSet/>
      <dgm:spPr/>
      <dgm:t>
        <a:bodyPr/>
        <a:lstStyle/>
        <a:p>
          <a:r>
            <a:rPr lang="fr-FR"/>
            <a:t>Comment se donner un peu de temps avant d’officialiser son stage</a:t>
          </a:r>
          <a:endParaRPr lang="en-US"/>
        </a:p>
      </dgm:t>
    </dgm:pt>
    <dgm:pt modelId="{A2A3E9FB-756E-4BF3-93FB-B91CC21923A5}" type="parTrans" cxnId="{55780C22-EFB8-4C4D-820E-D078692BE9C6}">
      <dgm:prSet/>
      <dgm:spPr/>
      <dgm:t>
        <a:bodyPr/>
        <a:lstStyle/>
        <a:p>
          <a:endParaRPr lang="en-US"/>
        </a:p>
      </dgm:t>
    </dgm:pt>
    <dgm:pt modelId="{E24058E2-4B0D-4A3E-8D59-8ADE98FBAD1E}" type="sibTrans" cxnId="{55780C22-EFB8-4C4D-820E-D078692BE9C6}">
      <dgm:prSet/>
      <dgm:spPr/>
      <dgm:t>
        <a:bodyPr/>
        <a:lstStyle/>
        <a:p>
          <a:endParaRPr lang="en-US"/>
        </a:p>
      </dgm:t>
    </dgm:pt>
    <dgm:pt modelId="{EA9FFB1A-31CD-4385-A68F-8455685B308D}" type="pres">
      <dgm:prSet presAssocID="{427FF600-006A-449E-A023-00A5444EF1C5}" presName="linear" presStyleCnt="0">
        <dgm:presLayoutVars>
          <dgm:animLvl val="lvl"/>
          <dgm:resizeHandles val="exact"/>
        </dgm:presLayoutVars>
      </dgm:prSet>
      <dgm:spPr/>
    </dgm:pt>
    <dgm:pt modelId="{61AE2135-D464-4847-B286-EBA1FEE4E047}" type="pres">
      <dgm:prSet presAssocID="{5F4E73FC-3B35-4FEA-A720-C167B7BF4A6A}" presName="parentText" presStyleLbl="node1" presStyleIdx="0" presStyleCnt="5" custScaleY="87901">
        <dgm:presLayoutVars>
          <dgm:chMax val="0"/>
          <dgm:bulletEnabled val="1"/>
        </dgm:presLayoutVars>
      </dgm:prSet>
      <dgm:spPr/>
    </dgm:pt>
    <dgm:pt modelId="{B3BF3129-11A3-4519-B813-80ACA1C9703B}" type="pres">
      <dgm:prSet presAssocID="{073720BC-30E6-45C1-A79F-13F31A6E1FE1}" presName="spacer" presStyleCnt="0"/>
      <dgm:spPr/>
    </dgm:pt>
    <dgm:pt modelId="{2C9A2FAD-1944-46DC-9C94-9311B9B7BE21}" type="pres">
      <dgm:prSet presAssocID="{9DEDA1F1-7578-4712-9DD1-5B0FBD20B46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40B3F47F-F012-4791-BFC8-38D1E91CB136}" type="pres">
      <dgm:prSet presAssocID="{0B98DBC0-0A5C-4DCD-A321-4435C68AB368}" presName="spacer" presStyleCnt="0"/>
      <dgm:spPr/>
    </dgm:pt>
    <dgm:pt modelId="{057A804D-2D43-4898-B68F-E730F24E2D5C}" type="pres">
      <dgm:prSet presAssocID="{77485460-A700-46A5-86F2-9D314DA60192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41D0545C-851D-46D5-8B4F-31FDA3B44548}" type="pres">
      <dgm:prSet presAssocID="{68080C82-197C-4F3E-AE84-E3888A6D1C63}" presName="spacer" presStyleCnt="0"/>
      <dgm:spPr/>
    </dgm:pt>
    <dgm:pt modelId="{A114FB15-12AC-4438-8D04-15E2E1237752}" type="pres">
      <dgm:prSet presAssocID="{E8176C81-5D4B-4382-9FAE-309856800941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C08AB20-051C-4A65-989F-280AC756F5F4}" type="pres">
      <dgm:prSet presAssocID="{C712094A-70C9-4EDF-8A44-115CFA6E273B}" presName="spacer" presStyleCnt="0"/>
      <dgm:spPr/>
    </dgm:pt>
    <dgm:pt modelId="{7B68F276-F560-4A55-A121-464E62C67620}" type="pres">
      <dgm:prSet presAssocID="{19EE79F2-ED74-41D6-BAE5-F4DE54F7294B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55780C22-EFB8-4C4D-820E-D078692BE9C6}" srcId="{427FF600-006A-449E-A023-00A5444EF1C5}" destId="{19EE79F2-ED74-41D6-BAE5-F4DE54F7294B}" srcOrd="4" destOrd="0" parTransId="{A2A3E9FB-756E-4BF3-93FB-B91CC21923A5}" sibTransId="{E24058E2-4B0D-4A3E-8D59-8ADE98FBAD1E}"/>
    <dgm:cxn modelId="{A3DB6428-F977-4162-B33A-8228D0F4155A}" type="presOf" srcId="{5F4E73FC-3B35-4FEA-A720-C167B7BF4A6A}" destId="{61AE2135-D464-4847-B286-EBA1FEE4E047}" srcOrd="0" destOrd="0" presId="urn:microsoft.com/office/officeart/2005/8/layout/vList2"/>
    <dgm:cxn modelId="{C4351A62-1CE0-4694-B46C-85817391DE74}" srcId="{427FF600-006A-449E-A023-00A5444EF1C5}" destId="{9DEDA1F1-7578-4712-9DD1-5B0FBD20B46B}" srcOrd="1" destOrd="0" parTransId="{7EF4CA9B-9205-406B-B56B-326326D7C2B9}" sibTransId="{0B98DBC0-0A5C-4DCD-A321-4435C68AB368}"/>
    <dgm:cxn modelId="{CB1BDC45-5AB3-485C-91E9-B7F237986CF5}" type="presOf" srcId="{427FF600-006A-449E-A023-00A5444EF1C5}" destId="{EA9FFB1A-31CD-4385-A68F-8455685B308D}" srcOrd="0" destOrd="0" presId="urn:microsoft.com/office/officeart/2005/8/layout/vList2"/>
    <dgm:cxn modelId="{722DE655-3322-4E88-BE07-0487E3995AEE}" type="presOf" srcId="{77485460-A700-46A5-86F2-9D314DA60192}" destId="{057A804D-2D43-4898-B68F-E730F24E2D5C}" srcOrd="0" destOrd="0" presId="urn:microsoft.com/office/officeart/2005/8/layout/vList2"/>
    <dgm:cxn modelId="{35680859-6E68-4257-9D86-1B2A49CE6093}" srcId="{427FF600-006A-449E-A023-00A5444EF1C5}" destId="{E8176C81-5D4B-4382-9FAE-309856800941}" srcOrd="3" destOrd="0" parTransId="{FD50FD12-037C-4718-B636-C7D4C5C0B366}" sibTransId="{C712094A-70C9-4EDF-8A44-115CFA6E273B}"/>
    <dgm:cxn modelId="{38A3EA7B-6E94-44F9-9680-C7702243E41E}" srcId="{427FF600-006A-449E-A023-00A5444EF1C5}" destId="{77485460-A700-46A5-86F2-9D314DA60192}" srcOrd="2" destOrd="0" parTransId="{850250C3-4840-4A6E-BF7A-3F2173F64FCA}" sibTransId="{68080C82-197C-4F3E-AE84-E3888A6D1C63}"/>
    <dgm:cxn modelId="{ADEB4B96-B23B-46FF-B2DC-62D18B4C969E}" srcId="{427FF600-006A-449E-A023-00A5444EF1C5}" destId="{5F4E73FC-3B35-4FEA-A720-C167B7BF4A6A}" srcOrd="0" destOrd="0" parTransId="{76517EC6-A59D-4BBA-A784-B56AF51D1557}" sibTransId="{073720BC-30E6-45C1-A79F-13F31A6E1FE1}"/>
    <dgm:cxn modelId="{7E1FB5D7-093F-41D6-A23A-57C529F39385}" type="presOf" srcId="{E8176C81-5D4B-4382-9FAE-309856800941}" destId="{A114FB15-12AC-4438-8D04-15E2E1237752}" srcOrd="0" destOrd="0" presId="urn:microsoft.com/office/officeart/2005/8/layout/vList2"/>
    <dgm:cxn modelId="{E984C6D8-B644-4ADF-A0A2-1AB34E704FBE}" type="presOf" srcId="{9DEDA1F1-7578-4712-9DD1-5B0FBD20B46B}" destId="{2C9A2FAD-1944-46DC-9C94-9311B9B7BE21}" srcOrd="0" destOrd="0" presId="urn:microsoft.com/office/officeart/2005/8/layout/vList2"/>
    <dgm:cxn modelId="{3D6B35FF-5BA7-4863-B594-164AFBB6B12D}" type="presOf" srcId="{19EE79F2-ED74-41D6-BAE5-F4DE54F7294B}" destId="{7B68F276-F560-4A55-A121-464E62C67620}" srcOrd="0" destOrd="0" presId="urn:microsoft.com/office/officeart/2005/8/layout/vList2"/>
    <dgm:cxn modelId="{294CF0CA-4C70-46DE-8C61-5B8CBF493BDB}" type="presParOf" srcId="{EA9FFB1A-31CD-4385-A68F-8455685B308D}" destId="{61AE2135-D464-4847-B286-EBA1FEE4E047}" srcOrd="0" destOrd="0" presId="urn:microsoft.com/office/officeart/2005/8/layout/vList2"/>
    <dgm:cxn modelId="{6F48B00A-AD48-4AB0-B6CE-005AA0CAACA5}" type="presParOf" srcId="{EA9FFB1A-31CD-4385-A68F-8455685B308D}" destId="{B3BF3129-11A3-4519-B813-80ACA1C9703B}" srcOrd="1" destOrd="0" presId="urn:microsoft.com/office/officeart/2005/8/layout/vList2"/>
    <dgm:cxn modelId="{74AB50F1-0596-4A98-BDF8-9BF4E2DC196A}" type="presParOf" srcId="{EA9FFB1A-31CD-4385-A68F-8455685B308D}" destId="{2C9A2FAD-1944-46DC-9C94-9311B9B7BE21}" srcOrd="2" destOrd="0" presId="urn:microsoft.com/office/officeart/2005/8/layout/vList2"/>
    <dgm:cxn modelId="{64ED2DD7-D3AF-4A28-82C5-0B0FB0FD9809}" type="presParOf" srcId="{EA9FFB1A-31CD-4385-A68F-8455685B308D}" destId="{40B3F47F-F012-4791-BFC8-38D1E91CB136}" srcOrd="3" destOrd="0" presId="urn:microsoft.com/office/officeart/2005/8/layout/vList2"/>
    <dgm:cxn modelId="{BC5581AE-1318-4620-AFD8-5A756F1AF50D}" type="presParOf" srcId="{EA9FFB1A-31CD-4385-A68F-8455685B308D}" destId="{057A804D-2D43-4898-B68F-E730F24E2D5C}" srcOrd="4" destOrd="0" presId="urn:microsoft.com/office/officeart/2005/8/layout/vList2"/>
    <dgm:cxn modelId="{E935D0D1-981F-45CC-8961-4DAFBC22391A}" type="presParOf" srcId="{EA9FFB1A-31CD-4385-A68F-8455685B308D}" destId="{41D0545C-851D-46D5-8B4F-31FDA3B44548}" srcOrd="5" destOrd="0" presId="urn:microsoft.com/office/officeart/2005/8/layout/vList2"/>
    <dgm:cxn modelId="{453FAD79-B22B-4C30-891C-03C744F74A40}" type="presParOf" srcId="{EA9FFB1A-31CD-4385-A68F-8455685B308D}" destId="{A114FB15-12AC-4438-8D04-15E2E1237752}" srcOrd="6" destOrd="0" presId="urn:microsoft.com/office/officeart/2005/8/layout/vList2"/>
    <dgm:cxn modelId="{EBD302B5-06EC-4281-BB9C-9898DDFA4E64}" type="presParOf" srcId="{EA9FFB1A-31CD-4385-A68F-8455685B308D}" destId="{BC08AB20-051C-4A65-989F-280AC756F5F4}" srcOrd="7" destOrd="0" presId="urn:microsoft.com/office/officeart/2005/8/layout/vList2"/>
    <dgm:cxn modelId="{D96D8356-CB12-46FE-9242-E15A3D1A5BBA}" type="presParOf" srcId="{EA9FFB1A-31CD-4385-A68F-8455685B308D}" destId="{7B68F276-F560-4A55-A121-464E62C6762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25BF774-1CCA-4C4C-B2FB-35FC80193BF7}" type="doc">
      <dgm:prSet loTypeId="urn:microsoft.com/office/officeart/2005/8/layout/cycle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A"/>
        </a:p>
      </dgm:t>
    </dgm:pt>
    <dgm:pt modelId="{B73C6612-3B5B-D84B-8E97-648FF2C563FC}">
      <dgm:prSet phldrT="[Texte]" custT="1"/>
      <dgm:spPr/>
      <dgm:t>
        <a:bodyPr/>
        <a:lstStyle/>
        <a:p>
          <a:r>
            <a:rPr lang="fr-CA" sz="2000" b="1" dirty="0"/>
            <a:t>Observer</a:t>
          </a:r>
        </a:p>
      </dgm:t>
    </dgm:pt>
    <dgm:pt modelId="{B6E469EE-773F-C547-B673-B9198F93F380}" type="parTrans" cxnId="{259AF32F-FB02-CB46-A14B-D72AB51C6350}">
      <dgm:prSet/>
      <dgm:spPr/>
      <dgm:t>
        <a:bodyPr/>
        <a:lstStyle/>
        <a:p>
          <a:endParaRPr lang="fr-CA"/>
        </a:p>
      </dgm:t>
    </dgm:pt>
    <dgm:pt modelId="{0BB2894F-BD95-504F-A7CF-730006D5B711}" type="sibTrans" cxnId="{259AF32F-FB02-CB46-A14B-D72AB51C6350}">
      <dgm:prSet/>
      <dgm:spPr/>
      <dgm:t>
        <a:bodyPr/>
        <a:lstStyle/>
        <a:p>
          <a:endParaRPr lang="fr-CA"/>
        </a:p>
      </dgm:t>
    </dgm:pt>
    <dgm:pt modelId="{ABC9641E-EE3A-984A-92CA-E76661219FA7}">
      <dgm:prSet phldrT="[Texte]"/>
      <dgm:spPr/>
      <dgm:t>
        <a:bodyPr/>
        <a:lstStyle/>
        <a:p>
          <a:r>
            <a:rPr lang="fr-CA" b="1" dirty="0"/>
            <a:t>Analyser</a:t>
          </a:r>
        </a:p>
      </dgm:t>
    </dgm:pt>
    <dgm:pt modelId="{1EC86317-E665-6946-9071-1F93BAAFC9E1}" type="parTrans" cxnId="{623C826A-64EE-B641-8A22-78BF0A9DA69F}">
      <dgm:prSet/>
      <dgm:spPr/>
      <dgm:t>
        <a:bodyPr/>
        <a:lstStyle/>
        <a:p>
          <a:endParaRPr lang="fr-CA"/>
        </a:p>
      </dgm:t>
    </dgm:pt>
    <dgm:pt modelId="{7F212079-12B6-AB43-AC60-F07A566D8296}" type="sibTrans" cxnId="{623C826A-64EE-B641-8A22-78BF0A9DA69F}">
      <dgm:prSet/>
      <dgm:spPr/>
      <dgm:t>
        <a:bodyPr/>
        <a:lstStyle/>
        <a:p>
          <a:endParaRPr lang="fr-CA"/>
        </a:p>
      </dgm:t>
    </dgm:pt>
    <dgm:pt modelId="{7DC29C33-7D3C-0849-8912-896EE92E1B0B}">
      <dgm:prSet phldrT="[Texte]"/>
      <dgm:spPr/>
      <dgm:t>
        <a:bodyPr/>
        <a:lstStyle/>
        <a:p>
          <a:r>
            <a:rPr lang="fr-CA" b="1" dirty="0"/>
            <a:t>planifier</a:t>
          </a:r>
        </a:p>
      </dgm:t>
    </dgm:pt>
    <dgm:pt modelId="{574F7674-6A28-D448-867B-E85F2C3AE820}" type="parTrans" cxnId="{2A354A95-DBA9-4841-A0D3-98653703F04B}">
      <dgm:prSet/>
      <dgm:spPr/>
      <dgm:t>
        <a:bodyPr/>
        <a:lstStyle/>
        <a:p>
          <a:endParaRPr lang="fr-CA"/>
        </a:p>
      </dgm:t>
    </dgm:pt>
    <dgm:pt modelId="{62934ACD-15AD-B047-8203-ACDA39F65A93}" type="sibTrans" cxnId="{2A354A95-DBA9-4841-A0D3-98653703F04B}">
      <dgm:prSet/>
      <dgm:spPr/>
      <dgm:t>
        <a:bodyPr/>
        <a:lstStyle/>
        <a:p>
          <a:endParaRPr lang="fr-CA"/>
        </a:p>
      </dgm:t>
    </dgm:pt>
    <dgm:pt modelId="{FF65F8E8-7E22-CF49-99C3-CA3C79499A38}">
      <dgm:prSet phldrT="[Texte]"/>
      <dgm:spPr/>
      <dgm:t>
        <a:bodyPr/>
        <a:lstStyle/>
        <a:p>
          <a:r>
            <a:rPr lang="fr-CA" b="1" dirty="0"/>
            <a:t>Intervenir</a:t>
          </a:r>
        </a:p>
      </dgm:t>
    </dgm:pt>
    <dgm:pt modelId="{E1C3BF77-20AF-2142-A8EF-E7BC04877C97}" type="parTrans" cxnId="{6EA7022F-8488-D94E-AC10-532E851B2333}">
      <dgm:prSet/>
      <dgm:spPr/>
      <dgm:t>
        <a:bodyPr/>
        <a:lstStyle/>
        <a:p>
          <a:endParaRPr lang="fr-CA"/>
        </a:p>
      </dgm:t>
    </dgm:pt>
    <dgm:pt modelId="{5037D23C-DAC8-2B49-B860-54B5FDAF1EAD}" type="sibTrans" cxnId="{6EA7022F-8488-D94E-AC10-532E851B2333}">
      <dgm:prSet/>
      <dgm:spPr/>
      <dgm:t>
        <a:bodyPr/>
        <a:lstStyle/>
        <a:p>
          <a:endParaRPr lang="fr-CA"/>
        </a:p>
      </dgm:t>
    </dgm:pt>
    <dgm:pt modelId="{80E33358-DB46-484C-A98B-BA7B3FB09107}">
      <dgm:prSet phldrT="[Texte]"/>
      <dgm:spPr/>
      <dgm:t>
        <a:bodyPr/>
        <a:lstStyle/>
        <a:p>
          <a:r>
            <a:rPr lang="fr-CA" b="1" dirty="0"/>
            <a:t>Évaluer</a:t>
          </a:r>
        </a:p>
      </dgm:t>
    </dgm:pt>
    <dgm:pt modelId="{25989F14-A413-FA42-9470-28ED55C68B6D}" type="parTrans" cxnId="{C06F0FB2-5139-0943-8F28-2FA1D97B9A65}">
      <dgm:prSet/>
      <dgm:spPr/>
      <dgm:t>
        <a:bodyPr/>
        <a:lstStyle/>
        <a:p>
          <a:endParaRPr lang="fr-CA"/>
        </a:p>
      </dgm:t>
    </dgm:pt>
    <dgm:pt modelId="{BD0F03A4-7A8A-064D-834E-D88C0635B026}" type="sibTrans" cxnId="{C06F0FB2-5139-0943-8F28-2FA1D97B9A65}">
      <dgm:prSet/>
      <dgm:spPr/>
      <dgm:t>
        <a:bodyPr/>
        <a:lstStyle/>
        <a:p>
          <a:endParaRPr lang="fr-CA"/>
        </a:p>
      </dgm:t>
    </dgm:pt>
    <dgm:pt modelId="{6E7CC001-7A13-F94D-B9A4-BC72C38AAA2E}" type="pres">
      <dgm:prSet presAssocID="{F25BF774-1CCA-4C4C-B2FB-35FC80193BF7}" presName="cycle" presStyleCnt="0">
        <dgm:presLayoutVars>
          <dgm:dir/>
          <dgm:resizeHandles val="exact"/>
        </dgm:presLayoutVars>
      </dgm:prSet>
      <dgm:spPr/>
    </dgm:pt>
    <dgm:pt modelId="{C5B9CDAE-535A-AB45-862D-F30D22FB521A}" type="pres">
      <dgm:prSet presAssocID="{B73C6612-3B5B-D84B-8E97-648FF2C563FC}" presName="dummy" presStyleCnt="0"/>
      <dgm:spPr/>
    </dgm:pt>
    <dgm:pt modelId="{19CD2852-4090-D045-9F7D-D39F82870200}" type="pres">
      <dgm:prSet presAssocID="{B73C6612-3B5B-D84B-8E97-648FF2C563FC}" presName="node" presStyleLbl="revTx" presStyleIdx="0" presStyleCnt="5">
        <dgm:presLayoutVars>
          <dgm:bulletEnabled val="1"/>
        </dgm:presLayoutVars>
      </dgm:prSet>
      <dgm:spPr/>
    </dgm:pt>
    <dgm:pt modelId="{317F2E7A-1D1F-B14F-BED6-7B753C80A888}" type="pres">
      <dgm:prSet presAssocID="{0BB2894F-BD95-504F-A7CF-730006D5B711}" presName="sibTrans" presStyleLbl="node1" presStyleIdx="0" presStyleCnt="5"/>
      <dgm:spPr/>
    </dgm:pt>
    <dgm:pt modelId="{25EF57DF-EF63-F146-BD2F-333B88F3026D}" type="pres">
      <dgm:prSet presAssocID="{ABC9641E-EE3A-984A-92CA-E76661219FA7}" presName="dummy" presStyleCnt="0"/>
      <dgm:spPr/>
    </dgm:pt>
    <dgm:pt modelId="{4652E823-8C00-5A4A-BFA0-22180C7FB44B}" type="pres">
      <dgm:prSet presAssocID="{ABC9641E-EE3A-984A-92CA-E76661219FA7}" presName="node" presStyleLbl="revTx" presStyleIdx="1" presStyleCnt="5">
        <dgm:presLayoutVars>
          <dgm:bulletEnabled val="1"/>
        </dgm:presLayoutVars>
      </dgm:prSet>
      <dgm:spPr/>
    </dgm:pt>
    <dgm:pt modelId="{3133C442-2EA8-D648-9510-A8242D793221}" type="pres">
      <dgm:prSet presAssocID="{7F212079-12B6-AB43-AC60-F07A566D8296}" presName="sibTrans" presStyleLbl="node1" presStyleIdx="1" presStyleCnt="5"/>
      <dgm:spPr/>
    </dgm:pt>
    <dgm:pt modelId="{E79F79B1-89B7-FA4A-A9A4-DE59848554BC}" type="pres">
      <dgm:prSet presAssocID="{7DC29C33-7D3C-0849-8912-896EE92E1B0B}" presName="dummy" presStyleCnt="0"/>
      <dgm:spPr/>
    </dgm:pt>
    <dgm:pt modelId="{06E5A983-52C5-8D4A-A736-3D0E93118A53}" type="pres">
      <dgm:prSet presAssocID="{7DC29C33-7D3C-0849-8912-896EE92E1B0B}" presName="node" presStyleLbl="revTx" presStyleIdx="2" presStyleCnt="5">
        <dgm:presLayoutVars>
          <dgm:bulletEnabled val="1"/>
        </dgm:presLayoutVars>
      </dgm:prSet>
      <dgm:spPr/>
    </dgm:pt>
    <dgm:pt modelId="{FAA552F1-89D4-934C-B2C4-B8493919E6BB}" type="pres">
      <dgm:prSet presAssocID="{62934ACD-15AD-B047-8203-ACDA39F65A93}" presName="sibTrans" presStyleLbl="node1" presStyleIdx="2" presStyleCnt="5"/>
      <dgm:spPr/>
    </dgm:pt>
    <dgm:pt modelId="{2948B789-D911-CA4F-AA83-8A912791F1A6}" type="pres">
      <dgm:prSet presAssocID="{FF65F8E8-7E22-CF49-99C3-CA3C79499A38}" presName="dummy" presStyleCnt="0"/>
      <dgm:spPr/>
    </dgm:pt>
    <dgm:pt modelId="{62C996DE-90C3-924B-A5A4-1C8DBC98A977}" type="pres">
      <dgm:prSet presAssocID="{FF65F8E8-7E22-CF49-99C3-CA3C79499A38}" presName="node" presStyleLbl="revTx" presStyleIdx="3" presStyleCnt="5">
        <dgm:presLayoutVars>
          <dgm:bulletEnabled val="1"/>
        </dgm:presLayoutVars>
      </dgm:prSet>
      <dgm:spPr/>
    </dgm:pt>
    <dgm:pt modelId="{9CA9D3E1-69F9-F742-8F3A-0A57CC6A9ED6}" type="pres">
      <dgm:prSet presAssocID="{5037D23C-DAC8-2B49-B860-54B5FDAF1EAD}" presName="sibTrans" presStyleLbl="node1" presStyleIdx="3" presStyleCnt="5"/>
      <dgm:spPr/>
    </dgm:pt>
    <dgm:pt modelId="{28712987-C71F-C14D-AB92-A5FDAEFD31C0}" type="pres">
      <dgm:prSet presAssocID="{80E33358-DB46-484C-A98B-BA7B3FB09107}" presName="dummy" presStyleCnt="0"/>
      <dgm:spPr/>
    </dgm:pt>
    <dgm:pt modelId="{324889F9-7DE6-464E-94F7-A9517AF0B690}" type="pres">
      <dgm:prSet presAssocID="{80E33358-DB46-484C-A98B-BA7B3FB09107}" presName="node" presStyleLbl="revTx" presStyleIdx="4" presStyleCnt="5">
        <dgm:presLayoutVars>
          <dgm:bulletEnabled val="1"/>
        </dgm:presLayoutVars>
      </dgm:prSet>
      <dgm:spPr/>
    </dgm:pt>
    <dgm:pt modelId="{0270DE18-003F-904F-892E-AF5027A8B806}" type="pres">
      <dgm:prSet presAssocID="{BD0F03A4-7A8A-064D-834E-D88C0635B026}" presName="sibTrans" presStyleLbl="node1" presStyleIdx="4" presStyleCnt="5"/>
      <dgm:spPr/>
    </dgm:pt>
  </dgm:ptLst>
  <dgm:cxnLst>
    <dgm:cxn modelId="{8E08B00C-0F0A-0C4D-B5F1-364BC80955ED}" type="presOf" srcId="{7F212079-12B6-AB43-AC60-F07A566D8296}" destId="{3133C442-2EA8-D648-9510-A8242D793221}" srcOrd="0" destOrd="0" presId="urn:microsoft.com/office/officeart/2005/8/layout/cycle1"/>
    <dgm:cxn modelId="{DA84AC22-7ED3-F04B-8D6D-0BF608585EE5}" type="presOf" srcId="{F25BF774-1CCA-4C4C-B2FB-35FC80193BF7}" destId="{6E7CC001-7A13-F94D-B9A4-BC72C38AAA2E}" srcOrd="0" destOrd="0" presId="urn:microsoft.com/office/officeart/2005/8/layout/cycle1"/>
    <dgm:cxn modelId="{9C826F2B-A759-A14B-9D0A-9442F8C805D9}" type="presOf" srcId="{80E33358-DB46-484C-A98B-BA7B3FB09107}" destId="{324889F9-7DE6-464E-94F7-A9517AF0B690}" srcOrd="0" destOrd="0" presId="urn:microsoft.com/office/officeart/2005/8/layout/cycle1"/>
    <dgm:cxn modelId="{6EA7022F-8488-D94E-AC10-532E851B2333}" srcId="{F25BF774-1CCA-4C4C-B2FB-35FC80193BF7}" destId="{FF65F8E8-7E22-CF49-99C3-CA3C79499A38}" srcOrd="3" destOrd="0" parTransId="{E1C3BF77-20AF-2142-A8EF-E7BC04877C97}" sibTransId="{5037D23C-DAC8-2B49-B860-54B5FDAF1EAD}"/>
    <dgm:cxn modelId="{259AF32F-FB02-CB46-A14B-D72AB51C6350}" srcId="{F25BF774-1CCA-4C4C-B2FB-35FC80193BF7}" destId="{B73C6612-3B5B-D84B-8E97-648FF2C563FC}" srcOrd="0" destOrd="0" parTransId="{B6E469EE-773F-C547-B673-B9198F93F380}" sibTransId="{0BB2894F-BD95-504F-A7CF-730006D5B711}"/>
    <dgm:cxn modelId="{7A90BE33-FAAA-9D48-98B0-1CDD4DA39461}" type="presOf" srcId="{0BB2894F-BD95-504F-A7CF-730006D5B711}" destId="{317F2E7A-1D1F-B14F-BED6-7B753C80A888}" srcOrd="0" destOrd="0" presId="urn:microsoft.com/office/officeart/2005/8/layout/cycle1"/>
    <dgm:cxn modelId="{944DF83D-CAAA-3347-855E-E9065136F0DC}" type="presOf" srcId="{5037D23C-DAC8-2B49-B860-54B5FDAF1EAD}" destId="{9CA9D3E1-69F9-F742-8F3A-0A57CC6A9ED6}" srcOrd="0" destOrd="0" presId="urn:microsoft.com/office/officeart/2005/8/layout/cycle1"/>
    <dgm:cxn modelId="{B2F41C5C-8D9E-4B4D-91D3-3380D3FB7BEA}" type="presOf" srcId="{ABC9641E-EE3A-984A-92CA-E76661219FA7}" destId="{4652E823-8C00-5A4A-BFA0-22180C7FB44B}" srcOrd="0" destOrd="0" presId="urn:microsoft.com/office/officeart/2005/8/layout/cycle1"/>
    <dgm:cxn modelId="{623C826A-64EE-B641-8A22-78BF0A9DA69F}" srcId="{F25BF774-1CCA-4C4C-B2FB-35FC80193BF7}" destId="{ABC9641E-EE3A-984A-92CA-E76661219FA7}" srcOrd="1" destOrd="0" parTransId="{1EC86317-E665-6946-9071-1F93BAAFC9E1}" sibTransId="{7F212079-12B6-AB43-AC60-F07A566D8296}"/>
    <dgm:cxn modelId="{074E5753-E991-9D4B-845F-7DA5DB2129F9}" type="presOf" srcId="{FF65F8E8-7E22-CF49-99C3-CA3C79499A38}" destId="{62C996DE-90C3-924B-A5A4-1C8DBC98A977}" srcOrd="0" destOrd="0" presId="urn:microsoft.com/office/officeart/2005/8/layout/cycle1"/>
    <dgm:cxn modelId="{60DB5A5A-974A-5347-8C35-56CD9837BC01}" type="presOf" srcId="{62934ACD-15AD-B047-8203-ACDA39F65A93}" destId="{FAA552F1-89D4-934C-B2C4-B8493919E6BB}" srcOrd="0" destOrd="0" presId="urn:microsoft.com/office/officeart/2005/8/layout/cycle1"/>
    <dgm:cxn modelId="{C373AD81-25C2-1C46-AB7A-5F346D1AD5B2}" type="presOf" srcId="{7DC29C33-7D3C-0849-8912-896EE92E1B0B}" destId="{06E5A983-52C5-8D4A-A736-3D0E93118A53}" srcOrd="0" destOrd="0" presId="urn:microsoft.com/office/officeart/2005/8/layout/cycle1"/>
    <dgm:cxn modelId="{2A354A95-DBA9-4841-A0D3-98653703F04B}" srcId="{F25BF774-1CCA-4C4C-B2FB-35FC80193BF7}" destId="{7DC29C33-7D3C-0849-8912-896EE92E1B0B}" srcOrd="2" destOrd="0" parTransId="{574F7674-6A28-D448-867B-E85F2C3AE820}" sibTransId="{62934ACD-15AD-B047-8203-ACDA39F65A93}"/>
    <dgm:cxn modelId="{C06F0FB2-5139-0943-8F28-2FA1D97B9A65}" srcId="{F25BF774-1CCA-4C4C-B2FB-35FC80193BF7}" destId="{80E33358-DB46-484C-A98B-BA7B3FB09107}" srcOrd="4" destOrd="0" parTransId="{25989F14-A413-FA42-9470-28ED55C68B6D}" sibTransId="{BD0F03A4-7A8A-064D-834E-D88C0635B026}"/>
    <dgm:cxn modelId="{ECDA46B4-05C9-764D-BBA0-B3715904451C}" type="presOf" srcId="{BD0F03A4-7A8A-064D-834E-D88C0635B026}" destId="{0270DE18-003F-904F-892E-AF5027A8B806}" srcOrd="0" destOrd="0" presId="urn:microsoft.com/office/officeart/2005/8/layout/cycle1"/>
    <dgm:cxn modelId="{A00A40EF-268B-544A-AFAC-E285756CB331}" type="presOf" srcId="{B73C6612-3B5B-D84B-8E97-648FF2C563FC}" destId="{19CD2852-4090-D045-9F7D-D39F82870200}" srcOrd="0" destOrd="0" presId="urn:microsoft.com/office/officeart/2005/8/layout/cycle1"/>
    <dgm:cxn modelId="{165068F2-6442-7144-BA64-31F8A96F2CE5}" type="presParOf" srcId="{6E7CC001-7A13-F94D-B9A4-BC72C38AAA2E}" destId="{C5B9CDAE-535A-AB45-862D-F30D22FB521A}" srcOrd="0" destOrd="0" presId="urn:microsoft.com/office/officeart/2005/8/layout/cycle1"/>
    <dgm:cxn modelId="{3396EFAA-CBFF-004A-9778-AB4C8517E587}" type="presParOf" srcId="{6E7CC001-7A13-F94D-B9A4-BC72C38AAA2E}" destId="{19CD2852-4090-D045-9F7D-D39F82870200}" srcOrd="1" destOrd="0" presId="urn:microsoft.com/office/officeart/2005/8/layout/cycle1"/>
    <dgm:cxn modelId="{D7F75118-DA86-4443-BD61-57F5A6C2D5EB}" type="presParOf" srcId="{6E7CC001-7A13-F94D-B9A4-BC72C38AAA2E}" destId="{317F2E7A-1D1F-B14F-BED6-7B753C80A888}" srcOrd="2" destOrd="0" presId="urn:microsoft.com/office/officeart/2005/8/layout/cycle1"/>
    <dgm:cxn modelId="{88963EB1-0E60-C74C-9F54-64682EE52385}" type="presParOf" srcId="{6E7CC001-7A13-F94D-B9A4-BC72C38AAA2E}" destId="{25EF57DF-EF63-F146-BD2F-333B88F3026D}" srcOrd="3" destOrd="0" presId="urn:microsoft.com/office/officeart/2005/8/layout/cycle1"/>
    <dgm:cxn modelId="{17375120-AB6F-9049-8E4B-7817A53C11EF}" type="presParOf" srcId="{6E7CC001-7A13-F94D-B9A4-BC72C38AAA2E}" destId="{4652E823-8C00-5A4A-BFA0-22180C7FB44B}" srcOrd="4" destOrd="0" presId="urn:microsoft.com/office/officeart/2005/8/layout/cycle1"/>
    <dgm:cxn modelId="{3AE7BEE4-3818-EC44-9421-0873C8429E4E}" type="presParOf" srcId="{6E7CC001-7A13-F94D-B9A4-BC72C38AAA2E}" destId="{3133C442-2EA8-D648-9510-A8242D793221}" srcOrd="5" destOrd="0" presId="urn:microsoft.com/office/officeart/2005/8/layout/cycle1"/>
    <dgm:cxn modelId="{DD72E38A-6569-2B42-B2E5-641B4E0E911B}" type="presParOf" srcId="{6E7CC001-7A13-F94D-B9A4-BC72C38AAA2E}" destId="{E79F79B1-89B7-FA4A-A9A4-DE59848554BC}" srcOrd="6" destOrd="0" presId="urn:microsoft.com/office/officeart/2005/8/layout/cycle1"/>
    <dgm:cxn modelId="{02EC5E4E-190E-8143-B59F-BCB15751D69F}" type="presParOf" srcId="{6E7CC001-7A13-F94D-B9A4-BC72C38AAA2E}" destId="{06E5A983-52C5-8D4A-A736-3D0E93118A53}" srcOrd="7" destOrd="0" presId="urn:microsoft.com/office/officeart/2005/8/layout/cycle1"/>
    <dgm:cxn modelId="{1F5CB82E-6A64-D94E-9AFF-17F0CDD230EE}" type="presParOf" srcId="{6E7CC001-7A13-F94D-B9A4-BC72C38AAA2E}" destId="{FAA552F1-89D4-934C-B2C4-B8493919E6BB}" srcOrd="8" destOrd="0" presId="urn:microsoft.com/office/officeart/2005/8/layout/cycle1"/>
    <dgm:cxn modelId="{F0907FF0-EDC4-0F4A-B12A-C1C617C975AF}" type="presParOf" srcId="{6E7CC001-7A13-F94D-B9A4-BC72C38AAA2E}" destId="{2948B789-D911-CA4F-AA83-8A912791F1A6}" srcOrd="9" destOrd="0" presId="urn:microsoft.com/office/officeart/2005/8/layout/cycle1"/>
    <dgm:cxn modelId="{CB205545-8C8B-6545-BA28-E8150B5FFF13}" type="presParOf" srcId="{6E7CC001-7A13-F94D-B9A4-BC72C38AAA2E}" destId="{62C996DE-90C3-924B-A5A4-1C8DBC98A977}" srcOrd="10" destOrd="0" presId="urn:microsoft.com/office/officeart/2005/8/layout/cycle1"/>
    <dgm:cxn modelId="{BE1CF948-1077-3542-ADFE-46C7DA9E2E1A}" type="presParOf" srcId="{6E7CC001-7A13-F94D-B9A4-BC72C38AAA2E}" destId="{9CA9D3E1-69F9-F742-8F3A-0A57CC6A9ED6}" srcOrd="11" destOrd="0" presId="urn:microsoft.com/office/officeart/2005/8/layout/cycle1"/>
    <dgm:cxn modelId="{431333E5-F162-0642-9AA9-C8E96A86C03B}" type="presParOf" srcId="{6E7CC001-7A13-F94D-B9A4-BC72C38AAA2E}" destId="{28712987-C71F-C14D-AB92-A5FDAEFD31C0}" srcOrd="12" destOrd="0" presId="urn:microsoft.com/office/officeart/2005/8/layout/cycle1"/>
    <dgm:cxn modelId="{20117623-72B7-574B-81DA-FB56531C8846}" type="presParOf" srcId="{6E7CC001-7A13-F94D-B9A4-BC72C38AAA2E}" destId="{324889F9-7DE6-464E-94F7-A9517AF0B690}" srcOrd="13" destOrd="0" presId="urn:microsoft.com/office/officeart/2005/8/layout/cycle1"/>
    <dgm:cxn modelId="{878C7F43-1B1B-8246-9E21-13CBE0C5A677}" type="presParOf" srcId="{6E7CC001-7A13-F94D-B9A4-BC72C38AAA2E}" destId="{0270DE18-003F-904F-892E-AF5027A8B806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F0D9FAC-F205-4C77-9804-10FCE0EE6DBD}" type="doc">
      <dgm:prSet loTypeId="urn:microsoft.com/office/officeart/2005/8/layout/default" loCatId="list" qsTypeId="urn:microsoft.com/office/officeart/2005/8/quickstyle/simple2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350359B-B6C7-44F2-A6EF-89E55554C637}">
      <dgm:prSet/>
      <dgm:spPr/>
      <dgm:t>
        <a:bodyPr/>
        <a:lstStyle/>
        <a:p>
          <a:r>
            <a:rPr lang="fr-CA"/>
            <a:t>900 heures au total (pour les 3 stages – 391, 491 et 691)</a:t>
          </a:r>
          <a:endParaRPr lang="en-US"/>
        </a:p>
      </dgm:t>
    </dgm:pt>
    <dgm:pt modelId="{75AF97B3-95F8-4A98-836F-FC9D51B26A2A}" type="parTrans" cxnId="{3DBC419A-55C0-4A45-A5AA-844A6ADD817F}">
      <dgm:prSet/>
      <dgm:spPr/>
      <dgm:t>
        <a:bodyPr/>
        <a:lstStyle/>
        <a:p>
          <a:endParaRPr lang="en-US"/>
        </a:p>
      </dgm:t>
    </dgm:pt>
    <dgm:pt modelId="{4B478219-FF3C-4E26-AF67-CCEB1033A2E1}" type="sibTrans" cxnId="{3DBC419A-55C0-4A45-A5AA-844A6ADD817F}">
      <dgm:prSet/>
      <dgm:spPr/>
      <dgm:t>
        <a:bodyPr/>
        <a:lstStyle/>
        <a:p>
          <a:endParaRPr lang="en-US"/>
        </a:p>
      </dgm:t>
    </dgm:pt>
    <dgm:pt modelId="{1998B034-9CD9-463E-84A5-62966875F11F}">
      <dgm:prSet/>
      <dgm:spPr/>
      <dgm:t>
        <a:bodyPr/>
        <a:lstStyle/>
        <a:p>
          <a:r>
            <a:rPr lang="fr-CA"/>
            <a:t>Les 2 premiers dans le même milieu</a:t>
          </a:r>
          <a:endParaRPr lang="en-US"/>
        </a:p>
      </dgm:t>
    </dgm:pt>
    <dgm:pt modelId="{DA3AC0F8-338D-4708-9B75-1FE3A2561EA5}" type="parTrans" cxnId="{55C83F9E-EB8D-4975-8C62-2A2A3C0C1B05}">
      <dgm:prSet/>
      <dgm:spPr/>
      <dgm:t>
        <a:bodyPr/>
        <a:lstStyle/>
        <a:p>
          <a:endParaRPr lang="en-US"/>
        </a:p>
      </dgm:t>
    </dgm:pt>
    <dgm:pt modelId="{A8FA0452-ECF1-44F7-9708-007A89C8143C}" type="sibTrans" cxnId="{55C83F9E-EB8D-4975-8C62-2A2A3C0C1B05}">
      <dgm:prSet/>
      <dgm:spPr/>
      <dgm:t>
        <a:bodyPr/>
        <a:lstStyle/>
        <a:p>
          <a:endParaRPr lang="en-US"/>
        </a:p>
      </dgm:t>
    </dgm:pt>
    <dgm:pt modelId="{D0574624-40D3-497A-9D6E-B94BB765248F}">
      <dgm:prSet/>
      <dgm:spPr/>
      <dgm:t>
        <a:bodyPr/>
        <a:lstStyle/>
        <a:p>
          <a:r>
            <a:rPr lang="fr-CA"/>
            <a:t>Supervisions individuelles</a:t>
          </a:r>
          <a:endParaRPr lang="en-US"/>
        </a:p>
      </dgm:t>
    </dgm:pt>
    <dgm:pt modelId="{08E26518-B5F7-47DE-B0E3-C476224F6C66}" type="parTrans" cxnId="{B3AA708E-D0E7-4020-9F93-585CABDB6447}">
      <dgm:prSet/>
      <dgm:spPr/>
      <dgm:t>
        <a:bodyPr/>
        <a:lstStyle/>
        <a:p>
          <a:endParaRPr lang="en-US"/>
        </a:p>
      </dgm:t>
    </dgm:pt>
    <dgm:pt modelId="{690B82DF-07C0-4FE2-BE38-B9B324734101}" type="sibTrans" cxnId="{B3AA708E-D0E7-4020-9F93-585CABDB6447}">
      <dgm:prSet/>
      <dgm:spPr/>
      <dgm:t>
        <a:bodyPr/>
        <a:lstStyle/>
        <a:p>
          <a:endParaRPr lang="en-US"/>
        </a:p>
      </dgm:t>
    </dgm:pt>
    <dgm:pt modelId="{FDAAA243-0D63-45CA-9A08-C34238225577}">
      <dgm:prSet/>
      <dgm:spPr/>
      <dgm:t>
        <a:bodyPr/>
        <a:lstStyle/>
        <a:p>
          <a:r>
            <a:rPr lang="fr-CA"/>
            <a:t>Supervisions collectives</a:t>
          </a:r>
          <a:endParaRPr lang="en-US"/>
        </a:p>
      </dgm:t>
    </dgm:pt>
    <dgm:pt modelId="{545D0B35-27BD-4A2B-A0D2-57081B446FBE}" type="parTrans" cxnId="{279AEEDC-3FA7-4C8A-BEC0-80C6B326B1FC}">
      <dgm:prSet/>
      <dgm:spPr/>
      <dgm:t>
        <a:bodyPr/>
        <a:lstStyle/>
        <a:p>
          <a:endParaRPr lang="en-US"/>
        </a:p>
      </dgm:t>
    </dgm:pt>
    <dgm:pt modelId="{B5EB77F4-C5D5-46DA-9C7C-9D9A166B0A5E}" type="sibTrans" cxnId="{279AEEDC-3FA7-4C8A-BEC0-80C6B326B1FC}">
      <dgm:prSet/>
      <dgm:spPr/>
      <dgm:t>
        <a:bodyPr/>
        <a:lstStyle/>
        <a:p>
          <a:endParaRPr lang="en-US"/>
        </a:p>
      </dgm:t>
    </dgm:pt>
    <dgm:pt modelId="{24925EDF-D532-4DF9-AB16-7F76CEB34A5A}">
      <dgm:prSet/>
      <dgm:spPr/>
      <dgm:t>
        <a:bodyPr/>
        <a:lstStyle/>
        <a:p>
          <a:r>
            <a:rPr lang="fr-CA"/>
            <a:t>Rencontres régulières avec tuteur</a:t>
          </a:r>
          <a:endParaRPr lang="en-US"/>
        </a:p>
      </dgm:t>
    </dgm:pt>
    <dgm:pt modelId="{71729BE7-61EF-4E53-B040-60C9F248B8D2}" type="parTrans" cxnId="{DDD7F39D-0DDB-44B6-9953-3E68B281D7B6}">
      <dgm:prSet/>
      <dgm:spPr/>
      <dgm:t>
        <a:bodyPr/>
        <a:lstStyle/>
        <a:p>
          <a:endParaRPr lang="en-US"/>
        </a:p>
      </dgm:t>
    </dgm:pt>
    <dgm:pt modelId="{089F916A-D68A-4665-B0E6-08336C31A300}" type="sibTrans" cxnId="{DDD7F39D-0DDB-44B6-9953-3E68B281D7B6}">
      <dgm:prSet/>
      <dgm:spPr/>
      <dgm:t>
        <a:bodyPr/>
        <a:lstStyle/>
        <a:p>
          <a:endParaRPr lang="en-US"/>
        </a:p>
      </dgm:t>
    </dgm:pt>
    <dgm:pt modelId="{A1475A3D-F7E1-46C6-B82D-AD4998DE4974}">
      <dgm:prSet/>
      <dgm:spPr/>
      <dgm:t>
        <a:bodyPr/>
        <a:lstStyle/>
        <a:p>
          <a:r>
            <a:rPr lang="fr-CA"/>
            <a:t>**GUIDE DE PRÉPATION au STAGE sur MOODLE</a:t>
          </a:r>
          <a:r>
            <a:rPr lang="fr-CA" b="1"/>
            <a:t>, à consulter</a:t>
          </a:r>
          <a:endParaRPr lang="en-US"/>
        </a:p>
      </dgm:t>
    </dgm:pt>
    <dgm:pt modelId="{FA302003-5AEE-4092-A8FA-4D4B72E2A728}" type="parTrans" cxnId="{F53DD87A-BBD3-4766-9942-50D25FAB7EB5}">
      <dgm:prSet/>
      <dgm:spPr/>
      <dgm:t>
        <a:bodyPr/>
        <a:lstStyle/>
        <a:p>
          <a:endParaRPr lang="en-US"/>
        </a:p>
      </dgm:t>
    </dgm:pt>
    <dgm:pt modelId="{D052F2B4-CCD7-49F0-813C-BDAC87AD88B9}" type="sibTrans" cxnId="{F53DD87A-BBD3-4766-9942-50D25FAB7EB5}">
      <dgm:prSet/>
      <dgm:spPr/>
      <dgm:t>
        <a:bodyPr/>
        <a:lstStyle/>
        <a:p>
          <a:endParaRPr lang="en-US"/>
        </a:p>
      </dgm:t>
    </dgm:pt>
    <dgm:pt modelId="{98F70E86-DFFE-4E55-AA55-2CCAEFDCF84C}" type="pres">
      <dgm:prSet presAssocID="{9F0D9FAC-F205-4C77-9804-10FCE0EE6DBD}" presName="diagram" presStyleCnt="0">
        <dgm:presLayoutVars>
          <dgm:dir/>
          <dgm:resizeHandles val="exact"/>
        </dgm:presLayoutVars>
      </dgm:prSet>
      <dgm:spPr/>
    </dgm:pt>
    <dgm:pt modelId="{49BE1FB6-F4C9-49E8-AE65-D87B9B94A1DC}" type="pres">
      <dgm:prSet presAssocID="{4350359B-B6C7-44F2-A6EF-89E55554C637}" presName="node" presStyleLbl="node1" presStyleIdx="0" presStyleCnt="6">
        <dgm:presLayoutVars>
          <dgm:bulletEnabled val="1"/>
        </dgm:presLayoutVars>
      </dgm:prSet>
      <dgm:spPr/>
    </dgm:pt>
    <dgm:pt modelId="{469EA311-E4D6-4D25-8E14-79108AFD0709}" type="pres">
      <dgm:prSet presAssocID="{4B478219-FF3C-4E26-AF67-CCEB1033A2E1}" presName="sibTrans" presStyleCnt="0"/>
      <dgm:spPr/>
    </dgm:pt>
    <dgm:pt modelId="{71F9B949-E511-486E-BCB6-3143A7E2624D}" type="pres">
      <dgm:prSet presAssocID="{1998B034-9CD9-463E-84A5-62966875F11F}" presName="node" presStyleLbl="node1" presStyleIdx="1" presStyleCnt="6">
        <dgm:presLayoutVars>
          <dgm:bulletEnabled val="1"/>
        </dgm:presLayoutVars>
      </dgm:prSet>
      <dgm:spPr/>
    </dgm:pt>
    <dgm:pt modelId="{0FE09EE9-60C6-47AB-9775-C7668E45FBB7}" type="pres">
      <dgm:prSet presAssocID="{A8FA0452-ECF1-44F7-9708-007A89C8143C}" presName="sibTrans" presStyleCnt="0"/>
      <dgm:spPr/>
    </dgm:pt>
    <dgm:pt modelId="{548F2161-9FB8-4B3F-A9CA-F2F9964A5D47}" type="pres">
      <dgm:prSet presAssocID="{D0574624-40D3-497A-9D6E-B94BB765248F}" presName="node" presStyleLbl="node1" presStyleIdx="2" presStyleCnt="6">
        <dgm:presLayoutVars>
          <dgm:bulletEnabled val="1"/>
        </dgm:presLayoutVars>
      </dgm:prSet>
      <dgm:spPr/>
    </dgm:pt>
    <dgm:pt modelId="{B383371F-0F82-4670-AE1D-452BACE4C994}" type="pres">
      <dgm:prSet presAssocID="{690B82DF-07C0-4FE2-BE38-B9B324734101}" presName="sibTrans" presStyleCnt="0"/>
      <dgm:spPr/>
    </dgm:pt>
    <dgm:pt modelId="{D05C22AA-15D5-4AD6-A12B-F2A77777B4AF}" type="pres">
      <dgm:prSet presAssocID="{FDAAA243-0D63-45CA-9A08-C34238225577}" presName="node" presStyleLbl="node1" presStyleIdx="3" presStyleCnt="6">
        <dgm:presLayoutVars>
          <dgm:bulletEnabled val="1"/>
        </dgm:presLayoutVars>
      </dgm:prSet>
      <dgm:spPr/>
    </dgm:pt>
    <dgm:pt modelId="{6201E71D-3B2B-42F9-B3F6-96A594D0C1C1}" type="pres">
      <dgm:prSet presAssocID="{B5EB77F4-C5D5-46DA-9C7C-9D9A166B0A5E}" presName="sibTrans" presStyleCnt="0"/>
      <dgm:spPr/>
    </dgm:pt>
    <dgm:pt modelId="{3BE1E890-B709-4E68-A2A5-025487EB08CE}" type="pres">
      <dgm:prSet presAssocID="{24925EDF-D532-4DF9-AB16-7F76CEB34A5A}" presName="node" presStyleLbl="node1" presStyleIdx="4" presStyleCnt="6">
        <dgm:presLayoutVars>
          <dgm:bulletEnabled val="1"/>
        </dgm:presLayoutVars>
      </dgm:prSet>
      <dgm:spPr/>
    </dgm:pt>
    <dgm:pt modelId="{09809ADE-517D-4C79-8974-8E92A647374E}" type="pres">
      <dgm:prSet presAssocID="{089F916A-D68A-4665-B0E6-08336C31A300}" presName="sibTrans" presStyleCnt="0"/>
      <dgm:spPr/>
    </dgm:pt>
    <dgm:pt modelId="{F6913B41-0874-4A5F-976B-7AC0A80247B0}" type="pres">
      <dgm:prSet presAssocID="{A1475A3D-F7E1-46C6-B82D-AD4998DE4974}" presName="node" presStyleLbl="node1" presStyleIdx="5" presStyleCnt="6">
        <dgm:presLayoutVars>
          <dgm:bulletEnabled val="1"/>
        </dgm:presLayoutVars>
      </dgm:prSet>
      <dgm:spPr/>
    </dgm:pt>
  </dgm:ptLst>
  <dgm:cxnLst>
    <dgm:cxn modelId="{1E2C510B-22ED-428D-9890-B49F817D33F2}" type="presOf" srcId="{D0574624-40D3-497A-9D6E-B94BB765248F}" destId="{548F2161-9FB8-4B3F-A9CA-F2F9964A5D47}" srcOrd="0" destOrd="0" presId="urn:microsoft.com/office/officeart/2005/8/layout/default"/>
    <dgm:cxn modelId="{9AC7DB12-E6A8-49CD-B702-D2D792215FD4}" type="presOf" srcId="{24925EDF-D532-4DF9-AB16-7F76CEB34A5A}" destId="{3BE1E890-B709-4E68-A2A5-025487EB08CE}" srcOrd="0" destOrd="0" presId="urn:microsoft.com/office/officeart/2005/8/layout/default"/>
    <dgm:cxn modelId="{7B60502B-E33C-4A8D-91F1-429C7A3E4213}" type="presOf" srcId="{A1475A3D-F7E1-46C6-B82D-AD4998DE4974}" destId="{F6913B41-0874-4A5F-976B-7AC0A80247B0}" srcOrd="0" destOrd="0" presId="urn:microsoft.com/office/officeart/2005/8/layout/default"/>
    <dgm:cxn modelId="{63E99460-8BC7-4097-BA21-5EE63A11E020}" type="presOf" srcId="{4350359B-B6C7-44F2-A6EF-89E55554C637}" destId="{49BE1FB6-F4C9-49E8-AE65-D87B9B94A1DC}" srcOrd="0" destOrd="0" presId="urn:microsoft.com/office/officeart/2005/8/layout/default"/>
    <dgm:cxn modelId="{F99C114B-BFE5-4698-888E-C7669BB12B33}" type="presOf" srcId="{FDAAA243-0D63-45CA-9A08-C34238225577}" destId="{D05C22AA-15D5-4AD6-A12B-F2A77777B4AF}" srcOrd="0" destOrd="0" presId="urn:microsoft.com/office/officeart/2005/8/layout/default"/>
    <dgm:cxn modelId="{F53DD87A-BBD3-4766-9942-50D25FAB7EB5}" srcId="{9F0D9FAC-F205-4C77-9804-10FCE0EE6DBD}" destId="{A1475A3D-F7E1-46C6-B82D-AD4998DE4974}" srcOrd="5" destOrd="0" parTransId="{FA302003-5AEE-4092-A8FA-4D4B72E2A728}" sibTransId="{D052F2B4-CCD7-49F0-813C-BDAC87AD88B9}"/>
    <dgm:cxn modelId="{7562F18D-936F-4520-A1CD-354AAB09C863}" type="presOf" srcId="{1998B034-9CD9-463E-84A5-62966875F11F}" destId="{71F9B949-E511-486E-BCB6-3143A7E2624D}" srcOrd="0" destOrd="0" presId="urn:microsoft.com/office/officeart/2005/8/layout/default"/>
    <dgm:cxn modelId="{B3AA708E-D0E7-4020-9F93-585CABDB6447}" srcId="{9F0D9FAC-F205-4C77-9804-10FCE0EE6DBD}" destId="{D0574624-40D3-497A-9D6E-B94BB765248F}" srcOrd="2" destOrd="0" parTransId="{08E26518-B5F7-47DE-B0E3-C476224F6C66}" sibTransId="{690B82DF-07C0-4FE2-BE38-B9B324734101}"/>
    <dgm:cxn modelId="{3DBC419A-55C0-4A45-A5AA-844A6ADD817F}" srcId="{9F0D9FAC-F205-4C77-9804-10FCE0EE6DBD}" destId="{4350359B-B6C7-44F2-A6EF-89E55554C637}" srcOrd="0" destOrd="0" parTransId="{75AF97B3-95F8-4A98-836F-FC9D51B26A2A}" sibTransId="{4B478219-FF3C-4E26-AF67-CCEB1033A2E1}"/>
    <dgm:cxn modelId="{DDD7F39D-0DDB-44B6-9953-3E68B281D7B6}" srcId="{9F0D9FAC-F205-4C77-9804-10FCE0EE6DBD}" destId="{24925EDF-D532-4DF9-AB16-7F76CEB34A5A}" srcOrd="4" destOrd="0" parTransId="{71729BE7-61EF-4E53-B040-60C9F248B8D2}" sibTransId="{089F916A-D68A-4665-B0E6-08336C31A300}"/>
    <dgm:cxn modelId="{55C83F9E-EB8D-4975-8C62-2A2A3C0C1B05}" srcId="{9F0D9FAC-F205-4C77-9804-10FCE0EE6DBD}" destId="{1998B034-9CD9-463E-84A5-62966875F11F}" srcOrd="1" destOrd="0" parTransId="{DA3AC0F8-338D-4708-9B75-1FE3A2561EA5}" sibTransId="{A8FA0452-ECF1-44F7-9708-007A89C8143C}"/>
    <dgm:cxn modelId="{17AB72B0-001B-444F-98FA-0327DD7B76A5}" type="presOf" srcId="{9F0D9FAC-F205-4C77-9804-10FCE0EE6DBD}" destId="{98F70E86-DFFE-4E55-AA55-2CCAEFDCF84C}" srcOrd="0" destOrd="0" presId="urn:microsoft.com/office/officeart/2005/8/layout/default"/>
    <dgm:cxn modelId="{279AEEDC-3FA7-4C8A-BEC0-80C6B326B1FC}" srcId="{9F0D9FAC-F205-4C77-9804-10FCE0EE6DBD}" destId="{FDAAA243-0D63-45CA-9A08-C34238225577}" srcOrd="3" destOrd="0" parTransId="{545D0B35-27BD-4A2B-A0D2-57081B446FBE}" sibTransId="{B5EB77F4-C5D5-46DA-9C7C-9D9A166B0A5E}"/>
    <dgm:cxn modelId="{858F24C4-9BC5-4683-8477-9261B6ABA9B0}" type="presParOf" srcId="{98F70E86-DFFE-4E55-AA55-2CCAEFDCF84C}" destId="{49BE1FB6-F4C9-49E8-AE65-D87B9B94A1DC}" srcOrd="0" destOrd="0" presId="urn:microsoft.com/office/officeart/2005/8/layout/default"/>
    <dgm:cxn modelId="{27F9C528-28BE-40CA-92A2-01D9E317FAAC}" type="presParOf" srcId="{98F70E86-DFFE-4E55-AA55-2CCAEFDCF84C}" destId="{469EA311-E4D6-4D25-8E14-79108AFD0709}" srcOrd="1" destOrd="0" presId="urn:microsoft.com/office/officeart/2005/8/layout/default"/>
    <dgm:cxn modelId="{181643A0-F6CE-4DE4-B4D4-FA996E8AA0EF}" type="presParOf" srcId="{98F70E86-DFFE-4E55-AA55-2CCAEFDCF84C}" destId="{71F9B949-E511-486E-BCB6-3143A7E2624D}" srcOrd="2" destOrd="0" presId="urn:microsoft.com/office/officeart/2005/8/layout/default"/>
    <dgm:cxn modelId="{799FCE3C-7669-4E0F-84A5-0F2ECDF36101}" type="presParOf" srcId="{98F70E86-DFFE-4E55-AA55-2CCAEFDCF84C}" destId="{0FE09EE9-60C6-47AB-9775-C7668E45FBB7}" srcOrd="3" destOrd="0" presId="urn:microsoft.com/office/officeart/2005/8/layout/default"/>
    <dgm:cxn modelId="{993955A4-2318-4FDB-8FEE-D8F47F68FE3F}" type="presParOf" srcId="{98F70E86-DFFE-4E55-AA55-2CCAEFDCF84C}" destId="{548F2161-9FB8-4B3F-A9CA-F2F9964A5D47}" srcOrd="4" destOrd="0" presId="urn:microsoft.com/office/officeart/2005/8/layout/default"/>
    <dgm:cxn modelId="{7B3C8F92-34F3-4144-BAC1-212A74F3EC7D}" type="presParOf" srcId="{98F70E86-DFFE-4E55-AA55-2CCAEFDCF84C}" destId="{B383371F-0F82-4670-AE1D-452BACE4C994}" srcOrd="5" destOrd="0" presId="urn:microsoft.com/office/officeart/2005/8/layout/default"/>
    <dgm:cxn modelId="{C27D2986-1FD0-4CCF-B54E-76E6C5A99C24}" type="presParOf" srcId="{98F70E86-DFFE-4E55-AA55-2CCAEFDCF84C}" destId="{D05C22AA-15D5-4AD6-A12B-F2A77777B4AF}" srcOrd="6" destOrd="0" presId="urn:microsoft.com/office/officeart/2005/8/layout/default"/>
    <dgm:cxn modelId="{7322CDB6-B6CA-4474-816E-80FC9E31EFB2}" type="presParOf" srcId="{98F70E86-DFFE-4E55-AA55-2CCAEFDCF84C}" destId="{6201E71D-3B2B-42F9-B3F6-96A594D0C1C1}" srcOrd="7" destOrd="0" presId="urn:microsoft.com/office/officeart/2005/8/layout/default"/>
    <dgm:cxn modelId="{F2E99DFE-6B0D-4594-A258-026F6439DAA7}" type="presParOf" srcId="{98F70E86-DFFE-4E55-AA55-2CCAEFDCF84C}" destId="{3BE1E890-B709-4E68-A2A5-025487EB08CE}" srcOrd="8" destOrd="0" presId="urn:microsoft.com/office/officeart/2005/8/layout/default"/>
    <dgm:cxn modelId="{32A55838-42B9-4C76-B4E1-D6F23890B585}" type="presParOf" srcId="{98F70E86-DFFE-4E55-AA55-2CCAEFDCF84C}" destId="{09809ADE-517D-4C79-8974-8E92A647374E}" srcOrd="9" destOrd="0" presId="urn:microsoft.com/office/officeart/2005/8/layout/default"/>
    <dgm:cxn modelId="{2D71BC7C-76DF-43DA-BD66-9BBA7FAE021D}" type="presParOf" srcId="{98F70E86-DFFE-4E55-AA55-2CCAEFDCF84C}" destId="{F6913B41-0874-4A5F-976B-7AC0A80247B0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5937E29-CAB9-4065-8FBA-0FC2F8D4537D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C4A0041-75E1-4917-BFFD-0826296D9F4B}">
      <dgm:prSet/>
      <dgm:spPr/>
      <dgm:t>
        <a:bodyPr/>
        <a:lstStyle/>
        <a:p>
          <a:r>
            <a:rPr lang="fr-CA"/>
            <a:t>Être ouvert aux différentes clientèles</a:t>
          </a:r>
          <a:endParaRPr lang="en-US"/>
        </a:p>
      </dgm:t>
    </dgm:pt>
    <dgm:pt modelId="{6273604C-AFFC-461B-A85A-267FCEB615D6}" type="parTrans" cxnId="{E98F8C2A-E908-4D3C-8266-835D3A00BB7E}">
      <dgm:prSet/>
      <dgm:spPr/>
      <dgm:t>
        <a:bodyPr/>
        <a:lstStyle/>
        <a:p>
          <a:endParaRPr lang="en-US"/>
        </a:p>
      </dgm:t>
    </dgm:pt>
    <dgm:pt modelId="{8DAC93C7-F406-4EEB-8F7C-B2455AD23216}" type="sibTrans" cxnId="{E98F8C2A-E908-4D3C-8266-835D3A00BB7E}">
      <dgm:prSet/>
      <dgm:spPr/>
      <dgm:t>
        <a:bodyPr/>
        <a:lstStyle/>
        <a:p>
          <a:endParaRPr lang="en-US"/>
        </a:p>
      </dgm:t>
    </dgm:pt>
    <dgm:pt modelId="{F80D3B94-2E8F-4FAA-87F0-EC20E0FDBB9F}">
      <dgm:prSet/>
      <dgm:spPr/>
      <dgm:t>
        <a:bodyPr/>
        <a:lstStyle/>
        <a:p>
          <a:r>
            <a:rPr lang="fr-CA"/>
            <a:t>Se questionner sur nos intérêts et les défis que l’on souhaite relever</a:t>
          </a:r>
          <a:endParaRPr lang="en-US"/>
        </a:p>
      </dgm:t>
    </dgm:pt>
    <dgm:pt modelId="{ACD516F1-7CEA-4667-802E-2B0CF3F8910F}" type="parTrans" cxnId="{B48208CD-60F2-4CC6-9518-D7C975437C0C}">
      <dgm:prSet/>
      <dgm:spPr/>
      <dgm:t>
        <a:bodyPr/>
        <a:lstStyle/>
        <a:p>
          <a:endParaRPr lang="en-US"/>
        </a:p>
      </dgm:t>
    </dgm:pt>
    <dgm:pt modelId="{243F9948-2BCD-49C7-8EFE-24AFE76E8446}" type="sibTrans" cxnId="{B48208CD-60F2-4CC6-9518-D7C975437C0C}">
      <dgm:prSet/>
      <dgm:spPr/>
      <dgm:t>
        <a:bodyPr/>
        <a:lstStyle/>
        <a:p>
          <a:endParaRPr lang="en-US"/>
        </a:p>
      </dgm:t>
    </dgm:pt>
    <dgm:pt modelId="{E7197548-8554-4050-82BA-7491F12F914F}">
      <dgm:prSet/>
      <dgm:spPr/>
      <dgm:t>
        <a:bodyPr/>
        <a:lstStyle/>
        <a:p>
          <a:r>
            <a:rPr lang="fr-CA"/>
            <a:t>S’informer</a:t>
          </a:r>
          <a:endParaRPr lang="en-US"/>
        </a:p>
      </dgm:t>
    </dgm:pt>
    <dgm:pt modelId="{EEAFA415-7C54-4766-BA8F-0ACB0F295ED0}" type="parTrans" cxnId="{47927315-E237-47D5-A4B7-D2D1D00014BA}">
      <dgm:prSet/>
      <dgm:spPr/>
      <dgm:t>
        <a:bodyPr/>
        <a:lstStyle/>
        <a:p>
          <a:endParaRPr lang="en-US"/>
        </a:p>
      </dgm:t>
    </dgm:pt>
    <dgm:pt modelId="{3C39BD99-D853-4436-BE51-638BBA09C339}" type="sibTrans" cxnId="{47927315-E237-47D5-A4B7-D2D1D00014BA}">
      <dgm:prSet/>
      <dgm:spPr/>
      <dgm:t>
        <a:bodyPr/>
        <a:lstStyle/>
        <a:p>
          <a:endParaRPr lang="en-US"/>
        </a:p>
      </dgm:t>
    </dgm:pt>
    <dgm:pt modelId="{EC7ADF67-52B3-4352-AB59-206CBC68CC38}">
      <dgm:prSet/>
      <dgm:spPr/>
      <dgm:t>
        <a:bodyPr/>
        <a:lstStyle/>
        <a:p>
          <a:r>
            <a:rPr lang="fr-CA" dirty="0"/>
            <a:t>Participer à la rencontre optionnelle de la semaine du 6 février rencontre</a:t>
          </a:r>
          <a:endParaRPr lang="en-US" dirty="0"/>
        </a:p>
      </dgm:t>
    </dgm:pt>
    <dgm:pt modelId="{6E117161-2883-400B-9D9E-48C535AAEFE0}" type="parTrans" cxnId="{5A7C9C71-C122-43D5-9485-D836D295A352}">
      <dgm:prSet/>
      <dgm:spPr/>
      <dgm:t>
        <a:bodyPr/>
        <a:lstStyle/>
        <a:p>
          <a:endParaRPr lang="en-US"/>
        </a:p>
      </dgm:t>
    </dgm:pt>
    <dgm:pt modelId="{B801A68D-76A6-4D20-A257-671D581DEFF4}" type="sibTrans" cxnId="{5A7C9C71-C122-43D5-9485-D836D295A352}">
      <dgm:prSet/>
      <dgm:spPr/>
      <dgm:t>
        <a:bodyPr/>
        <a:lstStyle/>
        <a:p>
          <a:endParaRPr lang="en-US"/>
        </a:p>
      </dgm:t>
    </dgm:pt>
    <dgm:pt modelId="{805CB4A5-0156-4953-9F6E-9BD81C2E539A}">
      <dgm:prSet/>
      <dgm:spPr/>
      <dgm:t>
        <a:bodyPr/>
        <a:lstStyle/>
        <a:p>
          <a:pPr>
            <a:buNone/>
          </a:pPr>
          <a:r>
            <a:rPr lang="fr-CA" u="sng" dirty="0"/>
            <a:t>KIOSQUES INFO-STAGES </a:t>
          </a:r>
          <a:r>
            <a:rPr lang="fr-CA" b="1" dirty="0"/>
            <a:t> </a:t>
          </a:r>
          <a:endParaRPr lang="en-US" dirty="0"/>
        </a:p>
      </dgm:t>
    </dgm:pt>
    <dgm:pt modelId="{705E68B2-3DA2-423D-8360-852651540D5A}" type="parTrans" cxnId="{327626E7-14C5-43E1-BD45-EE9B175F57CE}">
      <dgm:prSet/>
      <dgm:spPr/>
      <dgm:t>
        <a:bodyPr/>
        <a:lstStyle/>
        <a:p>
          <a:endParaRPr lang="fr-CA"/>
        </a:p>
      </dgm:t>
    </dgm:pt>
    <dgm:pt modelId="{F4041E1C-4E0B-42DC-B0F7-6A83AAF343FB}" type="sibTrans" cxnId="{327626E7-14C5-43E1-BD45-EE9B175F57CE}">
      <dgm:prSet/>
      <dgm:spPr/>
      <dgm:t>
        <a:bodyPr/>
        <a:lstStyle/>
        <a:p>
          <a:endParaRPr lang="fr-CA"/>
        </a:p>
      </dgm:t>
    </dgm:pt>
    <dgm:pt modelId="{B3048BF4-9703-4D16-9E1F-C398BF8CF230}">
      <dgm:prSet/>
      <dgm:spPr/>
      <dgm:t>
        <a:bodyPr/>
        <a:lstStyle/>
        <a:p>
          <a:r>
            <a:rPr lang="fr-CA"/>
            <a:t>Moodle (source imp. d’info et site internet, les enseignants peuvent aussi vous fournir beaucoup d’info…) </a:t>
          </a:r>
          <a:endParaRPr lang="fr-CA" dirty="0"/>
        </a:p>
      </dgm:t>
    </dgm:pt>
    <dgm:pt modelId="{B6B8D94F-442D-4BC3-BF15-3C4DD874D599}" type="parTrans" cxnId="{55D55341-0600-4DB2-93C0-14F0DFB22214}">
      <dgm:prSet/>
      <dgm:spPr/>
      <dgm:t>
        <a:bodyPr/>
        <a:lstStyle/>
        <a:p>
          <a:endParaRPr lang="fr-CA"/>
        </a:p>
      </dgm:t>
    </dgm:pt>
    <dgm:pt modelId="{FE90220B-22A3-4C57-85A9-2C8AE0753E9C}" type="sibTrans" cxnId="{55D55341-0600-4DB2-93C0-14F0DFB22214}">
      <dgm:prSet/>
      <dgm:spPr/>
      <dgm:t>
        <a:bodyPr/>
        <a:lstStyle/>
        <a:p>
          <a:endParaRPr lang="fr-CA"/>
        </a:p>
      </dgm:t>
    </dgm:pt>
    <dgm:pt modelId="{2DABFD13-664A-4279-9C56-92734F6B8F62}" type="pres">
      <dgm:prSet presAssocID="{25937E29-CAB9-4065-8FBA-0FC2F8D4537D}" presName="linear" presStyleCnt="0">
        <dgm:presLayoutVars>
          <dgm:animLvl val="lvl"/>
          <dgm:resizeHandles val="exact"/>
        </dgm:presLayoutVars>
      </dgm:prSet>
      <dgm:spPr/>
    </dgm:pt>
    <dgm:pt modelId="{4BACF647-7ED7-48F6-881A-C583D08EC265}" type="pres">
      <dgm:prSet presAssocID="{2C4A0041-75E1-4917-BFFD-0826296D9F4B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835034D8-B78F-423B-B93E-D6A675ED7C4C}" type="pres">
      <dgm:prSet presAssocID="{8DAC93C7-F406-4EEB-8F7C-B2455AD23216}" presName="spacer" presStyleCnt="0"/>
      <dgm:spPr/>
    </dgm:pt>
    <dgm:pt modelId="{4A139E39-CC3F-47A2-8D4E-0FC24B03A1E1}" type="pres">
      <dgm:prSet presAssocID="{F80D3B94-2E8F-4FAA-87F0-EC20E0FDBB9F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3419ED5A-9759-4F22-943A-A71A7E2B4160}" type="pres">
      <dgm:prSet presAssocID="{243F9948-2BCD-49C7-8EFE-24AFE76E8446}" presName="spacer" presStyleCnt="0"/>
      <dgm:spPr/>
    </dgm:pt>
    <dgm:pt modelId="{264D5AD9-D343-4E19-895C-A0AF073B4FDD}" type="pres">
      <dgm:prSet presAssocID="{E7197548-8554-4050-82BA-7491F12F914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1CB45AC-2718-4506-A7BB-F331509D9E55}" type="pres">
      <dgm:prSet presAssocID="{3C39BD99-D853-4436-BE51-638BBA09C339}" presName="spacer" presStyleCnt="0"/>
      <dgm:spPr/>
    </dgm:pt>
    <dgm:pt modelId="{E6AF4A69-116A-45BF-96FB-518681349FCA}" type="pres">
      <dgm:prSet presAssocID="{EC7ADF67-52B3-4352-AB59-206CBC68CC38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A63E76C6-AE8A-40FB-8F42-6A9BEBA75595}" type="pres">
      <dgm:prSet presAssocID="{B801A68D-76A6-4D20-A257-671D581DEFF4}" presName="spacer" presStyleCnt="0"/>
      <dgm:spPr/>
    </dgm:pt>
    <dgm:pt modelId="{D2B85D6D-645D-4F8E-A26E-C49D700B0947}" type="pres">
      <dgm:prSet presAssocID="{805CB4A5-0156-4953-9F6E-9BD81C2E539A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8CF803E1-610F-4C25-A85E-4858FF254F63}" type="pres">
      <dgm:prSet presAssocID="{F4041E1C-4E0B-42DC-B0F7-6A83AAF343FB}" presName="spacer" presStyleCnt="0"/>
      <dgm:spPr/>
    </dgm:pt>
    <dgm:pt modelId="{A3ACB6CD-C764-493B-870A-E7FFB5DC3D41}" type="pres">
      <dgm:prSet presAssocID="{B3048BF4-9703-4D16-9E1F-C398BF8CF230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47927315-E237-47D5-A4B7-D2D1D00014BA}" srcId="{25937E29-CAB9-4065-8FBA-0FC2F8D4537D}" destId="{E7197548-8554-4050-82BA-7491F12F914F}" srcOrd="2" destOrd="0" parTransId="{EEAFA415-7C54-4766-BA8F-0ACB0F295ED0}" sibTransId="{3C39BD99-D853-4436-BE51-638BBA09C339}"/>
    <dgm:cxn modelId="{88133517-58AE-492A-8926-196A335A648D}" type="presOf" srcId="{805CB4A5-0156-4953-9F6E-9BD81C2E539A}" destId="{D2B85D6D-645D-4F8E-A26E-C49D700B0947}" srcOrd="0" destOrd="0" presId="urn:microsoft.com/office/officeart/2005/8/layout/vList2"/>
    <dgm:cxn modelId="{A29D811F-B846-4925-A45C-CE70033664C3}" type="presOf" srcId="{25937E29-CAB9-4065-8FBA-0FC2F8D4537D}" destId="{2DABFD13-664A-4279-9C56-92734F6B8F62}" srcOrd="0" destOrd="0" presId="urn:microsoft.com/office/officeart/2005/8/layout/vList2"/>
    <dgm:cxn modelId="{E98F8C2A-E908-4D3C-8266-835D3A00BB7E}" srcId="{25937E29-CAB9-4065-8FBA-0FC2F8D4537D}" destId="{2C4A0041-75E1-4917-BFFD-0826296D9F4B}" srcOrd="0" destOrd="0" parTransId="{6273604C-AFFC-461B-A85A-267FCEB615D6}" sibTransId="{8DAC93C7-F406-4EEB-8F7C-B2455AD23216}"/>
    <dgm:cxn modelId="{55D55341-0600-4DB2-93C0-14F0DFB22214}" srcId="{25937E29-CAB9-4065-8FBA-0FC2F8D4537D}" destId="{B3048BF4-9703-4D16-9E1F-C398BF8CF230}" srcOrd="5" destOrd="0" parTransId="{B6B8D94F-442D-4BC3-BF15-3C4DD874D599}" sibTransId="{FE90220B-22A3-4C57-85A9-2C8AE0753E9C}"/>
    <dgm:cxn modelId="{60209C69-D953-489A-BD45-D0DF25166A72}" type="presOf" srcId="{EC7ADF67-52B3-4352-AB59-206CBC68CC38}" destId="{E6AF4A69-116A-45BF-96FB-518681349FCA}" srcOrd="0" destOrd="0" presId="urn:microsoft.com/office/officeart/2005/8/layout/vList2"/>
    <dgm:cxn modelId="{5D7FCA50-A0CD-4732-A450-0A060AD1C067}" type="presOf" srcId="{F80D3B94-2E8F-4FAA-87F0-EC20E0FDBB9F}" destId="{4A139E39-CC3F-47A2-8D4E-0FC24B03A1E1}" srcOrd="0" destOrd="0" presId="urn:microsoft.com/office/officeart/2005/8/layout/vList2"/>
    <dgm:cxn modelId="{5A7C9C71-C122-43D5-9485-D836D295A352}" srcId="{25937E29-CAB9-4065-8FBA-0FC2F8D4537D}" destId="{EC7ADF67-52B3-4352-AB59-206CBC68CC38}" srcOrd="3" destOrd="0" parTransId="{6E117161-2883-400B-9D9E-48C535AAEFE0}" sibTransId="{B801A68D-76A6-4D20-A257-671D581DEFF4}"/>
    <dgm:cxn modelId="{846F517A-C0F4-4C1C-BC13-384FD4785E25}" type="presOf" srcId="{B3048BF4-9703-4D16-9E1F-C398BF8CF230}" destId="{A3ACB6CD-C764-493B-870A-E7FFB5DC3D41}" srcOrd="0" destOrd="0" presId="urn:microsoft.com/office/officeart/2005/8/layout/vList2"/>
    <dgm:cxn modelId="{B48208CD-60F2-4CC6-9518-D7C975437C0C}" srcId="{25937E29-CAB9-4065-8FBA-0FC2F8D4537D}" destId="{F80D3B94-2E8F-4FAA-87F0-EC20E0FDBB9F}" srcOrd="1" destOrd="0" parTransId="{ACD516F1-7CEA-4667-802E-2B0CF3F8910F}" sibTransId="{243F9948-2BCD-49C7-8EFE-24AFE76E8446}"/>
    <dgm:cxn modelId="{E3F4AACF-E1BF-40B8-91D4-3606243618C3}" type="presOf" srcId="{2C4A0041-75E1-4917-BFFD-0826296D9F4B}" destId="{4BACF647-7ED7-48F6-881A-C583D08EC265}" srcOrd="0" destOrd="0" presId="urn:microsoft.com/office/officeart/2005/8/layout/vList2"/>
    <dgm:cxn modelId="{327626E7-14C5-43E1-BD45-EE9B175F57CE}" srcId="{25937E29-CAB9-4065-8FBA-0FC2F8D4537D}" destId="{805CB4A5-0156-4953-9F6E-9BD81C2E539A}" srcOrd="4" destOrd="0" parTransId="{705E68B2-3DA2-423D-8360-852651540D5A}" sibTransId="{F4041E1C-4E0B-42DC-B0F7-6A83AAF343FB}"/>
    <dgm:cxn modelId="{AE73B0FC-3142-4C64-AD9E-DD9B0687C010}" type="presOf" srcId="{E7197548-8554-4050-82BA-7491F12F914F}" destId="{264D5AD9-D343-4E19-895C-A0AF073B4FDD}" srcOrd="0" destOrd="0" presId="urn:microsoft.com/office/officeart/2005/8/layout/vList2"/>
    <dgm:cxn modelId="{7B8F65FA-B403-4542-99D8-A8FF6EE0FF92}" type="presParOf" srcId="{2DABFD13-664A-4279-9C56-92734F6B8F62}" destId="{4BACF647-7ED7-48F6-881A-C583D08EC265}" srcOrd="0" destOrd="0" presId="urn:microsoft.com/office/officeart/2005/8/layout/vList2"/>
    <dgm:cxn modelId="{56071582-80B4-4C95-9C62-11C3F8D65300}" type="presParOf" srcId="{2DABFD13-664A-4279-9C56-92734F6B8F62}" destId="{835034D8-B78F-423B-B93E-D6A675ED7C4C}" srcOrd="1" destOrd="0" presId="urn:microsoft.com/office/officeart/2005/8/layout/vList2"/>
    <dgm:cxn modelId="{E9EB3486-FD6D-49C4-8B77-FA56E3CBC42D}" type="presParOf" srcId="{2DABFD13-664A-4279-9C56-92734F6B8F62}" destId="{4A139E39-CC3F-47A2-8D4E-0FC24B03A1E1}" srcOrd="2" destOrd="0" presId="urn:microsoft.com/office/officeart/2005/8/layout/vList2"/>
    <dgm:cxn modelId="{86D42668-3D02-4AA5-93BE-C19A31A74B9F}" type="presParOf" srcId="{2DABFD13-664A-4279-9C56-92734F6B8F62}" destId="{3419ED5A-9759-4F22-943A-A71A7E2B4160}" srcOrd="3" destOrd="0" presId="urn:microsoft.com/office/officeart/2005/8/layout/vList2"/>
    <dgm:cxn modelId="{0831D5D3-308D-4438-8420-0EAFB1856509}" type="presParOf" srcId="{2DABFD13-664A-4279-9C56-92734F6B8F62}" destId="{264D5AD9-D343-4E19-895C-A0AF073B4FDD}" srcOrd="4" destOrd="0" presId="urn:microsoft.com/office/officeart/2005/8/layout/vList2"/>
    <dgm:cxn modelId="{81F7B34F-1EE2-4D6D-BD32-A47CCECE0346}" type="presParOf" srcId="{2DABFD13-664A-4279-9C56-92734F6B8F62}" destId="{31CB45AC-2718-4506-A7BB-F331509D9E55}" srcOrd="5" destOrd="0" presId="urn:microsoft.com/office/officeart/2005/8/layout/vList2"/>
    <dgm:cxn modelId="{4B2BCAB5-42E6-466D-9ABA-9E4528DB0C7A}" type="presParOf" srcId="{2DABFD13-664A-4279-9C56-92734F6B8F62}" destId="{E6AF4A69-116A-45BF-96FB-518681349FCA}" srcOrd="6" destOrd="0" presId="urn:microsoft.com/office/officeart/2005/8/layout/vList2"/>
    <dgm:cxn modelId="{A79B1E37-1E81-434E-B7B4-1B45E0896CBE}" type="presParOf" srcId="{2DABFD13-664A-4279-9C56-92734F6B8F62}" destId="{A63E76C6-AE8A-40FB-8F42-6A9BEBA75595}" srcOrd="7" destOrd="0" presId="urn:microsoft.com/office/officeart/2005/8/layout/vList2"/>
    <dgm:cxn modelId="{F4C5FF29-9D5A-44F5-9A14-4ECF0D9C6083}" type="presParOf" srcId="{2DABFD13-664A-4279-9C56-92734F6B8F62}" destId="{D2B85D6D-645D-4F8E-A26E-C49D700B0947}" srcOrd="8" destOrd="0" presId="urn:microsoft.com/office/officeart/2005/8/layout/vList2"/>
    <dgm:cxn modelId="{2B1BBB0E-1542-4EB5-BF3F-3736E9D4A2AF}" type="presParOf" srcId="{2DABFD13-664A-4279-9C56-92734F6B8F62}" destId="{8CF803E1-610F-4C25-A85E-4858FF254F63}" srcOrd="9" destOrd="0" presId="urn:microsoft.com/office/officeart/2005/8/layout/vList2"/>
    <dgm:cxn modelId="{954CDD94-E56D-430B-88CE-EEB8EC51686F}" type="presParOf" srcId="{2DABFD13-664A-4279-9C56-92734F6B8F62}" destId="{A3ACB6CD-C764-493B-870A-E7FFB5DC3D41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A9B13D-812C-4C6A-8D34-A69BD691DEE6}">
      <dsp:nvSpPr>
        <dsp:cNvPr id="0" name=""/>
        <dsp:cNvSpPr/>
      </dsp:nvSpPr>
      <dsp:spPr>
        <a:xfrm>
          <a:off x="0" y="2535"/>
          <a:ext cx="5906181" cy="128486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4DFBCB-F37C-47A6-A0B8-036D26766E7E}">
      <dsp:nvSpPr>
        <dsp:cNvPr id="0" name=""/>
        <dsp:cNvSpPr/>
      </dsp:nvSpPr>
      <dsp:spPr>
        <a:xfrm>
          <a:off x="388672" y="291630"/>
          <a:ext cx="706677" cy="70667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0045F8-6652-40E8-90B4-6813C9DA7748}">
      <dsp:nvSpPr>
        <dsp:cNvPr id="0" name=""/>
        <dsp:cNvSpPr/>
      </dsp:nvSpPr>
      <dsp:spPr>
        <a:xfrm>
          <a:off x="1484022" y="2535"/>
          <a:ext cx="4422158" cy="1284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982" tIns="135982" rIns="135982" bIns="135982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100" b="1" kern="1200" dirty="0"/>
            <a:t>Début du jumelage des stages</a:t>
          </a:r>
          <a:r>
            <a:rPr lang="fr-CA" sz="2100" kern="1200" dirty="0"/>
            <a:t>:    	</a:t>
          </a:r>
          <a:r>
            <a:rPr lang="fr-CA" sz="2100" b="0" kern="1200" dirty="0"/>
            <a:t>début février</a:t>
          </a:r>
          <a:endParaRPr lang="en-US" sz="2100" b="0" kern="1200" dirty="0"/>
        </a:p>
      </dsp:txBody>
      <dsp:txXfrm>
        <a:off x="1484022" y="2535"/>
        <a:ext cx="4422158" cy="1284867"/>
      </dsp:txXfrm>
    </dsp:sp>
    <dsp:sp modelId="{3B776E3A-83CE-4021-B71D-2D5A5FDEEE1A}">
      <dsp:nvSpPr>
        <dsp:cNvPr id="0" name=""/>
        <dsp:cNvSpPr/>
      </dsp:nvSpPr>
      <dsp:spPr>
        <a:xfrm>
          <a:off x="0" y="1510430"/>
          <a:ext cx="5906181" cy="128486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137D2E-6804-438C-B191-1F623D0AF64B}">
      <dsp:nvSpPr>
        <dsp:cNvPr id="0" name=""/>
        <dsp:cNvSpPr/>
      </dsp:nvSpPr>
      <dsp:spPr>
        <a:xfrm>
          <a:off x="388672" y="1897715"/>
          <a:ext cx="706677" cy="70667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47C8F8-7687-4529-9390-D9EB7ABD508B}">
      <dsp:nvSpPr>
        <dsp:cNvPr id="0" name=""/>
        <dsp:cNvSpPr/>
      </dsp:nvSpPr>
      <dsp:spPr>
        <a:xfrm>
          <a:off x="1484022" y="1608619"/>
          <a:ext cx="4422158" cy="1284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982" tIns="135982" rIns="135982" bIns="135982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100" b="1" kern="1200" dirty="0"/>
            <a:t>Formulaire pour le CISSS </a:t>
          </a:r>
          <a:r>
            <a:rPr lang="fr-CA" sz="2100" kern="1200" dirty="0"/>
            <a:t>:	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100" kern="1200" dirty="0"/>
            <a:t>20 février</a:t>
          </a:r>
          <a:endParaRPr lang="en-US" sz="2100" kern="1200" dirty="0"/>
        </a:p>
      </dsp:txBody>
      <dsp:txXfrm>
        <a:off x="1484022" y="1608619"/>
        <a:ext cx="4422158" cy="1284867"/>
      </dsp:txXfrm>
    </dsp:sp>
    <dsp:sp modelId="{FE01539E-7E64-4EFD-A714-17165920AB6A}">
      <dsp:nvSpPr>
        <dsp:cNvPr id="0" name=""/>
        <dsp:cNvSpPr/>
      </dsp:nvSpPr>
      <dsp:spPr>
        <a:xfrm>
          <a:off x="0" y="3214704"/>
          <a:ext cx="5906181" cy="128486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C80E90-38B6-43ED-8C02-8D35B3770504}">
      <dsp:nvSpPr>
        <dsp:cNvPr id="0" name=""/>
        <dsp:cNvSpPr/>
      </dsp:nvSpPr>
      <dsp:spPr>
        <a:xfrm>
          <a:off x="388672" y="3503799"/>
          <a:ext cx="706677" cy="70667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CFC68E-5B90-4A65-B2DB-2FD42C2B22E2}">
      <dsp:nvSpPr>
        <dsp:cNvPr id="0" name=""/>
        <dsp:cNvSpPr/>
      </dsp:nvSpPr>
      <dsp:spPr>
        <a:xfrm>
          <a:off x="1484022" y="3214704"/>
          <a:ext cx="4422158" cy="1284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982" tIns="135982" rIns="135982" bIns="13598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100" b="1" kern="1200" dirty="0"/>
            <a:t>Formulaire</a:t>
          </a:r>
          <a:r>
            <a:rPr lang="fr-CA" sz="2100" kern="1200" dirty="0"/>
            <a:t> </a:t>
          </a:r>
          <a:r>
            <a:rPr lang="fr-CA" sz="2100" b="1" kern="1200" dirty="0"/>
            <a:t>pour le CIUSSS </a:t>
          </a:r>
          <a:r>
            <a:rPr lang="fr-CA" sz="2100" kern="1200" dirty="0"/>
            <a:t>:        à venir</a:t>
          </a:r>
          <a:endParaRPr lang="en-US" sz="2100" kern="1200" dirty="0"/>
        </a:p>
      </dsp:txBody>
      <dsp:txXfrm>
        <a:off x="1484022" y="3214704"/>
        <a:ext cx="4422158" cy="1284867"/>
      </dsp:txXfrm>
    </dsp:sp>
    <dsp:sp modelId="{6441F1AB-79A9-494E-AA70-03E7CDD803A4}">
      <dsp:nvSpPr>
        <dsp:cNvPr id="0" name=""/>
        <dsp:cNvSpPr/>
      </dsp:nvSpPr>
      <dsp:spPr>
        <a:xfrm>
          <a:off x="0" y="4820789"/>
          <a:ext cx="5906181" cy="128486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27E996-D6DF-4579-8CE1-1601E870E710}">
      <dsp:nvSpPr>
        <dsp:cNvPr id="0" name=""/>
        <dsp:cNvSpPr/>
      </dsp:nvSpPr>
      <dsp:spPr>
        <a:xfrm>
          <a:off x="388672" y="5109884"/>
          <a:ext cx="706677" cy="70667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9B30D4-74B5-4CB5-B3FC-5B4D362CCF7B}">
      <dsp:nvSpPr>
        <dsp:cNvPr id="0" name=""/>
        <dsp:cNvSpPr/>
      </dsp:nvSpPr>
      <dsp:spPr>
        <a:xfrm>
          <a:off x="1484022" y="4820789"/>
          <a:ext cx="4422158" cy="1284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982" tIns="135982" rIns="135982" bIns="13598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100" b="1" kern="1200" dirty="0"/>
            <a:t>Date limite pour s’associer à un milieu: </a:t>
          </a:r>
          <a:r>
            <a:rPr lang="fr-CA" sz="2100" kern="1200" dirty="0"/>
            <a:t>	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100" kern="1200" dirty="0"/>
            <a:t>3 mars</a:t>
          </a:r>
          <a:endParaRPr lang="en-US" sz="2100" kern="1200" dirty="0"/>
        </a:p>
      </dsp:txBody>
      <dsp:txXfrm>
        <a:off x="1484022" y="4820789"/>
        <a:ext cx="4422158" cy="12848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FB8037-70A6-4262-BD3F-D507073B1672}">
      <dsp:nvSpPr>
        <dsp:cNvPr id="0" name=""/>
        <dsp:cNvSpPr/>
      </dsp:nvSpPr>
      <dsp:spPr>
        <a:xfrm>
          <a:off x="0" y="1129237"/>
          <a:ext cx="10058399" cy="32661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000" b="1" kern="1200" dirty="0"/>
            <a:t>Stage CISSS Chaudière-Appalaches (Rive-Sud)</a:t>
          </a:r>
          <a:endParaRPr lang="en-US" sz="4000" kern="1200" dirty="0"/>
        </a:p>
      </dsp:txBody>
      <dsp:txXfrm>
        <a:off x="0" y="1129237"/>
        <a:ext cx="10058399" cy="1763702"/>
      </dsp:txXfrm>
    </dsp:sp>
    <dsp:sp modelId="{8EDD0EE7-2AC4-48C2-9788-DEED4004A493}">
      <dsp:nvSpPr>
        <dsp:cNvPr id="0" name=""/>
        <dsp:cNvSpPr/>
      </dsp:nvSpPr>
      <dsp:spPr>
        <a:xfrm>
          <a:off x="0" y="2553777"/>
          <a:ext cx="2514600" cy="1676887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Visionner les capsules sur le site et sur Moodle – kiosques info-stages</a:t>
          </a:r>
          <a:endParaRPr lang="en-US" sz="2100" kern="1200" dirty="0"/>
        </a:p>
      </dsp:txBody>
      <dsp:txXfrm>
        <a:off x="0" y="2553777"/>
        <a:ext cx="2514600" cy="1676887"/>
      </dsp:txXfrm>
    </dsp:sp>
    <dsp:sp modelId="{746DCD34-6AA8-4B45-8A3E-C02B687821F9}">
      <dsp:nvSpPr>
        <dsp:cNvPr id="0" name=""/>
        <dsp:cNvSpPr/>
      </dsp:nvSpPr>
      <dsp:spPr>
        <a:xfrm>
          <a:off x="2514599" y="2569796"/>
          <a:ext cx="2514600" cy="164485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Remplir le formulaire sur Moodle </a:t>
          </a:r>
          <a:endParaRPr lang="en-US" sz="2100" kern="1200" dirty="0"/>
        </a:p>
      </dsp:txBody>
      <dsp:txXfrm>
        <a:off x="2514599" y="2569796"/>
        <a:ext cx="2514600" cy="1644850"/>
      </dsp:txXfrm>
    </dsp:sp>
    <dsp:sp modelId="{D373AEA0-F52D-4E9B-9DB1-DF0C4CDE0FBC}">
      <dsp:nvSpPr>
        <dsp:cNvPr id="0" name=""/>
        <dsp:cNvSpPr/>
      </dsp:nvSpPr>
      <dsp:spPr>
        <a:xfrm>
          <a:off x="5029199" y="2569796"/>
          <a:ext cx="2514600" cy="164485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Ne pas t’associer à un autre milieu </a:t>
          </a:r>
          <a:endParaRPr lang="en-US" sz="2100" kern="1200" dirty="0"/>
        </a:p>
      </dsp:txBody>
      <dsp:txXfrm>
        <a:off x="5029199" y="2569796"/>
        <a:ext cx="2514600" cy="1644850"/>
      </dsp:txXfrm>
    </dsp:sp>
    <dsp:sp modelId="{695686AE-A217-4E6B-BF3E-842D920E8FE4}">
      <dsp:nvSpPr>
        <dsp:cNvPr id="0" name=""/>
        <dsp:cNvSpPr/>
      </dsp:nvSpPr>
      <dsp:spPr>
        <a:xfrm>
          <a:off x="7543800" y="2559283"/>
          <a:ext cx="2514600" cy="166587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Suivi du CISSS vers </a:t>
          </a:r>
          <a:r>
            <a:rPr lang="fr-FR" sz="2100" b="1" kern="1200" dirty="0"/>
            <a:t>la mi-mars</a:t>
          </a:r>
          <a:endParaRPr lang="en-US" sz="2100" kern="1200" dirty="0"/>
        </a:p>
      </dsp:txBody>
      <dsp:txXfrm>
        <a:off x="7543800" y="2559283"/>
        <a:ext cx="2514600" cy="1665876"/>
      </dsp:txXfrm>
    </dsp:sp>
    <dsp:sp modelId="{AAD8D9BA-6497-455F-AF8B-B132410FFA42}">
      <dsp:nvSpPr>
        <dsp:cNvPr id="0" name=""/>
        <dsp:cNvSpPr/>
      </dsp:nvSpPr>
      <dsp:spPr>
        <a:xfrm rot="10800000">
          <a:off x="0" y="178"/>
          <a:ext cx="10058399" cy="1166854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b="1" kern="1200" dirty="0"/>
            <a:t>Quoi faire:</a:t>
          </a:r>
          <a:endParaRPr lang="en-US" sz="2600" kern="1200" dirty="0"/>
        </a:p>
      </dsp:txBody>
      <dsp:txXfrm rot="10800000">
        <a:off x="0" y="178"/>
        <a:ext cx="10058399" cy="7581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0194FA-8244-49C1-863C-4A4EDE32B141}">
      <dsp:nvSpPr>
        <dsp:cNvPr id="0" name=""/>
        <dsp:cNvSpPr/>
      </dsp:nvSpPr>
      <dsp:spPr>
        <a:xfrm>
          <a:off x="0" y="0"/>
          <a:ext cx="10058399" cy="442982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76936" tIns="376936" rIns="376936" bIns="376936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300" b="1" kern="1200" dirty="0"/>
            <a:t>Stage CIUSSS de la Capitale-Nationale (Rive-Nord)</a:t>
          </a:r>
          <a:endParaRPr lang="en-US" sz="5300" kern="1200" dirty="0"/>
        </a:p>
      </dsp:txBody>
      <dsp:txXfrm>
        <a:off x="0" y="0"/>
        <a:ext cx="10058399" cy="2392104"/>
      </dsp:txXfrm>
    </dsp:sp>
    <dsp:sp modelId="{0F70537B-3E2F-4529-8A39-2F3CFE5B745D}">
      <dsp:nvSpPr>
        <dsp:cNvPr id="0" name=""/>
        <dsp:cNvSpPr/>
      </dsp:nvSpPr>
      <dsp:spPr>
        <a:xfrm>
          <a:off x="0" y="2055120"/>
          <a:ext cx="5029200" cy="253557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39370" rIns="220472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 dirty="0"/>
            <a:t>Visionner les capsules des différentes directions sur Moodle dans les Kiosques info-stages </a:t>
          </a:r>
          <a:r>
            <a:rPr lang="fr-FR" sz="3100" u="sng" kern="1200" dirty="0"/>
            <a:t>inscription autonome</a:t>
          </a:r>
          <a:endParaRPr lang="en-US" sz="3100" kern="1200" dirty="0"/>
        </a:p>
      </dsp:txBody>
      <dsp:txXfrm>
        <a:off x="0" y="2055120"/>
        <a:ext cx="5029200" cy="2535574"/>
      </dsp:txXfrm>
    </dsp:sp>
    <dsp:sp modelId="{C79532AC-3EA2-481F-9F2B-A28676194F85}">
      <dsp:nvSpPr>
        <dsp:cNvPr id="0" name=""/>
        <dsp:cNvSpPr/>
      </dsp:nvSpPr>
      <dsp:spPr>
        <a:xfrm>
          <a:off x="5029199" y="2060031"/>
          <a:ext cx="5029200" cy="2525752"/>
        </a:xfrm>
        <a:prstGeom prst="rect">
          <a:avLst/>
        </a:prstGeom>
        <a:solidFill>
          <a:schemeClr val="accent2">
            <a:tint val="40000"/>
            <a:alpha val="90000"/>
            <a:hueOff val="-2177884"/>
            <a:satOff val="16428"/>
            <a:lumOff val="21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2177884"/>
              <a:satOff val="16428"/>
              <a:lumOff val="218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39370" rIns="220472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 dirty="0">
              <a:solidFill>
                <a:srgbClr val="C00000"/>
              </a:solidFill>
            </a:rPr>
            <a:t>Nous sommes toujours en attentes des consignes</a:t>
          </a:r>
          <a:endParaRPr lang="en-US" sz="3100" kern="1200" dirty="0">
            <a:solidFill>
              <a:srgbClr val="C00000"/>
            </a:solidFill>
          </a:endParaRPr>
        </a:p>
      </dsp:txBody>
      <dsp:txXfrm>
        <a:off x="5029199" y="2060031"/>
        <a:ext cx="5029200" cy="25257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BB6555-83EF-439F-8AE7-CEEE8FA50719}">
      <dsp:nvSpPr>
        <dsp:cNvPr id="0" name=""/>
        <dsp:cNvSpPr/>
      </dsp:nvSpPr>
      <dsp:spPr>
        <a:xfrm>
          <a:off x="0" y="45678"/>
          <a:ext cx="5906181" cy="7675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200" b="1" kern="1200"/>
            <a:t>Quelques conseils:</a:t>
          </a:r>
          <a:endParaRPr lang="en-US" sz="3200" kern="1200"/>
        </a:p>
      </dsp:txBody>
      <dsp:txXfrm>
        <a:off x="37467" y="83145"/>
        <a:ext cx="5831247" cy="692586"/>
      </dsp:txXfrm>
    </dsp:sp>
    <dsp:sp modelId="{5A4A172F-2998-4E1F-8030-8C3B3B1972E2}">
      <dsp:nvSpPr>
        <dsp:cNvPr id="0" name=""/>
        <dsp:cNvSpPr/>
      </dsp:nvSpPr>
      <dsp:spPr>
        <a:xfrm>
          <a:off x="0" y="813199"/>
          <a:ext cx="5906181" cy="4371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7521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A" sz="2500" kern="1200"/>
            <a:t>Placer par ordre alphabétique</a:t>
          </a:r>
          <a:endParaRPr lang="en-US" sz="2500" kern="120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A" sz="2500" kern="1200"/>
            <a:t>Où trouver l’information</a:t>
          </a:r>
          <a:endParaRPr lang="en-US" sz="2500" kern="120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A" sz="2500" kern="1200"/>
            <a:t>Cases (vaccins – empêchements judiciaires – voitures)</a:t>
          </a:r>
          <a:endParaRPr lang="en-US" sz="2500" kern="120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A" sz="2500" kern="1200"/>
            <a:t>Mise à jour des informations par les milieux (il faut toujours vérifier la disponibilité)</a:t>
          </a:r>
          <a:endParaRPr lang="en-US" sz="2500" kern="120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A" sz="2500" kern="1200"/>
            <a:t>Demandes particulières de stage (je connais quelqu’un…)</a:t>
          </a:r>
          <a:endParaRPr lang="en-US" sz="2500" kern="120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A" sz="2500" kern="1200"/>
            <a:t>Quoi faire, si je change d’idée une fois associé.e?</a:t>
          </a:r>
          <a:endParaRPr lang="en-US" sz="2500" kern="1200"/>
        </a:p>
      </dsp:txBody>
      <dsp:txXfrm>
        <a:off x="0" y="813199"/>
        <a:ext cx="5906181" cy="43718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AE2135-D464-4847-B286-EBA1FEE4E047}">
      <dsp:nvSpPr>
        <dsp:cNvPr id="0" name=""/>
        <dsp:cNvSpPr/>
      </dsp:nvSpPr>
      <dsp:spPr>
        <a:xfrm>
          <a:off x="0" y="113271"/>
          <a:ext cx="5906181" cy="106340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Contacter la tutrice/</a:t>
          </a:r>
          <a:r>
            <a:rPr lang="fr-FR" sz="1900" kern="1200" dirty="0" err="1"/>
            <a:t>teur</a:t>
          </a:r>
          <a:r>
            <a:rPr lang="fr-FR" sz="1900" kern="1200" dirty="0"/>
            <a:t> , poser vos questions </a:t>
          </a:r>
          <a:r>
            <a:rPr lang="fr-FR" sz="1900" i="1" kern="1200" dirty="0"/>
            <a:t>(voir les exemples sur moodle si cela te cause du stress)</a:t>
          </a:r>
          <a:endParaRPr lang="en-US" sz="1900" kern="1200" dirty="0"/>
        </a:p>
      </dsp:txBody>
      <dsp:txXfrm>
        <a:off x="51911" y="165182"/>
        <a:ext cx="5802359" cy="959586"/>
      </dsp:txXfrm>
    </dsp:sp>
    <dsp:sp modelId="{2C9A2FAD-1944-46DC-9C94-9311B9B7BE21}">
      <dsp:nvSpPr>
        <dsp:cNvPr id="0" name=""/>
        <dsp:cNvSpPr/>
      </dsp:nvSpPr>
      <dsp:spPr>
        <a:xfrm>
          <a:off x="0" y="1240040"/>
          <a:ext cx="5906181" cy="1209780"/>
        </a:xfrm>
        <a:prstGeom prst="roundRect">
          <a:avLst/>
        </a:prstGeom>
        <a:solidFill>
          <a:schemeClr val="accent2">
            <a:hueOff val="-372364"/>
            <a:satOff val="-2325"/>
            <a:lumOff val="26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Planifier un moment pour une entrevue – favoriser la relâche, si difficile à placer dans votre horaire</a:t>
          </a:r>
          <a:endParaRPr lang="en-US" sz="1900" kern="1200"/>
        </a:p>
      </dsp:txBody>
      <dsp:txXfrm>
        <a:off x="59057" y="1299097"/>
        <a:ext cx="5788067" cy="1091666"/>
      </dsp:txXfrm>
    </dsp:sp>
    <dsp:sp modelId="{057A804D-2D43-4898-B68F-E730F24E2D5C}">
      <dsp:nvSpPr>
        <dsp:cNvPr id="0" name=""/>
        <dsp:cNvSpPr/>
      </dsp:nvSpPr>
      <dsp:spPr>
        <a:xfrm>
          <a:off x="0" y="2513180"/>
          <a:ext cx="5906181" cy="1209780"/>
        </a:xfrm>
        <a:prstGeom prst="roundRect">
          <a:avLst/>
        </a:prstGeom>
        <a:solidFill>
          <a:schemeClr val="accent2">
            <a:hueOff val="-744728"/>
            <a:satOff val="-4650"/>
            <a:lumOff val="52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Aller passer votre entrevue – préparation la semaine prochaine</a:t>
          </a:r>
          <a:endParaRPr lang="en-US" sz="1900" kern="1200"/>
        </a:p>
      </dsp:txBody>
      <dsp:txXfrm>
        <a:off x="59057" y="2572237"/>
        <a:ext cx="5788067" cy="1091666"/>
      </dsp:txXfrm>
    </dsp:sp>
    <dsp:sp modelId="{A114FB15-12AC-4438-8D04-15E2E1237752}">
      <dsp:nvSpPr>
        <dsp:cNvPr id="0" name=""/>
        <dsp:cNvSpPr/>
      </dsp:nvSpPr>
      <dsp:spPr>
        <a:xfrm>
          <a:off x="0" y="3786320"/>
          <a:ext cx="5906181" cy="1209780"/>
        </a:xfrm>
        <a:prstGeom prst="roundRect">
          <a:avLst/>
        </a:prstGeom>
        <a:solidFill>
          <a:schemeClr val="accent2">
            <a:hueOff val="-1117092"/>
            <a:satOff val="-6975"/>
            <a:lumOff val="79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Après l’entrevue assurer un suivi</a:t>
          </a:r>
          <a:endParaRPr lang="en-US" sz="1900" kern="1200"/>
        </a:p>
      </dsp:txBody>
      <dsp:txXfrm>
        <a:off x="59057" y="3845377"/>
        <a:ext cx="5788067" cy="1091666"/>
      </dsp:txXfrm>
    </dsp:sp>
    <dsp:sp modelId="{7B68F276-F560-4A55-A121-464E62C67620}">
      <dsp:nvSpPr>
        <dsp:cNvPr id="0" name=""/>
        <dsp:cNvSpPr/>
      </dsp:nvSpPr>
      <dsp:spPr>
        <a:xfrm>
          <a:off x="0" y="5059460"/>
          <a:ext cx="5906181" cy="1209780"/>
        </a:xfrm>
        <a:prstGeom prst="roundRect">
          <a:avLst/>
        </a:prstGeom>
        <a:solidFill>
          <a:schemeClr val="accent2">
            <a:hueOff val="-1489456"/>
            <a:satOff val="-9300"/>
            <a:lumOff val="105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Comment se donner un peu de temps avant d’officialiser son stage</a:t>
          </a:r>
          <a:endParaRPr lang="en-US" sz="1900" kern="1200"/>
        </a:p>
      </dsp:txBody>
      <dsp:txXfrm>
        <a:off x="59057" y="5118517"/>
        <a:ext cx="5788067" cy="109166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CD2852-4090-D045-9F7D-D39F82870200}">
      <dsp:nvSpPr>
        <dsp:cNvPr id="0" name=""/>
        <dsp:cNvSpPr/>
      </dsp:nvSpPr>
      <dsp:spPr>
        <a:xfrm>
          <a:off x="6487826" y="38331"/>
          <a:ext cx="1310446" cy="13104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b="1" kern="1200" dirty="0"/>
            <a:t>Observer</a:t>
          </a:r>
        </a:p>
      </dsp:txBody>
      <dsp:txXfrm>
        <a:off x="6487826" y="38331"/>
        <a:ext cx="1310446" cy="1310446"/>
      </dsp:txXfrm>
    </dsp:sp>
    <dsp:sp modelId="{317F2E7A-1D1F-B14F-BED6-7B753C80A888}">
      <dsp:nvSpPr>
        <dsp:cNvPr id="0" name=""/>
        <dsp:cNvSpPr/>
      </dsp:nvSpPr>
      <dsp:spPr>
        <a:xfrm>
          <a:off x="3399807" y="-226"/>
          <a:ext cx="4920010" cy="4920010"/>
        </a:xfrm>
        <a:prstGeom prst="circularArrow">
          <a:avLst>
            <a:gd name="adj1" fmla="val 5194"/>
            <a:gd name="adj2" fmla="val 335452"/>
            <a:gd name="adj3" fmla="val 21295119"/>
            <a:gd name="adj4" fmla="val 19764594"/>
            <a:gd name="adj5" fmla="val 6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2E823-8C00-5A4A-BFA0-22180C7FB44B}">
      <dsp:nvSpPr>
        <dsp:cNvPr id="0" name=""/>
        <dsp:cNvSpPr/>
      </dsp:nvSpPr>
      <dsp:spPr>
        <a:xfrm>
          <a:off x="7280910" y="2479193"/>
          <a:ext cx="1310446" cy="13104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b="1" kern="1200" dirty="0"/>
            <a:t>Analyser</a:t>
          </a:r>
        </a:p>
      </dsp:txBody>
      <dsp:txXfrm>
        <a:off x="7280910" y="2479193"/>
        <a:ext cx="1310446" cy="1310446"/>
      </dsp:txXfrm>
    </dsp:sp>
    <dsp:sp modelId="{3133C442-2EA8-D648-9510-A8242D793221}">
      <dsp:nvSpPr>
        <dsp:cNvPr id="0" name=""/>
        <dsp:cNvSpPr/>
      </dsp:nvSpPr>
      <dsp:spPr>
        <a:xfrm>
          <a:off x="3399807" y="-226"/>
          <a:ext cx="4920010" cy="4920010"/>
        </a:xfrm>
        <a:prstGeom prst="circularArrow">
          <a:avLst>
            <a:gd name="adj1" fmla="val 5194"/>
            <a:gd name="adj2" fmla="val 335452"/>
            <a:gd name="adj3" fmla="val 4016644"/>
            <a:gd name="adj4" fmla="val 2251646"/>
            <a:gd name="adj5" fmla="val 6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5A983-52C5-8D4A-A736-3D0E93118A53}">
      <dsp:nvSpPr>
        <dsp:cNvPr id="0" name=""/>
        <dsp:cNvSpPr/>
      </dsp:nvSpPr>
      <dsp:spPr>
        <a:xfrm>
          <a:off x="5204589" y="3987728"/>
          <a:ext cx="1310446" cy="13104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b="1" kern="1200" dirty="0"/>
            <a:t>planifier</a:t>
          </a:r>
        </a:p>
      </dsp:txBody>
      <dsp:txXfrm>
        <a:off x="5204589" y="3987728"/>
        <a:ext cx="1310446" cy="1310446"/>
      </dsp:txXfrm>
    </dsp:sp>
    <dsp:sp modelId="{FAA552F1-89D4-934C-B2C4-B8493919E6BB}">
      <dsp:nvSpPr>
        <dsp:cNvPr id="0" name=""/>
        <dsp:cNvSpPr/>
      </dsp:nvSpPr>
      <dsp:spPr>
        <a:xfrm>
          <a:off x="3399807" y="-226"/>
          <a:ext cx="4920010" cy="4920010"/>
        </a:xfrm>
        <a:prstGeom prst="circularArrow">
          <a:avLst>
            <a:gd name="adj1" fmla="val 5194"/>
            <a:gd name="adj2" fmla="val 335452"/>
            <a:gd name="adj3" fmla="val 8212902"/>
            <a:gd name="adj4" fmla="val 6447904"/>
            <a:gd name="adj5" fmla="val 6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C996DE-90C3-924B-A5A4-1C8DBC98A977}">
      <dsp:nvSpPr>
        <dsp:cNvPr id="0" name=""/>
        <dsp:cNvSpPr/>
      </dsp:nvSpPr>
      <dsp:spPr>
        <a:xfrm>
          <a:off x="3128268" y="2479193"/>
          <a:ext cx="1310446" cy="13104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b="1" kern="1200" dirty="0"/>
            <a:t>Intervenir</a:t>
          </a:r>
        </a:p>
      </dsp:txBody>
      <dsp:txXfrm>
        <a:off x="3128268" y="2479193"/>
        <a:ext cx="1310446" cy="1310446"/>
      </dsp:txXfrm>
    </dsp:sp>
    <dsp:sp modelId="{9CA9D3E1-69F9-F742-8F3A-0A57CC6A9ED6}">
      <dsp:nvSpPr>
        <dsp:cNvPr id="0" name=""/>
        <dsp:cNvSpPr/>
      </dsp:nvSpPr>
      <dsp:spPr>
        <a:xfrm>
          <a:off x="3399807" y="-226"/>
          <a:ext cx="4920010" cy="4920010"/>
        </a:xfrm>
        <a:prstGeom prst="circularArrow">
          <a:avLst>
            <a:gd name="adj1" fmla="val 5194"/>
            <a:gd name="adj2" fmla="val 335452"/>
            <a:gd name="adj3" fmla="val 12299954"/>
            <a:gd name="adj4" fmla="val 10769429"/>
            <a:gd name="adj5" fmla="val 6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4889F9-7DE6-464E-94F7-A9517AF0B690}">
      <dsp:nvSpPr>
        <dsp:cNvPr id="0" name=""/>
        <dsp:cNvSpPr/>
      </dsp:nvSpPr>
      <dsp:spPr>
        <a:xfrm>
          <a:off x="3921352" y="38331"/>
          <a:ext cx="1310446" cy="13104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b="1" kern="1200" dirty="0"/>
            <a:t>Évaluer</a:t>
          </a:r>
        </a:p>
      </dsp:txBody>
      <dsp:txXfrm>
        <a:off x="3921352" y="38331"/>
        <a:ext cx="1310446" cy="1310446"/>
      </dsp:txXfrm>
    </dsp:sp>
    <dsp:sp modelId="{0270DE18-003F-904F-892E-AF5027A8B806}">
      <dsp:nvSpPr>
        <dsp:cNvPr id="0" name=""/>
        <dsp:cNvSpPr/>
      </dsp:nvSpPr>
      <dsp:spPr>
        <a:xfrm>
          <a:off x="3399807" y="-226"/>
          <a:ext cx="4920010" cy="4920010"/>
        </a:xfrm>
        <a:prstGeom prst="circularArrow">
          <a:avLst>
            <a:gd name="adj1" fmla="val 5194"/>
            <a:gd name="adj2" fmla="val 335452"/>
            <a:gd name="adj3" fmla="val 16867626"/>
            <a:gd name="adj4" fmla="val 15196921"/>
            <a:gd name="adj5" fmla="val 6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BE1FB6-F4C9-49E8-AE65-D87B9B94A1DC}">
      <dsp:nvSpPr>
        <dsp:cNvPr id="0" name=""/>
        <dsp:cNvSpPr/>
      </dsp:nvSpPr>
      <dsp:spPr>
        <a:xfrm>
          <a:off x="447913" y="1658"/>
          <a:ext cx="2863304" cy="171798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200" kern="1200"/>
            <a:t>900 heures au total (pour les 3 stages – 391, 491 et 691)</a:t>
          </a:r>
          <a:endParaRPr lang="en-US" sz="2200" kern="1200"/>
        </a:p>
      </dsp:txBody>
      <dsp:txXfrm>
        <a:off x="447913" y="1658"/>
        <a:ext cx="2863304" cy="1717982"/>
      </dsp:txXfrm>
    </dsp:sp>
    <dsp:sp modelId="{71F9B949-E511-486E-BCB6-3143A7E2624D}">
      <dsp:nvSpPr>
        <dsp:cNvPr id="0" name=""/>
        <dsp:cNvSpPr/>
      </dsp:nvSpPr>
      <dsp:spPr>
        <a:xfrm>
          <a:off x="3597547" y="1658"/>
          <a:ext cx="2863304" cy="1717982"/>
        </a:xfrm>
        <a:prstGeom prst="rect">
          <a:avLst/>
        </a:prstGeom>
        <a:solidFill>
          <a:schemeClr val="accent2">
            <a:hueOff val="-297891"/>
            <a:satOff val="-1860"/>
            <a:lumOff val="211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200" kern="1200"/>
            <a:t>Les 2 premiers dans le même milieu</a:t>
          </a:r>
          <a:endParaRPr lang="en-US" sz="2200" kern="1200"/>
        </a:p>
      </dsp:txBody>
      <dsp:txXfrm>
        <a:off x="3597547" y="1658"/>
        <a:ext cx="2863304" cy="1717982"/>
      </dsp:txXfrm>
    </dsp:sp>
    <dsp:sp modelId="{548F2161-9FB8-4B3F-A9CA-F2F9964A5D47}">
      <dsp:nvSpPr>
        <dsp:cNvPr id="0" name=""/>
        <dsp:cNvSpPr/>
      </dsp:nvSpPr>
      <dsp:spPr>
        <a:xfrm>
          <a:off x="6747182" y="1658"/>
          <a:ext cx="2863304" cy="1717982"/>
        </a:xfrm>
        <a:prstGeom prst="rect">
          <a:avLst/>
        </a:prstGeom>
        <a:solidFill>
          <a:schemeClr val="accent2">
            <a:hueOff val="-595782"/>
            <a:satOff val="-3720"/>
            <a:lumOff val="423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200" kern="1200"/>
            <a:t>Supervisions individuelles</a:t>
          </a:r>
          <a:endParaRPr lang="en-US" sz="2200" kern="1200"/>
        </a:p>
      </dsp:txBody>
      <dsp:txXfrm>
        <a:off x="6747182" y="1658"/>
        <a:ext cx="2863304" cy="1717982"/>
      </dsp:txXfrm>
    </dsp:sp>
    <dsp:sp modelId="{D05C22AA-15D5-4AD6-A12B-F2A77777B4AF}">
      <dsp:nvSpPr>
        <dsp:cNvPr id="0" name=""/>
        <dsp:cNvSpPr/>
      </dsp:nvSpPr>
      <dsp:spPr>
        <a:xfrm>
          <a:off x="447913" y="2005971"/>
          <a:ext cx="2863304" cy="1717982"/>
        </a:xfrm>
        <a:prstGeom prst="rect">
          <a:avLst/>
        </a:prstGeom>
        <a:solidFill>
          <a:schemeClr val="accent2">
            <a:hueOff val="-893674"/>
            <a:satOff val="-5580"/>
            <a:lumOff val="635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200" kern="1200"/>
            <a:t>Supervisions collectives</a:t>
          </a:r>
          <a:endParaRPr lang="en-US" sz="2200" kern="1200"/>
        </a:p>
      </dsp:txBody>
      <dsp:txXfrm>
        <a:off x="447913" y="2005971"/>
        <a:ext cx="2863304" cy="1717982"/>
      </dsp:txXfrm>
    </dsp:sp>
    <dsp:sp modelId="{3BE1E890-B709-4E68-A2A5-025487EB08CE}">
      <dsp:nvSpPr>
        <dsp:cNvPr id="0" name=""/>
        <dsp:cNvSpPr/>
      </dsp:nvSpPr>
      <dsp:spPr>
        <a:xfrm>
          <a:off x="3597547" y="2005971"/>
          <a:ext cx="2863304" cy="1717982"/>
        </a:xfrm>
        <a:prstGeom prst="rect">
          <a:avLst/>
        </a:prstGeom>
        <a:solidFill>
          <a:schemeClr val="accent2">
            <a:hueOff val="-1191565"/>
            <a:satOff val="-7440"/>
            <a:lumOff val="846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200" kern="1200"/>
            <a:t>Rencontres régulières avec tuteur</a:t>
          </a:r>
          <a:endParaRPr lang="en-US" sz="2200" kern="1200"/>
        </a:p>
      </dsp:txBody>
      <dsp:txXfrm>
        <a:off x="3597547" y="2005971"/>
        <a:ext cx="2863304" cy="1717982"/>
      </dsp:txXfrm>
    </dsp:sp>
    <dsp:sp modelId="{F6913B41-0874-4A5F-976B-7AC0A80247B0}">
      <dsp:nvSpPr>
        <dsp:cNvPr id="0" name=""/>
        <dsp:cNvSpPr/>
      </dsp:nvSpPr>
      <dsp:spPr>
        <a:xfrm>
          <a:off x="6747182" y="2005971"/>
          <a:ext cx="2863304" cy="1717982"/>
        </a:xfrm>
        <a:prstGeom prst="rect">
          <a:avLst/>
        </a:prstGeom>
        <a:solidFill>
          <a:schemeClr val="accent2">
            <a:hueOff val="-1489456"/>
            <a:satOff val="-9300"/>
            <a:lumOff val="1058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200" kern="1200"/>
            <a:t>**GUIDE DE PRÉPATION au STAGE sur MOODLE</a:t>
          </a:r>
          <a:r>
            <a:rPr lang="fr-CA" sz="2200" b="1" kern="1200"/>
            <a:t>, à consulter</a:t>
          </a:r>
          <a:endParaRPr lang="en-US" sz="2200" kern="1200"/>
        </a:p>
      </dsp:txBody>
      <dsp:txXfrm>
        <a:off x="6747182" y="2005971"/>
        <a:ext cx="2863304" cy="171798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ACF647-7ED7-48F6-881A-C583D08EC265}">
      <dsp:nvSpPr>
        <dsp:cNvPr id="0" name=""/>
        <dsp:cNvSpPr/>
      </dsp:nvSpPr>
      <dsp:spPr>
        <a:xfrm>
          <a:off x="0" y="145969"/>
          <a:ext cx="5906181" cy="92857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700" kern="1200"/>
            <a:t>Être ouvert aux différentes clientèles</a:t>
          </a:r>
          <a:endParaRPr lang="en-US" sz="1700" kern="1200"/>
        </a:p>
      </dsp:txBody>
      <dsp:txXfrm>
        <a:off x="45329" y="191298"/>
        <a:ext cx="5815523" cy="837917"/>
      </dsp:txXfrm>
    </dsp:sp>
    <dsp:sp modelId="{4A139E39-CC3F-47A2-8D4E-0FC24B03A1E1}">
      <dsp:nvSpPr>
        <dsp:cNvPr id="0" name=""/>
        <dsp:cNvSpPr/>
      </dsp:nvSpPr>
      <dsp:spPr>
        <a:xfrm>
          <a:off x="0" y="1123504"/>
          <a:ext cx="5906181" cy="928575"/>
        </a:xfrm>
        <a:prstGeom prst="roundRect">
          <a:avLst/>
        </a:prstGeom>
        <a:solidFill>
          <a:schemeClr val="accent2">
            <a:hueOff val="-297891"/>
            <a:satOff val="-1860"/>
            <a:lumOff val="21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700" kern="1200"/>
            <a:t>Se questionner sur nos intérêts et les défis que l’on souhaite relever</a:t>
          </a:r>
          <a:endParaRPr lang="en-US" sz="1700" kern="1200"/>
        </a:p>
      </dsp:txBody>
      <dsp:txXfrm>
        <a:off x="45329" y="1168833"/>
        <a:ext cx="5815523" cy="837917"/>
      </dsp:txXfrm>
    </dsp:sp>
    <dsp:sp modelId="{264D5AD9-D343-4E19-895C-A0AF073B4FDD}">
      <dsp:nvSpPr>
        <dsp:cNvPr id="0" name=""/>
        <dsp:cNvSpPr/>
      </dsp:nvSpPr>
      <dsp:spPr>
        <a:xfrm>
          <a:off x="0" y="2101040"/>
          <a:ext cx="5906181" cy="928575"/>
        </a:xfrm>
        <a:prstGeom prst="roundRect">
          <a:avLst/>
        </a:prstGeom>
        <a:solidFill>
          <a:schemeClr val="accent2">
            <a:hueOff val="-595782"/>
            <a:satOff val="-3720"/>
            <a:lumOff val="423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700" kern="1200"/>
            <a:t>S’informer</a:t>
          </a:r>
          <a:endParaRPr lang="en-US" sz="1700" kern="1200"/>
        </a:p>
      </dsp:txBody>
      <dsp:txXfrm>
        <a:off x="45329" y="2146369"/>
        <a:ext cx="5815523" cy="837917"/>
      </dsp:txXfrm>
    </dsp:sp>
    <dsp:sp modelId="{E6AF4A69-116A-45BF-96FB-518681349FCA}">
      <dsp:nvSpPr>
        <dsp:cNvPr id="0" name=""/>
        <dsp:cNvSpPr/>
      </dsp:nvSpPr>
      <dsp:spPr>
        <a:xfrm>
          <a:off x="0" y="3078575"/>
          <a:ext cx="5906181" cy="928575"/>
        </a:xfrm>
        <a:prstGeom prst="roundRect">
          <a:avLst/>
        </a:prstGeom>
        <a:solidFill>
          <a:schemeClr val="accent2">
            <a:hueOff val="-893674"/>
            <a:satOff val="-5580"/>
            <a:lumOff val="63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700" kern="1200" dirty="0"/>
            <a:t>Participer à la rencontre optionnelle de la semaine du 6 février rencontre</a:t>
          </a:r>
          <a:endParaRPr lang="en-US" sz="1700" kern="1200" dirty="0"/>
        </a:p>
      </dsp:txBody>
      <dsp:txXfrm>
        <a:off x="45329" y="3123904"/>
        <a:ext cx="5815523" cy="837917"/>
      </dsp:txXfrm>
    </dsp:sp>
    <dsp:sp modelId="{D2B85D6D-645D-4F8E-A26E-C49D700B0947}">
      <dsp:nvSpPr>
        <dsp:cNvPr id="0" name=""/>
        <dsp:cNvSpPr/>
      </dsp:nvSpPr>
      <dsp:spPr>
        <a:xfrm>
          <a:off x="0" y="4056111"/>
          <a:ext cx="5906181" cy="928575"/>
        </a:xfrm>
        <a:prstGeom prst="roundRect">
          <a:avLst/>
        </a:prstGeom>
        <a:solidFill>
          <a:schemeClr val="accent2">
            <a:hueOff val="-1191565"/>
            <a:satOff val="-7440"/>
            <a:lumOff val="84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700" u="sng" kern="1200" dirty="0"/>
            <a:t>KIOSQUES INFO-STAGES </a:t>
          </a:r>
          <a:r>
            <a:rPr lang="fr-CA" sz="1700" b="1" kern="1200" dirty="0"/>
            <a:t> </a:t>
          </a:r>
          <a:endParaRPr lang="en-US" sz="1700" kern="1200" dirty="0"/>
        </a:p>
      </dsp:txBody>
      <dsp:txXfrm>
        <a:off x="45329" y="4101440"/>
        <a:ext cx="5815523" cy="837917"/>
      </dsp:txXfrm>
    </dsp:sp>
    <dsp:sp modelId="{A3ACB6CD-C764-493B-870A-E7FFB5DC3D41}">
      <dsp:nvSpPr>
        <dsp:cNvPr id="0" name=""/>
        <dsp:cNvSpPr/>
      </dsp:nvSpPr>
      <dsp:spPr>
        <a:xfrm>
          <a:off x="0" y="5033647"/>
          <a:ext cx="5906181" cy="928575"/>
        </a:xfrm>
        <a:prstGeom prst="roundRect">
          <a:avLst/>
        </a:prstGeom>
        <a:solidFill>
          <a:schemeClr val="accent2">
            <a:hueOff val="-1489456"/>
            <a:satOff val="-9300"/>
            <a:lumOff val="105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700" kern="1200"/>
            <a:t>Moodle (source imp. d’info et site internet, les enseignants peuvent aussi vous fournir beaucoup d’info…) </a:t>
          </a:r>
          <a:endParaRPr lang="fr-CA" sz="1700" kern="1200" dirty="0"/>
        </a:p>
      </dsp:txBody>
      <dsp:txXfrm>
        <a:off x="45329" y="5078976"/>
        <a:ext cx="5815523" cy="8379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96B8D4-6E95-E742-BF3E-4394784576DC}" type="datetimeFigureOut">
              <a:rPr lang="fr-FR" smtClean="0"/>
              <a:t>23/01/2023</a:t>
            </a:fld>
            <a:endParaRPr lang="fr-FR"/>
          </a:p>
        </p:txBody>
      </p:sp>
      <p:sp>
        <p:nvSpPr>
          <p:cNvPr id="4" name="Espace réservé de l'image de diapositiv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2E9528-01F9-C840-B4A9-B4E0B2AA9C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3154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2E9528-01F9-C840-B4A9-B4E0B2AA9C2D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3255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1/23/2023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56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89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01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421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612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9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107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67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013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1/23/2023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764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6941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082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27" r:id="rId4"/>
    <p:sldLayoutId id="2147483728" r:id="rId5"/>
    <p:sldLayoutId id="2147483734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A643B7E8-B361-4A91-A7A5-07418CFCF9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7A74E93-DAA8-4661-8F23-0F48710EAF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7" y="643464"/>
            <a:ext cx="6269159" cy="557107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FF212E38-C041-49D9-9236-29FF44B27E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16" y="809244"/>
            <a:ext cx="5943600" cy="5239512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585F4CB-0F2B-5644-8F30-3278B2B1C8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3633" y="1650124"/>
            <a:ext cx="5068568" cy="3342290"/>
          </a:xfrm>
        </p:spPr>
        <p:txBody>
          <a:bodyPr>
            <a:normAutofit fontScale="90000"/>
          </a:bodyPr>
          <a:lstStyle/>
          <a:p>
            <a:r>
              <a:rPr lang="fr-FR" sz="5600" dirty="0"/>
              <a:t>Rencontre Préparatoire</a:t>
            </a:r>
            <a:br>
              <a:rPr lang="fr-FR" sz="5600" dirty="0"/>
            </a:br>
            <a:r>
              <a:rPr lang="fr-FR" sz="5600" dirty="0"/>
              <a:t>#2 </a:t>
            </a:r>
            <a:br>
              <a:rPr lang="fr-FR" sz="5600" dirty="0"/>
            </a:br>
            <a:br>
              <a:rPr lang="fr-FR" sz="5600" dirty="0"/>
            </a:br>
            <a:endParaRPr lang="fr-FR" sz="5600" b="1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2FEA3ED-2070-A540-AAE9-F394C873EF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3634" y="4118513"/>
            <a:ext cx="5068567" cy="797089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r-FR" b="1" dirty="0"/>
              <a:t>Stage Automne 2023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90391D1-AA86-467F-A77E-0606FCCCD2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7796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A430F17-C7B1-40FD-89FA-55002B6636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932096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3EAAD29-514C-4272-AA97-D2DCEB35B6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23736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080894D-F290-4DF4-82A7-905285A7E1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932096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Multi-colored push pins connected by a black wire">
            <a:extLst>
              <a:ext uri="{FF2B5EF4-FFF2-40B4-BE49-F238E27FC236}">
                <a16:creationId xmlns:a16="http://schemas.microsoft.com/office/drawing/2014/main" id="{B23D26D1-E1A8-4F8D-9134-3A9AAA6C07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372" r="48503" b="-1"/>
          <a:stretch/>
        </p:blipFill>
        <p:spPr>
          <a:xfrm>
            <a:off x="7555832" y="10"/>
            <a:ext cx="463616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758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45D7578-89B6-5D4D-8251-0B0CC1951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40" y="875324"/>
            <a:ext cx="3536510" cy="5093520"/>
          </a:xfrm>
        </p:spPr>
        <p:txBody>
          <a:bodyPr>
            <a:normAutofit/>
          </a:bodyPr>
          <a:lstStyle/>
          <a:p>
            <a:pPr algn="ctr"/>
            <a:r>
              <a:rPr lang="fr-FR" sz="3100" b="1" dirty="0">
                <a:solidFill>
                  <a:schemeClr val="tx1"/>
                </a:solidFill>
                <a:latin typeface="+mn-lt"/>
              </a:rPr>
              <a:t>Compétences personnelles et professionnelles (391-491) </a:t>
            </a:r>
            <a:br>
              <a:rPr lang="fr-FR" sz="3100" b="1" dirty="0">
                <a:solidFill>
                  <a:schemeClr val="tx1"/>
                </a:solidFill>
                <a:latin typeface="+mn-lt"/>
              </a:rPr>
            </a:br>
            <a:br>
              <a:rPr lang="fr-FR" sz="3100" b="1" dirty="0">
                <a:solidFill>
                  <a:schemeClr val="tx1"/>
                </a:solidFill>
                <a:latin typeface="+mn-lt"/>
              </a:rPr>
            </a:br>
            <a:r>
              <a:rPr lang="fr-FR" sz="3100" b="1" dirty="0">
                <a:solidFill>
                  <a:schemeClr val="tx1"/>
                </a:solidFill>
                <a:latin typeface="+mn-lt"/>
              </a:rPr>
              <a:t>  </a:t>
            </a:r>
            <a:endParaRPr lang="fr-FR" sz="31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1841E0-ED20-F24C-8AE0-7BF541F41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124" y="559477"/>
            <a:ext cx="5647076" cy="5475563"/>
          </a:xfrm>
        </p:spPr>
        <p:txBody>
          <a:bodyPr anchor="ctr">
            <a:normAutofit/>
          </a:bodyPr>
          <a:lstStyle/>
          <a:p>
            <a:endParaRPr lang="fr-FR" sz="2000" b="1" dirty="0"/>
          </a:p>
          <a:p>
            <a:pPr marL="452438" indent="-187325">
              <a:buFont typeface="Arial" panose="020B0604020202020204" pitchFamily="34" charset="0"/>
              <a:buChar char="•"/>
            </a:pPr>
            <a:r>
              <a:rPr lang="fr-FR" sz="2800" dirty="0"/>
              <a:t> Voir les documents dans la section « lecture et documentation » du Moodle</a:t>
            </a:r>
          </a:p>
          <a:p>
            <a:pPr marL="541338" indent="-276225">
              <a:buFont typeface="Arial" panose="020B0604020202020204" pitchFamily="34" charset="0"/>
              <a:buChar char="•"/>
            </a:pPr>
            <a:r>
              <a:rPr lang="fr-FR" sz="2800" dirty="0"/>
              <a:t> </a:t>
            </a:r>
            <a:r>
              <a:rPr lang="fr-CA" sz="2800" dirty="0"/>
              <a:t>Appréciations (échelle de cotation, gradation d’un  stage à l’autre…) </a:t>
            </a:r>
          </a:p>
          <a:p>
            <a:pPr marL="541338" indent="-276225">
              <a:buFont typeface="Arial" panose="020B0604020202020204" pitchFamily="34" charset="0"/>
              <a:buChar char="•"/>
            </a:pPr>
            <a:r>
              <a:rPr lang="fr-CA" sz="2800" dirty="0"/>
              <a:t>Calendrier des stage</a:t>
            </a:r>
          </a:p>
          <a:p>
            <a:pPr marL="541338" indent="-276225">
              <a:buFont typeface="Arial" panose="020B0604020202020204" pitchFamily="34" charset="0"/>
              <a:buChar char="•"/>
            </a:pPr>
            <a:endParaRPr lang="fr-CA" sz="2000" b="1" dirty="0"/>
          </a:p>
          <a:p>
            <a:pPr marL="541338" indent="-276225">
              <a:buFont typeface="Arial" panose="020B0604020202020204" pitchFamily="34" charset="0"/>
              <a:buChar char="•"/>
            </a:pPr>
            <a:endParaRPr lang="fr-FR" sz="2000" b="1" dirty="0"/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62655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3F90159-454B-49C4-9EDA-156FC90EE5B9}"/>
              </a:ext>
            </a:extLst>
          </p:cNvPr>
          <p:cNvSpPr txBox="1"/>
          <p:nvPr/>
        </p:nvSpPr>
        <p:spPr>
          <a:xfrm>
            <a:off x="573409" y="559477"/>
            <a:ext cx="3765200" cy="57099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Comment choisir une clientèle – un milieu?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B3D477C2-C5BE-DE70-8908-3D8848DA6D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3420220"/>
              </p:ext>
            </p:extLst>
          </p:nvPr>
        </p:nvGraphicFramePr>
        <p:xfrm>
          <a:off x="5478124" y="374904"/>
          <a:ext cx="5906181" cy="610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7427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3C0B21E-77ED-44F1-9B73-AC64DB7E7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40" y="875324"/>
            <a:ext cx="3536510" cy="5093520"/>
          </a:xfrm>
        </p:spPr>
        <p:txBody>
          <a:bodyPr>
            <a:normAutofit/>
          </a:bodyPr>
          <a:lstStyle/>
          <a:p>
            <a:pPr algn="ctr"/>
            <a:r>
              <a:rPr lang="fr-CA" sz="4400" b="1" dirty="0">
                <a:solidFill>
                  <a:schemeClr val="tx1"/>
                </a:solidFill>
                <a:latin typeface="+mn-lt"/>
              </a:rPr>
              <a:t>Semaine prochaine</a:t>
            </a:r>
            <a:br>
              <a:rPr lang="fr-CA" sz="4400" b="1" dirty="0">
                <a:solidFill>
                  <a:schemeClr val="tx1"/>
                </a:solidFill>
                <a:latin typeface="+mn-lt"/>
              </a:rPr>
            </a:br>
            <a:br>
              <a:rPr lang="fr-CA" sz="4400" b="1" dirty="0">
                <a:solidFill>
                  <a:schemeClr val="tx1"/>
                </a:solidFill>
                <a:latin typeface="+mn-lt"/>
              </a:rPr>
            </a:br>
            <a:r>
              <a:rPr lang="fr-CA" sz="2700" b="1" dirty="0"/>
              <a:t>RENCONTRE OBLIGATOIRE POUR TOUS</a:t>
            </a:r>
            <a:br>
              <a:rPr lang="fr-CA" sz="4400" b="1" dirty="0"/>
            </a:br>
            <a:endParaRPr lang="fr-CA" sz="4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D43B4E-9CBA-4CAB-A0BE-C2BECA764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123" y="559477"/>
            <a:ext cx="6249057" cy="615329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fr-CA" sz="2800" b="1" u="sng" dirty="0"/>
          </a:p>
          <a:p>
            <a:pPr marL="0" indent="0">
              <a:buNone/>
            </a:pPr>
            <a:r>
              <a:rPr lang="fr-CA" sz="2800" b="1" dirty="0"/>
              <a:t>L’ENTREVUE DE STAGE</a:t>
            </a:r>
          </a:p>
          <a:p>
            <a:pPr marL="0" indent="0">
              <a:buNone/>
            </a:pPr>
            <a:r>
              <a:rPr lang="fr-CA" sz="2800" i="1" dirty="0"/>
              <a:t>* Pour t’y préparer, pense aux entrevues que tu as déjà passées, aux questions qui te rendent mal à l’aise ou celles où tu te débrouilles bien. Si tu as des questionnements, nous serons ravies d’y répondre.</a:t>
            </a:r>
          </a:p>
          <a:p>
            <a:pPr marL="0" indent="0">
              <a:buNone/>
            </a:pPr>
            <a:endParaRPr lang="fr-CA" sz="2000" b="1" dirty="0"/>
          </a:p>
          <a:p>
            <a:pPr marL="0" indent="0">
              <a:buNone/>
            </a:pPr>
            <a:endParaRPr lang="fr-CA" sz="2000" b="1" dirty="0"/>
          </a:p>
        </p:txBody>
      </p:sp>
    </p:spTree>
    <p:extLst>
      <p:ext uri="{BB962C8B-B14F-4D97-AF65-F5344CB8AC3E}">
        <p14:creationId xmlns:p14="http://schemas.microsoft.com/office/powerpoint/2010/main" val="4138326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E59B247-F0B7-425F-B4F9-061AECA3E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fr-CA" b="1" dirty="0">
                <a:latin typeface="+mn-lt"/>
              </a:rPr>
              <a:t>RAPPELS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BF97CA39-8963-E49A-68D5-7F7CAC15A9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8118098"/>
              </p:ext>
            </p:extLst>
          </p:nvPr>
        </p:nvGraphicFramePr>
        <p:xfrm>
          <a:off x="5478124" y="374904"/>
          <a:ext cx="5906181" cy="610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3984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E6D0B1C-62E2-E14D-886F-8B281ADC7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fr-FR" sz="3100" b="1">
                <a:latin typeface="+mn-lt"/>
              </a:rPr>
              <a:t>Intérêt pour un stage au CISSS Chaudière-Appalaches ou au CIUSS de la Capitale-Nationale 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EC1F7FDA-6692-5F87-3952-C5D2BEECE1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4968123"/>
              </p:ext>
            </p:extLst>
          </p:nvPr>
        </p:nvGraphicFramePr>
        <p:xfrm>
          <a:off x="1066800" y="1881352"/>
          <a:ext cx="10058400" cy="43955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3895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E6D0B1C-62E2-E14D-886F-8B281ADC7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fr-FR" b="1" dirty="0">
                <a:latin typeface="+mn-lt"/>
              </a:rPr>
              <a:t>Quoi faire la suite</a:t>
            </a:r>
            <a:r>
              <a:rPr lang="fr-FR" b="1" dirty="0"/>
              <a:t>…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32DEEB1A-E708-59DD-CA49-335454CD1E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4508158"/>
              </p:ext>
            </p:extLst>
          </p:nvPr>
        </p:nvGraphicFramePr>
        <p:xfrm>
          <a:off x="1066800" y="1891863"/>
          <a:ext cx="10058400" cy="4591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1948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203729A-66E4-4139-B3DB-CECEF6DA52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8B0185-BF60-40FC-A3B6-BF883AD4E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FF99E5-A26E-4AC8-AA09-A9F829E3A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E854CCE-CAFB-5346-825D-92D2458BA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619" y="891241"/>
            <a:ext cx="3939084" cy="5075519"/>
          </a:xfrm>
        </p:spPr>
        <p:txBody>
          <a:bodyPr>
            <a:normAutofit/>
          </a:bodyPr>
          <a:lstStyle/>
          <a:p>
            <a:pPr algn="r"/>
            <a:r>
              <a:rPr lang="fr-CA" b="1" dirty="0">
                <a:latin typeface="+mn-lt"/>
              </a:rPr>
              <a:t>Se préoccuper des directives en lien avec la COVID</a:t>
            </a:r>
            <a:br>
              <a:rPr lang="fr-CA" b="1" u="sng" dirty="0">
                <a:latin typeface="+mn-lt"/>
              </a:rPr>
            </a:br>
            <a:endParaRPr lang="fr-FR" b="1" u="sng" dirty="0">
              <a:latin typeface="+mn-lt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A5AEE14-4971-4A17-9134-2678A90F2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9078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E16985-BE35-414B-8C17-BB7EF485A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0812" y="891241"/>
            <a:ext cx="5978834" cy="5305164"/>
          </a:xfrm>
        </p:spPr>
        <p:txBody>
          <a:bodyPr anchor="ctr"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fr-CA" sz="3200" dirty="0"/>
              <a:t>Elles changent en fonction de l’évolution de la situation</a:t>
            </a:r>
          </a:p>
          <a:p>
            <a:pPr marL="0" lvl="0" indent="0">
              <a:buNone/>
            </a:pPr>
            <a:endParaRPr lang="fr-CA" sz="32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fr-CA" sz="3200" dirty="0"/>
              <a:t>Sur le site du CIUSSS ou du CISSS – importance d’être à jour –liens sur MOODLE</a:t>
            </a:r>
          </a:p>
          <a:p>
            <a:pPr lvl="0">
              <a:buFont typeface="Arial" panose="020B0604020202020204" pitchFamily="34" charset="0"/>
              <a:buChar char="•"/>
            </a:pPr>
            <a:endParaRPr lang="fr-CA" dirty="0"/>
          </a:p>
          <a:p>
            <a:pPr marL="0" lvl="0" indent="0">
              <a:buNone/>
            </a:pPr>
            <a:endParaRPr lang="fr-CA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2676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6B91078-5BE6-2C41-B092-A9CF1B4C0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fr-FR" b="1" u="sng"/>
              <a:t>UTILISATION DE GISE – Procédures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graphicFrame>
        <p:nvGraphicFramePr>
          <p:cNvPr id="14" name="Espace réservé du contenu 2">
            <a:extLst>
              <a:ext uri="{FF2B5EF4-FFF2-40B4-BE49-F238E27FC236}">
                <a16:creationId xmlns:a16="http://schemas.microsoft.com/office/drawing/2014/main" id="{5905E12C-33D6-874E-576C-833208A489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0418060"/>
              </p:ext>
            </p:extLst>
          </p:nvPr>
        </p:nvGraphicFramePr>
        <p:xfrm>
          <a:off x="5478124" y="80094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8654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45D7578-89B6-5D4D-8251-0B0CC1951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fr-FR" b="1" dirty="0">
                <a:latin typeface="+mn-lt"/>
              </a:rPr>
              <a:t>Une fois </a:t>
            </a:r>
            <a:r>
              <a:rPr lang="fr-FR" b="1" dirty="0" err="1">
                <a:latin typeface="+mn-lt"/>
              </a:rPr>
              <a:t>associé.e</a:t>
            </a:r>
            <a:r>
              <a:rPr lang="fr-FR" b="1" dirty="0">
                <a:latin typeface="+mn-lt"/>
              </a:rPr>
              <a:t> à un milieu: je fais quoi?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EB3065EE-4EA3-8214-5395-69AC7E08D7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6990508"/>
              </p:ext>
            </p:extLst>
          </p:nvPr>
        </p:nvGraphicFramePr>
        <p:xfrm>
          <a:off x="5478124" y="237744"/>
          <a:ext cx="5906181" cy="6382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9082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881857-41BE-8C45-9743-DAA4C3DEC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42452"/>
            <a:ext cx="11379200" cy="60091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fr-CA" sz="2400" dirty="0"/>
          </a:p>
          <a:p>
            <a:pPr marL="0" indent="0">
              <a:buNone/>
            </a:pPr>
            <a:endParaRPr lang="fr-FR" sz="1600" dirty="0"/>
          </a:p>
          <a:p>
            <a:pPr lvl="0">
              <a:buFont typeface="Wingdings" pitchFamily="2" charset="2"/>
              <a:buChar char="Ø"/>
            </a:pPr>
            <a:endParaRPr lang="fr-CA" sz="1600" dirty="0"/>
          </a:p>
          <a:p>
            <a:pPr marL="0" lvl="0" indent="0">
              <a:buNone/>
            </a:pPr>
            <a:endParaRPr lang="fr-CA" b="1" dirty="0"/>
          </a:p>
          <a:p>
            <a:pPr marL="0" lvl="0" indent="0">
              <a:buNone/>
            </a:pPr>
            <a:endParaRPr lang="fr-CA" b="1" dirty="0"/>
          </a:p>
          <a:p>
            <a:pPr marL="0" lvl="0" indent="0">
              <a:buNone/>
            </a:pPr>
            <a:endParaRPr lang="fr-CA" b="1" dirty="0"/>
          </a:p>
          <a:p>
            <a:pPr marL="0" lvl="0" indent="0">
              <a:buNone/>
            </a:pPr>
            <a:endParaRPr lang="fr-CA" b="1" dirty="0"/>
          </a:p>
          <a:p>
            <a:pPr marL="0" lvl="0" indent="0">
              <a:buNone/>
            </a:pPr>
            <a:endParaRPr lang="fr-CA" b="1" dirty="0"/>
          </a:p>
          <a:p>
            <a:pPr marL="0" indent="0">
              <a:buNone/>
            </a:pPr>
            <a:endParaRPr lang="fr-FR" sz="2000" b="1" dirty="0"/>
          </a:p>
        </p:txBody>
      </p:sp>
      <p:graphicFrame>
        <p:nvGraphicFramePr>
          <p:cNvPr id="5" name="Espace réservé du contenu 3">
            <a:extLst>
              <a:ext uri="{FF2B5EF4-FFF2-40B4-BE49-F238E27FC236}">
                <a16:creationId xmlns:a16="http://schemas.microsoft.com/office/drawing/2014/main" id="{BB22CCD3-BEBC-4C9E-8BF4-6E065AECCF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3037268"/>
              </p:ext>
            </p:extLst>
          </p:nvPr>
        </p:nvGraphicFramePr>
        <p:xfrm>
          <a:off x="116774" y="1288026"/>
          <a:ext cx="11719626" cy="5299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FBD636A0-34B1-4DE9-A037-50ACA710DA3B}"/>
              </a:ext>
            </a:extLst>
          </p:cNvPr>
          <p:cNvSpPr txBox="1"/>
          <p:nvPr/>
        </p:nvSpPr>
        <p:spPr>
          <a:xfrm>
            <a:off x="457199" y="470368"/>
            <a:ext cx="11379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3200" b="1" dirty="0"/>
              <a:t>Retour sur la boucle de l’intervention</a:t>
            </a:r>
          </a:p>
        </p:txBody>
      </p:sp>
    </p:spTree>
    <p:extLst>
      <p:ext uri="{BB962C8B-B14F-4D97-AF65-F5344CB8AC3E}">
        <p14:creationId xmlns:p14="http://schemas.microsoft.com/office/powerpoint/2010/main" val="1536082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4284812-79D3-4047-BC97-0D96E8A35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b="1">
                <a:latin typeface="+mn-lt"/>
              </a:rPr>
              <a:t>PRÉSENTATION des STAGES 391-491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4EB6CFF6-6AFA-E002-3AC3-DE57C5B4A0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9745327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64800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DarkSeedLeftStep">
      <a:dk1>
        <a:srgbClr val="000000"/>
      </a:dk1>
      <a:lt1>
        <a:srgbClr val="FFFFFF"/>
      </a:lt1>
      <a:dk2>
        <a:srgbClr val="301D1B"/>
      </a:dk2>
      <a:lt2>
        <a:srgbClr val="F2F0F3"/>
      </a:lt2>
      <a:accent1>
        <a:srgbClr val="71B230"/>
      </a:accent1>
      <a:accent2>
        <a:srgbClr val="9CA722"/>
      </a:accent2>
      <a:accent3>
        <a:srgbClr val="C89837"/>
      </a:accent3>
      <a:accent4>
        <a:srgbClr val="C44F28"/>
      </a:accent4>
      <a:accent5>
        <a:srgbClr val="D63A54"/>
      </a:accent5>
      <a:accent6>
        <a:srgbClr val="C42883"/>
      </a:accent6>
      <a:hlink>
        <a:srgbClr val="C04343"/>
      </a:hlink>
      <a:folHlink>
        <a:srgbClr val="7F7F7F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906AD0C9417443A281ADC292EDFF19" ma:contentTypeVersion="9" ma:contentTypeDescription="Crée un document." ma:contentTypeScope="" ma:versionID="69be8242f6e5288c02b982132b3c5372">
  <xsd:schema xmlns:xsd="http://www.w3.org/2001/XMLSchema" xmlns:xs="http://www.w3.org/2001/XMLSchema" xmlns:p="http://schemas.microsoft.com/office/2006/metadata/properties" xmlns:ns2="6eb6f7aa-fe46-44e3-a99b-4c9b53608ba8" xmlns:ns3="0087d3a6-2d5a-4969-8fc1-9674b3bb7252" targetNamespace="http://schemas.microsoft.com/office/2006/metadata/properties" ma:root="true" ma:fieldsID="718de55bed5487a3e226adcbfeb5015f" ns2:_="" ns3:_="">
    <xsd:import namespace="6eb6f7aa-fe46-44e3-a99b-4c9b53608ba8"/>
    <xsd:import namespace="0087d3a6-2d5a-4969-8fc1-9674b3bb72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b6f7aa-fe46-44e3-a99b-4c9b53608b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alises d’images" ma:readOnly="false" ma:fieldId="{5cf76f15-5ced-4ddc-b409-7134ff3c332f}" ma:taxonomyMulti="true" ma:sspId="d3993bdd-1f34-4d51-a735-8a10ab609c0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87d3a6-2d5a-4969-8fc1-9674b3bb7252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0681080d-c245-4ea9-ad7d-1c184fb5a509}" ma:internalName="TaxCatchAll" ma:showField="CatchAllData" ma:web="0087d3a6-2d5a-4969-8fc1-9674b3bb72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087d3a6-2d5a-4969-8fc1-9674b3bb7252" xsi:nil="true"/>
    <lcf76f155ced4ddcb4097134ff3c332f xmlns="6eb6f7aa-fe46-44e3-a99b-4c9b53608ba8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50138A-2998-4453-87FE-E5C4F7ACDB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b6f7aa-fe46-44e3-a99b-4c9b53608ba8"/>
    <ds:schemaRef ds:uri="0087d3a6-2d5a-4969-8fc1-9674b3bb72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4871939-AD76-4E02-A241-E73E7E0DBC1F}">
  <ds:schemaRefs>
    <ds:schemaRef ds:uri="http://schemas.microsoft.com/office/2006/metadata/properties"/>
    <ds:schemaRef ds:uri="http://schemas.microsoft.com/office/infopath/2007/PartnerControls"/>
    <ds:schemaRef ds:uri="0087d3a6-2d5a-4969-8fc1-9674b3bb7252"/>
    <ds:schemaRef ds:uri="6eb6f7aa-fe46-44e3-a99b-4c9b53608ba8"/>
  </ds:schemaRefs>
</ds:datastoreItem>
</file>

<file path=customXml/itemProps3.xml><?xml version="1.0" encoding="utf-8"?>
<ds:datastoreItem xmlns:ds="http://schemas.openxmlformats.org/officeDocument/2006/customXml" ds:itemID="{82E2E528-A5B8-41F6-84F3-413358F897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4182</TotalTime>
  <Words>519</Words>
  <Application>Microsoft Office PowerPoint</Application>
  <PresentationFormat>Grand écran</PresentationFormat>
  <Paragraphs>77</Paragraphs>
  <Slides>12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9" baseType="lpstr">
      <vt:lpstr>Arial</vt:lpstr>
      <vt:lpstr>Avenir Next LT Pro</vt:lpstr>
      <vt:lpstr>Avenir Next LT Pro Light</vt:lpstr>
      <vt:lpstr>Calibri</vt:lpstr>
      <vt:lpstr>Garamond</vt:lpstr>
      <vt:lpstr>Wingdings</vt:lpstr>
      <vt:lpstr>SavonVTI</vt:lpstr>
      <vt:lpstr>Rencontre Préparatoire #2   </vt:lpstr>
      <vt:lpstr>RAPPELS</vt:lpstr>
      <vt:lpstr>Intérêt pour un stage au CISSS Chaudière-Appalaches ou au CIUSS de la Capitale-Nationale </vt:lpstr>
      <vt:lpstr>Quoi faire la suite…</vt:lpstr>
      <vt:lpstr>Se préoccuper des directives en lien avec la COVID </vt:lpstr>
      <vt:lpstr>UTILISATION DE GISE – Procédures</vt:lpstr>
      <vt:lpstr>Une fois associé.e à un milieu: je fais quoi?</vt:lpstr>
      <vt:lpstr>Présentation PowerPoint</vt:lpstr>
      <vt:lpstr>PRÉSENTATION des STAGES 391-491</vt:lpstr>
      <vt:lpstr>Compétences personnelles et professionnelles (391-491)     </vt:lpstr>
      <vt:lpstr>Présentation PowerPoint</vt:lpstr>
      <vt:lpstr>Semaine prochaine  RENCONTRE OBLIGATOIRE POUR TOUS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Rencontre Préparatoire</dc:title>
  <dc:creator>Nancy Demers</dc:creator>
  <cp:lastModifiedBy>Geneviève Robitaille Côté</cp:lastModifiedBy>
  <cp:revision>44</cp:revision>
  <dcterms:created xsi:type="dcterms:W3CDTF">2021-09-17T17:57:52Z</dcterms:created>
  <dcterms:modified xsi:type="dcterms:W3CDTF">2023-01-23T13:57:33Z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0x01010068906AD0C9417443A281ADC292EDFF19</vt:lpwstr>
  </property>
</Properties>
</file>