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15"/>
  </p:notesMasterIdLst>
  <p:sldIdLst>
    <p:sldId id="256" r:id="rId2"/>
    <p:sldId id="276" r:id="rId3"/>
    <p:sldId id="261" r:id="rId4"/>
    <p:sldId id="262" r:id="rId5"/>
    <p:sldId id="277" r:id="rId6"/>
    <p:sldId id="278" r:id="rId7"/>
    <p:sldId id="266" r:id="rId8"/>
    <p:sldId id="268" r:id="rId9"/>
    <p:sldId id="270" r:id="rId10"/>
    <p:sldId id="271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161B4A-FBFC-41D0-895A-CAF67B0717FB}" v="444" dt="2023-01-27T14:24:25.8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/>
    <p:restoredTop sz="94713"/>
  </p:normalViewPr>
  <p:slideViewPr>
    <p:cSldViewPr snapToGrid="0" snapToObjects="1">
      <p:cViewPr varScale="1">
        <p:scale>
          <a:sx n="78" d="100"/>
          <a:sy n="78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4BFA38-06FF-4071-92ED-1C48EE36189A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B7C24F0-D7FA-41C5-B9D8-58E952484D51}">
      <dgm:prSet/>
      <dgm:spPr/>
      <dgm:t>
        <a:bodyPr/>
        <a:lstStyle/>
        <a:p>
          <a:r>
            <a:rPr lang="fr-CA" b="0" dirty="0"/>
            <a:t>Planification de l’entrevue: si difficulté à rejoindre, relances à faire par courriel et téléphone.</a:t>
          </a:r>
          <a:endParaRPr lang="en-US" b="0" dirty="0"/>
        </a:p>
      </dgm:t>
    </dgm:pt>
    <dgm:pt modelId="{0A3A301E-7B2F-480A-AA5B-58B779AC2AC8}" type="parTrans" cxnId="{26761CD7-015C-4027-92C2-FAC9E291FBA8}">
      <dgm:prSet/>
      <dgm:spPr/>
      <dgm:t>
        <a:bodyPr/>
        <a:lstStyle/>
        <a:p>
          <a:endParaRPr lang="en-US" b="0"/>
        </a:p>
      </dgm:t>
    </dgm:pt>
    <dgm:pt modelId="{D55888E8-C193-4B39-B032-12A390F64831}" type="sibTrans" cxnId="{26761CD7-015C-4027-92C2-FAC9E291FBA8}">
      <dgm:prSet/>
      <dgm:spPr/>
      <dgm:t>
        <a:bodyPr/>
        <a:lstStyle/>
        <a:p>
          <a:endParaRPr lang="en-US" b="0"/>
        </a:p>
      </dgm:t>
    </dgm:pt>
    <dgm:pt modelId="{943CF4F4-DEBE-403C-AC71-E3C75D34308A}">
      <dgm:prSet/>
      <dgm:spPr/>
      <dgm:t>
        <a:bodyPr/>
        <a:lstStyle/>
        <a:p>
          <a:r>
            <a:rPr lang="fr-CA" b="0" dirty="0"/>
            <a:t>Arrive un peu à l’avance – les retard sont très mal perçus.</a:t>
          </a:r>
          <a:endParaRPr lang="en-US" b="0" dirty="0"/>
        </a:p>
      </dgm:t>
    </dgm:pt>
    <dgm:pt modelId="{EF7DF08C-9DF6-4E93-BC36-3F1699446954}" type="parTrans" cxnId="{15111D0C-B4B9-4037-BD06-4A6F174E30B0}">
      <dgm:prSet/>
      <dgm:spPr/>
      <dgm:t>
        <a:bodyPr/>
        <a:lstStyle/>
        <a:p>
          <a:endParaRPr lang="en-US" b="0"/>
        </a:p>
      </dgm:t>
    </dgm:pt>
    <dgm:pt modelId="{BDD9660D-A109-43B6-91F1-E0784F3AAFC7}" type="sibTrans" cxnId="{15111D0C-B4B9-4037-BD06-4A6F174E30B0}">
      <dgm:prSet/>
      <dgm:spPr/>
      <dgm:t>
        <a:bodyPr/>
        <a:lstStyle/>
        <a:p>
          <a:endParaRPr lang="en-US" b="0"/>
        </a:p>
      </dgm:t>
    </dgm:pt>
    <dgm:pt modelId="{C96B63CB-0876-46A6-A6FE-D075DF2D1A09}">
      <dgm:prSet/>
      <dgm:spPr/>
      <dgm:t>
        <a:bodyPr/>
        <a:lstStyle/>
        <a:p>
          <a:r>
            <a:rPr lang="fr-CA" b="0" dirty="0"/>
            <a:t>Informe-toi sur le milieu avant l’entrevue, démontre tes motivations et ton intérêt pour le milieu.</a:t>
          </a:r>
          <a:endParaRPr lang="en-US" b="0" dirty="0"/>
        </a:p>
      </dgm:t>
    </dgm:pt>
    <dgm:pt modelId="{47D5B339-6A99-4921-884E-77657C1B89D8}" type="parTrans" cxnId="{6C36781A-96E9-46FB-91F2-B037A76D1018}">
      <dgm:prSet/>
      <dgm:spPr/>
      <dgm:t>
        <a:bodyPr/>
        <a:lstStyle/>
        <a:p>
          <a:endParaRPr lang="en-US" b="0"/>
        </a:p>
      </dgm:t>
    </dgm:pt>
    <dgm:pt modelId="{57095488-7E8A-4C0A-9B95-634789FF1C0E}" type="sibTrans" cxnId="{6C36781A-96E9-46FB-91F2-B037A76D1018}">
      <dgm:prSet/>
      <dgm:spPr/>
      <dgm:t>
        <a:bodyPr/>
        <a:lstStyle/>
        <a:p>
          <a:endParaRPr lang="en-US" b="0"/>
        </a:p>
      </dgm:t>
    </dgm:pt>
    <dgm:pt modelId="{16BB697D-ACEA-4936-8BF3-8EF9282B1A5D}">
      <dgm:prSet/>
      <dgm:spPr/>
      <dgm:t>
        <a:bodyPr/>
        <a:lstStyle/>
        <a:p>
          <a:r>
            <a:rPr lang="fr-CA" b="0" dirty="0"/>
            <a:t>Réponds uniquement à la question posée (tu peux prendre un moment de réflexion).</a:t>
          </a:r>
          <a:endParaRPr lang="en-US" b="0" dirty="0"/>
        </a:p>
      </dgm:t>
    </dgm:pt>
    <dgm:pt modelId="{08BF3564-7969-4D9C-BC0F-C708912628AC}" type="parTrans" cxnId="{945062C3-5D2B-4F03-B19E-E69C4662E2AD}">
      <dgm:prSet/>
      <dgm:spPr/>
      <dgm:t>
        <a:bodyPr/>
        <a:lstStyle/>
        <a:p>
          <a:endParaRPr lang="en-US" b="0"/>
        </a:p>
      </dgm:t>
    </dgm:pt>
    <dgm:pt modelId="{60C67401-169A-4065-8462-C224D3976AEC}" type="sibTrans" cxnId="{945062C3-5D2B-4F03-B19E-E69C4662E2AD}">
      <dgm:prSet/>
      <dgm:spPr/>
      <dgm:t>
        <a:bodyPr/>
        <a:lstStyle/>
        <a:p>
          <a:endParaRPr lang="en-US" b="0"/>
        </a:p>
      </dgm:t>
    </dgm:pt>
    <dgm:pt modelId="{EBA76851-6C2E-4F68-9340-D4499CD19B63}">
      <dgm:prSet/>
      <dgm:spPr/>
      <dgm:t>
        <a:bodyPr/>
        <a:lstStyle/>
        <a:p>
          <a:r>
            <a:rPr lang="fr-CA" b="0" dirty="0"/>
            <a:t>Réponds au meilleur de tes connaissances même si tu ne connais pas la réponse, tente une piste de réflexion.</a:t>
          </a:r>
          <a:endParaRPr lang="en-US" b="0" dirty="0"/>
        </a:p>
      </dgm:t>
    </dgm:pt>
    <dgm:pt modelId="{40AB687D-369B-4CC7-9680-3454C4CFF805}" type="parTrans" cxnId="{57E5E6C0-7B71-40DB-8FAE-A5AB6510BEE8}">
      <dgm:prSet/>
      <dgm:spPr/>
      <dgm:t>
        <a:bodyPr/>
        <a:lstStyle/>
        <a:p>
          <a:endParaRPr lang="en-US" b="0"/>
        </a:p>
      </dgm:t>
    </dgm:pt>
    <dgm:pt modelId="{7AA4FC84-83DD-44FD-860B-83BBFFF316A1}" type="sibTrans" cxnId="{57E5E6C0-7B71-40DB-8FAE-A5AB6510BEE8}">
      <dgm:prSet/>
      <dgm:spPr/>
      <dgm:t>
        <a:bodyPr/>
        <a:lstStyle/>
        <a:p>
          <a:endParaRPr lang="en-US" b="0"/>
        </a:p>
      </dgm:t>
    </dgm:pt>
    <dgm:pt modelId="{5953FED8-D0C2-4281-855D-B28227A2E462}" type="pres">
      <dgm:prSet presAssocID="{594BFA38-06FF-4071-92ED-1C48EE36189A}" presName="Name0" presStyleCnt="0">
        <dgm:presLayoutVars>
          <dgm:dir/>
          <dgm:animLvl val="lvl"/>
          <dgm:resizeHandles val="exact"/>
        </dgm:presLayoutVars>
      </dgm:prSet>
      <dgm:spPr/>
    </dgm:pt>
    <dgm:pt modelId="{D458AEFB-F17E-41E6-9745-84D96B8AF298}" type="pres">
      <dgm:prSet presAssocID="{EBA76851-6C2E-4F68-9340-D4499CD19B63}" presName="boxAndChildren" presStyleCnt="0"/>
      <dgm:spPr/>
    </dgm:pt>
    <dgm:pt modelId="{2746BFD2-7216-488F-901F-6273E83E01F1}" type="pres">
      <dgm:prSet presAssocID="{EBA76851-6C2E-4F68-9340-D4499CD19B63}" presName="parentTextBox" presStyleLbl="node1" presStyleIdx="0" presStyleCnt="5"/>
      <dgm:spPr/>
    </dgm:pt>
    <dgm:pt modelId="{56B318FF-D339-446D-B830-5F1CA85EC14A}" type="pres">
      <dgm:prSet presAssocID="{60C67401-169A-4065-8462-C224D3976AEC}" presName="sp" presStyleCnt="0"/>
      <dgm:spPr/>
    </dgm:pt>
    <dgm:pt modelId="{81602D8E-7728-419D-A38D-550E1F51E786}" type="pres">
      <dgm:prSet presAssocID="{16BB697D-ACEA-4936-8BF3-8EF9282B1A5D}" presName="arrowAndChildren" presStyleCnt="0"/>
      <dgm:spPr/>
    </dgm:pt>
    <dgm:pt modelId="{4220D875-E265-4B34-A953-8E8A96A3EC41}" type="pres">
      <dgm:prSet presAssocID="{16BB697D-ACEA-4936-8BF3-8EF9282B1A5D}" presName="parentTextArrow" presStyleLbl="node1" presStyleIdx="1" presStyleCnt="5"/>
      <dgm:spPr/>
    </dgm:pt>
    <dgm:pt modelId="{586BD088-A27D-493A-A963-981641B1F4B1}" type="pres">
      <dgm:prSet presAssocID="{57095488-7E8A-4C0A-9B95-634789FF1C0E}" presName="sp" presStyleCnt="0"/>
      <dgm:spPr/>
    </dgm:pt>
    <dgm:pt modelId="{2DC5A5E7-3F10-450C-BF53-6909791C6044}" type="pres">
      <dgm:prSet presAssocID="{C96B63CB-0876-46A6-A6FE-D075DF2D1A09}" presName="arrowAndChildren" presStyleCnt="0"/>
      <dgm:spPr/>
    </dgm:pt>
    <dgm:pt modelId="{77135938-98A0-4948-A3CE-E3D1BA4C1239}" type="pres">
      <dgm:prSet presAssocID="{C96B63CB-0876-46A6-A6FE-D075DF2D1A09}" presName="parentTextArrow" presStyleLbl="node1" presStyleIdx="2" presStyleCnt="5"/>
      <dgm:spPr/>
    </dgm:pt>
    <dgm:pt modelId="{D34140F2-06CF-4A6A-A601-C4B56F342C60}" type="pres">
      <dgm:prSet presAssocID="{BDD9660D-A109-43B6-91F1-E0784F3AAFC7}" presName="sp" presStyleCnt="0"/>
      <dgm:spPr/>
    </dgm:pt>
    <dgm:pt modelId="{F1B793DA-4AD8-4347-AC26-13C26D9E44C7}" type="pres">
      <dgm:prSet presAssocID="{943CF4F4-DEBE-403C-AC71-E3C75D34308A}" presName="arrowAndChildren" presStyleCnt="0"/>
      <dgm:spPr/>
    </dgm:pt>
    <dgm:pt modelId="{737FEF0E-AD83-43B7-AE16-BE07FEF9DDA0}" type="pres">
      <dgm:prSet presAssocID="{943CF4F4-DEBE-403C-AC71-E3C75D34308A}" presName="parentTextArrow" presStyleLbl="node1" presStyleIdx="3" presStyleCnt="5"/>
      <dgm:spPr/>
    </dgm:pt>
    <dgm:pt modelId="{D654FC62-1D26-453D-8845-F710CBAA475E}" type="pres">
      <dgm:prSet presAssocID="{D55888E8-C193-4B39-B032-12A390F64831}" presName="sp" presStyleCnt="0"/>
      <dgm:spPr/>
    </dgm:pt>
    <dgm:pt modelId="{FF2B0845-EB1B-45B7-9196-BEF3DCE941D2}" type="pres">
      <dgm:prSet presAssocID="{BB7C24F0-D7FA-41C5-B9D8-58E952484D51}" presName="arrowAndChildren" presStyleCnt="0"/>
      <dgm:spPr/>
    </dgm:pt>
    <dgm:pt modelId="{7DD5F32C-4F53-4D9E-9CDD-7F7DBBCB1FDB}" type="pres">
      <dgm:prSet presAssocID="{BB7C24F0-D7FA-41C5-B9D8-58E952484D51}" presName="parentTextArrow" presStyleLbl="node1" presStyleIdx="4" presStyleCnt="5"/>
      <dgm:spPr/>
    </dgm:pt>
  </dgm:ptLst>
  <dgm:cxnLst>
    <dgm:cxn modelId="{15111D0C-B4B9-4037-BD06-4A6F174E30B0}" srcId="{594BFA38-06FF-4071-92ED-1C48EE36189A}" destId="{943CF4F4-DEBE-403C-AC71-E3C75D34308A}" srcOrd="1" destOrd="0" parTransId="{EF7DF08C-9DF6-4E93-BC36-3F1699446954}" sibTransId="{BDD9660D-A109-43B6-91F1-E0784F3AAFC7}"/>
    <dgm:cxn modelId="{F7C57E14-431E-4B8F-BEA2-92E4057A4CE7}" type="presOf" srcId="{BB7C24F0-D7FA-41C5-B9D8-58E952484D51}" destId="{7DD5F32C-4F53-4D9E-9CDD-7F7DBBCB1FDB}" srcOrd="0" destOrd="0" presId="urn:microsoft.com/office/officeart/2005/8/layout/process4"/>
    <dgm:cxn modelId="{82170F17-481C-4358-93F3-C7B194E5F28E}" type="presOf" srcId="{EBA76851-6C2E-4F68-9340-D4499CD19B63}" destId="{2746BFD2-7216-488F-901F-6273E83E01F1}" srcOrd="0" destOrd="0" presId="urn:microsoft.com/office/officeart/2005/8/layout/process4"/>
    <dgm:cxn modelId="{6C36781A-96E9-46FB-91F2-B037A76D1018}" srcId="{594BFA38-06FF-4071-92ED-1C48EE36189A}" destId="{C96B63CB-0876-46A6-A6FE-D075DF2D1A09}" srcOrd="2" destOrd="0" parTransId="{47D5B339-6A99-4921-884E-77657C1B89D8}" sibTransId="{57095488-7E8A-4C0A-9B95-634789FF1C0E}"/>
    <dgm:cxn modelId="{ECF09E56-A484-4D63-B1B4-E4469C20684D}" type="presOf" srcId="{594BFA38-06FF-4071-92ED-1C48EE36189A}" destId="{5953FED8-D0C2-4281-855D-B28227A2E462}" srcOrd="0" destOrd="0" presId="urn:microsoft.com/office/officeart/2005/8/layout/process4"/>
    <dgm:cxn modelId="{DCBF5A80-D04D-4BC8-947E-1D9C98BE8C28}" type="presOf" srcId="{C96B63CB-0876-46A6-A6FE-D075DF2D1A09}" destId="{77135938-98A0-4948-A3CE-E3D1BA4C1239}" srcOrd="0" destOrd="0" presId="urn:microsoft.com/office/officeart/2005/8/layout/process4"/>
    <dgm:cxn modelId="{57E5E6C0-7B71-40DB-8FAE-A5AB6510BEE8}" srcId="{594BFA38-06FF-4071-92ED-1C48EE36189A}" destId="{EBA76851-6C2E-4F68-9340-D4499CD19B63}" srcOrd="4" destOrd="0" parTransId="{40AB687D-369B-4CC7-9680-3454C4CFF805}" sibTransId="{7AA4FC84-83DD-44FD-860B-83BBFFF316A1}"/>
    <dgm:cxn modelId="{A034CAC2-6104-4D55-8DBB-69F915708086}" type="presOf" srcId="{16BB697D-ACEA-4936-8BF3-8EF9282B1A5D}" destId="{4220D875-E265-4B34-A953-8E8A96A3EC41}" srcOrd="0" destOrd="0" presId="urn:microsoft.com/office/officeart/2005/8/layout/process4"/>
    <dgm:cxn modelId="{945062C3-5D2B-4F03-B19E-E69C4662E2AD}" srcId="{594BFA38-06FF-4071-92ED-1C48EE36189A}" destId="{16BB697D-ACEA-4936-8BF3-8EF9282B1A5D}" srcOrd="3" destOrd="0" parTransId="{08BF3564-7969-4D9C-BC0F-C708912628AC}" sibTransId="{60C67401-169A-4065-8462-C224D3976AEC}"/>
    <dgm:cxn modelId="{26761CD7-015C-4027-92C2-FAC9E291FBA8}" srcId="{594BFA38-06FF-4071-92ED-1C48EE36189A}" destId="{BB7C24F0-D7FA-41C5-B9D8-58E952484D51}" srcOrd="0" destOrd="0" parTransId="{0A3A301E-7B2F-480A-AA5B-58B779AC2AC8}" sibTransId="{D55888E8-C193-4B39-B032-12A390F64831}"/>
    <dgm:cxn modelId="{B6404BE9-E752-4F31-AF5D-C41F58227544}" type="presOf" srcId="{943CF4F4-DEBE-403C-AC71-E3C75D34308A}" destId="{737FEF0E-AD83-43B7-AE16-BE07FEF9DDA0}" srcOrd="0" destOrd="0" presId="urn:microsoft.com/office/officeart/2005/8/layout/process4"/>
    <dgm:cxn modelId="{8ABD8B87-F4CB-4562-B7FB-6CE53427496B}" type="presParOf" srcId="{5953FED8-D0C2-4281-855D-B28227A2E462}" destId="{D458AEFB-F17E-41E6-9745-84D96B8AF298}" srcOrd="0" destOrd="0" presId="urn:microsoft.com/office/officeart/2005/8/layout/process4"/>
    <dgm:cxn modelId="{4C1398B3-692B-47C9-AF7E-CEAE475900E9}" type="presParOf" srcId="{D458AEFB-F17E-41E6-9745-84D96B8AF298}" destId="{2746BFD2-7216-488F-901F-6273E83E01F1}" srcOrd="0" destOrd="0" presId="urn:microsoft.com/office/officeart/2005/8/layout/process4"/>
    <dgm:cxn modelId="{547F1D00-3E56-48A5-B681-63CAC2C75C63}" type="presParOf" srcId="{5953FED8-D0C2-4281-855D-B28227A2E462}" destId="{56B318FF-D339-446D-B830-5F1CA85EC14A}" srcOrd="1" destOrd="0" presId="urn:microsoft.com/office/officeart/2005/8/layout/process4"/>
    <dgm:cxn modelId="{A006E33E-8056-41A3-9CBA-11AFF7CC0956}" type="presParOf" srcId="{5953FED8-D0C2-4281-855D-B28227A2E462}" destId="{81602D8E-7728-419D-A38D-550E1F51E786}" srcOrd="2" destOrd="0" presId="urn:microsoft.com/office/officeart/2005/8/layout/process4"/>
    <dgm:cxn modelId="{FFE71375-0C3D-4B88-8636-605A19C420ED}" type="presParOf" srcId="{81602D8E-7728-419D-A38D-550E1F51E786}" destId="{4220D875-E265-4B34-A953-8E8A96A3EC41}" srcOrd="0" destOrd="0" presId="urn:microsoft.com/office/officeart/2005/8/layout/process4"/>
    <dgm:cxn modelId="{62311463-83AA-477F-B5E9-0264BA9EE9FD}" type="presParOf" srcId="{5953FED8-D0C2-4281-855D-B28227A2E462}" destId="{586BD088-A27D-493A-A963-981641B1F4B1}" srcOrd="3" destOrd="0" presId="urn:microsoft.com/office/officeart/2005/8/layout/process4"/>
    <dgm:cxn modelId="{3D571A90-90FE-44E6-A8BD-DFFE6E9F314B}" type="presParOf" srcId="{5953FED8-D0C2-4281-855D-B28227A2E462}" destId="{2DC5A5E7-3F10-450C-BF53-6909791C6044}" srcOrd="4" destOrd="0" presId="urn:microsoft.com/office/officeart/2005/8/layout/process4"/>
    <dgm:cxn modelId="{5A7A0C58-BCB8-4B3A-A1A6-BF2C4861D31D}" type="presParOf" srcId="{2DC5A5E7-3F10-450C-BF53-6909791C6044}" destId="{77135938-98A0-4948-A3CE-E3D1BA4C1239}" srcOrd="0" destOrd="0" presId="urn:microsoft.com/office/officeart/2005/8/layout/process4"/>
    <dgm:cxn modelId="{4F4FBDF5-244B-4800-883E-C7578C4021D2}" type="presParOf" srcId="{5953FED8-D0C2-4281-855D-B28227A2E462}" destId="{D34140F2-06CF-4A6A-A601-C4B56F342C60}" srcOrd="5" destOrd="0" presId="urn:microsoft.com/office/officeart/2005/8/layout/process4"/>
    <dgm:cxn modelId="{99BEDFD6-2B9A-48F2-82E7-63B95A79BC03}" type="presParOf" srcId="{5953FED8-D0C2-4281-855D-B28227A2E462}" destId="{F1B793DA-4AD8-4347-AC26-13C26D9E44C7}" srcOrd="6" destOrd="0" presId="urn:microsoft.com/office/officeart/2005/8/layout/process4"/>
    <dgm:cxn modelId="{DC1F324E-8F46-459F-8F54-357BF9EC4012}" type="presParOf" srcId="{F1B793DA-4AD8-4347-AC26-13C26D9E44C7}" destId="{737FEF0E-AD83-43B7-AE16-BE07FEF9DDA0}" srcOrd="0" destOrd="0" presId="urn:microsoft.com/office/officeart/2005/8/layout/process4"/>
    <dgm:cxn modelId="{52F73F0A-3060-4EC3-945D-B5C1844BDC74}" type="presParOf" srcId="{5953FED8-D0C2-4281-855D-B28227A2E462}" destId="{D654FC62-1D26-453D-8845-F710CBAA475E}" srcOrd="7" destOrd="0" presId="urn:microsoft.com/office/officeart/2005/8/layout/process4"/>
    <dgm:cxn modelId="{1BF9A507-9949-4EE7-927B-B43D5CE26EA4}" type="presParOf" srcId="{5953FED8-D0C2-4281-855D-B28227A2E462}" destId="{FF2B0845-EB1B-45B7-9196-BEF3DCE941D2}" srcOrd="8" destOrd="0" presId="urn:microsoft.com/office/officeart/2005/8/layout/process4"/>
    <dgm:cxn modelId="{EB72D9EB-734C-42A9-9341-BB702D2CBF23}" type="presParOf" srcId="{FF2B0845-EB1B-45B7-9196-BEF3DCE941D2}" destId="{7DD5F32C-4F53-4D9E-9CDD-7F7DBBCB1FD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4BFA38-06FF-4071-92ED-1C48EE36189A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B7C24F0-D7FA-41C5-B9D8-58E952484D51}">
      <dgm:prSet/>
      <dgm:spPr/>
      <dgm:t>
        <a:bodyPr/>
        <a:lstStyle/>
        <a:p>
          <a:r>
            <a:rPr lang="fr-CA" b="0" dirty="0"/>
            <a:t>Parle de tes forces, donne des exemples: savoir /savoir–être /savoir-faire</a:t>
          </a:r>
          <a:endParaRPr lang="en-US" b="0" dirty="0"/>
        </a:p>
      </dgm:t>
    </dgm:pt>
    <dgm:pt modelId="{0A3A301E-7B2F-480A-AA5B-58B779AC2AC8}" type="parTrans" cxnId="{26761CD7-015C-4027-92C2-FAC9E291FBA8}">
      <dgm:prSet/>
      <dgm:spPr/>
      <dgm:t>
        <a:bodyPr/>
        <a:lstStyle/>
        <a:p>
          <a:endParaRPr lang="en-US" b="0"/>
        </a:p>
      </dgm:t>
    </dgm:pt>
    <dgm:pt modelId="{D55888E8-C193-4B39-B032-12A390F64831}" type="sibTrans" cxnId="{26761CD7-015C-4027-92C2-FAC9E291FBA8}">
      <dgm:prSet/>
      <dgm:spPr/>
      <dgm:t>
        <a:bodyPr/>
        <a:lstStyle/>
        <a:p>
          <a:endParaRPr lang="en-US" b="0"/>
        </a:p>
      </dgm:t>
    </dgm:pt>
    <dgm:pt modelId="{943CF4F4-DEBE-403C-AC71-E3C75D34308A}">
      <dgm:prSet/>
      <dgm:spPr/>
      <dgm:t>
        <a:bodyPr/>
        <a:lstStyle/>
        <a:p>
          <a:r>
            <a:rPr lang="fr-CA" b="0" dirty="0"/>
            <a:t>Si on te demande de parler de tes faiblesses: parle de celles que tu travailles à corriger en donnant un exemple (ex : j’ai déjà eu une difficulté à respecter les échéances, mais j’ai appris à me structurer, je fais une liste de choses à faire…)</a:t>
          </a:r>
          <a:endParaRPr lang="en-US" b="0" dirty="0"/>
        </a:p>
      </dgm:t>
    </dgm:pt>
    <dgm:pt modelId="{EF7DF08C-9DF6-4E93-BC36-3F1699446954}" type="parTrans" cxnId="{15111D0C-B4B9-4037-BD06-4A6F174E30B0}">
      <dgm:prSet/>
      <dgm:spPr/>
      <dgm:t>
        <a:bodyPr/>
        <a:lstStyle/>
        <a:p>
          <a:endParaRPr lang="en-US" b="0"/>
        </a:p>
      </dgm:t>
    </dgm:pt>
    <dgm:pt modelId="{BDD9660D-A109-43B6-91F1-E0784F3AAFC7}" type="sibTrans" cxnId="{15111D0C-B4B9-4037-BD06-4A6F174E30B0}">
      <dgm:prSet/>
      <dgm:spPr/>
      <dgm:t>
        <a:bodyPr/>
        <a:lstStyle/>
        <a:p>
          <a:endParaRPr lang="en-US" b="0"/>
        </a:p>
      </dgm:t>
    </dgm:pt>
    <dgm:pt modelId="{C96B63CB-0876-46A6-A6FE-D075DF2D1A09}">
      <dgm:prSet/>
      <dgm:spPr/>
      <dgm:t>
        <a:bodyPr/>
        <a:lstStyle/>
        <a:p>
          <a:r>
            <a:rPr lang="fr-CA" b="1" dirty="0"/>
            <a:t>Évite</a:t>
          </a:r>
          <a:r>
            <a:rPr lang="fr-CA" dirty="0"/>
            <a:t> de mettre comme défaut les compétences de base d’un TES (ponctualité, travail en équipes…)</a:t>
          </a:r>
          <a:endParaRPr lang="en-US" b="0" dirty="0"/>
        </a:p>
      </dgm:t>
    </dgm:pt>
    <dgm:pt modelId="{47D5B339-6A99-4921-884E-77657C1B89D8}" type="parTrans" cxnId="{6C36781A-96E9-46FB-91F2-B037A76D1018}">
      <dgm:prSet/>
      <dgm:spPr/>
      <dgm:t>
        <a:bodyPr/>
        <a:lstStyle/>
        <a:p>
          <a:endParaRPr lang="en-US" b="0"/>
        </a:p>
      </dgm:t>
    </dgm:pt>
    <dgm:pt modelId="{57095488-7E8A-4C0A-9B95-634789FF1C0E}" type="sibTrans" cxnId="{6C36781A-96E9-46FB-91F2-B037A76D1018}">
      <dgm:prSet/>
      <dgm:spPr/>
      <dgm:t>
        <a:bodyPr/>
        <a:lstStyle/>
        <a:p>
          <a:endParaRPr lang="en-US" b="0"/>
        </a:p>
      </dgm:t>
    </dgm:pt>
    <dgm:pt modelId="{16BB697D-ACEA-4936-8BF3-8EF9282B1A5D}">
      <dgm:prSet/>
      <dgm:spPr/>
      <dgm:t>
        <a:bodyPr/>
        <a:lstStyle/>
        <a:p>
          <a:r>
            <a:rPr lang="fr-CA" b="0" dirty="0"/>
            <a:t>Détends-toi </a:t>
          </a:r>
          <a:r>
            <a:rPr lang="fr-CA" dirty="0"/>
            <a:t>et passe un bon moment, même si ça reste une étape stressante pour plusieurs (respire et soit </a:t>
          </a:r>
          <a:r>
            <a:rPr lang="fr-CA" dirty="0" err="1"/>
            <a:t>groundé</a:t>
          </a:r>
          <a:r>
            <a:rPr lang="fr-CA" dirty="0"/>
            <a:t>)</a:t>
          </a:r>
          <a:endParaRPr lang="en-US" b="0" dirty="0"/>
        </a:p>
      </dgm:t>
    </dgm:pt>
    <dgm:pt modelId="{08BF3564-7969-4D9C-BC0F-C708912628AC}" type="parTrans" cxnId="{945062C3-5D2B-4F03-B19E-E69C4662E2AD}">
      <dgm:prSet/>
      <dgm:spPr/>
      <dgm:t>
        <a:bodyPr/>
        <a:lstStyle/>
        <a:p>
          <a:endParaRPr lang="en-US" b="0"/>
        </a:p>
      </dgm:t>
    </dgm:pt>
    <dgm:pt modelId="{60C67401-169A-4065-8462-C224D3976AEC}" type="sibTrans" cxnId="{945062C3-5D2B-4F03-B19E-E69C4662E2AD}">
      <dgm:prSet/>
      <dgm:spPr/>
      <dgm:t>
        <a:bodyPr/>
        <a:lstStyle/>
        <a:p>
          <a:endParaRPr lang="en-US" b="0"/>
        </a:p>
      </dgm:t>
    </dgm:pt>
    <dgm:pt modelId="{EBA76851-6C2E-4F68-9340-D4499CD19B63}">
      <dgm:prSet/>
      <dgm:spPr/>
      <dgm:t>
        <a:bodyPr/>
        <a:lstStyle/>
        <a:p>
          <a:r>
            <a:rPr lang="fr-CA" b="0" dirty="0"/>
            <a:t>N’oublie pas qu’une entrevue est une conversation, et aussi un moyen pour toi d’en apprendre plus sur le milieu et savoir, si ça te plaira</a:t>
          </a:r>
          <a:endParaRPr lang="en-US" b="0" dirty="0"/>
        </a:p>
      </dgm:t>
    </dgm:pt>
    <dgm:pt modelId="{40AB687D-369B-4CC7-9680-3454C4CFF805}" type="parTrans" cxnId="{57E5E6C0-7B71-40DB-8FAE-A5AB6510BEE8}">
      <dgm:prSet/>
      <dgm:spPr/>
      <dgm:t>
        <a:bodyPr/>
        <a:lstStyle/>
        <a:p>
          <a:endParaRPr lang="en-US" b="0"/>
        </a:p>
      </dgm:t>
    </dgm:pt>
    <dgm:pt modelId="{7AA4FC84-83DD-44FD-860B-83BBFFF316A1}" type="sibTrans" cxnId="{57E5E6C0-7B71-40DB-8FAE-A5AB6510BEE8}">
      <dgm:prSet/>
      <dgm:spPr/>
      <dgm:t>
        <a:bodyPr/>
        <a:lstStyle/>
        <a:p>
          <a:endParaRPr lang="en-US" b="0"/>
        </a:p>
      </dgm:t>
    </dgm:pt>
    <dgm:pt modelId="{5953FED8-D0C2-4281-855D-B28227A2E462}" type="pres">
      <dgm:prSet presAssocID="{594BFA38-06FF-4071-92ED-1C48EE36189A}" presName="Name0" presStyleCnt="0">
        <dgm:presLayoutVars>
          <dgm:dir/>
          <dgm:animLvl val="lvl"/>
          <dgm:resizeHandles val="exact"/>
        </dgm:presLayoutVars>
      </dgm:prSet>
      <dgm:spPr/>
    </dgm:pt>
    <dgm:pt modelId="{D458AEFB-F17E-41E6-9745-84D96B8AF298}" type="pres">
      <dgm:prSet presAssocID="{EBA76851-6C2E-4F68-9340-D4499CD19B63}" presName="boxAndChildren" presStyleCnt="0"/>
      <dgm:spPr/>
    </dgm:pt>
    <dgm:pt modelId="{2746BFD2-7216-488F-901F-6273E83E01F1}" type="pres">
      <dgm:prSet presAssocID="{EBA76851-6C2E-4F68-9340-D4499CD19B63}" presName="parentTextBox" presStyleLbl="node1" presStyleIdx="0" presStyleCnt="5"/>
      <dgm:spPr/>
    </dgm:pt>
    <dgm:pt modelId="{56B318FF-D339-446D-B830-5F1CA85EC14A}" type="pres">
      <dgm:prSet presAssocID="{60C67401-169A-4065-8462-C224D3976AEC}" presName="sp" presStyleCnt="0"/>
      <dgm:spPr/>
    </dgm:pt>
    <dgm:pt modelId="{81602D8E-7728-419D-A38D-550E1F51E786}" type="pres">
      <dgm:prSet presAssocID="{16BB697D-ACEA-4936-8BF3-8EF9282B1A5D}" presName="arrowAndChildren" presStyleCnt="0"/>
      <dgm:spPr/>
    </dgm:pt>
    <dgm:pt modelId="{4220D875-E265-4B34-A953-8E8A96A3EC41}" type="pres">
      <dgm:prSet presAssocID="{16BB697D-ACEA-4936-8BF3-8EF9282B1A5D}" presName="parentTextArrow" presStyleLbl="node1" presStyleIdx="1" presStyleCnt="5"/>
      <dgm:spPr/>
    </dgm:pt>
    <dgm:pt modelId="{586BD088-A27D-493A-A963-981641B1F4B1}" type="pres">
      <dgm:prSet presAssocID="{57095488-7E8A-4C0A-9B95-634789FF1C0E}" presName="sp" presStyleCnt="0"/>
      <dgm:spPr/>
    </dgm:pt>
    <dgm:pt modelId="{2DC5A5E7-3F10-450C-BF53-6909791C6044}" type="pres">
      <dgm:prSet presAssocID="{C96B63CB-0876-46A6-A6FE-D075DF2D1A09}" presName="arrowAndChildren" presStyleCnt="0"/>
      <dgm:spPr/>
    </dgm:pt>
    <dgm:pt modelId="{77135938-98A0-4948-A3CE-E3D1BA4C1239}" type="pres">
      <dgm:prSet presAssocID="{C96B63CB-0876-46A6-A6FE-D075DF2D1A09}" presName="parentTextArrow" presStyleLbl="node1" presStyleIdx="2" presStyleCnt="5"/>
      <dgm:spPr/>
    </dgm:pt>
    <dgm:pt modelId="{D34140F2-06CF-4A6A-A601-C4B56F342C60}" type="pres">
      <dgm:prSet presAssocID="{BDD9660D-A109-43B6-91F1-E0784F3AAFC7}" presName="sp" presStyleCnt="0"/>
      <dgm:spPr/>
    </dgm:pt>
    <dgm:pt modelId="{F1B793DA-4AD8-4347-AC26-13C26D9E44C7}" type="pres">
      <dgm:prSet presAssocID="{943CF4F4-DEBE-403C-AC71-E3C75D34308A}" presName="arrowAndChildren" presStyleCnt="0"/>
      <dgm:spPr/>
    </dgm:pt>
    <dgm:pt modelId="{737FEF0E-AD83-43B7-AE16-BE07FEF9DDA0}" type="pres">
      <dgm:prSet presAssocID="{943CF4F4-DEBE-403C-AC71-E3C75D34308A}" presName="parentTextArrow" presStyleLbl="node1" presStyleIdx="3" presStyleCnt="5" custScaleY="137433"/>
      <dgm:spPr/>
    </dgm:pt>
    <dgm:pt modelId="{D654FC62-1D26-453D-8845-F710CBAA475E}" type="pres">
      <dgm:prSet presAssocID="{D55888E8-C193-4B39-B032-12A390F64831}" presName="sp" presStyleCnt="0"/>
      <dgm:spPr/>
    </dgm:pt>
    <dgm:pt modelId="{FF2B0845-EB1B-45B7-9196-BEF3DCE941D2}" type="pres">
      <dgm:prSet presAssocID="{BB7C24F0-D7FA-41C5-B9D8-58E952484D51}" presName="arrowAndChildren" presStyleCnt="0"/>
      <dgm:spPr/>
    </dgm:pt>
    <dgm:pt modelId="{7DD5F32C-4F53-4D9E-9CDD-7F7DBBCB1FDB}" type="pres">
      <dgm:prSet presAssocID="{BB7C24F0-D7FA-41C5-B9D8-58E952484D51}" presName="parentTextArrow" presStyleLbl="node1" presStyleIdx="4" presStyleCnt="5"/>
      <dgm:spPr/>
    </dgm:pt>
  </dgm:ptLst>
  <dgm:cxnLst>
    <dgm:cxn modelId="{15111D0C-B4B9-4037-BD06-4A6F174E30B0}" srcId="{594BFA38-06FF-4071-92ED-1C48EE36189A}" destId="{943CF4F4-DEBE-403C-AC71-E3C75D34308A}" srcOrd="1" destOrd="0" parTransId="{EF7DF08C-9DF6-4E93-BC36-3F1699446954}" sibTransId="{BDD9660D-A109-43B6-91F1-E0784F3AAFC7}"/>
    <dgm:cxn modelId="{F7C57E14-431E-4B8F-BEA2-92E4057A4CE7}" type="presOf" srcId="{BB7C24F0-D7FA-41C5-B9D8-58E952484D51}" destId="{7DD5F32C-4F53-4D9E-9CDD-7F7DBBCB1FDB}" srcOrd="0" destOrd="0" presId="urn:microsoft.com/office/officeart/2005/8/layout/process4"/>
    <dgm:cxn modelId="{82170F17-481C-4358-93F3-C7B194E5F28E}" type="presOf" srcId="{EBA76851-6C2E-4F68-9340-D4499CD19B63}" destId="{2746BFD2-7216-488F-901F-6273E83E01F1}" srcOrd="0" destOrd="0" presId="urn:microsoft.com/office/officeart/2005/8/layout/process4"/>
    <dgm:cxn modelId="{6C36781A-96E9-46FB-91F2-B037A76D1018}" srcId="{594BFA38-06FF-4071-92ED-1C48EE36189A}" destId="{C96B63CB-0876-46A6-A6FE-D075DF2D1A09}" srcOrd="2" destOrd="0" parTransId="{47D5B339-6A99-4921-884E-77657C1B89D8}" sibTransId="{57095488-7E8A-4C0A-9B95-634789FF1C0E}"/>
    <dgm:cxn modelId="{ECF09E56-A484-4D63-B1B4-E4469C20684D}" type="presOf" srcId="{594BFA38-06FF-4071-92ED-1C48EE36189A}" destId="{5953FED8-D0C2-4281-855D-B28227A2E462}" srcOrd="0" destOrd="0" presId="urn:microsoft.com/office/officeart/2005/8/layout/process4"/>
    <dgm:cxn modelId="{DCBF5A80-D04D-4BC8-947E-1D9C98BE8C28}" type="presOf" srcId="{C96B63CB-0876-46A6-A6FE-D075DF2D1A09}" destId="{77135938-98A0-4948-A3CE-E3D1BA4C1239}" srcOrd="0" destOrd="0" presId="urn:microsoft.com/office/officeart/2005/8/layout/process4"/>
    <dgm:cxn modelId="{57E5E6C0-7B71-40DB-8FAE-A5AB6510BEE8}" srcId="{594BFA38-06FF-4071-92ED-1C48EE36189A}" destId="{EBA76851-6C2E-4F68-9340-D4499CD19B63}" srcOrd="4" destOrd="0" parTransId="{40AB687D-369B-4CC7-9680-3454C4CFF805}" sibTransId="{7AA4FC84-83DD-44FD-860B-83BBFFF316A1}"/>
    <dgm:cxn modelId="{A034CAC2-6104-4D55-8DBB-69F915708086}" type="presOf" srcId="{16BB697D-ACEA-4936-8BF3-8EF9282B1A5D}" destId="{4220D875-E265-4B34-A953-8E8A96A3EC41}" srcOrd="0" destOrd="0" presId="urn:microsoft.com/office/officeart/2005/8/layout/process4"/>
    <dgm:cxn modelId="{945062C3-5D2B-4F03-B19E-E69C4662E2AD}" srcId="{594BFA38-06FF-4071-92ED-1C48EE36189A}" destId="{16BB697D-ACEA-4936-8BF3-8EF9282B1A5D}" srcOrd="3" destOrd="0" parTransId="{08BF3564-7969-4D9C-BC0F-C708912628AC}" sibTransId="{60C67401-169A-4065-8462-C224D3976AEC}"/>
    <dgm:cxn modelId="{26761CD7-015C-4027-92C2-FAC9E291FBA8}" srcId="{594BFA38-06FF-4071-92ED-1C48EE36189A}" destId="{BB7C24F0-D7FA-41C5-B9D8-58E952484D51}" srcOrd="0" destOrd="0" parTransId="{0A3A301E-7B2F-480A-AA5B-58B779AC2AC8}" sibTransId="{D55888E8-C193-4B39-B032-12A390F64831}"/>
    <dgm:cxn modelId="{B6404BE9-E752-4F31-AF5D-C41F58227544}" type="presOf" srcId="{943CF4F4-DEBE-403C-AC71-E3C75D34308A}" destId="{737FEF0E-AD83-43B7-AE16-BE07FEF9DDA0}" srcOrd="0" destOrd="0" presId="urn:microsoft.com/office/officeart/2005/8/layout/process4"/>
    <dgm:cxn modelId="{8ABD8B87-F4CB-4562-B7FB-6CE53427496B}" type="presParOf" srcId="{5953FED8-D0C2-4281-855D-B28227A2E462}" destId="{D458AEFB-F17E-41E6-9745-84D96B8AF298}" srcOrd="0" destOrd="0" presId="urn:microsoft.com/office/officeart/2005/8/layout/process4"/>
    <dgm:cxn modelId="{4C1398B3-692B-47C9-AF7E-CEAE475900E9}" type="presParOf" srcId="{D458AEFB-F17E-41E6-9745-84D96B8AF298}" destId="{2746BFD2-7216-488F-901F-6273E83E01F1}" srcOrd="0" destOrd="0" presId="urn:microsoft.com/office/officeart/2005/8/layout/process4"/>
    <dgm:cxn modelId="{547F1D00-3E56-48A5-B681-63CAC2C75C63}" type="presParOf" srcId="{5953FED8-D0C2-4281-855D-B28227A2E462}" destId="{56B318FF-D339-446D-B830-5F1CA85EC14A}" srcOrd="1" destOrd="0" presId="urn:microsoft.com/office/officeart/2005/8/layout/process4"/>
    <dgm:cxn modelId="{A006E33E-8056-41A3-9CBA-11AFF7CC0956}" type="presParOf" srcId="{5953FED8-D0C2-4281-855D-B28227A2E462}" destId="{81602D8E-7728-419D-A38D-550E1F51E786}" srcOrd="2" destOrd="0" presId="urn:microsoft.com/office/officeart/2005/8/layout/process4"/>
    <dgm:cxn modelId="{FFE71375-0C3D-4B88-8636-605A19C420ED}" type="presParOf" srcId="{81602D8E-7728-419D-A38D-550E1F51E786}" destId="{4220D875-E265-4B34-A953-8E8A96A3EC41}" srcOrd="0" destOrd="0" presId="urn:microsoft.com/office/officeart/2005/8/layout/process4"/>
    <dgm:cxn modelId="{62311463-83AA-477F-B5E9-0264BA9EE9FD}" type="presParOf" srcId="{5953FED8-D0C2-4281-855D-B28227A2E462}" destId="{586BD088-A27D-493A-A963-981641B1F4B1}" srcOrd="3" destOrd="0" presId="urn:microsoft.com/office/officeart/2005/8/layout/process4"/>
    <dgm:cxn modelId="{3D571A90-90FE-44E6-A8BD-DFFE6E9F314B}" type="presParOf" srcId="{5953FED8-D0C2-4281-855D-B28227A2E462}" destId="{2DC5A5E7-3F10-450C-BF53-6909791C6044}" srcOrd="4" destOrd="0" presId="urn:microsoft.com/office/officeart/2005/8/layout/process4"/>
    <dgm:cxn modelId="{5A7A0C58-BCB8-4B3A-A1A6-BF2C4861D31D}" type="presParOf" srcId="{2DC5A5E7-3F10-450C-BF53-6909791C6044}" destId="{77135938-98A0-4948-A3CE-E3D1BA4C1239}" srcOrd="0" destOrd="0" presId="urn:microsoft.com/office/officeart/2005/8/layout/process4"/>
    <dgm:cxn modelId="{4F4FBDF5-244B-4800-883E-C7578C4021D2}" type="presParOf" srcId="{5953FED8-D0C2-4281-855D-B28227A2E462}" destId="{D34140F2-06CF-4A6A-A601-C4B56F342C60}" srcOrd="5" destOrd="0" presId="urn:microsoft.com/office/officeart/2005/8/layout/process4"/>
    <dgm:cxn modelId="{99BEDFD6-2B9A-48F2-82E7-63B95A79BC03}" type="presParOf" srcId="{5953FED8-D0C2-4281-855D-B28227A2E462}" destId="{F1B793DA-4AD8-4347-AC26-13C26D9E44C7}" srcOrd="6" destOrd="0" presId="urn:microsoft.com/office/officeart/2005/8/layout/process4"/>
    <dgm:cxn modelId="{DC1F324E-8F46-459F-8F54-357BF9EC4012}" type="presParOf" srcId="{F1B793DA-4AD8-4347-AC26-13C26D9E44C7}" destId="{737FEF0E-AD83-43B7-AE16-BE07FEF9DDA0}" srcOrd="0" destOrd="0" presId="urn:microsoft.com/office/officeart/2005/8/layout/process4"/>
    <dgm:cxn modelId="{52F73F0A-3060-4EC3-945D-B5C1844BDC74}" type="presParOf" srcId="{5953FED8-D0C2-4281-855D-B28227A2E462}" destId="{D654FC62-1D26-453D-8845-F710CBAA475E}" srcOrd="7" destOrd="0" presId="urn:microsoft.com/office/officeart/2005/8/layout/process4"/>
    <dgm:cxn modelId="{1BF9A507-9949-4EE7-927B-B43D5CE26EA4}" type="presParOf" srcId="{5953FED8-D0C2-4281-855D-B28227A2E462}" destId="{FF2B0845-EB1B-45B7-9196-BEF3DCE941D2}" srcOrd="8" destOrd="0" presId="urn:microsoft.com/office/officeart/2005/8/layout/process4"/>
    <dgm:cxn modelId="{EB72D9EB-734C-42A9-9341-BB702D2CBF23}" type="presParOf" srcId="{FF2B0845-EB1B-45B7-9196-BEF3DCE941D2}" destId="{7DD5F32C-4F53-4D9E-9CDD-7F7DBBCB1FD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4BFA38-06FF-4071-92ED-1C48EE36189A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B7C24F0-D7FA-41C5-B9D8-58E952484D51}">
      <dgm:prSet/>
      <dgm:spPr/>
      <dgm:t>
        <a:bodyPr/>
        <a:lstStyle/>
        <a:p>
          <a:r>
            <a:rPr lang="fr-CA" dirty="0"/>
            <a:t>Prépare-toi </a:t>
          </a:r>
          <a:r>
            <a:rPr lang="fr-CA" b="1" dirty="0"/>
            <a:t>des questions à poser </a:t>
          </a:r>
          <a:r>
            <a:rPr lang="fr-CA" dirty="0"/>
            <a:t>- ça démontre ton intérêt, ta motivation</a:t>
          </a:r>
          <a:endParaRPr lang="en-US" b="0" dirty="0"/>
        </a:p>
      </dgm:t>
    </dgm:pt>
    <dgm:pt modelId="{0A3A301E-7B2F-480A-AA5B-58B779AC2AC8}" type="parTrans" cxnId="{26761CD7-015C-4027-92C2-FAC9E291FBA8}">
      <dgm:prSet/>
      <dgm:spPr/>
      <dgm:t>
        <a:bodyPr/>
        <a:lstStyle/>
        <a:p>
          <a:endParaRPr lang="en-US" b="0"/>
        </a:p>
      </dgm:t>
    </dgm:pt>
    <dgm:pt modelId="{D55888E8-C193-4B39-B032-12A390F64831}" type="sibTrans" cxnId="{26761CD7-015C-4027-92C2-FAC9E291FBA8}">
      <dgm:prSet/>
      <dgm:spPr/>
      <dgm:t>
        <a:bodyPr/>
        <a:lstStyle/>
        <a:p>
          <a:endParaRPr lang="en-US" b="0"/>
        </a:p>
      </dgm:t>
    </dgm:pt>
    <dgm:pt modelId="{943CF4F4-DEBE-403C-AC71-E3C75D34308A}">
      <dgm:prSet/>
      <dgm:spPr/>
      <dgm:t>
        <a:bodyPr/>
        <a:lstStyle/>
        <a:p>
          <a:r>
            <a:rPr lang="fr-CA" dirty="0"/>
            <a:t>Sois </a:t>
          </a:r>
          <a:r>
            <a:rPr lang="fr-CA" b="1" dirty="0"/>
            <a:t>authentique, écoute attentivement </a:t>
          </a:r>
          <a:r>
            <a:rPr lang="fr-CA" dirty="0"/>
            <a:t>chaque question. Si la question ne semble pas claire, tente de la reformuler et </a:t>
          </a:r>
          <a:r>
            <a:rPr lang="fr-CA" b="1" dirty="0"/>
            <a:t>vérifie si tu as bien saisi</a:t>
          </a:r>
          <a:endParaRPr lang="en-US" b="0" dirty="0"/>
        </a:p>
      </dgm:t>
    </dgm:pt>
    <dgm:pt modelId="{EF7DF08C-9DF6-4E93-BC36-3F1699446954}" type="parTrans" cxnId="{15111D0C-B4B9-4037-BD06-4A6F174E30B0}">
      <dgm:prSet/>
      <dgm:spPr/>
      <dgm:t>
        <a:bodyPr/>
        <a:lstStyle/>
        <a:p>
          <a:endParaRPr lang="en-US" b="0"/>
        </a:p>
      </dgm:t>
    </dgm:pt>
    <dgm:pt modelId="{BDD9660D-A109-43B6-91F1-E0784F3AAFC7}" type="sibTrans" cxnId="{15111D0C-B4B9-4037-BD06-4A6F174E30B0}">
      <dgm:prSet/>
      <dgm:spPr/>
      <dgm:t>
        <a:bodyPr/>
        <a:lstStyle/>
        <a:p>
          <a:endParaRPr lang="en-US" b="0"/>
        </a:p>
      </dgm:t>
    </dgm:pt>
    <dgm:pt modelId="{C96B63CB-0876-46A6-A6FE-D075DF2D1A09}">
      <dgm:prSet/>
      <dgm:spPr/>
      <dgm:t>
        <a:bodyPr/>
        <a:lstStyle/>
        <a:p>
          <a:r>
            <a:rPr lang="fr-CA" b="0" dirty="0">
              <a:solidFill>
                <a:schemeClr val="bg1"/>
              </a:solidFill>
            </a:rPr>
            <a:t>Exprime-toi clairement, finis toujours tes phrases et évite les mots d’hésitation comme </a:t>
          </a:r>
          <a:r>
            <a:rPr lang="fr-CA" b="0" i="1" dirty="0">
              <a:solidFill>
                <a:schemeClr val="bg1"/>
              </a:solidFill>
            </a:rPr>
            <a:t>euh, ben</a:t>
          </a:r>
          <a:r>
            <a:rPr lang="fr-CA" b="0" dirty="0">
              <a:solidFill>
                <a:schemeClr val="bg1"/>
              </a:solidFill>
            </a:rPr>
            <a:t>, et ceux comme </a:t>
          </a:r>
          <a:r>
            <a:rPr lang="fr-CA" b="0" i="1" dirty="0">
              <a:solidFill>
                <a:schemeClr val="bg1"/>
              </a:solidFill>
            </a:rPr>
            <a:t>genre, t’sais, comme, dans le fond, euh...;</a:t>
          </a:r>
          <a:endParaRPr lang="en-US" b="0" dirty="0">
            <a:solidFill>
              <a:schemeClr val="bg1"/>
            </a:solidFill>
          </a:endParaRPr>
        </a:p>
      </dgm:t>
    </dgm:pt>
    <dgm:pt modelId="{47D5B339-6A99-4921-884E-77657C1B89D8}" type="parTrans" cxnId="{6C36781A-96E9-46FB-91F2-B037A76D1018}">
      <dgm:prSet/>
      <dgm:spPr/>
      <dgm:t>
        <a:bodyPr/>
        <a:lstStyle/>
        <a:p>
          <a:endParaRPr lang="en-US" b="0"/>
        </a:p>
      </dgm:t>
    </dgm:pt>
    <dgm:pt modelId="{57095488-7E8A-4C0A-9B95-634789FF1C0E}" type="sibTrans" cxnId="{6C36781A-96E9-46FB-91F2-B037A76D1018}">
      <dgm:prSet/>
      <dgm:spPr/>
      <dgm:t>
        <a:bodyPr/>
        <a:lstStyle/>
        <a:p>
          <a:endParaRPr lang="en-US" b="0"/>
        </a:p>
      </dgm:t>
    </dgm:pt>
    <dgm:pt modelId="{16BB697D-ACEA-4936-8BF3-8EF9282B1A5D}">
      <dgm:prSet/>
      <dgm:spPr/>
      <dgm:t>
        <a:bodyPr/>
        <a:lstStyle/>
        <a:p>
          <a:r>
            <a:rPr lang="fr-CA" b="0" dirty="0"/>
            <a:t>Ne perds pas ta chance de poser des questions et de demander au tuteur quelles sont ses attentes</a:t>
          </a:r>
          <a:endParaRPr lang="en-US" b="0" dirty="0"/>
        </a:p>
      </dgm:t>
    </dgm:pt>
    <dgm:pt modelId="{08BF3564-7969-4D9C-BC0F-C708912628AC}" type="parTrans" cxnId="{945062C3-5D2B-4F03-B19E-E69C4662E2AD}">
      <dgm:prSet/>
      <dgm:spPr/>
      <dgm:t>
        <a:bodyPr/>
        <a:lstStyle/>
        <a:p>
          <a:endParaRPr lang="en-US" b="0"/>
        </a:p>
      </dgm:t>
    </dgm:pt>
    <dgm:pt modelId="{60C67401-169A-4065-8462-C224D3976AEC}" type="sibTrans" cxnId="{945062C3-5D2B-4F03-B19E-E69C4662E2AD}">
      <dgm:prSet/>
      <dgm:spPr/>
      <dgm:t>
        <a:bodyPr/>
        <a:lstStyle/>
        <a:p>
          <a:endParaRPr lang="en-US" b="0"/>
        </a:p>
      </dgm:t>
    </dgm:pt>
    <dgm:pt modelId="{EBA76851-6C2E-4F68-9340-D4499CD19B63}">
      <dgm:prSet/>
      <dgm:spPr/>
      <dgm:t>
        <a:bodyPr/>
        <a:lstStyle/>
        <a:p>
          <a:r>
            <a:rPr lang="fr-CA" b="0" dirty="0"/>
            <a:t>Termine en demandant à quel moment tu auras un suivi. Après le délai, vérifie, s’il est possible de le(s) contacter, si tu n’as pas de suivi</a:t>
          </a:r>
          <a:endParaRPr lang="en-US" b="0" dirty="0"/>
        </a:p>
      </dgm:t>
    </dgm:pt>
    <dgm:pt modelId="{40AB687D-369B-4CC7-9680-3454C4CFF805}" type="parTrans" cxnId="{57E5E6C0-7B71-40DB-8FAE-A5AB6510BEE8}">
      <dgm:prSet/>
      <dgm:spPr/>
      <dgm:t>
        <a:bodyPr/>
        <a:lstStyle/>
        <a:p>
          <a:endParaRPr lang="en-US" b="0"/>
        </a:p>
      </dgm:t>
    </dgm:pt>
    <dgm:pt modelId="{7AA4FC84-83DD-44FD-860B-83BBFFF316A1}" type="sibTrans" cxnId="{57E5E6C0-7B71-40DB-8FAE-A5AB6510BEE8}">
      <dgm:prSet/>
      <dgm:spPr/>
      <dgm:t>
        <a:bodyPr/>
        <a:lstStyle/>
        <a:p>
          <a:endParaRPr lang="en-US" b="0"/>
        </a:p>
      </dgm:t>
    </dgm:pt>
    <dgm:pt modelId="{5953FED8-D0C2-4281-855D-B28227A2E462}" type="pres">
      <dgm:prSet presAssocID="{594BFA38-06FF-4071-92ED-1C48EE36189A}" presName="Name0" presStyleCnt="0">
        <dgm:presLayoutVars>
          <dgm:dir/>
          <dgm:animLvl val="lvl"/>
          <dgm:resizeHandles val="exact"/>
        </dgm:presLayoutVars>
      </dgm:prSet>
      <dgm:spPr/>
    </dgm:pt>
    <dgm:pt modelId="{D458AEFB-F17E-41E6-9745-84D96B8AF298}" type="pres">
      <dgm:prSet presAssocID="{EBA76851-6C2E-4F68-9340-D4499CD19B63}" presName="boxAndChildren" presStyleCnt="0"/>
      <dgm:spPr/>
    </dgm:pt>
    <dgm:pt modelId="{2746BFD2-7216-488F-901F-6273E83E01F1}" type="pres">
      <dgm:prSet presAssocID="{EBA76851-6C2E-4F68-9340-D4499CD19B63}" presName="parentTextBox" presStyleLbl="node1" presStyleIdx="0" presStyleCnt="5"/>
      <dgm:spPr/>
    </dgm:pt>
    <dgm:pt modelId="{56B318FF-D339-446D-B830-5F1CA85EC14A}" type="pres">
      <dgm:prSet presAssocID="{60C67401-169A-4065-8462-C224D3976AEC}" presName="sp" presStyleCnt="0"/>
      <dgm:spPr/>
    </dgm:pt>
    <dgm:pt modelId="{81602D8E-7728-419D-A38D-550E1F51E786}" type="pres">
      <dgm:prSet presAssocID="{16BB697D-ACEA-4936-8BF3-8EF9282B1A5D}" presName="arrowAndChildren" presStyleCnt="0"/>
      <dgm:spPr/>
    </dgm:pt>
    <dgm:pt modelId="{4220D875-E265-4B34-A953-8E8A96A3EC41}" type="pres">
      <dgm:prSet presAssocID="{16BB697D-ACEA-4936-8BF3-8EF9282B1A5D}" presName="parentTextArrow" presStyleLbl="node1" presStyleIdx="1" presStyleCnt="5"/>
      <dgm:spPr/>
    </dgm:pt>
    <dgm:pt modelId="{586BD088-A27D-493A-A963-981641B1F4B1}" type="pres">
      <dgm:prSet presAssocID="{57095488-7E8A-4C0A-9B95-634789FF1C0E}" presName="sp" presStyleCnt="0"/>
      <dgm:spPr/>
    </dgm:pt>
    <dgm:pt modelId="{2DC5A5E7-3F10-450C-BF53-6909791C6044}" type="pres">
      <dgm:prSet presAssocID="{C96B63CB-0876-46A6-A6FE-D075DF2D1A09}" presName="arrowAndChildren" presStyleCnt="0"/>
      <dgm:spPr/>
    </dgm:pt>
    <dgm:pt modelId="{77135938-98A0-4948-A3CE-E3D1BA4C1239}" type="pres">
      <dgm:prSet presAssocID="{C96B63CB-0876-46A6-A6FE-D075DF2D1A09}" presName="parentTextArrow" presStyleLbl="node1" presStyleIdx="2" presStyleCnt="5"/>
      <dgm:spPr/>
    </dgm:pt>
    <dgm:pt modelId="{D34140F2-06CF-4A6A-A601-C4B56F342C60}" type="pres">
      <dgm:prSet presAssocID="{BDD9660D-A109-43B6-91F1-E0784F3AAFC7}" presName="sp" presStyleCnt="0"/>
      <dgm:spPr/>
    </dgm:pt>
    <dgm:pt modelId="{F1B793DA-4AD8-4347-AC26-13C26D9E44C7}" type="pres">
      <dgm:prSet presAssocID="{943CF4F4-DEBE-403C-AC71-E3C75D34308A}" presName="arrowAndChildren" presStyleCnt="0"/>
      <dgm:spPr/>
    </dgm:pt>
    <dgm:pt modelId="{737FEF0E-AD83-43B7-AE16-BE07FEF9DDA0}" type="pres">
      <dgm:prSet presAssocID="{943CF4F4-DEBE-403C-AC71-E3C75D34308A}" presName="parentTextArrow" presStyleLbl="node1" presStyleIdx="3" presStyleCnt="5" custScaleY="77493"/>
      <dgm:spPr/>
    </dgm:pt>
    <dgm:pt modelId="{D654FC62-1D26-453D-8845-F710CBAA475E}" type="pres">
      <dgm:prSet presAssocID="{D55888E8-C193-4B39-B032-12A390F64831}" presName="sp" presStyleCnt="0"/>
      <dgm:spPr/>
    </dgm:pt>
    <dgm:pt modelId="{FF2B0845-EB1B-45B7-9196-BEF3DCE941D2}" type="pres">
      <dgm:prSet presAssocID="{BB7C24F0-D7FA-41C5-B9D8-58E952484D51}" presName="arrowAndChildren" presStyleCnt="0"/>
      <dgm:spPr/>
    </dgm:pt>
    <dgm:pt modelId="{7DD5F32C-4F53-4D9E-9CDD-7F7DBBCB1FDB}" type="pres">
      <dgm:prSet presAssocID="{BB7C24F0-D7FA-41C5-B9D8-58E952484D51}" presName="parentTextArrow" presStyleLbl="node1" presStyleIdx="4" presStyleCnt="5"/>
      <dgm:spPr/>
    </dgm:pt>
  </dgm:ptLst>
  <dgm:cxnLst>
    <dgm:cxn modelId="{15111D0C-B4B9-4037-BD06-4A6F174E30B0}" srcId="{594BFA38-06FF-4071-92ED-1C48EE36189A}" destId="{943CF4F4-DEBE-403C-AC71-E3C75D34308A}" srcOrd="1" destOrd="0" parTransId="{EF7DF08C-9DF6-4E93-BC36-3F1699446954}" sibTransId="{BDD9660D-A109-43B6-91F1-E0784F3AAFC7}"/>
    <dgm:cxn modelId="{F7C57E14-431E-4B8F-BEA2-92E4057A4CE7}" type="presOf" srcId="{BB7C24F0-D7FA-41C5-B9D8-58E952484D51}" destId="{7DD5F32C-4F53-4D9E-9CDD-7F7DBBCB1FDB}" srcOrd="0" destOrd="0" presId="urn:microsoft.com/office/officeart/2005/8/layout/process4"/>
    <dgm:cxn modelId="{82170F17-481C-4358-93F3-C7B194E5F28E}" type="presOf" srcId="{EBA76851-6C2E-4F68-9340-D4499CD19B63}" destId="{2746BFD2-7216-488F-901F-6273E83E01F1}" srcOrd="0" destOrd="0" presId="urn:microsoft.com/office/officeart/2005/8/layout/process4"/>
    <dgm:cxn modelId="{6C36781A-96E9-46FB-91F2-B037A76D1018}" srcId="{594BFA38-06FF-4071-92ED-1C48EE36189A}" destId="{C96B63CB-0876-46A6-A6FE-D075DF2D1A09}" srcOrd="2" destOrd="0" parTransId="{47D5B339-6A99-4921-884E-77657C1B89D8}" sibTransId="{57095488-7E8A-4C0A-9B95-634789FF1C0E}"/>
    <dgm:cxn modelId="{ECF09E56-A484-4D63-B1B4-E4469C20684D}" type="presOf" srcId="{594BFA38-06FF-4071-92ED-1C48EE36189A}" destId="{5953FED8-D0C2-4281-855D-B28227A2E462}" srcOrd="0" destOrd="0" presId="urn:microsoft.com/office/officeart/2005/8/layout/process4"/>
    <dgm:cxn modelId="{DCBF5A80-D04D-4BC8-947E-1D9C98BE8C28}" type="presOf" srcId="{C96B63CB-0876-46A6-A6FE-D075DF2D1A09}" destId="{77135938-98A0-4948-A3CE-E3D1BA4C1239}" srcOrd="0" destOrd="0" presId="urn:microsoft.com/office/officeart/2005/8/layout/process4"/>
    <dgm:cxn modelId="{57E5E6C0-7B71-40DB-8FAE-A5AB6510BEE8}" srcId="{594BFA38-06FF-4071-92ED-1C48EE36189A}" destId="{EBA76851-6C2E-4F68-9340-D4499CD19B63}" srcOrd="4" destOrd="0" parTransId="{40AB687D-369B-4CC7-9680-3454C4CFF805}" sibTransId="{7AA4FC84-83DD-44FD-860B-83BBFFF316A1}"/>
    <dgm:cxn modelId="{A034CAC2-6104-4D55-8DBB-69F915708086}" type="presOf" srcId="{16BB697D-ACEA-4936-8BF3-8EF9282B1A5D}" destId="{4220D875-E265-4B34-A953-8E8A96A3EC41}" srcOrd="0" destOrd="0" presId="urn:microsoft.com/office/officeart/2005/8/layout/process4"/>
    <dgm:cxn modelId="{945062C3-5D2B-4F03-B19E-E69C4662E2AD}" srcId="{594BFA38-06FF-4071-92ED-1C48EE36189A}" destId="{16BB697D-ACEA-4936-8BF3-8EF9282B1A5D}" srcOrd="3" destOrd="0" parTransId="{08BF3564-7969-4D9C-BC0F-C708912628AC}" sibTransId="{60C67401-169A-4065-8462-C224D3976AEC}"/>
    <dgm:cxn modelId="{26761CD7-015C-4027-92C2-FAC9E291FBA8}" srcId="{594BFA38-06FF-4071-92ED-1C48EE36189A}" destId="{BB7C24F0-D7FA-41C5-B9D8-58E952484D51}" srcOrd="0" destOrd="0" parTransId="{0A3A301E-7B2F-480A-AA5B-58B779AC2AC8}" sibTransId="{D55888E8-C193-4B39-B032-12A390F64831}"/>
    <dgm:cxn modelId="{B6404BE9-E752-4F31-AF5D-C41F58227544}" type="presOf" srcId="{943CF4F4-DEBE-403C-AC71-E3C75D34308A}" destId="{737FEF0E-AD83-43B7-AE16-BE07FEF9DDA0}" srcOrd="0" destOrd="0" presId="urn:microsoft.com/office/officeart/2005/8/layout/process4"/>
    <dgm:cxn modelId="{8ABD8B87-F4CB-4562-B7FB-6CE53427496B}" type="presParOf" srcId="{5953FED8-D0C2-4281-855D-B28227A2E462}" destId="{D458AEFB-F17E-41E6-9745-84D96B8AF298}" srcOrd="0" destOrd="0" presId="urn:microsoft.com/office/officeart/2005/8/layout/process4"/>
    <dgm:cxn modelId="{4C1398B3-692B-47C9-AF7E-CEAE475900E9}" type="presParOf" srcId="{D458AEFB-F17E-41E6-9745-84D96B8AF298}" destId="{2746BFD2-7216-488F-901F-6273E83E01F1}" srcOrd="0" destOrd="0" presId="urn:microsoft.com/office/officeart/2005/8/layout/process4"/>
    <dgm:cxn modelId="{547F1D00-3E56-48A5-B681-63CAC2C75C63}" type="presParOf" srcId="{5953FED8-D0C2-4281-855D-B28227A2E462}" destId="{56B318FF-D339-446D-B830-5F1CA85EC14A}" srcOrd="1" destOrd="0" presId="urn:microsoft.com/office/officeart/2005/8/layout/process4"/>
    <dgm:cxn modelId="{A006E33E-8056-41A3-9CBA-11AFF7CC0956}" type="presParOf" srcId="{5953FED8-D0C2-4281-855D-B28227A2E462}" destId="{81602D8E-7728-419D-A38D-550E1F51E786}" srcOrd="2" destOrd="0" presId="urn:microsoft.com/office/officeart/2005/8/layout/process4"/>
    <dgm:cxn modelId="{FFE71375-0C3D-4B88-8636-605A19C420ED}" type="presParOf" srcId="{81602D8E-7728-419D-A38D-550E1F51E786}" destId="{4220D875-E265-4B34-A953-8E8A96A3EC41}" srcOrd="0" destOrd="0" presId="urn:microsoft.com/office/officeart/2005/8/layout/process4"/>
    <dgm:cxn modelId="{62311463-83AA-477F-B5E9-0264BA9EE9FD}" type="presParOf" srcId="{5953FED8-D0C2-4281-855D-B28227A2E462}" destId="{586BD088-A27D-493A-A963-981641B1F4B1}" srcOrd="3" destOrd="0" presId="urn:microsoft.com/office/officeart/2005/8/layout/process4"/>
    <dgm:cxn modelId="{3D571A90-90FE-44E6-A8BD-DFFE6E9F314B}" type="presParOf" srcId="{5953FED8-D0C2-4281-855D-B28227A2E462}" destId="{2DC5A5E7-3F10-450C-BF53-6909791C6044}" srcOrd="4" destOrd="0" presId="urn:microsoft.com/office/officeart/2005/8/layout/process4"/>
    <dgm:cxn modelId="{5A7A0C58-BCB8-4B3A-A1A6-BF2C4861D31D}" type="presParOf" srcId="{2DC5A5E7-3F10-450C-BF53-6909791C6044}" destId="{77135938-98A0-4948-A3CE-E3D1BA4C1239}" srcOrd="0" destOrd="0" presId="urn:microsoft.com/office/officeart/2005/8/layout/process4"/>
    <dgm:cxn modelId="{4F4FBDF5-244B-4800-883E-C7578C4021D2}" type="presParOf" srcId="{5953FED8-D0C2-4281-855D-B28227A2E462}" destId="{D34140F2-06CF-4A6A-A601-C4B56F342C60}" srcOrd="5" destOrd="0" presId="urn:microsoft.com/office/officeart/2005/8/layout/process4"/>
    <dgm:cxn modelId="{99BEDFD6-2B9A-48F2-82E7-63B95A79BC03}" type="presParOf" srcId="{5953FED8-D0C2-4281-855D-B28227A2E462}" destId="{F1B793DA-4AD8-4347-AC26-13C26D9E44C7}" srcOrd="6" destOrd="0" presId="urn:microsoft.com/office/officeart/2005/8/layout/process4"/>
    <dgm:cxn modelId="{DC1F324E-8F46-459F-8F54-357BF9EC4012}" type="presParOf" srcId="{F1B793DA-4AD8-4347-AC26-13C26D9E44C7}" destId="{737FEF0E-AD83-43B7-AE16-BE07FEF9DDA0}" srcOrd="0" destOrd="0" presId="urn:microsoft.com/office/officeart/2005/8/layout/process4"/>
    <dgm:cxn modelId="{52F73F0A-3060-4EC3-945D-B5C1844BDC74}" type="presParOf" srcId="{5953FED8-D0C2-4281-855D-B28227A2E462}" destId="{D654FC62-1D26-453D-8845-F710CBAA475E}" srcOrd="7" destOrd="0" presId="urn:microsoft.com/office/officeart/2005/8/layout/process4"/>
    <dgm:cxn modelId="{1BF9A507-9949-4EE7-927B-B43D5CE26EA4}" type="presParOf" srcId="{5953FED8-D0C2-4281-855D-B28227A2E462}" destId="{FF2B0845-EB1B-45B7-9196-BEF3DCE941D2}" srcOrd="8" destOrd="0" presId="urn:microsoft.com/office/officeart/2005/8/layout/process4"/>
    <dgm:cxn modelId="{EB72D9EB-734C-42A9-9341-BB702D2CBF23}" type="presParOf" srcId="{FF2B0845-EB1B-45B7-9196-BEF3DCE941D2}" destId="{7DD5F32C-4F53-4D9E-9CDD-7F7DBBCB1FD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09F41B-CA9E-4F52-9D32-94DC5F6A396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BE76333-8023-4E2B-8340-57E0BA172E30}">
      <dgm:prSet/>
      <dgm:spPr/>
      <dgm:t>
        <a:bodyPr/>
        <a:lstStyle/>
        <a:p>
          <a:r>
            <a:rPr lang="fr-CA" b="0" dirty="0"/>
            <a:t>Porte une grande attention au SAVOIR-ÊTRE et rappelle-toi que la 1ère impression est très difficile à </a:t>
          </a:r>
          <a:r>
            <a:rPr lang="fr-CA" b="0" dirty="0" err="1"/>
            <a:t>défairE</a:t>
          </a:r>
          <a:endParaRPr lang="en-US" b="0" dirty="0"/>
        </a:p>
      </dgm:t>
    </dgm:pt>
    <dgm:pt modelId="{D13DB2C3-673B-4687-AD8A-EE8635424EEA}" type="parTrans" cxnId="{528EFA4D-9858-42A8-BA68-A5FDCEF2DD2D}">
      <dgm:prSet/>
      <dgm:spPr/>
      <dgm:t>
        <a:bodyPr/>
        <a:lstStyle/>
        <a:p>
          <a:endParaRPr lang="en-US"/>
        </a:p>
      </dgm:t>
    </dgm:pt>
    <dgm:pt modelId="{EE982F89-DF39-4EAB-B5CE-AEFD4445350E}" type="sibTrans" cxnId="{528EFA4D-9858-42A8-BA68-A5FDCEF2DD2D}">
      <dgm:prSet/>
      <dgm:spPr/>
      <dgm:t>
        <a:bodyPr/>
        <a:lstStyle/>
        <a:p>
          <a:endParaRPr lang="en-US"/>
        </a:p>
      </dgm:t>
    </dgm:pt>
    <dgm:pt modelId="{E225249F-2198-42C1-ACF5-CD4F76F62A70}">
      <dgm:prSet/>
      <dgm:spPr/>
      <dgm:t>
        <a:bodyPr/>
        <a:lstStyle/>
        <a:p>
          <a:r>
            <a:rPr lang="fr-CA" dirty="0"/>
            <a:t>Laisse faire la calotte, le </a:t>
          </a:r>
          <a:r>
            <a:rPr lang="fr-CA" dirty="0" err="1"/>
            <a:t>red</a:t>
          </a:r>
          <a:r>
            <a:rPr lang="fr-CA" dirty="0"/>
            <a:t> bull, le gros café</a:t>
          </a:r>
          <a:endParaRPr lang="en-US" dirty="0"/>
        </a:p>
      </dgm:t>
    </dgm:pt>
    <dgm:pt modelId="{011B37B3-54E6-4F01-8120-C697A00B3D81}" type="parTrans" cxnId="{2C53EBC7-DF17-4016-98FE-5D49890E6691}">
      <dgm:prSet/>
      <dgm:spPr/>
      <dgm:t>
        <a:bodyPr/>
        <a:lstStyle/>
        <a:p>
          <a:endParaRPr lang="en-US"/>
        </a:p>
      </dgm:t>
    </dgm:pt>
    <dgm:pt modelId="{8A0C300E-FAF1-4C73-B8E2-047C53F14234}" type="sibTrans" cxnId="{2C53EBC7-DF17-4016-98FE-5D49890E6691}">
      <dgm:prSet/>
      <dgm:spPr/>
      <dgm:t>
        <a:bodyPr/>
        <a:lstStyle/>
        <a:p>
          <a:endParaRPr lang="en-US"/>
        </a:p>
      </dgm:t>
    </dgm:pt>
    <dgm:pt modelId="{E3E39070-C014-46DF-A0F8-785B8B536105}" type="pres">
      <dgm:prSet presAssocID="{DD09F41B-CA9E-4F52-9D32-94DC5F6A396D}" presName="linear" presStyleCnt="0">
        <dgm:presLayoutVars>
          <dgm:animLvl val="lvl"/>
          <dgm:resizeHandles val="exact"/>
        </dgm:presLayoutVars>
      </dgm:prSet>
      <dgm:spPr/>
    </dgm:pt>
    <dgm:pt modelId="{BF0F283A-4B39-4E31-A5DD-01319C7FF9F8}" type="pres">
      <dgm:prSet presAssocID="{5BE76333-8023-4E2B-8340-57E0BA172E3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F551BD4-BE86-4C8D-9BEE-98F8E23F6616}" type="pres">
      <dgm:prSet presAssocID="{EE982F89-DF39-4EAB-B5CE-AEFD4445350E}" presName="spacer" presStyleCnt="0"/>
      <dgm:spPr/>
    </dgm:pt>
    <dgm:pt modelId="{8360C0A3-8AEB-4037-A1EC-1F783CA4ACBE}" type="pres">
      <dgm:prSet presAssocID="{E225249F-2198-42C1-ACF5-CD4F76F62A7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3015125-C8B9-4F91-9219-7409CD4064D1}" type="presOf" srcId="{E225249F-2198-42C1-ACF5-CD4F76F62A70}" destId="{8360C0A3-8AEB-4037-A1EC-1F783CA4ACBE}" srcOrd="0" destOrd="0" presId="urn:microsoft.com/office/officeart/2005/8/layout/vList2"/>
    <dgm:cxn modelId="{528EFA4D-9858-42A8-BA68-A5FDCEF2DD2D}" srcId="{DD09F41B-CA9E-4F52-9D32-94DC5F6A396D}" destId="{5BE76333-8023-4E2B-8340-57E0BA172E30}" srcOrd="0" destOrd="0" parTransId="{D13DB2C3-673B-4687-AD8A-EE8635424EEA}" sibTransId="{EE982F89-DF39-4EAB-B5CE-AEFD4445350E}"/>
    <dgm:cxn modelId="{D9DA71A0-BC2E-44AC-B6C6-9331CE49D5D5}" type="presOf" srcId="{5BE76333-8023-4E2B-8340-57E0BA172E30}" destId="{BF0F283A-4B39-4E31-A5DD-01319C7FF9F8}" srcOrd="0" destOrd="0" presId="urn:microsoft.com/office/officeart/2005/8/layout/vList2"/>
    <dgm:cxn modelId="{C0B927C2-BD9B-4281-99B8-D61FCCBC5627}" type="presOf" srcId="{DD09F41B-CA9E-4F52-9D32-94DC5F6A396D}" destId="{E3E39070-C014-46DF-A0F8-785B8B536105}" srcOrd="0" destOrd="0" presId="urn:microsoft.com/office/officeart/2005/8/layout/vList2"/>
    <dgm:cxn modelId="{2C53EBC7-DF17-4016-98FE-5D49890E6691}" srcId="{DD09F41B-CA9E-4F52-9D32-94DC5F6A396D}" destId="{E225249F-2198-42C1-ACF5-CD4F76F62A70}" srcOrd="1" destOrd="0" parTransId="{011B37B3-54E6-4F01-8120-C697A00B3D81}" sibTransId="{8A0C300E-FAF1-4C73-B8E2-047C53F14234}"/>
    <dgm:cxn modelId="{8D2322B3-848F-4A95-BEEA-35CFD9F8A836}" type="presParOf" srcId="{E3E39070-C014-46DF-A0F8-785B8B536105}" destId="{BF0F283A-4B39-4E31-A5DD-01319C7FF9F8}" srcOrd="0" destOrd="0" presId="urn:microsoft.com/office/officeart/2005/8/layout/vList2"/>
    <dgm:cxn modelId="{32EAE7D8-90EB-4340-8776-11DFE666D7C8}" type="presParOf" srcId="{E3E39070-C014-46DF-A0F8-785B8B536105}" destId="{DF551BD4-BE86-4C8D-9BEE-98F8E23F6616}" srcOrd="1" destOrd="0" presId="urn:microsoft.com/office/officeart/2005/8/layout/vList2"/>
    <dgm:cxn modelId="{069365FD-DE67-4F42-9D8B-9AADF987ED80}" type="presParOf" srcId="{E3E39070-C014-46DF-A0F8-785B8B536105}" destId="{8360C0A3-8AEB-4037-A1EC-1F783CA4ACB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46BFD2-7216-488F-901F-6273E83E01F1}">
      <dsp:nvSpPr>
        <dsp:cNvPr id="0" name=""/>
        <dsp:cNvSpPr/>
      </dsp:nvSpPr>
      <dsp:spPr>
        <a:xfrm>
          <a:off x="0" y="5362589"/>
          <a:ext cx="6625386" cy="8797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b="0" kern="1200" dirty="0"/>
            <a:t>Réponds au meilleur de tes connaissances même si tu ne connais pas la réponse, tente une piste de réflexion.</a:t>
          </a:r>
          <a:endParaRPr lang="en-US" sz="1900" b="0" kern="1200" dirty="0"/>
        </a:p>
      </dsp:txBody>
      <dsp:txXfrm>
        <a:off x="0" y="5362589"/>
        <a:ext cx="6625386" cy="879777"/>
      </dsp:txXfrm>
    </dsp:sp>
    <dsp:sp modelId="{4220D875-E265-4B34-A953-8E8A96A3EC41}">
      <dsp:nvSpPr>
        <dsp:cNvPr id="0" name=""/>
        <dsp:cNvSpPr/>
      </dsp:nvSpPr>
      <dsp:spPr>
        <a:xfrm rot="10800000">
          <a:off x="0" y="4022688"/>
          <a:ext cx="6625386" cy="1353097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b="0" kern="1200" dirty="0"/>
            <a:t>Réponds uniquement à la question posée (tu peux prendre un moment de réflexion).</a:t>
          </a:r>
          <a:endParaRPr lang="en-US" sz="1900" b="0" kern="1200" dirty="0"/>
        </a:p>
      </dsp:txBody>
      <dsp:txXfrm rot="10800000">
        <a:off x="0" y="4022688"/>
        <a:ext cx="6625386" cy="879202"/>
      </dsp:txXfrm>
    </dsp:sp>
    <dsp:sp modelId="{77135938-98A0-4948-A3CE-E3D1BA4C1239}">
      <dsp:nvSpPr>
        <dsp:cNvPr id="0" name=""/>
        <dsp:cNvSpPr/>
      </dsp:nvSpPr>
      <dsp:spPr>
        <a:xfrm rot="10800000">
          <a:off x="0" y="2682787"/>
          <a:ext cx="6625386" cy="1353097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b="0" kern="1200" dirty="0"/>
            <a:t>Informe-toi sur le milieu avant l’entrevue, démontre tes motivations et ton intérêt pour le milieu.</a:t>
          </a:r>
          <a:endParaRPr lang="en-US" sz="1900" b="0" kern="1200" dirty="0"/>
        </a:p>
      </dsp:txBody>
      <dsp:txXfrm rot="10800000">
        <a:off x="0" y="2682787"/>
        <a:ext cx="6625386" cy="879202"/>
      </dsp:txXfrm>
    </dsp:sp>
    <dsp:sp modelId="{737FEF0E-AD83-43B7-AE16-BE07FEF9DDA0}">
      <dsp:nvSpPr>
        <dsp:cNvPr id="0" name=""/>
        <dsp:cNvSpPr/>
      </dsp:nvSpPr>
      <dsp:spPr>
        <a:xfrm rot="10800000">
          <a:off x="0" y="1342886"/>
          <a:ext cx="6625386" cy="1353097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b="0" kern="1200" dirty="0"/>
            <a:t>Arrive un peu à l’avance – les retard sont très mal perçus.</a:t>
          </a:r>
          <a:endParaRPr lang="en-US" sz="1900" b="0" kern="1200" dirty="0"/>
        </a:p>
      </dsp:txBody>
      <dsp:txXfrm rot="10800000">
        <a:off x="0" y="1342886"/>
        <a:ext cx="6625386" cy="879202"/>
      </dsp:txXfrm>
    </dsp:sp>
    <dsp:sp modelId="{7DD5F32C-4F53-4D9E-9CDD-7F7DBBCB1FDB}">
      <dsp:nvSpPr>
        <dsp:cNvPr id="0" name=""/>
        <dsp:cNvSpPr/>
      </dsp:nvSpPr>
      <dsp:spPr>
        <a:xfrm rot="10800000">
          <a:off x="0" y="2985"/>
          <a:ext cx="6625386" cy="1353097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b="0" kern="1200" dirty="0"/>
            <a:t>Planification de l’entrevue: si difficulté à rejoindre, relances à faire par courriel et téléphone.</a:t>
          </a:r>
          <a:endParaRPr lang="en-US" sz="1900" b="0" kern="1200" dirty="0"/>
        </a:p>
      </dsp:txBody>
      <dsp:txXfrm rot="10800000">
        <a:off x="0" y="2985"/>
        <a:ext cx="6625386" cy="8792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46BFD2-7216-488F-901F-6273E83E01F1}">
      <dsp:nvSpPr>
        <dsp:cNvPr id="0" name=""/>
        <dsp:cNvSpPr/>
      </dsp:nvSpPr>
      <dsp:spPr>
        <a:xfrm>
          <a:off x="0" y="5430042"/>
          <a:ext cx="6762743" cy="8142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b="0" kern="1200" dirty="0"/>
            <a:t>N’oublie pas qu’une entrevue est une conversation, et aussi un moyen pour toi d’en apprendre plus sur le milieu et savoir, si ça te plaira</a:t>
          </a:r>
          <a:endParaRPr lang="en-US" sz="1600" b="0" kern="1200" dirty="0"/>
        </a:p>
      </dsp:txBody>
      <dsp:txXfrm>
        <a:off x="0" y="5430042"/>
        <a:ext cx="6762743" cy="814213"/>
      </dsp:txXfrm>
    </dsp:sp>
    <dsp:sp modelId="{4220D875-E265-4B34-A953-8E8A96A3EC41}">
      <dsp:nvSpPr>
        <dsp:cNvPr id="0" name=""/>
        <dsp:cNvSpPr/>
      </dsp:nvSpPr>
      <dsp:spPr>
        <a:xfrm rot="10800000">
          <a:off x="0" y="4189995"/>
          <a:ext cx="6762743" cy="1252260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b="0" kern="1200" dirty="0"/>
            <a:t>Détends-toi </a:t>
          </a:r>
          <a:r>
            <a:rPr lang="fr-CA" sz="1600" kern="1200" dirty="0"/>
            <a:t>et passe un bon moment, même si ça reste une étape stressante pour plusieurs (respire et soit </a:t>
          </a:r>
          <a:r>
            <a:rPr lang="fr-CA" sz="1600" kern="1200" dirty="0" err="1"/>
            <a:t>groundé</a:t>
          </a:r>
          <a:r>
            <a:rPr lang="fr-CA" sz="1600" kern="1200" dirty="0"/>
            <a:t>)</a:t>
          </a:r>
          <a:endParaRPr lang="en-US" sz="1600" b="0" kern="1200" dirty="0"/>
        </a:p>
      </dsp:txBody>
      <dsp:txXfrm rot="10800000">
        <a:off x="0" y="4189995"/>
        <a:ext cx="6762743" cy="813681"/>
      </dsp:txXfrm>
    </dsp:sp>
    <dsp:sp modelId="{77135938-98A0-4948-A3CE-E3D1BA4C1239}">
      <dsp:nvSpPr>
        <dsp:cNvPr id="0" name=""/>
        <dsp:cNvSpPr/>
      </dsp:nvSpPr>
      <dsp:spPr>
        <a:xfrm rot="10800000">
          <a:off x="0" y="2949948"/>
          <a:ext cx="6762743" cy="1252260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b="1" kern="1200" dirty="0"/>
            <a:t>Évite</a:t>
          </a:r>
          <a:r>
            <a:rPr lang="fr-CA" sz="1600" kern="1200" dirty="0"/>
            <a:t> de mettre comme défaut les compétences de base d’un TES (ponctualité, travail en équipes…)</a:t>
          </a:r>
          <a:endParaRPr lang="en-US" sz="1600" b="0" kern="1200" dirty="0"/>
        </a:p>
      </dsp:txBody>
      <dsp:txXfrm rot="10800000">
        <a:off x="0" y="2949948"/>
        <a:ext cx="6762743" cy="813681"/>
      </dsp:txXfrm>
    </dsp:sp>
    <dsp:sp modelId="{737FEF0E-AD83-43B7-AE16-BE07FEF9DDA0}">
      <dsp:nvSpPr>
        <dsp:cNvPr id="0" name=""/>
        <dsp:cNvSpPr/>
      </dsp:nvSpPr>
      <dsp:spPr>
        <a:xfrm rot="10800000">
          <a:off x="0" y="1241143"/>
          <a:ext cx="6762743" cy="1721018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b="0" kern="1200" dirty="0"/>
            <a:t>Si on te demande de parler de tes faiblesses: parle de celles que tu travailles à corriger en donnant un exemple (ex : j’ai déjà eu une difficulté à respecter les échéances, mais j’ai appris à me structurer, je fais une liste de choses à faire…)</a:t>
          </a:r>
          <a:endParaRPr lang="en-US" sz="1600" b="0" kern="1200" dirty="0"/>
        </a:p>
      </dsp:txBody>
      <dsp:txXfrm rot="10800000">
        <a:off x="0" y="1241143"/>
        <a:ext cx="6762743" cy="1118266"/>
      </dsp:txXfrm>
    </dsp:sp>
    <dsp:sp modelId="{7DD5F32C-4F53-4D9E-9CDD-7F7DBBCB1FDB}">
      <dsp:nvSpPr>
        <dsp:cNvPr id="0" name=""/>
        <dsp:cNvSpPr/>
      </dsp:nvSpPr>
      <dsp:spPr>
        <a:xfrm rot="10800000">
          <a:off x="0" y="1096"/>
          <a:ext cx="6762743" cy="1252260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b="0" kern="1200" dirty="0"/>
            <a:t>Parle de tes forces, donne des exemples: savoir /savoir–être /savoir-faire</a:t>
          </a:r>
          <a:endParaRPr lang="en-US" sz="1600" b="0" kern="1200" dirty="0"/>
        </a:p>
      </dsp:txBody>
      <dsp:txXfrm rot="10800000">
        <a:off x="0" y="1096"/>
        <a:ext cx="6762743" cy="8136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46BFD2-7216-488F-901F-6273E83E01F1}">
      <dsp:nvSpPr>
        <dsp:cNvPr id="0" name=""/>
        <dsp:cNvSpPr/>
      </dsp:nvSpPr>
      <dsp:spPr>
        <a:xfrm>
          <a:off x="0" y="5318861"/>
          <a:ext cx="7078429" cy="9255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b="0" kern="1200" dirty="0"/>
            <a:t>Termine en demandant à quel moment tu auras un suivi. Après le délai, vérifie, s’il est possible de le(s) contacter, si tu n’as pas de suivi</a:t>
          </a:r>
          <a:endParaRPr lang="en-US" sz="1600" b="0" kern="1200" dirty="0"/>
        </a:p>
      </dsp:txBody>
      <dsp:txXfrm>
        <a:off x="0" y="5318861"/>
        <a:ext cx="7078429" cy="925519"/>
      </dsp:txXfrm>
    </dsp:sp>
    <dsp:sp modelId="{4220D875-E265-4B34-A953-8E8A96A3EC41}">
      <dsp:nvSpPr>
        <dsp:cNvPr id="0" name=""/>
        <dsp:cNvSpPr/>
      </dsp:nvSpPr>
      <dsp:spPr>
        <a:xfrm rot="10800000">
          <a:off x="0" y="3909294"/>
          <a:ext cx="7078429" cy="1423449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b="0" kern="1200" dirty="0"/>
            <a:t>Ne perds pas ta chance de poser des questions et de demander au tuteur quelles sont ses attentes</a:t>
          </a:r>
          <a:endParaRPr lang="en-US" sz="1600" b="0" kern="1200" dirty="0"/>
        </a:p>
      </dsp:txBody>
      <dsp:txXfrm rot="10800000">
        <a:off x="0" y="3909294"/>
        <a:ext cx="7078429" cy="924914"/>
      </dsp:txXfrm>
    </dsp:sp>
    <dsp:sp modelId="{77135938-98A0-4948-A3CE-E3D1BA4C1239}">
      <dsp:nvSpPr>
        <dsp:cNvPr id="0" name=""/>
        <dsp:cNvSpPr/>
      </dsp:nvSpPr>
      <dsp:spPr>
        <a:xfrm rot="10800000">
          <a:off x="0" y="2499728"/>
          <a:ext cx="7078429" cy="1423449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b="0" kern="1200" dirty="0">
              <a:solidFill>
                <a:schemeClr val="bg1"/>
              </a:solidFill>
            </a:rPr>
            <a:t>Exprime-toi clairement, finis toujours tes phrases et évite les mots d’hésitation comme </a:t>
          </a:r>
          <a:r>
            <a:rPr lang="fr-CA" sz="1600" b="0" i="1" kern="1200" dirty="0">
              <a:solidFill>
                <a:schemeClr val="bg1"/>
              </a:solidFill>
            </a:rPr>
            <a:t>euh, ben</a:t>
          </a:r>
          <a:r>
            <a:rPr lang="fr-CA" sz="1600" b="0" kern="1200" dirty="0">
              <a:solidFill>
                <a:schemeClr val="bg1"/>
              </a:solidFill>
            </a:rPr>
            <a:t>, et ceux comme </a:t>
          </a:r>
          <a:r>
            <a:rPr lang="fr-CA" sz="1600" b="0" i="1" kern="1200" dirty="0">
              <a:solidFill>
                <a:schemeClr val="bg1"/>
              </a:solidFill>
            </a:rPr>
            <a:t>genre, t’sais, comme, dans le fond, euh...;</a:t>
          </a:r>
          <a:endParaRPr lang="en-US" sz="1600" b="0" kern="1200" dirty="0">
            <a:solidFill>
              <a:schemeClr val="bg1"/>
            </a:solidFill>
          </a:endParaRPr>
        </a:p>
      </dsp:txBody>
      <dsp:txXfrm rot="10800000">
        <a:off x="0" y="2499728"/>
        <a:ext cx="7078429" cy="924914"/>
      </dsp:txXfrm>
    </dsp:sp>
    <dsp:sp modelId="{737FEF0E-AD83-43B7-AE16-BE07FEF9DDA0}">
      <dsp:nvSpPr>
        <dsp:cNvPr id="0" name=""/>
        <dsp:cNvSpPr/>
      </dsp:nvSpPr>
      <dsp:spPr>
        <a:xfrm rot="10800000">
          <a:off x="0" y="1410537"/>
          <a:ext cx="7078429" cy="1103073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kern="1200" dirty="0"/>
            <a:t>Sois </a:t>
          </a:r>
          <a:r>
            <a:rPr lang="fr-CA" sz="1600" b="1" kern="1200" dirty="0"/>
            <a:t>authentique, écoute attentivement </a:t>
          </a:r>
          <a:r>
            <a:rPr lang="fr-CA" sz="1600" kern="1200" dirty="0"/>
            <a:t>chaque question. Si la question ne semble pas claire, tente de la reformuler et </a:t>
          </a:r>
          <a:r>
            <a:rPr lang="fr-CA" sz="1600" b="1" kern="1200" dirty="0"/>
            <a:t>vérifie si tu as bien saisi</a:t>
          </a:r>
          <a:endParaRPr lang="en-US" sz="1600" b="0" kern="1200" dirty="0"/>
        </a:p>
      </dsp:txBody>
      <dsp:txXfrm rot="10800000">
        <a:off x="0" y="1410537"/>
        <a:ext cx="7078429" cy="716744"/>
      </dsp:txXfrm>
    </dsp:sp>
    <dsp:sp modelId="{7DD5F32C-4F53-4D9E-9CDD-7F7DBBCB1FDB}">
      <dsp:nvSpPr>
        <dsp:cNvPr id="0" name=""/>
        <dsp:cNvSpPr/>
      </dsp:nvSpPr>
      <dsp:spPr>
        <a:xfrm rot="10800000">
          <a:off x="0" y="971"/>
          <a:ext cx="7078429" cy="1423449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kern="1200" dirty="0"/>
            <a:t>Prépare-toi </a:t>
          </a:r>
          <a:r>
            <a:rPr lang="fr-CA" sz="1600" b="1" kern="1200" dirty="0"/>
            <a:t>des questions à poser </a:t>
          </a:r>
          <a:r>
            <a:rPr lang="fr-CA" sz="1600" kern="1200" dirty="0"/>
            <a:t>- ça démontre ton intérêt, ta motivation</a:t>
          </a:r>
          <a:endParaRPr lang="en-US" sz="1600" b="0" kern="1200" dirty="0"/>
        </a:p>
      </dsp:txBody>
      <dsp:txXfrm rot="10800000">
        <a:off x="0" y="971"/>
        <a:ext cx="7078429" cy="9249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0F283A-4B39-4E31-A5DD-01319C7FF9F8}">
      <dsp:nvSpPr>
        <dsp:cNvPr id="0" name=""/>
        <dsp:cNvSpPr/>
      </dsp:nvSpPr>
      <dsp:spPr>
        <a:xfrm>
          <a:off x="0" y="322878"/>
          <a:ext cx="5906181" cy="2246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200" b="0" kern="1200" dirty="0"/>
            <a:t>Porte une grande attention au SAVOIR-ÊTRE et rappelle-toi que la 1ère impression est très difficile à </a:t>
          </a:r>
          <a:r>
            <a:rPr lang="fr-CA" sz="3200" b="0" kern="1200" dirty="0" err="1"/>
            <a:t>défairE</a:t>
          </a:r>
          <a:endParaRPr lang="en-US" sz="3200" b="0" kern="1200" dirty="0"/>
        </a:p>
      </dsp:txBody>
      <dsp:txXfrm>
        <a:off x="109660" y="432538"/>
        <a:ext cx="5686861" cy="2027080"/>
      </dsp:txXfrm>
    </dsp:sp>
    <dsp:sp modelId="{8360C0A3-8AEB-4037-A1EC-1F783CA4ACBE}">
      <dsp:nvSpPr>
        <dsp:cNvPr id="0" name=""/>
        <dsp:cNvSpPr/>
      </dsp:nvSpPr>
      <dsp:spPr>
        <a:xfrm>
          <a:off x="0" y="2661439"/>
          <a:ext cx="5906181" cy="2246400"/>
        </a:xfrm>
        <a:prstGeom prst="roundRect">
          <a:avLst/>
        </a:prstGeom>
        <a:solidFill>
          <a:schemeClr val="accent5">
            <a:hueOff val="-1499951"/>
            <a:satOff val="555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200" kern="1200" dirty="0"/>
            <a:t>Laisse faire la calotte, le </a:t>
          </a:r>
          <a:r>
            <a:rPr lang="fr-CA" sz="3200" kern="1200" dirty="0" err="1"/>
            <a:t>red</a:t>
          </a:r>
          <a:r>
            <a:rPr lang="fr-CA" sz="3200" kern="1200" dirty="0"/>
            <a:t> bull, le gros café</a:t>
          </a:r>
          <a:endParaRPr lang="en-US" sz="3200" kern="1200" dirty="0"/>
        </a:p>
      </dsp:txBody>
      <dsp:txXfrm>
        <a:off x="109660" y="2771099"/>
        <a:ext cx="5686861" cy="2027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0564C-141C-4F85-9A11-DB9C9A0A8A0A}" type="datetimeFigureOut">
              <a:rPr lang="fr-CA" smtClean="0"/>
              <a:t>2023-01-27</a:t>
            </a:fld>
            <a:endParaRPr lang="fr-CA"/>
          </a:p>
        </p:txBody>
      </p:sp>
      <p:sp>
        <p:nvSpPr>
          <p:cNvPr id="4" name="Espace réservé de l'image de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0CD8C-7386-4631-BEF8-007C99973E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157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1/27/2023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6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8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0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2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1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9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07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6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1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1/27/2023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6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694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8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27" r:id="rId4"/>
    <p:sldLayoutId id="2147483728" r:id="rId5"/>
    <p:sldLayoutId id="2147483734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KycGnYxar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ulti-colored push pins connected by a black wire">
            <a:extLst>
              <a:ext uri="{FF2B5EF4-FFF2-40B4-BE49-F238E27FC236}">
                <a16:creationId xmlns:a16="http://schemas.microsoft.com/office/drawing/2014/main" id="{B23D26D1-E1A8-4F8D-9134-3A9AAA6C07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934" b="479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585F4CB-0F2B-5644-8F30-3278B2B1C8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191785"/>
            <a:ext cx="4775075" cy="2005819"/>
          </a:xfrm>
        </p:spPr>
        <p:txBody>
          <a:bodyPr>
            <a:normAutofit fontScale="90000"/>
          </a:bodyPr>
          <a:lstStyle/>
          <a:p>
            <a:r>
              <a:rPr lang="fr-FR" sz="4400" dirty="0">
                <a:solidFill>
                  <a:schemeClr val="tx1"/>
                </a:solidFill>
                <a:latin typeface="+mn-lt"/>
              </a:rPr>
              <a:t>Rencontre Préparatoire</a:t>
            </a:r>
            <a:br>
              <a:rPr lang="fr-FR" sz="4400" dirty="0">
                <a:solidFill>
                  <a:schemeClr val="tx1"/>
                </a:solidFill>
                <a:latin typeface="+mn-lt"/>
              </a:rPr>
            </a:br>
            <a:r>
              <a:rPr lang="fr-FR" sz="4400" dirty="0">
                <a:solidFill>
                  <a:schemeClr val="tx1"/>
                </a:solidFill>
                <a:latin typeface="+mn-lt"/>
              </a:rPr>
              <a:t>l’entrevue</a:t>
            </a:r>
            <a:br>
              <a:rPr lang="fr-FR" sz="4400" dirty="0">
                <a:solidFill>
                  <a:schemeClr val="tx1"/>
                </a:solidFill>
              </a:rPr>
            </a:br>
            <a:r>
              <a:rPr lang="fr-FR" sz="1600" dirty="0">
                <a:solidFill>
                  <a:schemeClr val="tx1"/>
                </a:solidFill>
              </a:rPr>
              <a:t> </a:t>
            </a:r>
            <a:br>
              <a:rPr lang="fr-FR" sz="4400" dirty="0">
                <a:solidFill>
                  <a:schemeClr val="tx1"/>
                </a:solidFill>
              </a:rPr>
            </a:br>
            <a:r>
              <a:rPr lang="fr-FR" sz="3100" b="1" dirty="0">
                <a:solidFill>
                  <a:schemeClr val="tx1"/>
                </a:solidFill>
              </a:rPr>
              <a:t>stages</a:t>
            </a:r>
            <a:r>
              <a:rPr lang="fr-FR" sz="4400" b="1" dirty="0">
                <a:solidFill>
                  <a:schemeClr val="tx1"/>
                </a:solidFill>
              </a:rPr>
              <a:t> </a:t>
            </a:r>
            <a:r>
              <a:rPr lang="fr-FR" sz="3100" b="1" dirty="0">
                <a:solidFill>
                  <a:schemeClr val="tx1"/>
                </a:solidFill>
              </a:rPr>
              <a:t>391- 491</a:t>
            </a:r>
            <a:endParaRPr lang="fr-FR" sz="4400" b="1" dirty="0">
              <a:solidFill>
                <a:schemeClr val="tx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FEA3ED-2070-A540-AAE9-F394C873E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4383431"/>
            <a:ext cx="4775075" cy="495300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Automne 2023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185A399-5A5F-4F3F-BFB9-B09A7FD590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509" y="845127"/>
            <a:ext cx="4253345" cy="5333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4175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BB5E44C-8B89-E34E-9DC0-53094C10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fr-FR" sz="4400" b="1" dirty="0"/>
              <a:t>Étapes suivantes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25CA54-7C79-B746-9D4C-FEE2318C0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3656" y="936416"/>
            <a:ext cx="4870512" cy="5273353"/>
          </a:xfrm>
        </p:spPr>
        <p:txBody>
          <a:bodyPr anchor="ctr">
            <a:normAutofit/>
          </a:bodyPr>
          <a:lstStyle/>
          <a:p>
            <a:pPr marL="355600" indent="-355600">
              <a:buFont typeface="Wingdings" pitchFamily="2" charset="2"/>
              <a:buChar char="Ø"/>
            </a:pPr>
            <a:r>
              <a:rPr lang="fr-CA" sz="2800" dirty="0"/>
              <a:t>Confirme au milieu ton acceptation, car la confirmation envoyée par le collège se fera plus tard;</a:t>
            </a:r>
          </a:p>
          <a:p>
            <a:pPr marL="355600" indent="-355600">
              <a:buFont typeface="Wingdings" pitchFamily="2" charset="2"/>
              <a:buChar char="Ø"/>
            </a:pPr>
            <a:r>
              <a:rPr lang="fr-CA" sz="2800" dirty="0"/>
              <a:t>Informe la coordination des stages par MIO</a:t>
            </a:r>
          </a:p>
          <a:p>
            <a:pPr marL="355600" indent="-355600">
              <a:buFont typeface="Wingdings" pitchFamily="2" charset="2"/>
              <a:buChar char="Ø"/>
            </a:pPr>
            <a:r>
              <a:rPr lang="fr-CA" sz="2800" dirty="0"/>
              <a:t>Complète l’étape 2 dans « étapes à suivre » sur Moodle</a:t>
            </a:r>
          </a:p>
          <a:p>
            <a:pPr marL="355600" indent="-355600">
              <a:buNone/>
            </a:pP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302209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A47821D-62DF-427D-81BE-169CEDE7AA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5256" y="1230863"/>
            <a:ext cx="4414438" cy="4414438"/>
          </a:xfrm>
          <a:prstGeom prst="rect">
            <a:avLst/>
          </a:prstGeom>
          <a:noFill/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1E77BE-29AC-0F4F-8300-9D960DFB0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9229" y="892220"/>
            <a:ext cx="4957554" cy="524455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fr-CA" sz="2000" b="1" dirty="0"/>
              <a:t>MOODLE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CA" sz="2000" b="1" dirty="0"/>
              <a:t> </a:t>
            </a:r>
            <a:r>
              <a:rPr lang="fr-CA" sz="2000" dirty="0"/>
              <a:t>Section: « ENTREVUE DE STAGE »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CA" sz="2000" dirty="0"/>
              <a:t> Entrevue interactive à visionner  (intéressante, complémentaire…).</a:t>
            </a:r>
          </a:p>
          <a:p>
            <a:pPr marL="355600" indent="-355600">
              <a:lnSpc>
                <a:spcPct val="100000"/>
              </a:lnSpc>
              <a:buNone/>
            </a:pPr>
            <a:endParaRPr lang="fr-CA" sz="2000" dirty="0"/>
          </a:p>
          <a:p>
            <a:pPr marL="355600" indent="-355600">
              <a:lnSpc>
                <a:spcPct val="100000"/>
              </a:lnSpc>
              <a:buNone/>
            </a:pPr>
            <a:r>
              <a:rPr lang="fr-CA" sz="2000" b="1" dirty="0"/>
              <a:t>DOCUMENTS PERTINENTS POUR L’ENTREVUE </a:t>
            </a:r>
          </a:p>
          <a:p>
            <a:pPr marL="355600" indent="-355600">
              <a:lnSpc>
                <a:spcPct val="100000"/>
              </a:lnSpc>
              <a:buFont typeface="Wingdings" pitchFamily="2" charset="2"/>
              <a:buChar char="Ø"/>
            </a:pPr>
            <a:r>
              <a:rPr lang="fr-CA" sz="2000" dirty="0"/>
              <a:t>Calendriers de stages de l’hiver (en plus des compétences, les dates de début sont importantes à fournir au milieu ainsi que le nombre de jours/semaine, heures...).  </a:t>
            </a:r>
          </a:p>
          <a:p>
            <a:pPr marL="355600" indent="-355600">
              <a:lnSpc>
                <a:spcPct val="100000"/>
              </a:lnSpc>
              <a:buFont typeface="Wingdings" pitchFamily="2" charset="2"/>
              <a:buChar char="Ø"/>
            </a:pPr>
            <a:r>
              <a:rPr lang="fr-CA" sz="2000" dirty="0"/>
              <a:t>Profil de sortie en TES;</a:t>
            </a:r>
          </a:p>
          <a:p>
            <a:pPr marL="355600" indent="-355600">
              <a:lnSpc>
                <a:spcPct val="100000"/>
              </a:lnSpc>
              <a:buFont typeface="Wingdings" pitchFamily="2" charset="2"/>
              <a:buChar char="Ø"/>
            </a:pPr>
            <a:r>
              <a:rPr lang="fr-CA" sz="2000" dirty="0"/>
              <a:t>Le stagiaire en éducation spécialisée.</a:t>
            </a:r>
          </a:p>
          <a:p>
            <a:pPr marL="0" indent="0">
              <a:lnSpc>
                <a:spcPct val="100000"/>
              </a:lnSpc>
              <a:buNone/>
            </a:pPr>
            <a:endParaRPr lang="fr-CA" sz="2000" dirty="0"/>
          </a:p>
          <a:p>
            <a:pPr marL="355600" indent="-355600">
              <a:lnSpc>
                <a:spcPct val="100000"/>
              </a:lnSpc>
              <a:buFont typeface="Wingdings" pitchFamily="2" charset="2"/>
              <a:buChar char="Ø"/>
            </a:pPr>
            <a:endParaRPr lang="fr-CA" sz="1100" dirty="0"/>
          </a:p>
          <a:p>
            <a:pPr>
              <a:lnSpc>
                <a:spcPct val="100000"/>
              </a:lnSpc>
            </a:pPr>
            <a:endParaRPr lang="fr-FR" sz="110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74D5373-E53F-5648-8C24-751B31765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81" y="4302219"/>
            <a:ext cx="4957553" cy="1645920"/>
          </a:xfrm>
        </p:spPr>
        <p:txBody>
          <a:bodyPr>
            <a:normAutofit/>
          </a:bodyPr>
          <a:lstStyle/>
          <a:p>
            <a:pPr algn="ctr"/>
            <a:r>
              <a:rPr lang="fr-FR" sz="3700" b="1" dirty="0">
                <a:latin typeface="+mn-lt"/>
              </a:rPr>
              <a:t>Bonifie ta préparation à l’entrevue !  </a:t>
            </a:r>
          </a:p>
        </p:txBody>
      </p:sp>
    </p:spTree>
    <p:extLst>
      <p:ext uri="{BB962C8B-B14F-4D97-AF65-F5344CB8AC3E}">
        <p14:creationId xmlns:p14="http://schemas.microsoft.com/office/powerpoint/2010/main" val="40767582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>
            <a:extLst>
              <a:ext uri="{FF2B5EF4-FFF2-40B4-BE49-F238E27FC236}">
                <a16:creationId xmlns:a16="http://schemas.microsoft.com/office/drawing/2014/main" id="{A752BB35-CA32-4BC6-BAEB-B62F90BB7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3" name="Espace réservé du contenu 12">
            <a:extLst>
              <a:ext uri="{FF2B5EF4-FFF2-40B4-BE49-F238E27FC236}">
                <a16:creationId xmlns:a16="http://schemas.microsoft.com/office/drawing/2014/main" id="{FCA42FB8-22B1-4EE9-9477-757BE2E74A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7095" y="302342"/>
            <a:ext cx="1138120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2742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49E80D-DB92-4D7F-A4EF-5F6025093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642594"/>
            <a:ext cx="11252200" cy="627406"/>
          </a:xfrm>
        </p:spPr>
        <p:txBody>
          <a:bodyPr>
            <a:normAutofit fontScale="90000"/>
          </a:bodyPr>
          <a:lstStyle/>
          <a:p>
            <a:r>
              <a:rPr lang="fr-CA" dirty="0"/>
              <a:t>SEMAINE PROCHAINE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867B14-80AE-448E-9EE9-3CD9E3A59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371600"/>
            <a:ext cx="11341100" cy="49657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sz="2800" b="1" dirty="0"/>
          </a:p>
          <a:p>
            <a:pPr marL="0" indent="0">
              <a:buNone/>
            </a:pPr>
            <a:endParaRPr lang="fr-CA" sz="2800" b="1" dirty="0"/>
          </a:p>
          <a:p>
            <a:pPr marL="0" indent="0">
              <a:buNone/>
            </a:pPr>
            <a:r>
              <a:rPr lang="fr-CA" sz="2800" b="1" dirty="0"/>
              <a:t>Rencontre optionnelle: visites des offres sur GISE</a:t>
            </a:r>
          </a:p>
          <a:p>
            <a:pPr marL="0" indent="0">
              <a:buNone/>
            </a:pPr>
            <a:endParaRPr lang="fr-CA" sz="2800" dirty="0"/>
          </a:p>
          <a:p>
            <a:pPr marL="0" indent="0">
              <a:buNone/>
            </a:pPr>
            <a:r>
              <a:rPr lang="fr-CA" sz="2800" dirty="0"/>
              <a:t>Profites en pour connaitre de nouveaux milieux et te familiariser avec le travail de l’éducateur </a:t>
            </a:r>
          </a:p>
          <a:p>
            <a:pPr marL="0" indent="0">
              <a:buNone/>
            </a:pPr>
            <a:endParaRPr lang="fr-CA" sz="100" u="sng" dirty="0"/>
          </a:p>
          <a:p>
            <a:pPr marL="0" indent="0">
              <a:buNone/>
            </a:pPr>
            <a:endParaRPr lang="fr-CA" sz="2800" dirty="0"/>
          </a:p>
          <a:p>
            <a:pPr marL="0" indent="0">
              <a:buNone/>
            </a:pPr>
            <a:endParaRPr lang="fr-CA" sz="3000" u="sng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2068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0000"/>
                <a:shade val="100000"/>
                <a:satMod val="300000"/>
              </a:schemeClr>
            </a:gs>
            <a:gs pos="100000">
              <a:schemeClr val="bg1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C940B8D-6D16-48C4-8861-932BD3C5450C}"/>
              </a:ext>
            </a:extLst>
          </p:cNvPr>
          <p:cNvSpPr txBox="1"/>
          <p:nvPr/>
        </p:nvSpPr>
        <p:spPr>
          <a:xfrm>
            <a:off x="676240" y="875324"/>
            <a:ext cx="3536510" cy="5093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55600" indent="-3556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latin typeface="+mj-lt"/>
              </a:rPr>
              <a:t>L’ENTREVUE  </a:t>
            </a:r>
          </a:p>
          <a:p>
            <a:pPr marL="355600" indent="-3556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latin typeface="+mj-lt"/>
              </a:rPr>
              <a:t>EN PRÉVISION D’UN STAGE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881857-41BE-8C45-9743-DAA4C3DEC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3" y="559477"/>
            <a:ext cx="6249057" cy="547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55600">
              <a:lnSpc>
                <a:spcPct val="100000"/>
              </a:lnSpc>
            </a:pPr>
            <a:endParaRPr lang="en-US" sz="2000" dirty="0"/>
          </a:p>
          <a:p>
            <a:pPr lvl="0">
              <a:lnSpc>
                <a:spcPct val="100000"/>
              </a:lnSpc>
            </a:pPr>
            <a:endParaRPr lang="en-US" sz="2000" dirty="0"/>
          </a:p>
          <a:p>
            <a:pPr marL="0" lvl="0">
              <a:lnSpc>
                <a:spcPct val="100000"/>
              </a:lnSpc>
            </a:pPr>
            <a:endParaRPr lang="en-US" sz="2000" b="1" dirty="0"/>
          </a:p>
          <a:p>
            <a:pPr marL="0" lvl="0">
              <a:lnSpc>
                <a:spcPct val="100000"/>
              </a:lnSpc>
            </a:pPr>
            <a:endParaRPr lang="en-US" sz="2000" b="1" dirty="0"/>
          </a:p>
          <a:p>
            <a:pPr marL="0" lvl="0">
              <a:lnSpc>
                <a:spcPct val="100000"/>
              </a:lnSpc>
            </a:pPr>
            <a:endParaRPr lang="en-US" sz="2000" b="1" dirty="0"/>
          </a:p>
          <a:p>
            <a:pPr marL="0" lvl="0">
              <a:lnSpc>
                <a:spcPct val="100000"/>
              </a:lnSpc>
            </a:pPr>
            <a:endParaRPr lang="en-US" sz="2000" b="1" dirty="0"/>
          </a:p>
          <a:p>
            <a:pPr marL="0">
              <a:lnSpc>
                <a:spcPct val="100000"/>
              </a:lnSpc>
            </a:pPr>
            <a:endParaRPr lang="en-US" sz="2000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81F0E4B-DBD4-496B-A6AA-DC63FFC46979}"/>
              </a:ext>
            </a:extLst>
          </p:cNvPr>
          <p:cNvSpPr txBox="1"/>
          <p:nvPr/>
        </p:nvSpPr>
        <p:spPr>
          <a:xfrm>
            <a:off x="5407742" y="875324"/>
            <a:ext cx="6319438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lvl="0" indent="-355600">
              <a:spcAft>
                <a:spcPts val="600"/>
              </a:spcAft>
              <a:buFont typeface="Wingdings" pitchFamily="2" charset="2"/>
              <a:buChar char="Ø"/>
            </a:pPr>
            <a:r>
              <a:rPr lang="fr-CA" sz="2400" dirty="0"/>
              <a:t>Pour certains, c’est un moment de stress;</a:t>
            </a:r>
          </a:p>
          <a:p>
            <a:pPr marL="355600" indent="-355600">
              <a:spcAft>
                <a:spcPts val="600"/>
              </a:spcAft>
              <a:buFont typeface="Wingdings" pitchFamily="2" charset="2"/>
              <a:buChar char="Ø"/>
            </a:pPr>
            <a:r>
              <a:rPr lang="fr-CA" sz="2400" dirty="0"/>
              <a:t>Chaque milieu est différent dans ses exigences et dans le type de rencontres qu’ils souhaitent avoir avec toi;</a:t>
            </a:r>
          </a:p>
          <a:p>
            <a:pPr marL="812800" lvl="1" indent="-3556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sz="2400" dirty="0"/>
              <a:t>Entrevue formelle avec un ou des intervenants du milieu</a:t>
            </a:r>
          </a:p>
          <a:p>
            <a:pPr marL="812800" lvl="1" indent="-3556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sz="2400" dirty="0"/>
              <a:t>Visite du milieu et discussion informelle</a:t>
            </a:r>
          </a:p>
          <a:p>
            <a:pPr marL="812800" lvl="1" indent="-3556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CA" sz="2400" dirty="0"/>
              <a:t>Appel téléphonique ou visioconférence</a:t>
            </a:r>
          </a:p>
          <a:p>
            <a:pPr marL="452438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CA" sz="2400" dirty="0"/>
              <a:t>Parfois aucune entrevue et acceptation directe du stage, même si c’est super, laisse-toi le temps d’y penser.</a:t>
            </a:r>
          </a:p>
        </p:txBody>
      </p:sp>
    </p:spTree>
    <p:extLst>
      <p:ext uri="{BB962C8B-B14F-4D97-AF65-F5344CB8AC3E}">
        <p14:creationId xmlns:p14="http://schemas.microsoft.com/office/powerpoint/2010/main" val="2933031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0000"/>
                <a:shade val="100000"/>
                <a:satMod val="300000"/>
              </a:schemeClr>
            </a:gs>
            <a:gs pos="100000">
              <a:schemeClr val="bg1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C940B8D-6D16-48C4-8861-932BD3C5450C}"/>
              </a:ext>
            </a:extLst>
          </p:cNvPr>
          <p:cNvSpPr txBox="1"/>
          <p:nvPr/>
        </p:nvSpPr>
        <p:spPr>
          <a:xfrm>
            <a:off x="676240" y="875324"/>
            <a:ext cx="3536510" cy="5093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55600" indent="-3556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latin typeface="+mj-lt"/>
              </a:rPr>
              <a:t>L’ENTREVUE  </a:t>
            </a:r>
          </a:p>
          <a:p>
            <a:pPr marL="355600" indent="-3556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latin typeface="+mj-lt"/>
              </a:rPr>
              <a:t>EN PRÉVISION D’UN STAGE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881857-41BE-8C45-9743-DAA4C3DEC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3" y="559477"/>
            <a:ext cx="6249057" cy="5475563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355600">
              <a:lnSpc>
                <a:spcPct val="100000"/>
              </a:lnSpc>
            </a:pPr>
            <a:endParaRPr lang="en-US" sz="2000" dirty="0"/>
          </a:p>
          <a:p>
            <a:pPr lvl="0">
              <a:lnSpc>
                <a:spcPct val="100000"/>
              </a:lnSpc>
            </a:pPr>
            <a:endParaRPr lang="en-US" sz="2000" dirty="0"/>
          </a:p>
          <a:p>
            <a:pPr marL="0" lvl="0" indent="0">
              <a:lnSpc>
                <a:spcPct val="100000"/>
              </a:lnSpc>
              <a:buNone/>
            </a:pPr>
            <a:r>
              <a:rPr lang="en-US" sz="3600" b="1" dirty="0"/>
              <a:t>Pour se placer dans le </a:t>
            </a:r>
            <a:r>
              <a:rPr lang="en-US" sz="3600" b="1" dirty="0" err="1"/>
              <a:t>contexte</a:t>
            </a:r>
            <a:r>
              <a:rPr lang="en-US" sz="3600" b="1" dirty="0"/>
              <a:t> </a:t>
            </a:r>
            <a:r>
              <a:rPr lang="en-US" sz="3600" b="1" dirty="0" err="1"/>
              <a:t>d’entrevue</a:t>
            </a:r>
            <a:r>
              <a:rPr lang="en-US" sz="3600" b="1" dirty="0"/>
              <a:t>:</a:t>
            </a:r>
          </a:p>
          <a:p>
            <a:pPr marL="0" lvl="0" indent="0">
              <a:lnSpc>
                <a:spcPct val="100000"/>
              </a:lnSpc>
              <a:buNone/>
            </a:pPr>
            <a:endParaRPr lang="en-US" sz="2800" dirty="0"/>
          </a:p>
          <a:p>
            <a:pPr marL="0" lvl="0">
              <a:lnSpc>
                <a:spcPct val="100000"/>
              </a:lnSpc>
            </a:pPr>
            <a:r>
              <a:rPr lang="en-US" sz="2800" dirty="0">
                <a:hlinkClick r:id="rId2"/>
              </a:rPr>
              <a:t>VISIONNEMENT D’UNE VIDÉO </a:t>
            </a:r>
            <a:endParaRPr lang="en-US" sz="2800" dirty="0"/>
          </a:p>
          <a:p>
            <a:pPr marL="0" lvl="0">
              <a:lnSpc>
                <a:spcPct val="100000"/>
              </a:lnSpc>
            </a:pPr>
            <a:r>
              <a:rPr lang="en-US" sz="2800" dirty="0"/>
              <a:t> Discussion</a:t>
            </a:r>
          </a:p>
          <a:p>
            <a:pPr marL="0" lvl="0">
              <a:lnSpc>
                <a:spcPct val="100000"/>
              </a:lnSpc>
            </a:pPr>
            <a:endParaRPr lang="en-US" sz="2800" b="1" dirty="0">
              <a:solidFill>
                <a:srgbClr val="C04343"/>
              </a:solidFill>
            </a:endParaRPr>
          </a:p>
          <a:p>
            <a:pPr marL="0" lvl="0">
              <a:lnSpc>
                <a:spcPct val="100000"/>
              </a:lnSpc>
            </a:pPr>
            <a:endParaRPr lang="en-US" sz="2800" b="1" dirty="0">
              <a:solidFill>
                <a:srgbClr val="C04343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sz="2800" dirty="0"/>
              <a:t>** la </a:t>
            </a:r>
            <a:r>
              <a:rPr lang="en-US" sz="2800" dirty="0" err="1"/>
              <a:t>vidéo</a:t>
            </a:r>
            <a:r>
              <a:rPr lang="en-US" sz="2800" dirty="0"/>
              <a:t> </a:t>
            </a:r>
            <a:r>
              <a:rPr lang="en-US" sz="2800" dirty="0" err="1"/>
              <a:t>est</a:t>
            </a:r>
            <a:r>
              <a:rPr lang="en-US" sz="2800" dirty="0"/>
              <a:t> </a:t>
            </a:r>
            <a:r>
              <a:rPr lang="en-US" sz="2800" dirty="0" err="1"/>
              <a:t>aussi</a:t>
            </a:r>
            <a:r>
              <a:rPr lang="en-US" sz="2800" dirty="0"/>
              <a:t> disponible sur moodle dans la section “</a:t>
            </a:r>
            <a:r>
              <a:rPr lang="en-US" sz="2800" dirty="0" err="1"/>
              <a:t>entrevue</a:t>
            </a:r>
            <a:r>
              <a:rPr lang="en-US" sz="2800" dirty="0"/>
              <a:t>”</a:t>
            </a:r>
          </a:p>
          <a:p>
            <a:pPr marL="0" lvl="0">
              <a:lnSpc>
                <a:spcPct val="100000"/>
              </a:lnSpc>
            </a:pPr>
            <a:endParaRPr lang="en-US" sz="2000" b="1" dirty="0"/>
          </a:p>
          <a:p>
            <a:pPr marL="0" lvl="0">
              <a:lnSpc>
                <a:spcPct val="100000"/>
              </a:lnSpc>
            </a:pPr>
            <a:endParaRPr lang="en-US" sz="2000" b="1" dirty="0"/>
          </a:p>
          <a:p>
            <a:pPr marL="0" lvl="0">
              <a:lnSpc>
                <a:spcPct val="100000"/>
              </a:lnSpc>
            </a:pPr>
            <a:endParaRPr lang="en-US" sz="2000" b="1" dirty="0"/>
          </a:p>
          <a:p>
            <a:pPr marL="0" lvl="0">
              <a:lnSpc>
                <a:spcPct val="100000"/>
              </a:lnSpc>
            </a:pPr>
            <a:endParaRPr lang="en-US" sz="2000" b="1" dirty="0"/>
          </a:p>
          <a:p>
            <a:pPr marL="0">
              <a:lnSpc>
                <a:spcPct val="100000"/>
              </a:lnSpc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274278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DE929C3-01A4-5D41-8B8A-416C85962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fr-FR" b="1" dirty="0"/>
              <a:t>Conseils pour entrevue</a:t>
            </a:r>
            <a:endParaRPr lang="fr-FR" b="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18EA1783-CDEE-EA11-7AF3-8E17D50222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325782"/>
              </p:ext>
            </p:extLst>
          </p:nvPr>
        </p:nvGraphicFramePr>
        <p:xfrm>
          <a:off x="4888991" y="327021"/>
          <a:ext cx="6625386" cy="6245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483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DE929C3-01A4-5D41-8B8A-416C85962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fr-FR" b="1" dirty="0"/>
              <a:t>Conseils pour entrevue</a:t>
            </a:r>
            <a:endParaRPr lang="fr-FR" b="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18EA1783-CDEE-EA11-7AF3-8E17D50222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741241"/>
              </p:ext>
            </p:extLst>
          </p:nvPr>
        </p:nvGraphicFramePr>
        <p:xfrm>
          <a:off x="4855847" y="374904"/>
          <a:ext cx="6762743" cy="6245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6097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DE929C3-01A4-5D41-8B8A-416C85962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fr-FR" b="1" dirty="0"/>
              <a:t>Conseils pour entrevue</a:t>
            </a:r>
            <a:endParaRPr lang="fr-FR" b="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18EA1783-CDEE-EA11-7AF3-8E17D50222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722580"/>
              </p:ext>
            </p:extLst>
          </p:nvPr>
        </p:nvGraphicFramePr>
        <p:xfrm>
          <a:off x="4741715" y="306324"/>
          <a:ext cx="7078429" cy="6245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7079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BC425EB-1B01-495F-96D1-8B1FB4D404B9}"/>
              </a:ext>
            </a:extLst>
          </p:cNvPr>
          <p:cNvSpPr txBox="1"/>
          <p:nvPr/>
        </p:nvSpPr>
        <p:spPr>
          <a:xfrm>
            <a:off x="573409" y="559477"/>
            <a:ext cx="3765200" cy="5709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PENSEZ-Y 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6" name="Espace réservé du contenu 2">
            <a:extLst>
              <a:ext uri="{FF2B5EF4-FFF2-40B4-BE49-F238E27FC236}">
                <a16:creationId xmlns:a16="http://schemas.microsoft.com/office/drawing/2014/main" id="{B61CC438-7D95-77E5-457B-6F33CD9DDB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1141008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843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159573D-2BF0-6047-96CC-B8331649E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CA" sz="4400" b="1">
                <a:solidFill>
                  <a:schemeClr val="tx1"/>
                </a:solidFill>
              </a:rPr>
              <a:t>Conseils pour l’entrevue virtuelle</a:t>
            </a:r>
            <a:endParaRPr lang="fr-FR" sz="4400">
              <a:solidFill>
                <a:schemeClr val="tx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C46882-0993-2040-9213-70D1E04A2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566529"/>
            <a:ext cx="7303009" cy="5925312"/>
          </a:xfrm>
        </p:spPr>
        <p:txBody>
          <a:bodyPr anchor="ctr">
            <a:normAutofit fontScale="92500" lnSpcReduction="10000"/>
          </a:bodyPr>
          <a:lstStyle/>
          <a:p>
            <a:pPr marL="355600" lvl="0" indent="-355600">
              <a:lnSpc>
                <a:spcPct val="100000"/>
              </a:lnSpc>
              <a:buFont typeface="Wingdings" pitchFamily="2" charset="2"/>
              <a:buChar char="Ø"/>
            </a:pPr>
            <a:r>
              <a:rPr lang="fr-CA" sz="2400" b="1" dirty="0"/>
              <a:t>Teste </a:t>
            </a:r>
            <a:r>
              <a:rPr lang="fr-CA" sz="2400" dirty="0"/>
              <a:t>la technologie avant l’entrevue;</a:t>
            </a:r>
          </a:p>
          <a:p>
            <a:pPr marL="355600" lvl="0" indent="-355600">
              <a:lnSpc>
                <a:spcPct val="100000"/>
              </a:lnSpc>
              <a:buFont typeface="Wingdings" pitchFamily="2" charset="2"/>
              <a:buChar char="Ø"/>
            </a:pPr>
            <a:r>
              <a:rPr lang="fr-CA" sz="2400" dirty="0"/>
              <a:t>Installe-toi dans un </a:t>
            </a:r>
            <a:r>
              <a:rPr lang="fr-CA" sz="2400" b="1" dirty="0"/>
              <a:t>endroit calme </a:t>
            </a:r>
            <a:r>
              <a:rPr lang="fr-CA" sz="2400" dirty="0"/>
              <a:t>sans distraction avec un éclairage satisfaisant (pas de lumière derrière toi pour éviter le reflet dans l’écran);</a:t>
            </a:r>
          </a:p>
          <a:p>
            <a:pPr marL="355600" lvl="0" indent="-355600">
              <a:lnSpc>
                <a:spcPct val="100000"/>
              </a:lnSpc>
              <a:buFont typeface="Wingdings" pitchFamily="2" charset="2"/>
              <a:buChar char="Ø"/>
            </a:pPr>
            <a:r>
              <a:rPr lang="fr-CA" sz="2400" dirty="0"/>
              <a:t>Porte une </a:t>
            </a:r>
            <a:r>
              <a:rPr lang="fr-CA" sz="2400" b="1" dirty="0"/>
              <a:t>tenue confortable</a:t>
            </a:r>
            <a:r>
              <a:rPr lang="fr-CA" sz="2400" dirty="0"/>
              <a:t>, mais soignée (ça va t’aider à rester focus);</a:t>
            </a:r>
          </a:p>
          <a:p>
            <a:pPr marL="355600" lvl="0" indent="-355600">
              <a:lnSpc>
                <a:spcPct val="100000"/>
              </a:lnSpc>
              <a:buFont typeface="Wingdings" pitchFamily="2" charset="2"/>
              <a:buChar char="Ø"/>
            </a:pPr>
            <a:r>
              <a:rPr lang="fr-CA" sz="2400" dirty="0"/>
              <a:t>Adopte un </a:t>
            </a:r>
            <a:r>
              <a:rPr lang="fr-CA" sz="2400" b="1" dirty="0"/>
              <a:t>langage corporel et une posture qui sont professionnels;</a:t>
            </a:r>
          </a:p>
          <a:p>
            <a:pPr marL="355600" lvl="0" indent="-355600">
              <a:lnSpc>
                <a:spcPct val="100000"/>
              </a:lnSpc>
              <a:buFont typeface="Wingdings" pitchFamily="2" charset="2"/>
              <a:buChar char="Ø"/>
            </a:pPr>
            <a:r>
              <a:rPr lang="fr-CA" sz="2400" dirty="0"/>
              <a:t>Accorde encore plus d’importance au </a:t>
            </a:r>
            <a:r>
              <a:rPr lang="fr-CA" sz="2400" b="1" dirty="0"/>
              <a:t>langage non verbal (souris, regarde la caméra, hoche la tête, etc</a:t>
            </a:r>
            <a:r>
              <a:rPr lang="fr-CA" sz="2400" dirty="0"/>
              <a:t>.);</a:t>
            </a:r>
          </a:p>
          <a:p>
            <a:pPr marL="355600" lvl="0" indent="-355600">
              <a:lnSpc>
                <a:spcPct val="100000"/>
              </a:lnSpc>
              <a:buFont typeface="Wingdings" pitchFamily="2" charset="2"/>
              <a:buChar char="Ø"/>
            </a:pPr>
            <a:r>
              <a:rPr lang="fr-CA" sz="2400" dirty="0"/>
              <a:t>Fais attention de ne pas garder les bras croisés et d’avoir une posture ouverte.  Remplace la poignée de main – trouve d’autres moyens de saluer et de manifester ton enthousiasme</a:t>
            </a:r>
            <a:r>
              <a:rPr lang="fr-CA" sz="2400" b="1" dirty="0"/>
              <a:t>, comme sourire et saluer du regard avec assurance).</a:t>
            </a:r>
            <a:endParaRPr lang="fr-CA" sz="2400" dirty="0"/>
          </a:p>
          <a:p>
            <a:pPr>
              <a:lnSpc>
                <a:spcPct val="100000"/>
              </a:lnSpc>
            </a:pPr>
            <a:endParaRPr lang="fr-FR" sz="1700" dirty="0"/>
          </a:p>
        </p:txBody>
      </p:sp>
    </p:spTree>
    <p:extLst>
      <p:ext uri="{BB962C8B-B14F-4D97-AF65-F5344CB8AC3E}">
        <p14:creationId xmlns:p14="http://schemas.microsoft.com/office/powerpoint/2010/main" val="382903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A210A3-F2FC-2A4B-BE8D-06687109C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>
            <a:normAutofit/>
          </a:bodyPr>
          <a:lstStyle/>
          <a:p>
            <a:r>
              <a:rPr lang="fr-FR" b="1" dirty="0"/>
              <a:t>En présence ou en virtuelle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7" name="Graphic 6" descr="Classe">
            <a:extLst>
              <a:ext uri="{FF2B5EF4-FFF2-40B4-BE49-F238E27FC236}">
                <a16:creationId xmlns:a16="http://schemas.microsoft.com/office/drawing/2014/main" id="{987CE8B3-2263-5177-88D0-046E6C4A5A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05256" y="1230863"/>
            <a:ext cx="4414438" cy="4414438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D9D1B6-4CC7-3B4A-A7D3-6EE19F1D7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450" y="2175641"/>
            <a:ext cx="4957554" cy="381366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sz="2400" dirty="0"/>
              <a:t>Attention à l’utilisation du cellulaire ou mettre en attente le tuteur; </a:t>
            </a:r>
          </a:p>
          <a:p>
            <a:endParaRPr lang="fr-CA" sz="2400" dirty="0"/>
          </a:p>
          <a:p>
            <a:pPr marL="0" indent="0">
              <a:buNone/>
            </a:pPr>
            <a:r>
              <a:rPr lang="fr-CA" sz="2400" dirty="0"/>
              <a:t>Si jamais, tu attendais un appel vraiment urgent, exemple : concernant la santé d'un proche, </a:t>
            </a:r>
            <a:r>
              <a:rPr lang="fr-CA" sz="2400" b="1" dirty="0"/>
              <a:t>avise</a:t>
            </a:r>
            <a:r>
              <a:rPr lang="fr-CA" sz="2400" dirty="0"/>
              <a:t> </a:t>
            </a:r>
            <a:r>
              <a:rPr lang="fr-CA" sz="2400" b="1" dirty="0"/>
              <a:t>la personne</a:t>
            </a:r>
            <a:r>
              <a:rPr lang="fr-CA" sz="2400" dirty="0"/>
              <a:t> au début de la conversation.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20469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301D1B"/>
      </a:dk2>
      <a:lt2>
        <a:srgbClr val="F2F0F3"/>
      </a:lt2>
      <a:accent1>
        <a:srgbClr val="71B230"/>
      </a:accent1>
      <a:accent2>
        <a:srgbClr val="9CA722"/>
      </a:accent2>
      <a:accent3>
        <a:srgbClr val="C89837"/>
      </a:accent3>
      <a:accent4>
        <a:srgbClr val="C44F28"/>
      </a:accent4>
      <a:accent5>
        <a:srgbClr val="D63A54"/>
      </a:accent5>
      <a:accent6>
        <a:srgbClr val="C42883"/>
      </a:accent6>
      <a:hlink>
        <a:srgbClr val="C04343"/>
      </a:hlink>
      <a:folHlink>
        <a:srgbClr val="7F7F7F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798</Words>
  <Application>Microsoft Office PowerPoint</Application>
  <PresentationFormat>Grand écran</PresentationFormat>
  <Paragraphs>84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Avenir Next LT Pro</vt:lpstr>
      <vt:lpstr>Avenir Next LT Pro Light</vt:lpstr>
      <vt:lpstr>Calibri</vt:lpstr>
      <vt:lpstr>Garamond</vt:lpstr>
      <vt:lpstr>Wingdings</vt:lpstr>
      <vt:lpstr>SavonVTI</vt:lpstr>
      <vt:lpstr>Rencontre Préparatoire l’entrevue   stages 391- 491</vt:lpstr>
      <vt:lpstr>Présentation PowerPoint</vt:lpstr>
      <vt:lpstr>Présentation PowerPoint</vt:lpstr>
      <vt:lpstr>Conseils pour entrevue</vt:lpstr>
      <vt:lpstr>Conseils pour entrevue</vt:lpstr>
      <vt:lpstr>Conseils pour entrevue</vt:lpstr>
      <vt:lpstr>Présentation PowerPoint</vt:lpstr>
      <vt:lpstr>Conseils pour l’entrevue virtuelle</vt:lpstr>
      <vt:lpstr>En présence ou en virtuelle</vt:lpstr>
      <vt:lpstr>Étapes suivantes</vt:lpstr>
      <vt:lpstr>Bonifie ta préparation à l’entrevue !  </vt:lpstr>
      <vt:lpstr>Présentation PowerPoint</vt:lpstr>
      <vt:lpstr>SEMAINE PROCHAINE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Rencontre Préparatoire</dc:title>
  <dc:creator>Nancy Demers</dc:creator>
  <cp:lastModifiedBy>Geneviève Robitaille Côté</cp:lastModifiedBy>
  <cp:revision>29</cp:revision>
  <dcterms:created xsi:type="dcterms:W3CDTF">2021-09-17T17:57:52Z</dcterms:created>
  <dcterms:modified xsi:type="dcterms:W3CDTF">2023-01-27T14:31:39Z</dcterms:modified>
</cp:coreProperties>
</file>