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3"/>
  </p:sldMasterIdLst>
  <p:notesMasterIdLst>
    <p:notesMasterId r:id="rId18"/>
  </p:notesMasterIdLst>
  <p:sldIdLst>
    <p:sldId id="256" r:id="rId4"/>
    <p:sldId id="258" r:id="rId5"/>
    <p:sldId id="283" r:id="rId6"/>
    <p:sldId id="259" r:id="rId7"/>
    <p:sldId id="275" r:id="rId8"/>
    <p:sldId id="278" r:id="rId9"/>
    <p:sldId id="272" r:id="rId10"/>
    <p:sldId id="276" r:id="rId11"/>
    <p:sldId id="260" r:id="rId12"/>
    <p:sldId id="277" r:id="rId13"/>
    <p:sldId id="264" r:id="rId14"/>
    <p:sldId id="281" r:id="rId15"/>
    <p:sldId id="27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ADC085-3343-4FE7-9925-70C842FC4F66}" v="18" dt="2023-03-20T15:15:25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viève Robitaille Côté" userId="2db7e064-3eb1-44c0-a47b-7be039add8ba" providerId="ADAL" clId="{F9ADC085-3343-4FE7-9925-70C842FC4F66}"/>
    <pc:docChg chg="delSld modSld">
      <pc:chgData name="Geneviève Robitaille Côté" userId="2db7e064-3eb1-44c0-a47b-7be039add8ba" providerId="ADAL" clId="{F9ADC085-3343-4FE7-9925-70C842FC4F66}" dt="2023-03-20T15:15:25.305" v="37" actId="20577"/>
      <pc:docMkLst>
        <pc:docMk/>
      </pc:docMkLst>
      <pc:sldChg chg="modSp mod">
        <pc:chgData name="Geneviève Robitaille Côté" userId="2db7e064-3eb1-44c0-a47b-7be039add8ba" providerId="ADAL" clId="{F9ADC085-3343-4FE7-9925-70C842FC4F66}" dt="2023-03-20T15:13:27.742" v="18" actId="6549"/>
        <pc:sldMkLst>
          <pc:docMk/>
          <pc:sldMk cId="536601750" sldId="256"/>
        </pc:sldMkLst>
        <pc:spChg chg="mod">
          <ac:chgData name="Geneviève Robitaille Côté" userId="2db7e064-3eb1-44c0-a47b-7be039add8ba" providerId="ADAL" clId="{F9ADC085-3343-4FE7-9925-70C842FC4F66}" dt="2023-03-20T15:13:27.742" v="18" actId="6549"/>
          <ac:spMkLst>
            <pc:docMk/>
            <pc:sldMk cId="536601750" sldId="256"/>
            <ac:spMk id="3" creationId="{3365D01B-7292-344C-89C7-C927A6FC9CC5}"/>
          </ac:spMkLst>
        </pc:spChg>
      </pc:sldChg>
      <pc:sldChg chg="modSp">
        <pc:chgData name="Geneviève Robitaille Côté" userId="2db7e064-3eb1-44c0-a47b-7be039add8ba" providerId="ADAL" clId="{F9ADC085-3343-4FE7-9925-70C842FC4F66}" dt="2023-03-20T15:15:25.305" v="37" actId="20577"/>
        <pc:sldMkLst>
          <pc:docMk/>
          <pc:sldMk cId="2087855207" sldId="260"/>
        </pc:sldMkLst>
        <pc:graphicFrameChg chg="mod">
          <ac:chgData name="Geneviève Robitaille Côté" userId="2db7e064-3eb1-44c0-a47b-7be039add8ba" providerId="ADAL" clId="{F9ADC085-3343-4FE7-9925-70C842FC4F66}" dt="2023-03-20T15:15:25.305" v="37" actId="20577"/>
          <ac:graphicFrameMkLst>
            <pc:docMk/>
            <pc:sldMk cId="2087855207" sldId="260"/>
            <ac:graphicFrameMk id="14" creationId="{21FC7F2E-6248-48C9-908D-7AF8F1FCE63B}"/>
          </ac:graphicFrameMkLst>
        </pc:graphicFrameChg>
      </pc:sldChg>
      <pc:sldChg chg="del">
        <pc:chgData name="Geneviève Robitaille Côté" userId="2db7e064-3eb1-44c0-a47b-7be039add8ba" providerId="ADAL" clId="{F9ADC085-3343-4FE7-9925-70C842FC4F66}" dt="2023-03-20T15:13:45.554" v="19" actId="2696"/>
        <pc:sldMkLst>
          <pc:docMk/>
          <pc:sldMk cId="1714989965" sldId="284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7EB40-C573-447E-9765-08D7DDB1CCEE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3D4A5A-7412-4312-9189-8C07844A5D89}">
      <dgm:prSet/>
      <dgm:spPr/>
      <dgm:t>
        <a:bodyPr/>
        <a:lstStyle/>
        <a:p>
          <a:r>
            <a:rPr lang="fr-FR" b="1">
              <a:solidFill>
                <a:srgbClr val="C00000"/>
              </a:solidFill>
            </a:rPr>
            <a:t>SAVOIR ÊTRE:</a:t>
          </a:r>
          <a:endParaRPr lang="en-US">
            <a:solidFill>
              <a:srgbClr val="C00000"/>
            </a:solidFill>
          </a:endParaRPr>
        </a:p>
      </dgm:t>
    </dgm:pt>
    <dgm:pt modelId="{E7916133-B321-446F-B26B-DAABDB644349}" type="parTrans" cxnId="{59FA24BA-AF7C-4FA9-B662-85072F73D7B3}">
      <dgm:prSet/>
      <dgm:spPr/>
      <dgm:t>
        <a:bodyPr/>
        <a:lstStyle/>
        <a:p>
          <a:endParaRPr lang="en-US"/>
        </a:p>
      </dgm:t>
    </dgm:pt>
    <dgm:pt modelId="{8740C2BF-6F75-4E51-8181-B16D2E93D18D}" type="sibTrans" cxnId="{59FA24BA-AF7C-4FA9-B662-85072F73D7B3}">
      <dgm:prSet/>
      <dgm:spPr/>
      <dgm:t>
        <a:bodyPr/>
        <a:lstStyle/>
        <a:p>
          <a:endParaRPr lang="en-US"/>
        </a:p>
      </dgm:t>
    </dgm:pt>
    <dgm:pt modelId="{06ADC015-E62C-4614-A536-8A8A5A92C9DC}">
      <dgm:prSet/>
      <dgm:spPr/>
      <dgm:t>
        <a:bodyPr/>
        <a:lstStyle/>
        <a:p>
          <a:r>
            <a:rPr lang="fr-CA"/>
            <a:t>Utilisation du cellulaire</a:t>
          </a:r>
          <a:endParaRPr lang="en-US"/>
        </a:p>
      </dgm:t>
    </dgm:pt>
    <dgm:pt modelId="{1AE29277-34CA-4E5A-85C7-BFA0D6B9DF3A}" type="parTrans" cxnId="{2D69FBB9-634C-4E57-AFCF-725CADBFE592}">
      <dgm:prSet/>
      <dgm:spPr/>
      <dgm:t>
        <a:bodyPr/>
        <a:lstStyle/>
        <a:p>
          <a:endParaRPr lang="en-US"/>
        </a:p>
      </dgm:t>
    </dgm:pt>
    <dgm:pt modelId="{F9C1DAA3-EC90-4865-A336-5C2C42673899}" type="sibTrans" cxnId="{2D69FBB9-634C-4E57-AFCF-725CADBFE592}">
      <dgm:prSet/>
      <dgm:spPr/>
      <dgm:t>
        <a:bodyPr/>
        <a:lstStyle/>
        <a:p>
          <a:endParaRPr lang="en-US"/>
        </a:p>
      </dgm:t>
    </dgm:pt>
    <dgm:pt modelId="{567955B5-F2BA-4AA2-A8D1-530086CEEFB0}">
      <dgm:prSet/>
      <dgm:spPr/>
      <dgm:t>
        <a:bodyPr/>
        <a:lstStyle/>
        <a:p>
          <a:r>
            <a:rPr lang="fr-CA"/>
            <a:t>Manquement à la confidentialité </a:t>
          </a:r>
          <a:endParaRPr lang="en-US"/>
        </a:p>
      </dgm:t>
    </dgm:pt>
    <dgm:pt modelId="{BD84A29E-5AD3-483B-A707-9BA7E33D8F7E}" type="parTrans" cxnId="{343B50ED-5817-486A-A510-6FE605AA9396}">
      <dgm:prSet/>
      <dgm:spPr/>
      <dgm:t>
        <a:bodyPr/>
        <a:lstStyle/>
        <a:p>
          <a:endParaRPr lang="en-US"/>
        </a:p>
      </dgm:t>
    </dgm:pt>
    <dgm:pt modelId="{AE933704-1EBE-4DD0-9A8B-83C1FDB68157}" type="sibTrans" cxnId="{343B50ED-5817-486A-A510-6FE605AA9396}">
      <dgm:prSet/>
      <dgm:spPr/>
      <dgm:t>
        <a:bodyPr/>
        <a:lstStyle/>
        <a:p>
          <a:endParaRPr lang="en-US"/>
        </a:p>
      </dgm:t>
    </dgm:pt>
    <dgm:pt modelId="{E6053551-D801-4BA6-9CFA-E9F3F5F112AD}">
      <dgm:prSet/>
      <dgm:spPr/>
      <dgm:t>
        <a:bodyPr/>
        <a:lstStyle/>
        <a:p>
          <a:r>
            <a:rPr lang="fr-CA"/>
            <a:t>Manque de jugement</a:t>
          </a:r>
          <a:endParaRPr lang="en-US"/>
        </a:p>
      </dgm:t>
    </dgm:pt>
    <dgm:pt modelId="{E0C32E80-E6F2-4FE8-8316-18EA9F8255A6}" type="parTrans" cxnId="{683C1028-C199-4D76-BD49-FEDD5E9214AA}">
      <dgm:prSet/>
      <dgm:spPr/>
      <dgm:t>
        <a:bodyPr/>
        <a:lstStyle/>
        <a:p>
          <a:endParaRPr lang="en-US"/>
        </a:p>
      </dgm:t>
    </dgm:pt>
    <dgm:pt modelId="{98CA5078-C3F0-485A-A6FE-D5BB18CA30E9}" type="sibTrans" cxnId="{683C1028-C199-4D76-BD49-FEDD5E9214AA}">
      <dgm:prSet/>
      <dgm:spPr/>
      <dgm:t>
        <a:bodyPr/>
        <a:lstStyle/>
        <a:p>
          <a:endParaRPr lang="en-US"/>
        </a:p>
      </dgm:t>
    </dgm:pt>
    <dgm:pt modelId="{CC339844-0CD0-4986-9873-5A42085414EF}">
      <dgm:prSet/>
      <dgm:spPr/>
      <dgm:t>
        <a:bodyPr/>
        <a:lstStyle/>
        <a:p>
          <a:r>
            <a:rPr lang="fr-CA"/>
            <a:t>Répéter les mêmes erreurs</a:t>
          </a:r>
          <a:endParaRPr lang="en-US"/>
        </a:p>
      </dgm:t>
    </dgm:pt>
    <dgm:pt modelId="{6E5AACDC-3A54-470B-9BB8-83060F3201A9}" type="parTrans" cxnId="{40DE9DF0-E2B1-4BF7-94A3-E0CE2A24009A}">
      <dgm:prSet/>
      <dgm:spPr/>
      <dgm:t>
        <a:bodyPr/>
        <a:lstStyle/>
        <a:p>
          <a:endParaRPr lang="en-US"/>
        </a:p>
      </dgm:t>
    </dgm:pt>
    <dgm:pt modelId="{339CAFFA-50FA-4BFF-82F6-B9228BA82E0D}" type="sibTrans" cxnId="{40DE9DF0-E2B1-4BF7-94A3-E0CE2A24009A}">
      <dgm:prSet/>
      <dgm:spPr/>
      <dgm:t>
        <a:bodyPr/>
        <a:lstStyle/>
        <a:p>
          <a:endParaRPr lang="en-US"/>
        </a:p>
      </dgm:t>
    </dgm:pt>
    <dgm:pt modelId="{6093AB8E-4E1D-40AD-A6F1-E0ACA5F79DC6}">
      <dgm:prSet/>
      <dgm:spPr/>
      <dgm:t>
        <a:bodyPr/>
        <a:lstStyle/>
        <a:p>
          <a:r>
            <a:rPr lang="fr-CA"/>
            <a:t>Ponctualité </a:t>
          </a:r>
          <a:endParaRPr lang="en-US"/>
        </a:p>
      </dgm:t>
    </dgm:pt>
    <dgm:pt modelId="{2DD12FB3-4AC0-4AD3-871C-6CD03993DB4B}" type="parTrans" cxnId="{6C4D68F0-5FFC-4C7E-9B06-7A36AAA85E59}">
      <dgm:prSet/>
      <dgm:spPr/>
      <dgm:t>
        <a:bodyPr/>
        <a:lstStyle/>
        <a:p>
          <a:endParaRPr lang="en-US"/>
        </a:p>
      </dgm:t>
    </dgm:pt>
    <dgm:pt modelId="{967B5024-5EFF-473B-8EC2-C0A226ECED74}" type="sibTrans" cxnId="{6C4D68F0-5FFC-4C7E-9B06-7A36AAA85E59}">
      <dgm:prSet/>
      <dgm:spPr/>
      <dgm:t>
        <a:bodyPr/>
        <a:lstStyle/>
        <a:p>
          <a:endParaRPr lang="en-US"/>
        </a:p>
      </dgm:t>
    </dgm:pt>
    <dgm:pt modelId="{508345FB-49C1-449D-853B-5FADC6BE9C2F}">
      <dgm:prSet/>
      <dgm:spPr/>
      <dgm:t>
        <a:bodyPr/>
        <a:lstStyle/>
        <a:p>
          <a:r>
            <a:rPr lang="fr-CA"/>
            <a:t>Manque de motivation</a:t>
          </a:r>
          <a:endParaRPr lang="en-US"/>
        </a:p>
      </dgm:t>
    </dgm:pt>
    <dgm:pt modelId="{3F34688B-E258-4816-9A6E-1C6C7D131610}" type="parTrans" cxnId="{2773B8EA-EE84-437A-8AE3-2A14612B24D1}">
      <dgm:prSet/>
      <dgm:spPr/>
      <dgm:t>
        <a:bodyPr/>
        <a:lstStyle/>
        <a:p>
          <a:endParaRPr lang="en-US"/>
        </a:p>
      </dgm:t>
    </dgm:pt>
    <dgm:pt modelId="{5356358C-7F30-4065-89BE-C312B5F90578}" type="sibTrans" cxnId="{2773B8EA-EE84-437A-8AE3-2A14612B24D1}">
      <dgm:prSet/>
      <dgm:spPr/>
      <dgm:t>
        <a:bodyPr/>
        <a:lstStyle/>
        <a:p>
          <a:endParaRPr lang="en-US"/>
        </a:p>
      </dgm:t>
    </dgm:pt>
    <dgm:pt modelId="{EF37063E-8BB8-4704-9706-8836B2F6C03B}">
      <dgm:prSet/>
      <dgm:spPr/>
      <dgm:t>
        <a:bodyPr/>
        <a:lstStyle/>
        <a:p>
          <a:r>
            <a:rPr lang="fr-CA"/>
            <a:t>Manque d’ouverture aux commentaires</a:t>
          </a:r>
          <a:endParaRPr lang="en-US"/>
        </a:p>
      </dgm:t>
    </dgm:pt>
    <dgm:pt modelId="{F643886A-E6B8-4D4E-A22A-5A81C388AE5F}" type="parTrans" cxnId="{990FF145-3800-4236-9DE8-4C4D7B32EBB1}">
      <dgm:prSet/>
      <dgm:spPr/>
      <dgm:t>
        <a:bodyPr/>
        <a:lstStyle/>
        <a:p>
          <a:endParaRPr lang="en-US"/>
        </a:p>
      </dgm:t>
    </dgm:pt>
    <dgm:pt modelId="{A13C25CE-4234-41EC-8753-61143CA4F1BC}" type="sibTrans" cxnId="{990FF145-3800-4236-9DE8-4C4D7B32EBB1}">
      <dgm:prSet/>
      <dgm:spPr/>
      <dgm:t>
        <a:bodyPr/>
        <a:lstStyle/>
        <a:p>
          <a:endParaRPr lang="en-US"/>
        </a:p>
      </dgm:t>
    </dgm:pt>
    <dgm:pt modelId="{D7E81A82-6BEA-41C3-9487-0512FD3A1170}">
      <dgm:prSet/>
      <dgm:spPr/>
      <dgm:t>
        <a:bodyPr/>
        <a:lstStyle/>
        <a:p>
          <a:r>
            <a:rPr lang="fr-CA"/>
            <a:t>Difficulté à apporter les ajustements demandés</a:t>
          </a:r>
          <a:endParaRPr lang="en-US"/>
        </a:p>
      </dgm:t>
    </dgm:pt>
    <dgm:pt modelId="{34669F25-2D2F-4525-B2E0-DA46D1E56C89}" type="parTrans" cxnId="{6FE23E94-59A4-4E1C-9B16-016F53762219}">
      <dgm:prSet/>
      <dgm:spPr/>
      <dgm:t>
        <a:bodyPr/>
        <a:lstStyle/>
        <a:p>
          <a:endParaRPr lang="en-US"/>
        </a:p>
      </dgm:t>
    </dgm:pt>
    <dgm:pt modelId="{78DA17B5-FC58-4555-9374-A62F161FC74D}" type="sibTrans" cxnId="{6FE23E94-59A4-4E1C-9B16-016F53762219}">
      <dgm:prSet/>
      <dgm:spPr/>
      <dgm:t>
        <a:bodyPr/>
        <a:lstStyle/>
        <a:p>
          <a:endParaRPr lang="en-US"/>
        </a:p>
      </dgm:t>
    </dgm:pt>
    <dgm:pt modelId="{86448636-73B7-44B2-A16C-0CBF7992A330}">
      <dgm:prSet/>
      <dgm:spPr/>
      <dgm:t>
        <a:bodyPr/>
        <a:lstStyle/>
        <a:p>
          <a:r>
            <a:rPr lang="fr-CA"/>
            <a:t>Communication avec l’équipe et autres membres du personnel </a:t>
          </a:r>
          <a:endParaRPr lang="en-US"/>
        </a:p>
      </dgm:t>
    </dgm:pt>
    <dgm:pt modelId="{BF3610AD-852A-459A-94C0-F2DE113E0290}" type="parTrans" cxnId="{0EA190FB-6F15-4B20-8264-DCAD4C8733D5}">
      <dgm:prSet/>
      <dgm:spPr/>
      <dgm:t>
        <a:bodyPr/>
        <a:lstStyle/>
        <a:p>
          <a:endParaRPr lang="en-US"/>
        </a:p>
      </dgm:t>
    </dgm:pt>
    <dgm:pt modelId="{F6301D56-026D-4629-939D-52AE05DBFBD1}" type="sibTrans" cxnId="{0EA190FB-6F15-4B20-8264-DCAD4C8733D5}">
      <dgm:prSet/>
      <dgm:spPr/>
      <dgm:t>
        <a:bodyPr/>
        <a:lstStyle/>
        <a:p>
          <a:endParaRPr lang="en-US"/>
        </a:p>
      </dgm:t>
    </dgm:pt>
    <dgm:pt modelId="{B82FFCDB-BD63-4069-A43A-4308F7142F35}">
      <dgm:prSet/>
      <dgm:spPr/>
      <dgm:t>
        <a:bodyPr/>
        <a:lstStyle/>
        <a:p>
          <a:r>
            <a:rPr lang="fr-CA"/>
            <a:t>Absences répétées </a:t>
          </a:r>
          <a:endParaRPr lang="en-US"/>
        </a:p>
      </dgm:t>
    </dgm:pt>
    <dgm:pt modelId="{8026F57E-731D-478B-9716-69795451D9F0}" type="parTrans" cxnId="{10302FBC-29D7-473A-8DA1-AF8FC0C0FA1D}">
      <dgm:prSet/>
      <dgm:spPr/>
      <dgm:t>
        <a:bodyPr/>
        <a:lstStyle/>
        <a:p>
          <a:endParaRPr lang="en-US"/>
        </a:p>
      </dgm:t>
    </dgm:pt>
    <dgm:pt modelId="{DAFDEED9-2C5C-4B2F-A598-DB9D63E7F262}" type="sibTrans" cxnId="{10302FBC-29D7-473A-8DA1-AF8FC0C0FA1D}">
      <dgm:prSet/>
      <dgm:spPr/>
      <dgm:t>
        <a:bodyPr/>
        <a:lstStyle/>
        <a:p>
          <a:endParaRPr lang="en-US"/>
        </a:p>
      </dgm:t>
    </dgm:pt>
    <dgm:pt modelId="{ADDA8027-4A38-45FD-9523-02125EBBB8C4}">
      <dgm:prSet/>
      <dgm:spPr/>
      <dgm:t>
        <a:bodyPr/>
        <a:lstStyle/>
        <a:p>
          <a:r>
            <a:rPr lang="fr-CA"/>
            <a:t>Ne pas s’impliquer dans les actions à poser </a:t>
          </a:r>
          <a:endParaRPr lang="en-US"/>
        </a:p>
      </dgm:t>
    </dgm:pt>
    <dgm:pt modelId="{3B7D2A16-6DC9-4AEE-BD6B-4BFAE052E6AD}" type="parTrans" cxnId="{5A0DA863-B084-4450-8DBD-E4548B20A7DA}">
      <dgm:prSet/>
      <dgm:spPr/>
      <dgm:t>
        <a:bodyPr/>
        <a:lstStyle/>
        <a:p>
          <a:endParaRPr lang="en-US"/>
        </a:p>
      </dgm:t>
    </dgm:pt>
    <dgm:pt modelId="{3A202A0E-D7EB-46D5-9B87-281529D5D7BE}" type="sibTrans" cxnId="{5A0DA863-B084-4450-8DBD-E4548B20A7DA}">
      <dgm:prSet/>
      <dgm:spPr/>
      <dgm:t>
        <a:bodyPr/>
        <a:lstStyle/>
        <a:p>
          <a:endParaRPr lang="en-US"/>
        </a:p>
      </dgm:t>
    </dgm:pt>
    <dgm:pt modelId="{CD4C10F0-40B7-4E9B-B12B-D92D47FB2FCC}">
      <dgm:prSet/>
      <dgm:spPr/>
      <dgm:t>
        <a:bodyPr/>
        <a:lstStyle/>
        <a:p>
          <a:r>
            <a:rPr lang="fr-CA"/>
            <a:t>Attitudes de base à démontrer : ponctualité, motivation, ouverture </a:t>
          </a:r>
          <a:endParaRPr lang="en-US"/>
        </a:p>
      </dgm:t>
    </dgm:pt>
    <dgm:pt modelId="{4C3A11AA-3E76-4F0B-88D0-FD96E10A3FAF}" type="parTrans" cxnId="{F6162F57-94F5-43D2-A0D7-0BD639A723BA}">
      <dgm:prSet/>
      <dgm:spPr/>
      <dgm:t>
        <a:bodyPr/>
        <a:lstStyle/>
        <a:p>
          <a:endParaRPr lang="en-US"/>
        </a:p>
      </dgm:t>
    </dgm:pt>
    <dgm:pt modelId="{3FADC189-A6C9-4DDB-9077-94B588DEE39D}" type="sibTrans" cxnId="{F6162F57-94F5-43D2-A0D7-0BD639A723BA}">
      <dgm:prSet/>
      <dgm:spPr/>
      <dgm:t>
        <a:bodyPr/>
        <a:lstStyle/>
        <a:p>
          <a:endParaRPr lang="en-US"/>
        </a:p>
      </dgm:t>
    </dgm:pt>
    <dgm:pt modelId="{B64EDD79-46C6-6041-AD3C-BD631DDF14EA}" type="pres">
      <dgm:prSet presAssocID="{AA77EB40-C573-447E-9765-08D7DDB1CCEE}" presName="vert0" presStyleCnt="0">
        <dgm:presLayoutVars>
          <dgm:dir/>
          <dgm:animOne val="branch"/>
          <dgm:animLvl val="lvl"/>
        </dgm:presLayoutVars>
      </dgm:prSet>
      <dgm:spPr/>
    </dgm:pt>
    <dgm:pt modelId="{4EBB91FF-06F0-7149-AA8A-794992027CB8}" type="pres">
      <dgm:prSet presAssocID="{673D4A5A-7412-4312-9189-8C07844A5D89}" presName="thickLine" presStyleLbl="alignNode1" presStyleIdx="0" presStyleCnt="1"/>
      <dgm:spPr/>
    </dgm:pt>
    <dgm:pt modelId="{94A8F423-0705-CC4E-AA9D-B7074A076D9C}" type="pres">
      <dgm:prSet presAssocID="{673D4A5A-7412-4312-9189-8C07844A5D89}" presName="horz1" presStyleCnt="0"/>
      <dgm:spPr/>
    </dgm:pt>
    <dgm:pt modelId="{EF030E0C-6259-1A4B-9863-47B841EA7165}" type="pres">
      <dgm:prSet presAssocID="{673D4A5A-7412-4312-9189-8C07844A5D89}" presName="tx1" presStyleLbl="revTx" presStyleIdx="0" presStyleCnt="13"/>
      <dgm:spPr/>
    </dgm:pt>
    <dgm:pt modelId="{E8A0F49E-DBED-7547-8CDF-6BEAFD0581E4}" type="pres">
      <dgm:prSet presAssocID="{673D4A5A-7412-4312-9189-8C07844A5D89}" presName="vert1" presStyleCnt="0"/>
      <dgm:spPr/>
    </dgm:pt>
    <dgm:pt modelId="{62BA888C-4B3C-2F4A-A549-9F33D363B781}" type="pres">
      <dgm:prSet presAssocID="{06ADC015-E62C-4614-A536-8A8A5A92C9DC}" presName="vertSpace2a" presStyleCnt="0"/>
      <dgm:spPr/>
    </dgm:pt>
    <dgm:pt modelId="{85662659-905D-F94C-8D99-5D77049BA1B1}" type="pres">
      <dgm:prSet presAssocID="{06ADC015-E62C-4614-A536-8A8A5A92C9DC}" presName="horz2" presStyleCnt="0"/>
      <dgm:spPr/>
    </dgm:pt>
    <dgm:pt modelId="{348FDDBC-BF87-5745-9C40-4713EB03A3DC}" type="pres">
      <dgm:prSet presAssocID="{06ADC015-E62C-4614-A536-8A8A5A92C9DC}" presName="horzSpace2" presStyleCnt="0"/>
      <dgm:spPr/>
    </dgm:pt>
    <dgm:pt modelId="{D8699FB9-3BC7-4E4B-93D4-7F501D86670B}" type="pres">
      <dgm:prSet presAssocID="{06ADC015-E62C-4614-A536-8A8A5A92C9DC}" presName="tx2" presStyleLbl="revTx" presStyleIdx="1" presStyleCnt="13"/>
      <dgm:spPr/>
    </dgm:pt>
    <dgm:pt modelId="{E3EDAA40-4738-5347-9D9E-4CBEB5DA75C4}" type="pres">
      <dgm:prSet presAssocID="{06ADC015-E62C-4614-A536-8A8A5A92C9DC}" presName="vert2" presStyleCnt="0"/>
      <dgm:spPr/>
    </dgm:pt>
    <dgm:pt modelId="{1A1F7D74-569D-BA49-8AE0-8DBBB364699C}" type="pres">
      <dgm:prSet presAssocID="{06ADC015-E62C-4614-A536-8A8A5A92C9DC}" presName="thinLine2b" presStyleLbl="callout" presStyleIdx="0" presStyleCnt="12"/>
      <dgm:spPr/>
    </dgm:pt>
    <dgm:pt modelId="{53A02623-3169-9040-9F76-1493C2DFD471}" type="pres">
      <dgm:prSet presAssocID="{06ADC015-E62C-4614-A536-8A8A5A92C9DC}" presName="vertSpace2b" presStyleCnt="0"/>
      <dgm:spPr/>
    </dgm:pt>
    <dgm:pt modelId="{AB8137E8-AD90-AD49-9372-D36B870925DC}" type="pres">
      <dgm:prSet presAssocID="{567955B5-F2BA-4AA2-A8D1-530086CEEFB0}" presName="horz2" presStyleCnt="0"/>
      <dgm:spPr/>
    </dgm:pt>
    <dgm:pt modelId="{548AFAAB-99DE-274F-AD3E-97D931A05956}" type="pres">
      <dgm:prSet presAssocID="{567955B5-F2BA-4AA2-A8D1-530086CEEFB0}" presName="horzSpace2" presStyleCnt="0"/>
      <dgm:spPr/>
    </dgm:pt>
    <dgm:pt modelId="{0E3F826F-7080-7140-BA57-11A9B7AE9C33}" type="pres">
      <dgm:prSet presAssocID="{567955B5-F2BA-4AA2-A8D1-530086CEEFB0}" presName="tx2" presStyleLbl="revTx" presStyleIdx="2" presStyleCnt="13"/>
      <dgm:spPr/>
    </dgm:pt>
    <dgm:pt modelId="{C0D01688-28A9-1944-89E7-BAB958C3B95E}" type="pres">
      <dgm:prSet presAssocID="{567955B5-F2BA-4AA2-A8D1-530086CEEFB0}" presName="vert2" presStyleCnt="0"/>
      <dgm:spPr/>
    </dgm:pt>
    <dgm:pt modelId="{921A0CAD-4129-1141-B1DA-7E3FE8EA79B1}" type="pres">
      <dgm:prSet presAssocID="{567955B5-F2BA-4AA2-A8D1-530086CEEFB0}" presName="thinLine2b" presStyleLbl="callout" presStyleIdx="1" presStyleCnt="12"/>
      <dgm:spPr/>
    </dgm:pt>
    <dgm:pt modelId="{D762F652-80E1-9A4B-8BCB-F38ED002A811}" type="pres">
      <dgm:prSet presAssocID="{567955B5-F2BA-4AA2-A8D1-530086CEEFB0}" presName="vertSpace2b" presStyleCnt="0"/>
      <dgm:spPr/>
    </dgm:pt>
    <dgm:pt modelId="{36D326AB-7585-7B4A-B4CD-A272E549B7F0}" type="pres">
      <dgm:prSet presAssocID="{E6053551-D801-4BA6-9CFA-E9F3F5F112AD}" presName="horz2" presStyleCnt="0"/>
      <dgm:spPr/>
    </dgm:pt>
    <dgm:pt modelId="{27F84747-007C-244B-A782-8CD9E21CA0B9}" type="pres">
      <dgm:prSet presAssocID="{E6053551-D801-4BA6-9CFA-E9F3F5F112AD}" presName="horzSpace2" presStyleCnt="0"/>
      <dgm:spPr/>
    </dgm:pt>
    <dgm:pt modelId="{A6E299CE-314C-F544-BFB0-CB4811F76A22}" type="pres">
      <dgm:prSet presAssocID="{E6053551-D801-4BA6-9CFA-E9F3F5F112AD}" presName="tx2" presStyleLbl="revTx" presStyleIdx="3" presStyleCnt="13"/>
      <dgm:spPr/>
    </dgm:pt>
    <dgm:pt modelId="{F7A480D2-20D1-1D49-BCE7-F7835B0BDE54}" type="pres">
      <dgm:prSet presAssocID="{E6053551-D801-4BA6-9CFA-E9F3F5F112AD}" presName="vert2" presStyleCnt="0"/>
      <dgm:spPr/>
    </dgm:pt>
    <dgm:pt modelId="{3B5C0A79-9CE6-3E40-8B13-D311CA6E8289}" type="pres">
      <dgm:prSet presAssocID="{E6053551-D801-4BA6-9CFA-E9F3F5F112AD}" presName="thinLine2b" presStyleLbl="callout" presStyleIdx="2" presStyleCnt="12"/>
      <dgm:spPr/>
    </dgm:pt>
    <dgm:pt modelId="{322ABB63-2B69-6647-9B06-7C511ADDE348}" type="pres">
      <dgm:prSet presAssocID="{E6053551-D801-4BA6-9CFA-E9F3F5F112AD}" presName="vertSpace2b" presStyleCnt="0"/>
      <dgm:spPr/>
    </dgm:pt>
    <dgm:pt modelId="{8C188523-2568-F842-AE74-C9DABF2FB91B}" type="pres">
      <dgm:prSet presAssocID="{CC339844-0CD0-4986-9873-5A42085414EF}" presName="horz2" presStyleCnt="0"/>
      <dgm:spPr/>
    </dgm:pt>
    <dgm:pt modelId="{1B0B1996-4713-7B48-8999-A736B7AA4E19}" type="pres">
      <dgm:prSet presAssocID="{CC339844-0CD0-4986-9873-5A42085414EF}" presName="horzSpace2" presStyleCnt="0"/>
      <dgm:spPr/>
    </dgm:pt>
    <dgm:pt modelId="{1D93BAF0-292D-BA49-A61A-40B0C21D293D}" type="pres">
      <dgm:prSet presAssocID="{CC339844-0CD0-4986-9873-5A42085414EF}" presName="tx2" presStyleLbl="revTx" presStyleIdx="4" presStyleCnt="13"/>
      <dgm:spPr/>
    </dgm:pt>
    <dgm:pt modelId="{F8167B0F-966D-E04F-841C-5602EA782FFA}" type="pres">
      <dgm:prSet presAssocID="{CC339844-0CD0-4986-9873-5A42085414EF}" presName="vert2" presStyleCnt="0"/>
      <dgm:spPr/>
    </dgm:pt>
    <dgm:pt modelId="{1DF9D6CB-932A-7C43-9C48-11331E43A0DF}" type="pres">
      <dgm:prSet presAssocID="{CC339844-0CD0-4986-9873-5A42085414EF}" presName="thinLine2b" presStyleLbl="callout" presStyleIdx="3" presStyleCnt="12"/>
      <dgm:spPr/>
    </dgm:pt>
    <dgm:pt modelId="{FBF0DF44-5EE1-F94C-BDA9-6C4CE3D142EC}" type="pres">
      <dgm:prSet presAssocID="{CC339844-0CD0-4986-9873-5A42085414EF}" presName="vertSpace2b" presStyleCnt="0"/>
      <dgm:spPr/>
    </dgm:pt>
    <dgm:pt modelId="{D79BEF96-AA3F-1D4B-BC6C-BC6C3FFC0113}" type="pres">
      <dgm:prSet presAssocID="{6093AB8E-4E1D-40AD-A6F1-E0ACA5F79DC6}" presName="horz2" presStyleCnt="0"/>
      <dgm:spPr/>
    </dgm:pt>
    <dgm:pt modelId="{58B6FA59-5B46-E04E-BCBF-0B3CD562775F}" type="pres">
      <dgm:prSet presAssocID="{6093AB8E-4E1D-40AD-A6F1-E0ACA5F79DC6}" presName="horzSpace2" presStyleCnt="0"/>
      <dgm:spPr/>
    </dgm:pt>
    <dgm:pt modelId="{8FA9FD4C-4874-974E-9407-50DD6B9651BB}" type="pres">
      <dgm:prSet presAssocID="{6093AB8E-4E1D-40AD-A6F1-E0ACA5F79DC6}" presName="tx2" presStyleLbl="revTx" presStyleIdx="5" presStyleCnt="13"/>
      <dgm:spPr/>
    </dgm:pt>
    <dgm:pt modelId="{69CFE48F-10D6-6A42-8415-415770FE9351}" type="pres">
      <dgm:prSet presAssocID="{6093AB8E-4E1D-40AD-A6F1-E0ACA5F79DC6}" presName="vert2" presStyleCnt="0"/>
      <dgm:spPr/>
    </dgm:pt>
    <dgm:pt modelId="{0A9FEEBA-CC5D-5E4E-ADF5-06977E17E52B}" type="pres">
      <dgm:prSet presAssocID="{6093AB8E-4E1D-40AD-A6F1-E0ACA5F79DC6}" presName="thinLine2b" presStyleLbl="callout" presStyleIdx="4" presStyleCnt="12"/>
      <dgm:spPr/>
    </dgm:pt>
    <dgm:pt modelId="{70CF486F-6C57-7B4F-B0C2-B3D38EC66DA9}" type="pres">
      <dgm:prSet presAssocID="{6093AB8E-4E1D-40AD-A6F1-E0ACA5F79DC6}" presName="vertSpace2b" presStyleCnt="0"/>
      <dgm:spPr/>
    </dgm:pt>
    <dgm:pt modelId="{CF52B11E-A7D1-AD48-A907-3D6A45811C4E}" type="pres">
      <dgm:prSet presAssocID="{508345FB-49C1-449D-853B-5FADC6BE9C2F}" presName="horz2" presStyleCnt="0"/>
      <dgm:spPr/>
    </dgm:pt>
    <dgm:pt modelId="{DFDDF7BA-5715-604D-B499-FCEF06E3D024}" type="pres">
      <dgm:prSet presAssocID="{508345FB-49C1-449D-853B-5FADC6BE9C2F}" presName="horzSpace2" presStyleCnt="0"/>
      <dgm:spPr/>
    </dgm:pt>
    <dgm:pt modelId="{5964405F-9D14-F14F-B61A-261A43FBF726}" type="pres">
      <dgm:prSet presAssocID="{508345FB-49C1-449D-853B-5FADC6BE9C2F}" presName="tx2" presStyleLbl="revTx" presStyleIdx="6" presStyleCnt="13"/>
      <dgm:spPr/>
    </dgm:pt>
    <dgm:pt modelId="{2605CBAE-E78C-CA45-9C15-5348E4F43D82}" type="pres">
      <dgm:prSet presAssocID="{508345FB-49C1-449D-853B-5FADC6BE9C2F}" presName="vert2" presStyleCnt="0"/>
      <dgm:spPr/>
    </dgm:pt>
    <dgm:pt modelId="{F96B280B-9784-8445-870A-621A8294E24A}" type="pres">
      <dgm:prSet presAssocID="{508345FB-49C1-449D-853B-5FADC6BE9C2F}" presName="thinLine2b" presStyleLbl="callout" presStyleIdx="5" presStyleCnt="12"/>
      <dgm:spPr/>
    </dgm:pt>
    <dgm:pt modelId="{3CE6B1D3-4F0F-E74E-9A99-7CA8B4F78E5F}" type="pres">
      <dgm:prSet presAssocID="{508345FB-49C1-449D-853B-5FADC6BE9C2F}" presName="vertSpace2b" presStyleCnt="0"/>
      <dgm:spPr/>
    </dgm:pt>
    <dgm:pt modelId="{68A49526-52CB-1242-8B5A-A1099521470D}" type="pres">
      <dgm:prSet presAssocID="{EF37063E-8BB8-4704-9706-8836B2F6C03B}" presName="horz2" presStyleCnt="0"/>
      <dgm:spPr/>
    </dgm:pt>
    <dgm:pt modelId="{5508CAE3-7168-AD4C-A90D-D35ECF038973}" type="pres">
      <dgm:prSet presAssocID="{EF37063E-8BB8-4704-9706-8836B2F6C03B}" presName="horzSpace2" presStyleCnt="0"/>
      <dgm:spPr/>
    </dgm:pt>
    <dgm:pt modelId="{955C9803-7EC0-D64B-B6F8-26C964BFEFC4}" type="pres">
      <dgm:prSet presAssocID="{EF37063E-8BB8-4704-9706-8836B2F6C03B}" presName="tx2" presStyleLbl="revTx" presStyleIdx="7" presStyleCnt="13"/>
      <dgm:spPr/>
    </dgm:pt>
    <dgm:pt modelId="{8CF7B240-B792-4243-A2D2-565571F8168D}" type="pres">
      <dgm:prSet presAssocID="{EF37063E-8BB8-4704-9706-8836B2F6C03B}" presName="vert2" presStyleCnt="0"/>
      <dgm:spPr/>
    </dgm:pt>
    <dgm:pt modelId="{E365C071-FEE8-CF4A-9D42-C61E70F3C205}" type="pres">
      <dgm:prSet presAssocID="{EF37063E-8BB8-4704-9706-8836B2F6C03B}" presName="thinLine2b" presStyleLbl="callout" presStyleIdx="6" presStyleCnt="12"/>
      <dgm:spPr/>
    </dgm:pt>
    <dgm:pt modelId="{95EA72C2-5E65-1841-A00E-B24264FEDBC1}" type="pres">
      <dgm:prSet presAssocID="{EF37063E-8BB8-4704-9706-8836B2F6C03B}" presName="vertSpace2b" presStyleCnt="0"/>
      <dgm:spPr/>
    </dgm:pt>
    <dgm:pt modelId="{81D8FB10-7087-9D48-B0BE-07C5FFC06AAC}" type="pres">
      <dgm:prSet presAssocID="{D7E81A82-6BEA-41C3-9487-0512FD3A1170}" presName="horz2" presStyleCnt="0"/>
      <dgm:spPr/>
    </dgm:pt>
    <dgm:pt modelId="{6DBAC128-5444-784B-BBB1-640EEF697F05}" type="pres">
      <dgm:prSet presAssocID="{D7E81A82-6BEA-41C3-9487-0512FD3A1170}" presName="horzSpace2" presStyleCnt="0"/>
      <dgm:spPr/>
    </dgm:pt>
    <dgm:pt modelId="{35EBE444-5A90-9A46-8CDB-5BEBD6BC740F}" type="pres">
      <dgm:prSet presAssocID="{D7E81A82-6BEA-41C3-9487-0512FD3A1170}" presName="tx2" presStyleLbl="revTx" presStyleIdx="8" presStyleCnt="13"/>
      <dgm:spPr/>
    </dgm:pt>
    <dgm:pt modelId="{75EBC68D-4E28-0946-BEDD-6C9C13350054}" type="pres">
      <dgm:prSet presAssocID="{D7E81A82-6BEA-41C3-9487-0512FD3A1170}" presName="vert2" presStyleCnt="0"/>
      <dgm:spPr/>
    </dgm:pt>
    <dgm:pt modelId="{67A0871A-B956-FF49-953C-289E25DEF0F2}" type="pres">
      <dgm:prSet presAssocID="{D7E81A82-6BEA-41C3-9487-0512FD3A1170}" presName="thinLine2b" presStyleLbl="callout" presStyleIdx="7" presStyleCnt="12"/>
      <dgm:spPr/>
    </dgm:pt>
    <dgm:pt modelId="{E5DB6B50-838E-B74C-A96D-0155D274B1BE}" type="pres">
      <dgm:prSet presAssocID="{D7E81A82-6BEA-41C3-9487-0512FD3A1170}" presName="vertSpace2b" presStyleCnt="0"/>
      <dgm:spPr/>
    </dgm:pt>
    <dgm:pt modelId="{45AE7024-0356-B94A-A81F-4C2F24DE8182}" type="pres">
      <dgm:prSet presAssocID="{86448636-73B7-44B2-A16C-0CBF7992A330}" presName="horz2" presStyleCnt="0"/>
      <dgm:spPr/>
    </dgm:pt>
    <dgm:pt modelId="{A715A7ED-E2B2-0F4F-BEA3-F7D7181E6C4A}" type="pres">
      <dgm:prSet presAssocID="{86448636-73B7-44B2-A16C-0CBF7992A330}" presName="horzSpace2" presStyleCnt="0"/>
      <dgm:spPr/>
    </dgm:pt>
    <dgm:pt modelId="{6BE635DB-FF18-8D40-8780-7A5263D0378D}" type="pres">
      <dgm:prSet presAssocID="{86448636-73B7-44B2-A16C-0CBF7992A330}" presName="tx2" presStyleLbl="revTx" presStyleIdx="9" presStyleCnt="13"/>
      <dgm:spPr/>
    </dgm:pt>
    <dgm:pt modelId="{603A8125-1AED-A347-91E3-6C7BE9A4AF15}" type="pres">
      <dgm:prSet presAssocID="{86448636-73B7-44B2-A16C-0CBF7992A330}" presName="vert2" presStyleCnt="0"/>
      <dgm:spPr/>
    </dgm:pt>
    <dgm:pt modelId="{5FFC22FB-8B4C-A843-B1E8-F6EEBB308DBA}" type="pres">
      <dgm:prSet presAssocID="{86448636-73B7-44B2-A16C-0CBF7992A330}" presName="thinLine2b" presStyleLbl="callout" presStyleIdx="8" presStyleCnt="12"/>
      <dgm:spPr/>
    </dgm:pt>
    <dgm:pt modelId="{7177EB6E-935B-6B4F-B2BF-F112BEA05FED}" type="pres">
      <dgm:prSet presAssocID="{86448636-73B7-44B2-A16C-0CBF7992A330}" presName="vertSpace2b" presStyleCnt="0"/>
      <dgm:spPr/>
    </dgm:pt>
    <dgm:pt modelId="{7CD8CDBF-275A-FE47-8A70-89EAAF22F902}" type="pres">
      <dgm:prSet presAssocID="{B82FFCDB-BD63-4069-A43A-4308F7142F35}" presName="horz2" presStyleCnt="0"/>
      <dgm:spPr/>
    </dgm:pt>
    <dgm:pt modelId="{E2461397-C3FE-5045-B30D-0F0C8BEC1136}" type="pres">
      <dgm:prSet presAssocID="{B82FFCDB-BD63-4069-A43A-4308F7142F35}" presName="horzSpace2" presStyleCnt="0"/>
      <dgm:spPr/>
    </dgm:pt>
    <dgm:pt modelId="{9B7B0E66-4470-4A4E-AE49-E019F9BA76B1}" type="pres">
      <dgm:prSet presAssocID="{B82FFCDB-BD63-4069-A43A-4308F7142F35}" presName="tx2" presStyleLbl="revTx" presStyleIdx="10" presStyleCnt="13"/>
      <dgm:spPr/>
    </dgm:pt>
    <dgm:pt modelId="{EFB64A28-579C-EB4F-90E6-8126A6747605}" type="pres">
      <dgm:prSet presAssocID="{B82FFCDB-BD63-4069-A43A-4308F7142F35}" presName="vert2" presStyleCnt="0"/>
      <dgm:spPr/>
    </dgm:pt>
    <dgm:pt modelId="{5D263B19-588E-C64D-9C1B-46351B1D2432}" type="pres">
      <dgm:prSet presAssocID="{B82FFCDB-BD63-4069-A43A-4308F7142F35}" presName="thinLine2b" presStyleLbl="callout" presStyleIdx="9" presStyleCnt="12"/>
      <dgm:spPr/>
    </dgm:pt>
    <dgm:pt modelId="{D774E82C-7B79-074B-A6B3-7B4036FE3078}" type="pres">
      <dgm:prSet presAssocID="{B82FFCDB-BD63-4069-A43A-4308F7142F35}" presName="vertSpace2b" presStyleCnt="0"/>
      <dgm:spPr/>
    </dgm:pt>
    <dgm:pt modelId="{1D158ED2-D4F6-D243-A13B-101A29408B99}" type="pres">
      <dgm:prSet presAssocID="{ADDA8027-4A38-45FD-9523-02125EBBB8C4}" presName="horz2" presStyleCnt="0"/>
      <dgm:spPr/>
    </dgm:pt>
    <dgm:pt modelId="{5BC471C5-31F7-2A4C-B9CE-0D1CD391BC89}" type="pres">
      <dgm:prSet presAssocID="{ADDA8027-4A38-45FD-9523-02125EBBB8C4}" presName="horzSpace2" presStyleCnt="0"/>
      <dgm:spPr/>
    </dgm:pt>
    <dgm:pt modelId="{EAEA0B7D-D265-1B4E-A09E-7328F04882E2}" type="pres">
      <dgm:prSet presAssocID="{ADDA8027-4A38-45FD-9523-02125EBBB8C4}" presName="tx2" presStyleLbl="revTx" presStyleIdx="11" presStyleCnt="13"/>
      <dgm:spPr/>
    </dgm:pt>
    <dgm:pt modelId="{6AABD0DA-A0B1-2347-B6B0-7193C0590A20}" type="pres">
      <dgm:prSet presAssocID="{ADDA8027-4A38-45FD-9523-02125EBBB8C4}" presName="vert2" presStyleCnt="0"/>
      <dgm:spPr/>
    </dgm:pt>
    <dgm:pt modelId="{C25E9CFD-872D-C047-ADDF-1BBBCD783F59}" type="pres">
      <dgm:prSet presAssocID="{ADDA8027-4A38-45FD-9523-02125EBBB8C4}" presName="thinLine2b" presStyleLbl="callout" presStyleIdx="10" presStyleCnt="12"/>
      <dgm:spPr/>
    </dgm:pt>
    <dgm:pt modelId="{304D104C-7A82-EE46-BA2F-8C36198D4B20}" type="pres">
      <dgm:prSet presAssocID="{ADDA8027-4A38-45FD-9523-02125EBBB8C4}" presName="vertSpace2b" presStyleCnt="0"/>
      <dgm:spPr/>
    </dgm:pt>
    <dgm:pt modelId="{5BBE24DF-AD39-CD4D-B5B8-9D997CD7709F}" type="pres">
      <dgm:prSet presAssocID="{CD4C10F0-40B7-4E9B-B12B-D92D47FB2FCC}" presName="horz2" presStyleCnt="0"/>
      <dgm:spPr/>
    </dgm:pt>
    <dgm:pt modelId="{9EDC549E-5D53-B147-BA6C-623EF00C4700}" type="pres">
      <dgm:prSet presAssocID="{CD4C10F0-40B7-4E9B-B12B-D92D47FB2FCC}" presName="horzSpace2" presStyleCnt="0"/>
      <dgm:spPr/>
    </dgm:pt>
    <dgm:pt modelId="{882F0037-1344-D24C-9EB2-5BE6CDD50962}" type="pres">
      <dgm:prSet presAssocID="{CD4C10F0-40B7-4E9B-B12B-D92D47FB2FCC}" presName="tx2" presStyleLbl="revTx" presStyleIdx="12" presStyleCnt="13"/>
      <dgm:spPr/>
    </dgm:pt>
    <dgm:pt modelId="{D0D7FDA7-D7AE-374A-8DC3-91FD2CC2924E}" type="pres">
      <dgm:prSet presAssocID="{CD4C10F0-40B7-4E9B-B12B-D92D47FB2FCC}" presName="vert2" presStyleCnt="0"/>
      <dgm:spPr/>
    </dgm:pt>
    <dgm:pt modelId="{ED9846F4-4E23-D649-A4F2-9571C7EC5B83}" type="pres">
      <dgm:prSet presAssocID="{CD4C10F0-40B7-4E9B-B12B-D92D47FB2FCC}" presName="thinLine2b" presStyleLbl="callout" presStyleIdx="11" presStyleCnt="12"/>
      <dgm:spPr/>
    </dgm:pt>
    <dgm:pt modelId="{9015609B-E39D-9147-95B2-B3DA51356081}" type="pres">
      <dgm:prSet presAssocID="{CD4C10F0-40B7-4E9B-B12B-D92D47FB2FCC}" presName="vertSpace2b" presStyleCnt="0"/>
      <dgm:spPr/>
    </dgm:pt>
  </dgm:ptLst>
  <dgm:cxnLst>
    <dgm:cxn modelId="{9D1F5717-98EF-BA47-90AC-41AB21704CBB}" type="presOf" srcId="{6093AB8E-4E1D-40AD-A6F1-E0ACA5F79DC6}" destId="{8FA9FD4C-4874-974E-9407-50DD6B9651BB}" srcOrd="0" destOrd="0" presId="urn:microsoft.com/office/officeart/2008/layout/LinedList"/>
    <dgm:cxn modelId="{FEDB8B1A-3F83-344D-8423-D3EEDF429BEC}" type="presOf" srcId="{508345FB-49C1-449D-853B-5FADC6BE9C2F}" destId="{5964405F-9D14-F14F-B61A-261A43FBF726}" srcOrd="0" destOrd="0" presId="urn:microsoft.com/office/officeart/2008/layout/LinedList"/>
    <dgm:cxn modelId="{683C1028-C199-4D76-BD49-FEDD5E9214AA}" srcId="{673D4A5A-7412-4312-9189-8C07844A5D89}" destId="{E6053551-D801-4BA6-9CFA-E9F3F5F112AD}" srcOrd="2" destOrd="0" parTransId="{E0C32E80-E6F2-4FE8-8316-18EA9F8255A6}" sibTransId="{98CA5078-C3F0-485A-A6FE-D5BB18CA30E9}"/>
    <dgm:cxn modelId="{853E0F3F-9950-7F41-89FD-86110AF4B385}" type="presOf" srcId="{06ADC015-E62C-4614-A536-8A8A5A92C9DC}" destId="{D8699FB9-3BC7-4E4B-93D4-7F501D86670B}" srcOrd="0" destOrd="0" presId="urn:microsoft.com/office/officeart/2008/layout/LinedList"/>
    <dgm:cxn modelId="{5A0DA863-B084-4450-8DBD-E4548B20A7DA}" srcId="{673D4A5A-7412-4312-9189-8C07844A5D89}" destId="{ADDA8027-4A38-45FD-9523-02125EBBB8C4}" srcOrd="10" destOrd="0" parTransId="{3B7D2A16-6DC9-4AEE-BD6B-4BFAE052E6AD}" sibTransId="{3A202A0E-D7EB-46D5-9B87-281529D5D7BE}"/>
    <dgm:cxn modelId="{990FF145-3800-4236-9DE8-4C4D7B32EBB1}" srcId="{673D4A5A-7412-4312-9189-8C07844A5D89}" destId="{EF37063E-8BB8-4704-9706-8836B2F6C03B}" srcOrd="6" destOrd="0" parTransId="{F643886A-E6B8-4D4E-A22A-5A81C388AE5F}" sibTransId="{A13C25CE-4234-41EC-8753-61143CA4F1BC}"/>
    <dgm:cxn modelId="{9A0E2251-76F7-B847-A883-EC55BA1E4751}" type="presOf" srcId="{EF37063E-8BB8-4704-9706-8836B2F6C03B}" destId="{955C9803-7EC0-D64B-B6F8-26C964BFEFC4}" srcOrd="0" destOrd="0" presId="urn:microsoft.com/office/officeart/2008/layout/LinedList"/>
    <dgm:cxn modelId="{F6162F57-94F5-43D2-A0D7-0BD639A723BA}" srcId="{673D4A5A-7412-4312-9189-8C07844A5D89}" destId="{CD4C10F0-40B7-4E9B-B12B-D92D47FB2FCC}" srcOrd="11" destOrd="0" parTransId="{4C3A11AA-3E76-4F0B-88D0-FD96E10A3FAF}" sibTransId="{3FADC189-A6C9-4DDB-9077-94B588DEE39D}"/>
    <dgm:cxn modelId="{E1EB187C-CCA9-7042-8FCE-CFA12D11A813}" type="presOf" srcId="{AA77EB40-C573-447E-9765-08D7DDB1CCEE}" destId="{B64EDD79-46C6-6041-AD3C-BD631DDF14EA}" srcOrd="0" destOrd="0" presId="urn:microsoft.com/office/officeart/2008/layout/LinedList"/>
    <dgm:cxn modelId="{B06BBB7C-9392-754C-B23D-81779AD8FB7E}" type="presOf" srcId="{CC339844-0CD0-4986-9873-5A42085414EF}" destId="{1D93BAF0-292D-BA49-A61A-40B0C21D293D}" srcOrd="0" destOrd="0" presId="urn:microsoft.com/office/officeart/2008/layout/LinedList"/>
    <dgm:cxn modelId="{93E2438B-2C1A-5E40-9CC2-568962F5B941}" type="presOf" srcId="{ADDA8027-4A38-45FD-9523-02125EBBB8C4}" destId="{EAEA0B7D-D265-1B4E-A09E-7328F04882E2}" srcOrd="0" destOrd="0" presId="urn:microsoft.com/office/officeart/2008/layout/LinedList"/>
    <dgm:cxn modelId="{6FE23E94-59A4-4E1C-9B16-016F53762219}" srcId="{673D4A5A-7412-4312-9189-8C07844A5D89}" destId="{D7E81A82-6BEA-41C3-9487-0512FD3A1170}" srcOrd="7" destOrd="0" parTransId="{34669F25-2D2F-4525-B2E0-DA46D1E56C89}" sibTransId="{78DA17B5-FC58-4555-9374-A62F161FC74D}"/>
    <dgm:cxn modelId="{8840489A-12AC-684B-8F9A-109D37BAD1B4}" type="presOf" srcId="{E6053551-D801-4BA6-9CFA-E9F3F5F112AD}" destId="{A6E299CE-314C-F544-BFB0-CB4811F76A22}" srcOrd="0" destOrd="0" presId="urn:microsoft.com/office/officeart/2008/layout/LinedList"/>
    <dgm:cxn modelId="{D6B5D0B1-E8A6-A442-929F-133142C5B3B5}" type="presOf" srcId="{D7E81A82-6BEA-41C3-9487-0512FD3A1170}" destId="{35EBE444-5A90-9A46-8CDB-5BEBD6BC740F}" srcOrd="0" destOrd="0" presId="urn:microsoft.com/office/officeart/2008/layout/LinedList"/>
    <dgm:cxn modelId="{2D69FBB9-634C-4E57-AFCF-725CADBFE592}" srcId="{673D4A5A-7412-4312-9189-8C07844A5D89}" destId="{06ADC015-E62C-4614-A536-8A8A5A92C9DC}" srcOrd="0" destOrd="0" parTransId="{1AE29277-34CA-4E5A-85C7-BFA0D6B9DF3A}" sibTransId="{F9C1DAA3-EC90-4865-A336-5C2C42673899}"/>
    <dgm:cxn modelId="{59FA24BA-AF7C-4FA9-B662-85072F73D7B3}" srcId="{AA77EB40-C573-447E-9765-08D7DDB1CCEE}" destId="{673D4A5A-7412-4312-9189-8C07844A5D89}" srcOrd="0" destOrd="0" parTransId="{E7916133-B321-446F-B26B-DAABDB644349}" sibTransId="{8740C2BF-6F75-4E51-8181-B16D2E93D18D}"/>
    <dgm:cxn modelId="{55B3DFBB-505F-1D41-922D-C8FE373B564D}" type="presOf" srcId="{673D4A5A-7412-4312-9189-8C07844A5D89}" destId="{EF030E0C-6259-1A4B-9863-47B841EA7165}" srcOrd="0" destOrd="0" presId="urn:microsoft.com/office/officeart/2008/layout/LinedList"/>
    <dgm:cxn modelId="{10302FBC-29D7-473A-8DA1-AF8FC0C0FA1D}" srcId="{673D4A5A-7412-4312-9189-8C07844A5D89}" destId="{B82FFCDB-BD63-4069-A43A-4308F7142F35}" srcOrd="9" destOrd="0" parTransId="{8026F57E-731D-478B-9716-69795451D9F0}" sibTransId="{DAFDEED9-2C5C-4B2F-A598-DB9D63E7F262}"/>
    <dgm:cxn modelId="{97DAF1BE-A0D4-7247-AA75-4EDFE886D0D3}" type="presOf" srcId="{567955B5-F2BA-4AA2-A8D1-530086CEEFB0}" destId="{0E3F826F-7080-7140-BA57-11A9B7AE9C33}" srcOrd="0" destOrd="0" presId="urn:microsoft.com/office/officeart/2008/layout/LinedList"/>
    <dgm:cxn modelId="{0B5B4EC5-BD2A-7D40-98BF-BA18604C4FCE}" type="presOf" srcId="{B82FFCDB-BD63-4069-A43A-4308F7142F35}" destId="{9B7B0E66-4470-4A4E-AE49-E019F9BA76B1}" srcOrd="0" destOrd="0" presId="urn:microsoft.com/office/officeart/2008/layout/LinedList"/>
    <dgm:cxn modelId="{DF54AFCD-E910-7946-963D-19F86D13A6B9}" type="presOf" srcId="{86448636-73B7-44B2-A16C-0CBF7992A330}" destId="{6BE635DB-FF18-8D40-8780-7A5263D0378D}" srcOrd="0" destOrd="0" presId="urn:microsoft.com/office/officeart/2008/layout/LinedList"/>
    <dgm:cxn modelId="{09DCBFDF-C68A-DC49-AFA4-57CCC7AF27C9}" type="presOf" srcId="{CD4C10F0-40B7-4E9B-B12B-D92D47FB2FCC}" destId="{882F0037-1344-D24C-9EB2-5BE6CDD50962}" srcOrd="0" destOrd="0" presId="urn:microsoft.com/office/officeart/2008/layout/LinedList"/>
    <dgm:cxn modelId="{2773B8EA-EE84-437A-8AE3-2A14612B24D1}" srcId="{673D4A5A-7412-4312-9189-8C07844A5D89}" destId="{508345FB-49C1-449D-853B-5FADC6BE9C2F}" srcOrd="5" destOrd="0" parTransId="{3F34688B-E258-4816-9A6E-1C6C7D131610}" sibTransId="{5356358C-7F30-4065-89BE-C312B5F90578}"/>
    <dgm:cxn modelId="{343B50ED-5817-486A-A510-6FE605AA9396}" srcId="{673D4A5A-7412-4312-9189-8C07844A5D89}" destId="{567955B5-F2BA-4AA2-A8D1-530086CEEFB0}" srcOrd="1" destOrd="0" parTransId="{BD84A29E-5AD3-483B-A707-9BA7E33D8F7E}" sibTransId="{AE933704-1EBE-4DD0-9A8B-83C1FDB68157}"/>
    <dgm:cxn modelId="{6C4D68F0-5FFC-4C7E-9B06-7A36AAA85E59}" srcId="{673D4A5A-7412-4312-9189-8C07844A5D89}" destId="{6093AB8E-4E1D-40AD-A6F1-E0ACA5F79DC6}" srcOrd="4" destOrd="0" parTransId="{2DD12FB3-4AC0-4AD3-871C-6CD03993DB4B}" sibTransId="{967B5024-5EFF-473B-8EC2-C0A226ECED74}"/>
    <dgm:cxn modelId="{40DE9DF0-E2B1-4BF7-94A3-E0CE2A24009A}" srcId="{673D4A5A-7412-4312-9189-8C07844A5D89}" destId="{CC339844-0CD0-4986-9873-5A42085414EF}" srcOrd="3" destOrd="0" parTransId="{6E5AACDC-3A54-470B-9BB8-83060F3201A9}" sibTransId="{339CAFFA-50FA-4BFF-82F6-B9228BA82E0D}"/>
    <dgm:cxn modelId="{0EA190FB-6F15-4B20-8264-DCAD4C8733D5}" srcId="{673D4A5A-7412-4312-9189-8C07844A5D89}" destId="{86448636-73B7-44B2-A16C-0CBF7992A330}" srcOrd="8" destOrd="0" parTransId="{BF3610AD-852A-459A-94C0-F2DE113E0290}" sibTransId="{F6301D56-026D-4629-939D-52AE05DBFBD1}"/>
    <dgm:cxn modelId="{CC9ED798-2C0B-E144-84C6-424AD86B19EC}" type="presParOf" srcId="{B64EDD79-46C6-6041-AD3C-BD631DDF14EA}" destId="{4EBB91FF-06F0-7149-AA8A-794992027CB8}" srcOrd="0" destOrd="0" presId="urn:microsoft.com/office/officeart/2008/layout/LinedList"/>
    <dgm:cxn modelId="{6DA858F2-113D-9E4A-A171-15DFB6B21614}" type="presParOf" srcId="{B64EDD79-46C6-6041-AD3C-BD631DDF14EA}" destId="{94A8F423-0705-CC4E-AA9D-B7074A076D9C}" srcOrd="1" destOrd="0" presId="urn:microsoft.com/office/officeart/2008/layout/LinedList"/>
    <dgm:cxn modelId="{D3424502-C123-9447-99E6-5D363BC3D06B}" type="presParOf" srcId="{94A8F423-0705-CC4E-AA9D-B7074A076D9C}" destId="{EF030E0C-6259-1A4B-9863-47B841EA7165}" srcOrd="0" destOrd="0" presId="urn:microsoft.com/office/officeart/2008/layout/LinedList"/>
    <dgm:cxn modelId="{ACCD48FA-8206-914B-A836-05CB5FFFB9C0}" type="presParOf" srcId="{94A8F423-0705-CC4E-AA9D-B7074A076D9C}" destId="{E8A0F49E-DBED-7547-8CDF-6BEAFD0581E4}" srcOrd="1" destOrd="0" presId="urn:microsoft.com/office/officeart/2008/layout/LinedList"/>
    <dgm:cxn modelId="{2857F0D9-595B-614F-A0FD-6CA03DF6C683}" type="presParOf" srcId="{E8A0F49E-DBED-7547-8CDF-6BEAFD0581E4}" destId="{62BA888C-4B3C-2F4A-A549-9F33D363B781}" srcOrd="0" destOrd="0" presId="urn:microsoft.com/office/officeart/2008/layout/LinedList"/>
    <dgm:cxn modelId="{2356736B-D8D0-E74E-AB4E-1ED5CE6F8276}" type="presParOf" srcId="{E8A0F49E-DBED-7547-8CDF-6BEAFD0581E4}" destId="{85662659-905D-F94C-8D99-5D77049BA1B1}" srcOrd="1" destOrd="0" presId="urn:microsoft.com/office/officeart/2008/layout/LinedList"/>
    <dgm:cxn modelId="{90D88C74-34B0-F642-8BB0-16D56183C0D6}" type="presParOf" srcId="{85662659-905D-F94C-8D99-5D77049BA1B1}" destId="{348FDDBC-BF87-5745-9C40-4713EB03A3DC}" srcOrd="0" destOrd="0" presId="urn:microsoft.com/office/officeart/2008/layout/LinedList"/>
    <dgm:cxn modelId="{B8CBFBE4-6E16-F34D-AC6F-251989734BAB}" type="presParOf" srcId="{85662659-905D-F94C-8D99-5D77049BA1B1}" destId="{D8699FB9-3BC7-4E4B-93D4-7F501D86670B}" srcOrd="1" destOrd="0" presId="urn:microsoft.com/office/officeart/2008/layout/LinedList"/>
    <dgm:cxn modelId="{66A93D93-CF00-9A42-821A-021C1067AE9C}" type="presParOf" srcId="{85662659-905D-F94C-8D99-5D77049BA1B1}" destId="{E3EDAA40-4738-5347-9D9E-4CBEB5DA75C4}" srcOrd="2" destOrd="0" presId="urn:microsoft.com/office/officeart/2008/layout/LinedList"/>
    <dgm:cxn modelId="{6C82B100-A8F3-C64E-B66A-D5F7995B8EA6}" type="presParOf" srcId="{E8A0F49E-DBED-7547-8CDF-6BEAFD0581E4}" destId="{1A1F7D74-569D-BA49-8AE0-8DBBB364699C}" srcOrd="2" destOrd="0" presId="urn:microsoft.com/office/officeart/2008/layout/LinedList"/>
    <dgm:cxn modelId="{2AF16C15-0AA7-F348-88B1-A16DF439244B}" type="presParOf" srcId="{E8A0F49E-DBED-7547-8CDF-6BEAFD0581E4}" destId="{53A02623-3169-9040-9F76-1493C2DFD471}" srcOrd="3" destOrd="0" presId="urn:microsoft.com/office/officeart/2008/layout/LinedList"/>
    <dgm:cxn modelId="{7A37BF91-6853-B74B-8C00-2C23614D8F25}" type="presParOf" srcId="{E8A0F49E-DBED-7547-8CDF-6BEAFD0581E4}" destId="{AB8137E8-AD90-AD49-9372-D36B870925DC}" srcOrd="4" destOrd="0" presId="urn:microsoft.com/office/officeart/2008/layout/LinedList"/>
    <dgm:cxn modelId="{3689E6FC-ACA4-7F45-9108-794BCDE17779}" type="presParOf" srcId="{AB8137E8-AD90-AD49-9372-D36B870925DC}" destId="{548AFAAB-99DE-274F-AD3E-97D931A05956}" srcOrd="0" destOrd="0" presId="urn:microsoft.com/office/officeart/2008/layout/LinedList"/>
    <dgm:cxn modelId="{932B5676-0CEC-E740-83BE-AB61D3E428D8}" type="presParOf" srcId="{AB8137E8-AD90-AD49-9372-D36B870925DC}" destId="{0E3F826F-7080-7140-BA57-11A9B7AE9C33}" srcOrd="1" destOrd="0" presId="urn:microsoft.com/office/officeart/2008/layout/LinedList"/>
    <dgm:cxn modelId="{E1F6B1D2-5117-0148-A295-155697A65E38}" type="presParOf" srcId="{AB8137E8-AD90-AD49-9372-D36B870925DC}" destId="{C0D01688-28A9-1944-89E7-BAB958C3B95E}" srcOrd="2" destOrd="0" presId="urn:microsoft.com/office/officeart/2008/layout/LinedList"/>
    <dgm:cxn modelId="{6EEC2C13-6766-BF4B-ADB4-6B918F3012B0}" type="presParOf" srcId="{E8A0F49E-DBED-7547-8CDF-6BEAFD0581E4}" destId="{921A0CAD-4129-1141-B1DA-7E3FE8EA79B1}" srcOrd="5" destOrd="0" presId="urn:microsoft.com/office/officeart/2008/layout/LinedList"/>
    <dgm:cxn modelId="{DDD9140B-DF8A-F547-9316-D95FE843EA40}" type="presParOf" srcId="{E8A0F49E-DBED-7547-8CDF-6BEAFD0581E4}" destId="{D762F652-80E1-9A4B-8BCB-F38ED002A811}" srcOrd="6" destOrd="0" presId="urn:microsoft.com/office/officeart/2008/layout/LinedList"/>
    <dgm:cxn modelId="{EB412EE1-F7CD-E641-A24F-8B054C2FCB15}" type="presParOf" srcId="{E8A0F49E-DBED-7547-8CDF-6BEAFD0581E4}" destId="{36D326AB-7585-7B4A-B4CD-A272E549B7F0}" srcOrd="7" destOrd="0" presId="urn:microsoft.com/office/officeart/2008/layout/LinedList"/>
    <dgm:cxn modelId="{2C1808F7-D572-9E4D-85FE-654ED69A2B16}" type="presParOf" srcId="{36D326AB-7585-7B4A-B4CD-A272E549B7F0}" destId="{27F84747-007C-244B-A782-8CD9E21CA0B9}" srcOrd="0" destOrd="0" presId="urn:microsoft.com/office/officeart/2008/layout/LinedList"/>
    <dgm:cxn modelId="{C7497281-ED32-9F4B-87C7-59F976259463}" type="presParOf" srcId="{36D326AB-7585-7B4A-B4CD-A272E549B7F0}" destId="{A6E299CE-314C-F544-BFB0-CB4811F76A22}" srcOrd="1" destOrd="0" presId="urn:microsoft.com/office/officeart/2008/layout/LinedList"/>
    <dgm:cxn modelId="{9187BFD7-3177-F642-B600-11163F662EE9}" type="presParOf" srcId="{36D326AB-7585-7B4A-B4CD-A272E549B7F0}" destId="{F7A480D2-20D1-1D49-BCE7-F7835B0BDE54}" srcOrd="2" destOrd="0" presId="urn:microsoft.com/office/officeart/2008/layout/LinedList"/>
    <dgm:cxn modelId="{5285DFA3-684A-5846-9534-D7B9FEF7048E}" type="presParOf" srcId="{E8A0F49E-DBED-7547-8CDF-6BEAFD0581E4}" destId="{3B5C0A79-9CE6-3E40-8B13-D311CA6E8289}" srcOrd="8" destOrd="0" presId="urn:microsoft.com/office/officeart/2008/layout/LinedList"/>
    <dgm:cxn modelId="{0BEED37A-829B-1C43-A5AE-70C5A852E6A4}" type="presParOf" srcId="{E8A0F49E-DBED-7547-8CDF-6BEAFD0581E4}" destId="{322ABB63-2B69-6647-9B06-7C511ADDE348}" srcOrd="9" destOrd="0" presId="urn:microsoft.com/office/officeart/2008/layout/LinedList"/>
    <dgm:cxn modelId="{4266B734-BB62-8E42-974F-13760F5EAD58}" type="presParOf" srcId="{E8A0F49E-DBED-7547-8CDF-6BEAFD0581E4}" destId="{8C188523-2568-F842-AE74-C9DABF2FB91B}" srcOrd="10" destOrd="0" presId="urn:microsoft.com/office/officeart/2008/layout/LinedList"/>
    <dgm:cxn modelId="{9A14C2B9-81D7-3542-A5A4-C2691D4C8BCE}" type="presParOf" srcId="{8C188523-2568-F842-AE74-C9DABF2FB91B}" destId="{1B0B1996-4713-7B48-8999-A736B7AA4E19}" srcOrd="0" destOrd="0" presId="urn:microsoft.com/office/officeart/2008/layout/LinedList"/>
    <dgm:cxn modelId="{36CB394A-AB25-CF4D-99AF-BAF6D569304D}" type="presParOf" srcId="{8C188523-2568-F842-AE74-C9DABF2FB91B}" destId="{1D93BAF0-292D-BA49-A61A-40B0C21D293D}" srcOrd="1" destOrd="0" presId="urn:microsoft.com/office/officeart/2008/layout/LinedList"/>
    <dgm:cxn modelId="{88394C4C-119F-1D4E-A2B4-30CBBC188D21}" type="presParOf" srcId="{8C188523-2568-F842-AE74-C9DABF2FB91B}" destId="{F8167B0F-966D-E04F-841C-5602EA782FFA}" srcOrd="2" destOrd="0" presId="urn:microsoft.com/office/officeart/2008/layout/LinedList"/>
    <dgm:cxn modelId="{3C0CBE15-5467-F94E-9E6F-A9215356BA20}" type="presParOf" srcId="{E8A0F49E-DBED-7547-8CDF-6BEAFD0581E4}" destId="{1DF9D6CB-932A-7C43-9C48-11331E43A0DF}" srcOrd="11" destOrd="0" presId="urn:microsoft.com/office/officeart/2008/layout/LinedList"/>
    <dgm:cxn modelId="{E119F5C0-64A4-FC4F-A86C-EFB4A8EEBC62}" type="presParOf" srcId="{E8A0F49E-DBED-7547-8CDF-6BEAFD0581E4}" destId="{FBF0DF44-5EE1-F94C-BDA9-6C4CE3D142EC}" srcOrd="12" destOrd="0" presId="urn:microsoft.com/office/officeart/2008/layout/LinedList"/>
    <dgm:cxn modelId="{EB033060-FF0B-4044-B604-8A0E78F91EE2}" type="presParOf" srcId="{E8A0F49E-DBED-7547-8CDF-6BEAFD0581E4}" destId="{D79BEF96-AA3F-1D4B-BC6C-BC6C3FFC0113}" srcOrd="13" destOrd="0" presId="urn:microsoft.com/office/officeart/2008/layout/LinedList"/>
    <dgm:cxn modelId="{268D5ACE-D85E-174B-9B8A-05FCB8BE7653}" type="presParOf" srcId="{D79BEF96-AA3F-1D4B-BC6C-BC6C3FFC0113}" destId="{58B6FA59-5B46-E04E-BCBF-0B3CD562775F}" srcOrd="0" destOrd="0" presId="urn:microsoft.com/office/officeart/2008/layout/LinedList"/>
    <dgm:cxn modelId="{5445F576-6B53-BA48-A9C9-ADA4C864CCBC}" type="presParOf" srcId="{D79BEF96-AA3F-1D4B-BC6C-BC6C3FFC0113}" destId="{8FA9FD4C-4874-974E-9407-50DD6B9651BB}" srcOrd="1" destOrd="0" presId="urn:microsoft.com/office/officeart/2008/layout/LinedList"/>
    <dgm:cxn modelId="{7506D6A7-5800-D344-9F5A-D342BE2364E1}" type="presParOf" srcId="{D79BEF96-AA3F-1D4B-BC6C-BC6C3FFC0113}" destId="{69CFE48F-10D6-6A42-8415-415770FE9351}" srcOrd="2" destOrd="0" presId="urn:microsoft.com/office/officeart/2008/layout/LinedList"/>
    <dgm:cxn modelId="{AB8E21F8-BD35-8646-9A5D-AC120C11B7B2}" type="presParOf" srcId="{E8A0F49E-DBED-7547-8CDF-6BEAFD0581E4}" destId="{0A9FEEBA-CC5D-5E4E-ADF5-06977E17E52B}" srcOrd="14" destOrd="0" presId="urn:microsoft.com/office/officeart/2008/layout/LinedList"/>
    <dgm:cxn modelId="{AF8F62AD-4699-984A-8624-1D4BF13F9491}" type="presParOf" srcId="{E8A0F49E-DBED-7547-8CDF-6BEAFD0581E4}" destId="{70CF486F-6C57-7B4F-B0C2-B3D38EC66DA9}" srcOrd="15" destOrd="0" presId="urn:microsoft.com/office/officeart/2008/layout/LinedList"/>
    <dgm:cxn modelId="{31DB58D6-D187-5E4A-B8D3-AE56CB900729}" type="presParOf" srcId="{E8A0F49E-DBED-7547-8CDF-6BEAFD0581E4}" destId="{CF52B11E-A7D1-AD48-A907-3D6A45811C4E}" srcOrd="16" destOrd="0" presId="urn:microsoft.com/office/officeart/2008/layout/LinedList"/>
    <dgm:cxn modelId="{EF4BC2DB-C712-AF44-ABED-76129CD3AF9F}" type="presParOf" srcId="{CF52B11E-A7D1-AD48-A907-3D6A45811C4E}" destId="{DFDDF7BA-5715-604D-B499-FCEF06E3D024}" srcOrd="0" destOrd="0" presId="urn:microsoft.com/office/officeart/2008/layout/LinedList"/>
    <dgm:cxn modelId="{8740C502-18E9-FC40-8279-38950C8CF5B2}" type="presParOf" srcId="{CF52B11E-A7D1-AD48-A907-3D6A45811C4E}" destId="{5964405F-9D14-F14F-B61A-261A43FBF726}" srcOrd="1" destOrd="0" presId="urn:microsoft.com/office/officeart/2008/layout/LinedList"/>
    <dgm:cxn modelId="{C2912250-2D2D-9F48-BD79-D61B7AA9324C}" type="presParOf" srcId="{CF52B11E-A7D1-AD48-A907-3D6A45811C4E}" destId="{2605CBAE-E78C-CA45-9C15-5348E4F43D82}" srcOrd="2" destOrd="0" presId="urn:microsoft.com/office/officeart/2008/layout/LinedList"/>
    <dgm:cxn modelId="{F6016575-A599-0543-8801-5E61650B208D}" type="presParOf" srcId="{E8A0F49E-DBED-7547-8CDF-6BEAFD0581E4}" destId="{F96B280B-9784-8445-870A-621A8294E24A}" srcOrd="17" destOrd="0" presId="urn:microsoft.com/office/officeart/2008/layout/LinedList"/>
    <dgm:cxn modelId="{B1842336-E73D-474D-8240-08ADD4B101E4}" type="presParOf" srcId="{E8A0F49E-DBED-7547-8CDF-6BEAFD0581E4}" destId="{3CE6B1D3-4F0F-E74E-9A99-7CA8B4F78E5F}" srcOrd="18" destOrd="0" presId="urn:microsoft.com/office/officeart/2008/layout/LinedList"/>
    <dgm:cxn modelId="{D46F2093-D459-AE43-A405-A3D79425CACF}" type="presParOf" srcId="{E8A0F49E-DBED-7547-8CDF-6BEAFD0581E4}" destId="{68A49526-52CB-1242-8B5A-A1099521470D}" srcOrd="19" destOrd="0" presId="urn:microsoft.com/office/officeart/2008/layout/LinedList"/>
    <dgm:cxn modelId="{81FE14EE-9DEA-7D4F-B9EE-75E93BD1E3DB}" type="presParOf" srcId="{68A49526-52CB-1242-8B5A-A1099521470D}" destId="{5508CAE3-7168-AD4C-A90D-D35ECF038973}" srcOrd="0" destOrd="0" presId="urn:microsoft.com/office/officeart/2008/layout/LinedList"/>
    <dgm:cxn modelId="{2D794F4D-7D87-8E4D-B1AB-DD7FAA378A8C}" type="presParOf" srcId="{68A49526-52CB-1242-8B5A-A1099521470D}" destId="{955C9803-7EC0-D64B-B6F8-26C964BFEFC4}" srcOrd="1" destOrd="0" presId="urn:microsoft.com/office/officeart/2008/layout/LinedList"/>
    <dgm:cxn modelId="{915F34B6-E132-3A47-89E8-BAAC1D259577}" type="presParOf" srcId="{68A49526-52CB-1242-8B5A-A1099521470D}" destId="{8CF7B240-B792-4243-A2D2-565571F8168D}" srcOrd="2" destOrd="0" presId="urn:microsoft.com/office/officeart/2008/layout/LinedList"/>
    <dgm:cxn modelId="{2DA7B48F-C167-3942-973C-F9F6B7539409}" type="presParOf" srcId="{E8A0F49E-DBED-7547-8CDF-6BEAFD0581E4}" destId="{E365C071-FEE8-CF4A-9D42-C61E70F3C205}" srcOrd="20" destOrd="0" presId="urn:microsoft.com/office/officeart/2008/layout/LinedList"/>
    <dgm:cxn modelId="{BB38B1EC-6612-C14E-9E42-C16AC5D496F6}" type="presParOf" srcId="{E8A0F49E-DBED-7547-8CDF-6BEAFD0581E4}" destId="{95EA72C2-5E65-1841-A00E-B24264FEDBC1}" srcOrd="21" destOrd="0" presId="urn:microsoft.com/office/officeart/2008/layout/LinedList"/>
    <dgm:cxn modelId="{68070037-BAC5-7245-B9C9-19AA5814BC99}" type="presParOf" srcId="{E8A0F49E-DBED-7547-8CDF-6BEAFD0581E4}" destId="{81D8FB10-7087-9D48-B0BE-07C5FFC06AAC}" srcOrd="22" destOrd="0" presId="urn:microsoft.com/office/officeart/2008/layout/LinedList"/>
    <dgm:cxn modelId="{A1FA2CA5-97C1-D640-B8CD-B0BE6434B96B}" type="presParOf" srcId="{81D8FB10-7087-9D48-B0BE-07C5FFC06AAC}" destId="{6DBAC128-5444-784B-BBB1-640EEF697F05}" srcOrd="0" destOrd="0" presId="urn:microsoft.com/office/officeart/2008/layout/LinedList"/>
    <dgm:cxn modelId="{53EA6D67-14DD-0642-98F5-DF3188E731B9}" type="presParOf" srcId="{81D8FB10-7087-9D48-B0BE-07C5FFC06AAC}" destId="{35EBE444-5A90-9A46-8CDB-5BEBD6BC740F}" srcOrd="1" destOrd="0" presId="urn:microsoft.com/office/officeart/2008/layout/LinedList"/>
    <dgm:cxn modelId="{A0A234CE-0F98-4441-A9FD-DA220E6D8F6B}" type="presParOf" srcId="{81D8FB10-7087-9D48-B0BE-07C5FFC06AAC}" destId="{75EBC68D-4E28-0946-BEDD-6C9C13350054}" srcOrd="2" destOrd="0" presId="urn:microsoft.com/office/officeart/2008/layout/LinedList"/>
    <dgm:cxn modelId="{178E7422-4544-3B43-ADE3-49C633B91590}" type="presParOf" srcId="{E8A0F49E-DBED-7547-8CDF-6BEAFD0581E4}" destId="{67A0871A-B956-FF49-953C-289E25DEF0F2}" srcOrd="23" destOrd="0" presId="urn:microsoft.com/office/officeart/2008/layout/LinedList"/>
    <dgm:cxn modelId="{C1293C74-5EC9-2444-9907-66D4669F6602}" type="presParOf" srcId="{E8A0F49E-DBED-7547-8CDF-6BEAFD0581E4}" destId="{E5DB6B50-838E-B74C-A96D-0155D274B1BE}" srcOrd="24" destOrd="0" presId="urn:microsoft.com/office/officeart/2008/layout/LinedList"/>
    <dgm:cxn modelId="{778D8F73-398B-534E-B154-62436E2095B7}" type="presParOf" srcId="{E8A0F49E-DBED-7547-8CDF-6BEAFD0581E4}" destId="{45AE7024-0356-B94A-A81F-4C2F24DE8182}" srcOrd="25" destOrd="0" presId="urn:microsoft.com/office/officeart/2008/layout/LinedList"/>
    <dgm:cxn modelId="{7DA1FE2F-D9D8-1B4A-BD8A-114D9A9302D5}" type="presParOf" srcId="{45AE7024-0356-B94A-A81F-4C2F24DE8182}" destId="{A715A7ED-E2B2-0F4F-BEA3-F7D7181E6C4A}" srcOrd="0" destOrd="0" presId="urn:microsoft.com/office/officeart/2008/layout/LinedList"/>
    <dgm:cxn modelId="{4161C3E5-94FB-914C-9E41-76FBB9A4CFE8}" type="presParOf" srcId="{45AE7024-0356-B94A-A81F-4C2F24DE8182}" destId="{6BE635DB-FF18-8D40-8780-7A5263D0378D}" srcOrd="1" destOrd="0" presId="urn:microsoft.com/office/officeart/2008/layout/LinedList"/>
    <dgm:cxn modelId="{402657F1-4004-1E48-97E1-9C12EACBE0E7}" type="presParOf" srcId="{45AE7024-0356-B94A-A81F-4C2F24DE8182}" destId="{603A8125-1AED-A347-91E3-6C7BE9A4AF15}" srcOrd="2" destOrd="0" presId="urn:microsoft.com/office/officeart/2008/layout/LinedList"/>
    <dgm:cxn modelId="{B415DE4D-4335-6442-9CC8-9E5D4221F024}" type="presParOf" srcId="{E8A0F49E-DBED-7547-8CDF-6BEAFD0581E4}" destId="{5FFC22FB-8B4C-A843-B1E8-F6EEBB308DBA}" srcOrd="26" destOrd="0" presId="urn:microsoft.com/office/officeart/2008/layout/LinedList"/>
    <dgm:cxn modelId="{88380000-44AA-9B4A-8E76-56DCFD56CFE9}" type="presParOf" srcId="{E8A0F49E-DBED-7547-8CDF-6BEAFD0581E4}" destId="{7177EB6E-935B-6B4F-B2BF-F112BEA05FED}" srcOrd="27" destOrd="0" presId="urn:microsoft.com/office/officeart/2008/layout/LinedList"/>
    <dgm:cxn modelId="{0F2CA181-C8D6-D546-B53B-EEED5D62E4BB}" type="presParOf" srcId="{E8A0F49E-DBED-7547-8CDF-6BEAFD0581E4}" destId="{7CD8CDBF-275A-FE47-8A70-89EAAF22F902}" srcOrd="28" destOrd="0" presId="urn:microsoft.com/office/officeart/2008/layout/LinedList"/>
    <dgm:cxn modelId="{054C455A-3636-844F-8A7D-B83F7540B7DC}" type="presParOf" srcId="{7CD8CDBF-275A-FE47-8A70-89EAAF22F902}" destId="{E2461397-C3FE-5045-B30D-0F0C8BEC1136}" srcOrd="0" destOrd="0" presId="urn:microsoft.com/office/officeart/2008/layout/LinedList"/>
    <dgm:cxn modelId="{B44D0A71-C22A-5746-929B-005C031E5DC2}" type="presParOf" srcId="{7CD8CDBF-275A-FE47-8A70-89EAAF22F902}" destId="{9B7B0E66-4470-4A4E-AE49-E019F9BA76B1}" srcOrd="1" destOrd="0" presId="urn:microsoft.com/office/officeart/2008/layout/LinedList"/>
    <dgm:cxn modelId="{E7FF4C43-DBE8-9B44-A225-243E43454F30}" type="presParOf" srcId="{7CD8CDBF-275A-FE47-8A70-89EAAF22F902}" destId="{EFB64A28-579C-EB4F-90E6-8126A6747605}" srcOrd="2" destOrd="0" presId="urn:microsoft.com/office/officeart/2008/layout/LinedList"/>
    <dgm:cxn modelId="{BE3725F2-170B-324F-9BFF-D30AF6D952C8}" type="presParOf" srcId="{E8A0F49E-DBED-7547-8CDF-6BEAFD0581E4}" destId="{5D263B19-588E-C64D-9C1B-46351B1D2432}" srcOrd="29" destOrd="0" presId="urn:microsoft.com/office/officeart/2008/layout/LinedList"/>
    <dgm:cxn modelId="{89C175B1-72AE-FF4C-9FFE-87FC5B3BA4C5}" type="presParOf" srcId="{E8A0F49E-DBED-7547-8CDF-6BEAFD0581E4}" destId="{D774E82C-7B79-074B-A6B3-7B4036FE3078}" srcOrd="30" destOrd="0" presId="urn:microsoft.com/office/officeart/2008/layout/LinedList"/>
    <dgm:cxn modelId="{AA14E40D-C1DE-5E45-BA1B-1AB58AA1EA71}" type="presParOf" srcId="{E8A0F49E-DBED-7547-8CDF-6BEAFD0581E4}" destId="{1D158ED2-D4F6-D243-A13B-101A29408B99}" srcOrd="31" destOrd="0" presId="urn:microsoft.com/office/officeart/2008/layout/LinedList"/>
    <dgm:cxn modelId="{242A5A40-8A44-0349-BFB6-4DDFF0B8408B}" type="presParOf" srcId="{1D158ED2-D4F6-D243-A13B-101A29408B99}" destId="{5BC471C5-31F7-2A4C-B9CE-0D1CD391BC89}" srcOrd="0" destOrd="0" presId="urn:microsoft.com/office/officeart/2008/layout/LinedList"/>
    <dgm:cxn modelId="{0647BA7D-DE29-F24E-B4C4-C484B85DF2FE}" type="presParOf" srcId="{1D158ED2-D4F6-D243-A13B-101A29408B99}" destId="{EAEA0B7D-D265-1B4E-A09E-7328F04882E2}" srcOrd="1" destOrd="0" presId="urn:microsoft.com/office/officeart/2008/layout/LinedList"/>
    <dgm:cxn modelId="{F5FC430F-A946-3E44-8065-93F5E341921C}" type="presParOf" srcId="{1D158ED2-D4F6-D243-A13B-101A29408B99}" destId="{6AABD0DA-A0B1-2347-B6B0-7193C0590A20}" srcOrd="2" destOrd="0" presId="urn:microsoft.com/office/officeart/2008/layout/LinedList"/>
    <dgm:cxn modelId="{ED162F9A-BCFD-4B46-8324-D07FC10A9015}" type="presParOf" srcId="{E8A0F49E-DBED-7547-8CDF-6BEAFD0581E4}" destId="{C25E9CFD-872D-C047-ADDF-1BBBCD783F59}" srcOrd="32" destOrd="0" presId="urn:microsoft.com/office/officeart/2008/layout/LinedList"/>
    <dgm:cxn modelId="{D723910A-0D5A-CD4A-8FEE-3E88B6AC2584}" type="presParOf" srcId="{E8A0F49E-DBED-7547-8CDF-6BEAFD0581E4}" destId="{304D104C-7A82-EE46-BA2F-8C36198D4B20}" srcOrd="33" destOrd="0" presId="urn:microsoft.com/office/officeart/2008/layout/LinedList"/>
    <dgm:cxn modelId="{D6663A2C-A980-2848-9689-B3B6E6B66AF2}" type="presParOf" srcId="{E8A0F49E-DBED-7547-8CDF-6BEAFD0581E4}" destId="{5BBE24DF-AD39-CD4D-B5B8-9D997CD7709F}" srcOrd="34" destOrd="0" presId="urn:microsoft.com/office/officeart/2008/layout/LinedList"/>
    <dgm:cxn modelId="{92CB1509-C97A-0C47-BBC1-8A650C0D8604}" type="presParOf" srcId="{5BBE24DF-AD39-CD4D-B5B8-9D997CD7709F}" destId="{9EDC549E-5D53-B147-BA6C-623EF00C4700}" srcOrd="0" destOrd="0" presId="urn:microsoft.com/office/officeart/2008/layout/LinedList"/>
    <dgm:cxn modelId="{0FF078D9-F40B-9348-A0C6-06A02EDE262D}" type="presParOf" srcId="{5BBE24DF-AD39-CD4D-B5B8-9D997CD7709F}" destId="{882F0037-1344-D24C-9EB2-5BE6CDD50962}" srcOrd="1" destOrd="0" presId="urn:microsoft.com/office/officeart/2008/layout/LinedList"/>
    <dgm:cxn modelId="{FFE81E9E-40A4-F243-A4B4-8F88782545A4}" type="presParOf" srcId="{5BBE24DF-AD39-CD4D-B5B8-9D997CD7709F}" destId="{D0D7FDA7-D7AE-374A-8DC3-91FD2CC2924E}" srcOrd="2" destOrd="0" presId="urn:microsoft.com/office/officeart/2008/layout/LinedList"/>
    <dgm:cxn modelId="{46386561-7E9C-1F48-8FA1-A23B09AE2C87}" type="presParOf" srcId="{E8A0F49E-DBED-7547-8CDF-6BEAFD0581E4}" destId="{ED9846F4-4E23-D649-A4F2-9571C7EC5B83}" srcOrd="35" destOrd="0" presId="urn:microsoft.com/office/officeart/2008/layout/LinedList"/>
    <dgm:cxn modelId="{799B2BAF-8F56-6648-8C7D-F9E7577B10AF}" type="presParOf" srcId="{E8A0F49E-DBED-7547-8CDF-6BEAFD0581E4}" destId="{9015609B-E39D-9147-95B2-B3DA51356081}" srcOrd="3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83561-B015-42BF-9970-9769F734560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75C357-1A45-4D43-8C95-E5F20709F154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fr-CA" sz="2400"/>
            <a:t>Attention au « </a:t>
          </a:r>
          <a:r>
            <a:rPr lang="fr-CA" sz="2400" err="1"/>
            <a:t>placottage</a:t>
          </a:r>
          <a:r>
            <a:rPr lang="fr-CA" sz="2400"/>
            <a:t> » entre collègues: pour ou contre la tutrice ou d’autres intervenants du milieu, mets tes limites;</a:t>
          </a:r>
          <a:endParaRPr lang="en-US" sz="2400"/>
        </a:p>
      </dgm:t>
    </dgm:pt>
    <dgm:pt modelId="{4760F802-BB28-490B-B542-B8A2D163499A}" type="parTrans" cxnId="{3750D667-9491-4BDB-B093-817FCC3F1636}">
      <dgm:prSet/>
      <dgm:spPr/>
      <dgm:t>
        <a:bodyPr/>
        <a:lstStyle/>
        <a:p>
          <a:endParaRPr lang="en-US"/>
        </a:p>
      </dgm:t>
    </dgm:pt>
    <dgm:pt modelId="{AC87D0D9-6231-4FBF-B718-792FAE2734F3}" type="sibTrans" cxnId="{3750D667-9491-4BDB-B093-817FCC3F1636}">
      <dgm:prSet/>
      <dgm:spPr/>
      <dgm:t>
        <a:bodyPr/>
        <a:lstStyle/>
        <a:p>
          <a:endParaRPr lang="en-US"/>
        </a:p>
      </dgm:t>
    </dgm:pt>
    <dgm:pt modelId="{BA9BA421-6876-4BC2-8306-C04C36F3888A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Attention à garder une distance professionnelle avec clients et intervenants</a:t>
          </a:r>
          <a:endParaRPr lang="en-US"/>
        </a:p>
      </dgm:t>
    </dgm:pt>
    <dgm:pt modelId="{EC66EE9F-3AE1-4E97-994A-8E3E0092B71E}" type="parTrans" cxnId="{E3DAD50A-0DAA-4A06-A8D4-C6FFF2EE5961}">
      <dgm:prSet/>
      <dgm:spPr/>
      <dgm:t>
        <a:bodyPr/>
        <a:lstStyle/>
        <a:p>
          <a:endParaRPr lang="en-US"/>
        </a:p>
      </dgm:t>
    </dgm:pt>
    <dgm:pt modelId="{3DEA8F76-CA72-49B2-91F5-4AB3D049D365}" type="sibTrans" cxnId="{E3DAD50A-0DAA-4A06-A8D4-C6FFF2EE5961}">
      <dgm:prSet/>
      <dgm:spPr/>
      <dgm:t>
        <a:bodyPr/>
        <a:lstStyle/>
        <a:p>
          <a:endParaRPr lang="en-US"/>
        </a:p>
      </dgm:t>
    </dgm:pt>
    <dgm:pt modelId="{BE8E0309-E240-43F1-8144-0E68DA85887F}" type="pres">
      <dgm:prSet presAssocID="{68883561-B015-42BF-9970-9769F7345604}" presName="root" presStyleCnt="0">
        <dgm:presLayoutVars>
          <dgm:dir/>
          <dgm:resizeHandles val="exact"/>
        </dgm:presLayoutVars>
      </dgm:prSet>
      <dgm:spPr/>
    </dgm:pt>
    <dgm:pt modelId="{FD1FE666-CC1C-418C-B7DD-CE67B7EE383E}" type="pres">
      <dgm:prSet presAssocID="{1675C357-1A45-4D43-8C95-E5F20709F154}" presName="compNode" presStyleCnt="0"/>
      <dgm:spPr/>
    </dgm:pt>
    <dgm:pt modelId="{3BB474F9-E700-46E2-B329-3EAD889E2CD0}" type="pres">
      <dgm:prSet presAssocID="{1675C357-1A45-4D43-8C95-E5F20709F154}" presName="bgRect" presStyleLbl="bgShp" presStyleIdx="0" presStyleCnt="2"/>
      <dgm:spPr>
        <a:solidFill>
          <a:schemeClr val="accent2">
            <a:lumMod val="60000"/>
            <a:lumOff val="40000"/>
          </a:schemeClr>
        </a:solidFill>
        <a:ln w="28575">
          <a:solidFill>
            <a:schemeClr val="accent5">
              <a:lumMod val="75000"/>
            </a:schemeClr>
          </a:solidFill>
        </a:ln>
      </dgm:spPr>
    </dgm:pt>
    <dgm:pt modelId="{5557D62A-5FC4-4B8A-9D9B-B315882BC353}" type="pres">
      <dgm:prSet presAssocID="{1675C357-1A45-4D43-8C95-E5F20709F15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687FF524-B853-4CFD-9EAC-3F85A9B9728B}" type="pres">
      <dgm:prSet presAssocID="{1675C357-1A45-4D43-8C95-E5F20709F154}" presName="spaceRect" presStyleCnt="0"/>
      <dgm:spPr/>
    </dgm:pt>
    <dgm:pt modelId="{4596D38F-2528-458A-9875-500A7738103F}" type="pres">
      <dgm:prSet presAssocID="{1675C357-1A45-4D43-8C95-E5F20709F154}" presName="parTx" presStyleLbl="revTx" presStyleIdx="0" presStyleCnt="2">
        <dgm:presLayoutVars>
          <dgm:chMax val="0"/>
          <dgm:chPref val="0"/>
        </dgm:presLayoutVars>
      </dgm:prSet>
      <dgm:spPr/>
    </dgm:pt>
    <dgm:pt modelId="{5ADC2FDA-F6FA-4742-B385-E792634BC95C}" type="pres">
      <dgm:prSet presAssocID="{AC87D0D9-6231-4FBF-B718-792FAE2734F3}" presName="sibTrans" presStyleCnt="0"/>
      <dgm:spPr/>
    </dgm:pt>
    <dgm:pt modelId="{2F0ABC94-FF03-4627-B136-30AFD30E6E1D}" type="pres">
      <dgm:prSet presAssocID="{BA9BA421-6876-4BC2-8306-C04C36F3888A}" presName="compNode" presStyleCnt="0"/>
      <dgm:spPr/>
    </dgm:pt>
    <dgm:pt modelId="{70D7800B-AB41-45DC-B7D6-73D90C69AFAA}" type="pres">
      <dgm:prSet presAssocID="{BA9BA421-6876-4BC2-8306-C04C36F3888A}" presName="bgRect" presStyleLbl="bgShp" presStyleIdx="1" presStyleCnt="2"/>
      <dgm:spPr>
        <a:solidFill>
          <a:schemeClr val="accent2">
            <a:lumMod val="60000"/>
            <a:lumOff val="40000"/>
          </a:schemeClr>
        </a:solidFill>
        <a:ln w="28575">
          <a:solidFill>
            <a:schemeClr val="accent5">
              <a:lumMod val="75000"/>
            </a:schemeClr>
          </a:solidFill>
        </a:ln>
      </dgm:spPr>
    </dgm:pt>
    <dgm:pt modelId="{DBB9E489-8711-4C06-83E1-8F0ED91AD2C7}" type="pres">
      <dgm:prSet presAssocID="{BA9BA421-6876-4BC2-8306-C04C36F3888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égaphone"/>
        </a:ext>
      </dgm:extLst>
    </dgm:pt>
    <dgm:pt modelId="{E37B8C2F-2A63-4B46-9144-4A05FE1EE105}" type="pres">
      <dgm:prSet presAssocID="{BA9BA421-6876-4BC2-8306-C04C36F3888A}" presName="spaceRect" presStyleCnt="0"/>
      <dgm:spPr/>
    </dgm:pt>
    <dgm:pt modelId="{BD044A6A-410C-4010-B11A-7A2920C8E99E}" type="pres">
      <dgm:prSet presAssocID="{BA9BA421-6876-4BC2-8306-C04C36F3888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3DAD50A-0DAA-4A06-A8D4-C6FFF2EE5961}" srcId="{68883561-B015-42BF-9970-9769F7345604}" destId="{BA9BA421-6876-4BC2-8306-C04C36F3888A}" srcOrd="1" destOrd="0" parTransId="{EC66EE9F-3AE1-4E97-994A-8E3E0092B71E}" sibTransId="{3DEA8F76-CA72-49B2-91F5-4AB3D049D365}"/>
    <dgm:cxn modelId="{7D5D760E-D54D-4A96-921F-98484C44E2A6}" type="presOf" srcId="{BA9BA421-6876-4BC2-8306-C04C36F3888A}" destId="{BD044A6A-410C-4010-B11A-7A2920C8E99E}" srcOrd="0" destOrd="0" presId="urn:microsoft.com/office/officeart/2018/2/layout/IconVerticalSolidList"/>
    <dgm:cxn modelId="{F134C025-AFAD-4CD3-AB39-1FF7AB4F64C9}" type="presOf" srcId="{1675C357-1A45-4D43-8C95-E5F20709F154}" destId="{4596D38F-2528-458A-9875-500A7738103F}" srcOrd="0" destOrd="0" presId="urn:microsoft.com/office/officeart/2018/2/layout/IconVerticalSolidList"/>
    <dgm:cxn modelId="{3750D667-9491-4BDB-B093-817FCC3F1636}" srcId="{68883561-B015-42BF-9970-9769F7345604}" destId="{1675C357-1A45-4D43-8C95-E5F20709F154}" srcOrd="0" destOrd="0" parTransId="{4760F802-BB28-490B-B542-B8A2D163499A}" sibTransId="{AC87D0D9-6231-4FBF-B718-792FAE2734F3}"/>
    <dgm:cxn modelId="{9F76AA74-5B31-4FE0-9BC5-B07E1CE26773}" type="presOf" srcId="{68883561-B015-42BF-9970-9769F7345604}" destId="{BE8E0309-E240-43F1-8144-0E68DA85887F}" srcOrd="0" destOrd="0" presId="urn:microsoft.com/office/officeart/2018/2/layout/IconVerticalSolidList"/>
    <dgm:cxn modelId="{17A2CF61-956A-4D22-8F38-480095A99195}" type="presParOf" srcId="{BE8E0309-E240-43F1-8144-0E68DA85887F}" destId="{FD1FE666-CC1C-418C-B7DD-CE67B7EE383E}" srcOrd="0" destOrd="0" presId="urn:microsoft.com/office/officeart/2018/2/layout/IconVerticalSolidList"/>
    <dgm:cxn modelId="{6227FEE4-6A17-40E0-A931-CA9474EE958D}" type="presParOf" srcId="{FD1FE666-CC1C-418C-B7DD-CE67B7EE383E}" destId="{3BB474F9-E700-46E2-B329-3EAD889E2CD0}" srcOrd="0" destOrd="0" presId="urn:microsoft.com/office/officeart/2018/2/layout/IconVerticalSolidList"/>
    <dgm:cxn modelId="{E78DA91D-29F6-4E74-8918-E558EEC34167}" type="presParOf" srcId="{FD1FE666-CC1C-418C-B7DD-CE67B7EE383E}" destId="{5557D62A-5FC4-4B8A-9D9B-B315882BC353}" srcOrd="1" destOrd="0" presId="urn:microsoft.com/office/officeart/2018/2/layout/IconVerticalSolidList"/>
    <dgm:cxn modelId="{12075632-D7D9-4DE4-BAFF-483E636DA097}" type="presParOf" srcId="{FD1FE666-CC1C-418C-B7DD-CE67B7EE383E}" destId="{687FF524-B853-4CFD-9EAC-3F85A9B9728B}" srcOrd="2" destOrd="0" presId="urn:microsoft.com/office/officeart/2018/2/layout/IconVerticalSolidList"/>
    <dgm:cxn modelId="{165C3802-44E8-48AD-882C-1556A2829558}" type="presParOf" srcId="{FD1FE666-CC1C-418C-B7DD-CE67B7EE383E}" destId="{4596D38F-2528-458A-9875-500A7738103F}" srcOrd="3" destOrd="0" presId="urn:microsoft.com/office/officeart/2018/2/layout/IconVerticalSolidList"/>
    <dgm:cxn modelId="{818F96F0-D0F5-4BE7-B425-5485EC97EDE7}" type="presParOf" srcId="{BE8E0309-E240-43F1-8144-0E68DA85887F}" destId="{5ADC2FDA-F6FA-4742-B385-E792634BC95C}" srcOrd="1" destOrd="0" presId="urn:microsoft.com/office/officeart/2018/2/layout/IconVerticalSolidList"/>
    <dgm:cxn modelId="{C93CEEF0-A937-4145-A6F4-9B603F20A3A4}" type="presParOf" srcId="{BE8E0309-E240-43F1-8144-0E68DA85887F}" destId="{2F0ABC94-FF03-4627-B136-30AFD30E6E1D}" srcOrd="2" destOrd="0" presId="urn:microsoft.com/office/officeart/2018/2/layout/IconVerticalSolidList"/>
    <dgm:cxn modelId="{05972C5A-D8EA-42C1-BA0D-469F734FE518}" type="presParOf" srcId="{2F0ABC94-FF03-4627-B136-30AFD30E6E1D}" destId="{70D7800B-AB41-45DC-B7D6-73D90C69AFAA}" srcOrd="0" destOrd="0" presId="urn:microsoft.com/office/officeart/2018/2/layout/IconVerticalSolidList"/>
    <dgm:cxn modelId="{BBC1BE43-E5B5-4F0E-AB1C-8076DC89D916}" type="presParOf" srcId="{2F0ABC94-FF03-4627-B136-30AFD30E6E1D}" destId="{DBB9E489-8711-4C06-83E1-8F0ED91AD2C7}" srcOrd="1" destOrd="0" presId="urn:microsoft.com/office/officeart/2018/2/layout/IconVerticalSolidList"/>
    <dgm:cxn modelId="{084D1CDD-91B2-4E16-BF8F-D91DD8F74F87}" type="presParOf" srcId="{2F0ABC94-FF03-4627-B136-30AFD30E6E1D}" destId="{E37B8C2F-2A63-4B46-9144-4A05FE1EE105}" srcOrd="2" destOrd="0" presId="urn:microsoft.com/office/officeart/2018/2/layout/IconVerticalSolidList"/>
    <dgm:cxn modelId="{970A3BE8-D98A-4387-B312-A0D10EBB3AFD}" type="presParOf" srcId="{2F0ABC94-FF03-4627-B136-30AFD30E6E1D}" destId="{BD044A6A-410C-4010-B11A-7A2920C8E9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B91FF-06F0-7149-AA8A-794992027CB8}">
      <dsp:nvSpPr>
        <dsp:cNvPr id="0" name=""/>
        <dsp:cNvSpPr/>
      </dsp:nvSpPr>
      <dsp:spPr>
        <a:xfrm>
          <a:off x="0" y="0"/>
          <a:ext cx="753770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030E0C-6259-1A4B-9863-47B841EA7165}">
      <dsp:nvSpPr>
        <dsp:cNvPr id="0" name=""/>
        <dsp:cNvSpPr/>
      </dsp:nvSpPr>
      <dsp:spPr>
        <a:xfrm>
          <a:off x="0" y="0"/>
          <a:ext cx="1507540" cy="6774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>
              <a:solidFill>
                <a:srgbClr val="C00000"/>
              </a:solidFill>
            </a:rPr>
            <a:t>SAVOIR ÊTRE:</a:t>
          </a:r>
          <a:endParaRPr lang="en-US" sz="2600" kern="1200">
            <a:solidFill>
              <a:srgbClr val="C00000"/>
            </a:solidFill>
          </a:endParaRPr>
        </a:p>
      </dsp:txBody>
      <dsp:txXfrm>
        <a:off x="0" y="0"/>
        <a:ext cx="1507540" cy="6774873"/>
      </dsp:txXfrm>
    </dsp:sp>
    <dsp:sp modelId="{D8699FB9-3BC7-4E4B-93D4-7F501D86670B}">
      <dsp:nvSpPr>
        <dsp:cNvPr id="0" name=""/>
        <dsp:cNvSpPr/>
      </dsp:nvSpPr>
      <dsp:spPr>
        <a:xfrm>
          <a:off x="1620606" y="26753"/>
          <a:ext cx="5917096" cy="53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Utilisation du cellulaire</a:t>
          </a:r>
          <a:endParaRPr lang="en-US" sz="1600" kern="1200"/>
        </a:p>
      </dsp:txBody>
      <dsp:txXfrm>
        <a:off x="1620606" y="26753"/>
        <a:ext cx="5917096" cy="535076"/>
      </dsp:txXfrm>
    </dsp:sp>
    <dsp:sp modelId="{1A1F7D74-569D-BA49-8AE0-8DBBB364699C}">
      <dsp:nvSpPr>
        <dsp:cNvPr id="0" name=""/>
        <dsp:cNvSpPr/>
      </dsp:nvSpPr>
      <dsp:spPr>
        <a:xfrm>
          <a:off x="1507540" y="561829"/>
          <a:ext cx="60301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3F826F-7080-7140-BA57-11A9B7AE9C33}">
      <dsp:nvSpPr>
        <dsp:cNvPr id="0" name=""/>
        <dsp:cNvSpPr/>
      </dsp:nvSpPr>
      <dsp:spPr>
        <a:xfrm>
          <a:off x="1620606" y="588583"/>
          <a:ext cx="5917096" cy="53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Manquement à la confidentialité </a:t>
          </a:r>
          <a:endParaRPr lang="en-US" sz="1600" kern="1200"/>
        </a:p>
      </dsp:txBody>
      <dsp:txXfrm>
        <a:off x="1620606" y="588583"/>
        <a:ext cx="5917096" cy="535076"/>
      </dsp:txXfrm>
    </dsp:sp>
    <dsp:sp modelId="{921A0CAD-4129-1141-B1DA-7E3FE8EA79B1}">
      <dsp:nvSpPr>
        <dsp:cNvPr id="0" name=""/>
        <dsp:cNvSpPr/>
      </dsp:nvSpPr>
      <dsp:spPr>
        <a:xfrm>
          <a:off x="1507540" y="1123659"/>
          <a:ext cx="60301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E299CE-314C-F544-BFB0-CB4811F76A22}">
      <dsp:nvSpPr>
        <dsp:cNvPr id="0" name=""/>
        <dsp:cNvSpPr/>
      </dsp:nvSpPr>
      <dsp:spPr>
        <a:xfrm>
          <a:off x="1620606" y="1150413"/>
          <a:ext cx="5917096" cy="53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Manque de jugement</a:t>
          </a:r>
          <a:endParaRPr lang="en-US" sz="1600" kern="1200"/>
        </a:p>
      </dsp:txBody>
      <dsp:txXfrm>
        <a:off x="1620606" y="1150413"/>
        <a:ext cx="5917096" cy="535076"/>
      </dsp:txXfrm>
    </dsp:sp>
    <dsp:sp modelId="{3B5C0A79-9CE6-3E40-8B13-D311CA6E8289}">
      <dsp:nvSpPr>
        <dsp:cNvPr id="0" name=""/>
        <dsp:cNvSpPr/>
      </dsp:nvSpPr>
      <dsp:spPr>
        <a:xfrm>
          <a:off x="1507540" y="1685489"/>
          <a:ext cx="60301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93BAF0-292D-BA49-A61A-40B0C21D293D}">
      <dsp:nvSpPr>
        <dsp:cNvPr id="0" name=""/>
        <dsp:cNvSpPr/>
      </dsp:nvSpPr>
      <dsp:spPr>
        <a:xfrm>
          <a:off x="1620606" y="1712243"/>
          <a:ext cx="5917096" cy="53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Répéter les mêmes erreurs</a:t>
          </a:r>
          <a:endParaRPr lang="en-US" sz="1600" kern="1200"/>
        </a:p>
      </dsp:txBody>
      <dsp:txXfrm>
        <a:off x="1620606" y="1712243"/>
        <a:ext cx="5917096" cy="535076"/>
      </dsp:txXfrm>
    </dsp:sp>
    <dsp:sp modelId="{1DF9D6CB-932A-7C43-9C48-11331E43A0DF}">
      <dsp:nvSpPr>
        <dsp:cNvPr id="0" name=""/>
        <dsp:cNvSpPr/>
      </dsp:nvSpPr>
      <dsp:spPr>
        <a:xfrm>
          <a:off x="1507540" y="2247319"/>
          <a:ext cx="60301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A9FD4C-4874-974E-9407-50DD6B9651BB}">
      <dsp:nvSpPr>
        <dsp:cNvPr id="0" name=""/>
        <dsp:cNvSpPr/>
      </dsp:nvSpPr>
      <dsp:spPr>
        <a:xfrm>
          <a:off x="1620606" y="2274073"/>
          <a:ext cx="5917096" cy="53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Ponctualité </a:t>
          </a:r>
          <a:endParaRPr lang="en-US" sz="1600" kern="1200"/>
        </a:p>
      </dsp:txBody>
      <dsp:txXfrm>
        <a:off x="1620606" y="2274073"/>
        <a:ext cx="5917096" cy="535076"/>
      </dsp:txXfrm>
    </dsp:sp>
    <dsp:sp modelId="{0A9FEEBA-CC5D-5E4E-ADF5-06977E17E52B}">
      <dsp:nvSpPr>
        <dsp:cNvPr id="0" name=""/>
        <dsp:cNvSpPr/>
      </dsp:nvSpPr>
      <dsp:spPr>
        <a:xfrm>
          <a:off x="1507540" y="2809149"/>
          <a:ext cx="60301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64405F-9D14-F14F-B61A-261A43FBF726}">
      <dsp:nvSpPr>
        <dsp:cNvPr id="0" name=""/>
        <dsp:cNvSpPr/>
      </dsp:nvSpPr>
      <dsp:spPr>
        <a:xfrm>
          <a:off x="1620606" y="2835902"/>
          <a:ext cx="5917096" cy="53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Manque de motivation</a:t>
          </a:r>
          <a:endParaRPr lang="en-US" sz="1600" kern="1200"/>
        </a:p>
      </dsp:txBody>
      <dsp:txXfrm>
        <a:off x="1620606" y="2835902"/>
        <a:ext cx="5917096" cy="535076"/>
      </dsp:txXfrm>
    </dsp:sp>
    <dsp:sp modelId="{F96B280B-9784-8445-870A-621A8294E24A}">
      <dsp:nvSpPr>
        <dsp:cNvPr id="0" name=""/>
        <dsp:cNvSpPr/>
      </dsp:nvSpPr>
      <dsp:spPr>
        <a:xfrm>
          <a:off x="1507540" y="3370978"/>
          <a:ext cx="60301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5C9803-7EC0-D64B-B6F8-26C964BFEFC4}">
      <dsp:nvSpPr>
        <dsp:cNvPr id="0" name=""/>
        <dsp:cNvSpPr/>
      </dsp:nvSpPr>
      <dsp:spPr>
        <a:xfrm>
          <a:off x="1620606" y="3397732"/>
          <a:ext cx="5917096" cy="53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Manque d’ouverture aux commentaires</a:t>
          </a:r>
          <a:endParaRPr lang="en-US" sz="1600" kern="1200"/>
        </a:p>
      </dsp:txBody>
      <dsp:txXfrm>
        <a:off x="1620606" y="3397732"/>
        <a:ext cx="5917096" cy="535076"/>
      </dsp:txXfrm>
    </dsp:sp>
    <dsp:sp modelId="{E365C071-FEE8-CF4A-9D42-C61E70F3C205}">
      <dsp:nvSpPr>
        <dsp:cNvPr id="0" name=""/>
        <dsp:cNvSpPr/>
      </dsp:nvSpPr>
      <dsp:spPr>
        <a:xfrm>
          <a:off x="1507540" y="3932808"/>
          <a:ext cx="60301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EBE444-5A90-9A46-8CDB-5BEBD6BC740F}">
      <dsp:nvSpPr>
        <dsp:cNvPr id="0" name=""/>
        <dsp:cNvSpPr/>
      </dsp:nvSpPr>
      <dsp:spPr>
        <a:xfrm>
          <a:off x="1620606" y="3959562"/>
          <a:ext cx="5917096" cy="53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Difficulté à apporter les ajustements demandés</a:t>
          </a:r>
          <a:endParaRPr lang="en-US" sz="1600" kern="1200"/>
        </a:p>
      </dsp:txBody>
      <dsp:txXfrm>
        <a:off x="1620606" y="3959562"/>
        <a:ext cx="5917096" cy="535076"/>
      </dsp:txXfrm>
    </dsp:sp>
    <dsp:sp modelId="{67A0871A-B956-FF49-953C-289E25DEF0F2}">
      <dsp:nvSpPr>
        <dsp:cNvPr id="0" name=""/>
        <dsp:cNvSpPr/>
      </dsp:nvSpPr>
      <dsp:spPr>
        <a:xfrm>
          <a:off x="1507540" y="4494638"/>
          <a:ext cx="60301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E635DB-FF18-8D40-8780-7A5263D0378D}">
      <dsp:nvSpPr>
        <dsp:cNvPr id="0" name=""/>
        <dsp:cNvSpPr/>
      </dsp:nvSpPr>
      <dsp:spPr>
        <a:xfrm>
          <a:off x="1620606" y="4521392"/>
          <a:ext cx="5917096" cy="53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Communication avec l’équipe et autres membres du personnel </a:t>
          </a:r>
          <a:endParaRPr lang="en-US" sz="1600" kern="1200"/>
        </a:p>
      </dsp:txBody>
      <dsp:txXfrm>
        <a:off x="1620606" y="4521392"/>
        <a:ext cx="5917096" cy="535076"/>
      </dsp:txXfrm>
    </dsp:sp>
    <dsp:sp modelId="{5FFC22FB-8B4C-A843-B1E8-F6EEBB308DBA}">
      <dsp:nvSpPr>
        <dsp:cNvPr id="0" name=""/>
        <dsp:cNvSpPr/>
      </dsp:nvSpPr>
      <dsp:spPr>
        <a:xfrm>
          <a:off x="1507540" y="5056468"/>
          <a:ext cx="60301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7B0E66-4470-4A4E-AE49-E019F9BA76B1}">
      <dsp:nvSpPr>
        <dsp:cNvPr id="0" name=""/>
        <dsp:cNvSpPr/>
      </dsp:nvSpPr>
      <dsp:spPr>
        <a:xfrm>
          <a:off x="1620606" y="5083222"/>
          <a:ext cx="5917096" cy="53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Absences répétées </a:t>
          </a:r>
          <a:endParaRPr lang="en-US" sz="1600" kern="1200"/>
        </a:p>
      </dsp:txBody>
      <dsp:txXfrm>
        <a:off x="1620606" y="5083222"/>
        <a:ext cx="5917096" cy="535076"/>
      </dsp:txXfrm>
    </dsp:sp>
    <dsp:sp modelId="{5D263B19-588E-C64D-9C1B-46351B1D2432}">
      <dsp:nvSpPr>
        <dsp:cNvPr id="0" name=""/>
        <dsp:cNvSpPr/>
      </dsp:nvSpPr>
      <dsp:spPr>
        <a:xfrm>
          <a:off x="1507540" y="5618298"/>
          <a:ext cx="60301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EA0B7D-D265-1B4E-A09E-7328F04882E2}">
      <dsp:nvSpPr>
        <dsp:cNvPr id="0" name=""/>
        <dsp:cNvSpPr/>
      </dsp:nvSpPr>
      <dsp:spPr>
        <a:xfrm>
          <a:off x="1620606" y="5645052"/>
          <a:ext cx="5917096" cy="53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Ne pas s’impliquer dans les actions à poser </a:t>
          </a:r>
          <a:endParaRPr lang="en-US" sz="1600" kern="1200"/>
        </a:p>
      </dsp:txBody>
      <dsp:txXfrm>
        <a:off x="1620606" y="5645052"/>
        <a:ext cx="5917096" cy="535076"/>
      </dsp:txXfrm>
    </dsp:sp>
    <dsp:sp modelId="{C25E9CFD-872D-C047-ADDF-1BBBCD783F59}">
      <dsp:nvSpPr>
        <dsp:cNvPr id="0" name=""/>
        <dsp:cNvSpPr/>
      </dsp:nvSpPr>
      <dsp:spPr>
        <a:xfrm>
          <a:off x="1507540" y="6180128"/>
          <a:ext cx="60301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2F0037-1344-D24C-9EB2-5BE6CDD50962}">
      <dsp:nvSpPr>
        <dsp:cNvPr id="0" name=""/>
        <dsp:cNvSpPr/>
      </dsp:nvSpPr>
      <dsp:spPr>
        <a:xfrm>
          <a:off x="1620606" y="6206881"/>
          <a:ext cx="5917096" cy="53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Attitudes de base à démontrer : ponctualité, motivation, ouverture </a:t>
          </a:r>
          <a:endParaRPr lang="en-US" sz="1600" kern="1200"/>
        </a:p>
      </dsp:txBody>
      <dsp:txXfrm>
        <a:off x="1620606" y="6206881"/>
        <a:ext cx="5917096" cy="535076"/>
      </dsp:txXfrm>
    </dsp:sp>
    <dsp:sp modelId="{ED9846F4-4E23-D649-A4F2-9571C7EC5B83}">
      <dsp:nvSpPr>
        <dsp:cNvPr id="0" name=""/>
        <dsp:cNvSpPr/>
      </dsp:nvSpPr>
      <dsp:spPr>
        <a:xfrm>
          <a:off x="1507540" y="6741957"/>
          <a:ext cx="60301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474F9-E700-46E2-B329-3EAD889E2CD0}">
      <dsp:nvSpPr>
        <dsp:cNvPr id="0" name=""/>
        <dsp:cNvSpPr/>
      </dsp:nvSpPr>
      <dsp:spPr>
        <a:xfrm>
          <a:off x="0" y="507626"/>
          <a:ext cx="8750194" cy="137059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8575"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7D62A-5FC4-4B8A-9D9B-B315882BC353}">
      <dsp:nvSpPr>
        <dsp:cNvPr id="0" name=""/>
        <dsp:cNvSpPr/>
      </dsp:nvSpPr>
      <dsp:spPr>
        <a:xfrm>
          <a:off x="414603" y="816009"/>
          <a:ext cx="753825" cy="753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6D38F-2528-458A-9875-500A7738103F}">
      <dsp:nvSpPr>
        <dsp:cNvPr id="0" name=""/>
        <dsp:cNvSpPr/>
      </dsp:nvSpPr>
      <dsp:spPr>
        <a:xfrm>
          <a:off x="1583033" y="507626"/>
          <a:ext cx="7167160" cy="137059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54" tIns="145054" rIns="145054" bIns="14505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Attention au « </a:t>
          </a:r>
          <a:r>
            <a:rPr lang="fr-CA" sz="2400" kern="1200" err="1"/>
            <a:t>placottage</a:t>
          </a:r>
          <a:r>
            <a:rPr lang="fr-CA" sz="2400" kern="1200"/>
            <a:t> » entre collègues: pour ou contre la tutrice ou d’autres intervenants du milieu, mets tes limites;</a:t>
          </a:r>
          <a:endParaRPr lang="en-US" sz="2400" kern="1200"/>
        </a:p>
      </dsp:txBody>
      <dsp:txXfrm>
        <a:off x="1583033" y="507626"/>
        <a:ext cx="7167160" cy="1370591"/>
      </dsp:txXfrm>
    </dsp:sp>
    <dsp:sp modelId="{70D7800B-AB41-45DC-B7D6-73D90C69AFAA}">
      <dsp:nvSpPr>
        <dsp:cNvPr id="0" name=""/>
        <dsp:cNvSpPr/>
      </dsp:nvSpPr>
      <dsp:spPr>
        <a:xfrm>
          <a:off x="0" y="2182793"/>
          <a:ext cx="8750194" cy="137059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8575"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9E489-8711-4C06-83E1-8F0ED91AD2C7}">
      <dsp:nvSpPr>
        <dsp:cNvPr id="0" name=""/>
        <dsp:cNvSpPr/>
      </dsp:nvSpPr>
      <dsp:spPr>
        <a:xfrm>
          <a:off x="414603" y="2491177"/>
          <a:ext cx="753825" cy="753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44A6A-410C-4010-B11A-7A2920C8E99E}">
      <dsp:nvSpPr>
        <dsp:cNvPr id="0" name=""/>
        <dsp:cNvSpPr/>
      </dsp:nvSpPr>
      <dsp:spPr>
        <a:xfrm>
          <a:off x="1583033" y="2182793"/>
          <a:ext cx="7167160" cy="1370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54" tIns="145054" rIns="145054" bIns="14505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Attention à garder une distance professionnelle avec clients et intervenants</a:t>
          </a:r>
          <a:endParaRPr lang="en-US" sz="2500" kern="1200"/>
        </a:p>
      </dsp:txBody>
      <dsp:txXfrm>
        <a:off x="1583033" y="2182793"/>
        <a:ext cx="7167160" cy="1370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22216-372E-A34B-B621-3E0F69CA7075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5686D-9212-3B41-AA2C-0C3C524849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32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5686D-9212-3B41-AA2C-0C3C524849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85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DF93-DE50-9343-9ED3-61B41B3D3A52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D095-3726-2142-A012-7BD4A00B3C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780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DF93-DE50-9343-9ED3-61B41B3D3A52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D095-3726-2142-A012-7BD4A00B3C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42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DF93-DE50-9343-9ED3-61B41B3D3A52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D095-3726-2142-A012-7BD4A00B3C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83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DF93-DE50-9343-9ED3-61B41B3D3A52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D095-3726-2142-A012-7BD4A00B3C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59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DF93-DE50-9343-9ED3-61B41B3D3A52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D095-3726-2142-A012-7BD4A00B3C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551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DF93-DE50-9343-9ED3-61B41B3D3A52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D095-3726-2142-A012-7BD4A00B3C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79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DF93-DE50-9343-9ED3-61B41B3D3A52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D095-3726-2142-A012-7BD4A00B3C26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2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DF93-DE50-9343-9ED3-61B41B3D3A52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D095-3726-2142-A012-7BD4A00B3C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03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DF93-DE50-9343-9ED3-61B41B3D3A52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D095-3726-2142-A012-7BD4A00B3C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11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DF93-DE50-9343-9ED3-61B41B3D3A52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D095-3726-2142-A012-7BD4A00B3C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26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05ADF93-DE50-9343-9ED3-61B41B3D3A52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D095-3726-2142-A012-7BD4A00B3C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8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05ADF93-DE50-9343-9ED3-61B41B3D3A52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1CED095-3726-2142-A012-7BD4A00B3C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2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image" Target="../media/image7.svg"/><Relationship Id="rId4" Type="http://schemas.openxmlformats.org/officeDocument/2006/relationships/tags" Target="../tags/tag43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48.xml"/><Relationship Id="rId7" Type="http://schemas.openxmlformats.org/officeDocument/2006/relationships/image" Target="../media/image8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35.xml"/><Relationship Id="rId7" Type="http://schemas.openxmlformats.org/officeDocument/2006/relationships/diagramLayout" Target="../diagrams/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diagramData" Target="../diagrams/data1.xml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1.xml"/><Relationship Id="rId4" Type="http://schemas.openxmlformats.org/officeDocument/2006/relationships/tags" Target="../tags/tag36.xml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2FE9A0-B6C8-4685-8283-7D4AF25F0A1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8224" y="605118"/>
            <a:ext cx="10905564" cy="547295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 w="381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CCE824-8BF3-A549-B2D8-D22AF9CCD169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600200" y="2191872"/>
            <a:ext cx="8991600" cy="1425388"/>
          </a:xfrm>
          <a:solidFill>
            <a:srgbClr val="EDA9DE"/>
          </a:solidFill>
        </p:spPr>
        <p:txBody>
          <a:bodyPr>
            <a:normAutofit/>
          </a:bodyPr>
          <a:lstStyle/>
          <a:p>
            <a:r>
              <a:rPr lang="fr-FR" sz="3200"/>
              <a:t>L’Éthique Professionnelle</a:t>
            </a:r>
            <a:br>
              <a:rPr lang="fr-FR" sz="3200"/>
            </a:br>
            <a:r>
              <a:rPr lang="fr-FR" sz="2800"/>
              <a:t>Préparation aux stages</a:t>
            </a:r>
            <a:endParaRPr lang="fr-FR" sz="32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65D01B-7292-344C-89C7-C927A6FC9CC5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695194" y="4518212"/>
            <a:ext cx="6801612" cy="9278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fr-FR" sz="3200"/>
          </a:p>
          <a:p>
            <a:pPr>
              <a:lnSpc>
                <a:spcPct val="90000"/>
              </a:lnSpc>
            </a:pPr>
            <a:r>
              <a:rPr lang="fr-FR" sz="3200"/>
              <a:t>Manon et Geneviève</a:t>
            </a:r>
            <a:endParaRPr lang="fr-FR" sz="1400"/>
          </a:p>
          <a:p>
            <a:pPr>
              <a:lnSpc>
                <a:spcPct val="90000"/>
              </a:lnSpc>
            </a:pP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5366017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513EAB-92DF-0A4F-AD7E-67B18ED0AB3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9781" y="2708804"/>
            <a:ext cx="3698803" cy="1440394"/>
          </a:xfrm>
          <a:solidFill>
            <a:srgbClr val="EDA9DE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>
                <a:solidFill>
                  <a:schemeClr val="tx1"/>
                </a:solidFill>
              </a:rPr>
              <a:t>autres préoccupations…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75772BB5-CC7F-2141-ADC6-42F5AB96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241" y="395926"/>
            <a:ext cx="6476215" cy="638194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2000" b="1">
                <a:solidFill>
                  <a:schemeClr val="bg1"/>
                </a:solidFill>
                <a:cs typeface="Calibri" panose="020F0502020204030204" pitchFamily="34" charset="0"/>
              </a:rPr>
              <a:t>ATTITUDES / IMAGE PROFESSIONNELLE: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fr-FR" sz="2000" b="1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2000" b="1">
                <a:solidFill>
                  <a:schemeClr val="bg1"/>
                </a:solidFill>
                <a:cs typeface="Calibri" panose="020F0502020204030204" pitchFamily="34" charset="0"/>
              </a:rPr>
              <a:t>Vêtements:  </a:t>
            </a:r>
            <a:r>
              <a:rPr lang="fr-FR" sz="2000">
                <a:solidFill>
                  <a:schemeClr val="bg1"/>
                </a:solidFill>
                <a:cs typeface="Calibri" panose="020F0502020204030204" pitchFamily="34" charset="0"/>
              </a:rPr>
              <a:t>Informe-toi sur le code vestimentaire… ce qui est attendu de la clientèle l’est aussi pour le personnel… N’oublie pas qu’</a:t>
            </a:r>
            <a:r>
              <a:rPr lang="fr-FR" sz="2000" err="1">
                <a:solidFill>
                  <a:schemeClr val="bg1"/>
                </a:solidFill>
                <a:cs typeface="Calibri" panose="020F0502020204030204" pitchFamily="34" charset="0"/>
              </a:rPr>
              <a:t>un.e</a:t>
            </a:r>
            <a:r>
              <a:rPr lang="fr-FR" sz="200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fr-FR" sz="2000" err="1">
                <a:solidFill>
                  <a:schemeClr val="bg1"/>
                </a:solidFill>
                <a:cs typeface="Calibri" panose="020F0502020204030204" pitchFamily="34" charset="0"/>
              </a:rPr>
              <a:t>intervenant.e</a:t>
            </a:r>
            <a:r>
              <a:rPr lang="fr-FR" sz="2000">
                <a:solidFill>
                  <a:schemeClr val="bg1"/>
                </a:solidFill>
                <a:cs typeface="Calibri" panose="020F0502020204030204" pitchFamily="34" charset="0"/>
              </a:rPr>
              <a:t> est dans l’action –vêtements appropriés !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2000" b="1">
                <a:solidFill>
                  <a:schemeClr val="bg1"/>
                </a:solidFill>
                <a:cs typeface="Calibri" panose="020F0502020204030204" pitchFamily="34" charset="0"/>
              </a:rPr>
              <a:t>Souliers talons aiguilles, ongles longs, piercings:</a:t>
            </a:r>
            <a:r>
              <a:rPr lang="fr-FR" sz="2000">
                <a:solidFill>
                  <a:schemeClr val="bg1"/>
                </a:solidFill>
                <a:cs typeface="Calibri" panose="020F0502020204030204" pitchFamily="34" charset="0"/>
              </a:rPr>
              <a:t> Attention à tout ce qui peut être accrochant, ce qui peut être dangereux en fonction de la clientèle.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2000">
                <a:solidFill>
                  <a:schemeClr val="bg1"/>
                </a:solidFill>
                <a:cs typeface="Calibri" panose="020F0502020204030204" pitchFamily="34" charset="0"/>
              </a:rPr>
              <a:t>Ne sois pas </a:t>
            </a:r>
            <a:r>
              <a:rPr lang="fr-FR" sz="2000" err="1">
                <a:solidFill>
                  <a:schemeClr val="bg1"/>
                </a:solidFill>
                <a:cs typeface="Calibri" panose="020F0502020204030204" pitchFamily="34" charset="0"/>
              </a:rPr>
              <a:t>surpris.e</a:t>
            </a:r>
            <a:r>
              <a:rPr lang="fr-FR" sz="2000">
                <a:solidFill>
                  <a:schemeClr val="bg1"/>
                </a:solidFill>
                <a:cs typeface="Calibri" panose="020F0502020204030204" pitchFamily="34" charset="0"/>
              </a:rPr>
              <a:t> qu’on te demande de couper tes ongles et/ou d’enlever certains piercings qui pourraient être accrochant en situation de crise.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2000" b="1">
                <a:solidFill>
                  <a:schemeClr val="bg1"/>
                </a:solidFill>
                <a:cs typeface="Calibri" panose="020F0502020204030204" pitchFamily="34" charset="0"/>
              </a:rPr>
              <a:t>Attention à l’utilisation des réseaux sociaux</a:t>
            </a:r>
            <a:r>
              <a:rPr lang="fr-FR" sz="2000">
                <a:solidFill>
                  <a:schemeClr val="bg1"/>
                </a:solidFill>
                <a:cs typeface="Calibri" panose="020F0502020204030204" pitchFamily="34" charset="0"/>
              </a:rPr>
              <a:t>, demande d’amis, etc.</a:t>
            </a:r>
          </a:p>
          <a:p>
            <a:pPr marL="0" indent="0">
              <a:lnSpc>
                <a:spcPct val="90000"/>
              </a:lnSpc>
              <a:buNone/>
            </a:pPr>
            <a:endParaRPr lang="fr-FR" sz="200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b="1">
                <a:solidFill>
                  <a:schemeClr val="bg1"/>
                </a:solidFill>
                <a:cs typeface="Arial" panose="020B0604020202020204" pitchFamily="34" charset="0"/>
              </a:rPr>
              <a:t>Sois pro-actif, n’attends pas qu’on te le demande </a:t>
            </a:r>
            <a:r>
              <a:rPr lang="fr-FR" b="1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fr-FR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r-FR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70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C4AA8D-0E3D-144F-8536-B9921D9470C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98171" y="964692"/>
            <a:ext cx="8750194" cy="904449"/>
          </a:xfrm>
          <a:solidFill>
            <a:srgbClr val="EDA9DE"/>
          </a:solidFill>
        </p:spPr>
        <p:txBody>
          <a:bodyPr/>
          <a:lstStyle/>
          <a:p>
            <a:r>
              <a:rPr lang="fr-FR"/>
              <a:t>autres préoccupations…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3855042-5937-4A34-987A-9EA121C9FF88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8187947"/>
              </p:ext>
            </p:extLst>
          </p:nvPr>
        </p:nvGraphicFramePr>
        <p:xfrm>
          <a:off x="1698171" y="2151529"/>
          <a:ext cx="8750194" cy="406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280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Procédé 3">
            <a:extLst>
              <a:ext uri="{FF2B5EF4-FFF2-40B4-BE49-F238E27FC236}">
                <a16:creationId xmlns:a16="http://schemas.microsoft.com/office/drawing/2014/main" id="{BE759560-AF0E-4C9F-84D7-4F0DF661F88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586" y="1532965"/>
            <a:ext cx="6878993" cy="4936558"/>
          </a:xfrm>
          <a:prstGeom prst="flowChartProcess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>
              <a:ln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F0AB88-2A9F-7C4D-B5E4-6760A50E93F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3121" y="551329"/>
            <a:ext cx="6878993" cy="870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/>
              <a:t>Autres documents pertinents </a:t>
            </a:r>
            <a:br>
              <a:rPr lang="fr-FR"/>
            </a:br>
            <a:r>
              <a:rPr lang="fr-FR"/>
              <a:t>sur moodle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610B8A-7CD6-3046-978C-E3D841BDDBF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51329" y="1627094"/>
            <a:ext cx="6675250" cy="484242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fr-FR" sz="1000" b="1"/>
          </a:p>
          <a:p>
            <a:pPr marL="0" indent="0">
              <a:lnSpc>
                <a:spcPct val="90000"/>
              </a:lnSpc>
              <a:buNone/>
            </a:pPr>
            <a:r>
              <a:rPr lang="fr-FR" sz="2200" b="1"/>
              <a:t>SECTION : </a:t>
            </a:r>
            <a:r>
              <a:rPr lang="fr-FR" sz="2200" i="1"/>
              <a:t>« Lecture et documentation »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200" i="1"/>
              <a:t> </a:t>
            </a:r>
            <a:r>
              <a:rPr lang="fr-FR" sz="2200"/>
              <a:t>Profil de sortie en TES.</a:t>
            </a:r>
          </a:p>
          <a:p>
            <a:pPr marL="266700" indent="-266700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200"/>
              <a:t>Appréciation de chacun des stages.</a:t>
            </a:r>
          </a:p>
          <a:p>
            <a:pPr marL="0" indent="0">
              <a:lnSpc>
                <a:spcPct val="90000"/>
              </a:lnSpc>
              <a:buNone/>
            </a:pPr>
            <a:endParaRPr lang="fr-FR" sz="1600"/>
          </a:p>
          <a:p>
            <a:pPr marL="0" indent="0">
              <a:lnSpc>
                <a:spcPct val="90000"/>
              </a:lnSpc>
              <a:buNone/>
            </a:pPr>
            <a:r>
              <a:rPr lang="fr-FR" sz="2200" b="1"/>
              <a:t>SECTION:</a:t>
            </a:r>
            <a:r>
              <a:rPr lang="fr-FR" sz="2200"/>
              <a:t> </a:t>
            </a:r>
            <a:r>
              <a:rPr lang="fr-FR" sz="2200" i="1"/>
              <a:t>« Entrée en stage » </a:t>
            </a:r>
          </a:p>
          <a:p>
            <a:pPr marL="266700" indent="-266700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200"/>
              <a:t>Pour la gestion du stress et du temps: « Gérer mon stress en stage…oui, mais comment? »</a:t>
            </a:r>
          </a:p>
          <a:p>
            <a:pPr marL="0" indent="0">
              <a:lnSpc>
                <a:spcPct val="90000"/>
              </a:lnSpc>
              <a:buNone/>
            </a:pPr>
            <a:endParaRPr lang="fr-FR" sz="1600"/>
          </a:p>
          <a:p>
            <a:pPr marL="0" indent="0">
              <a:lnSpc>
                <a:spcPct val="90000"/>
              </a:lnSpc>
              <a:buNone/>
            </a:pPr>
            <a:r>
              <a:rPr lang="fr-CA" sz="2200" b="1"/>
              <a:t>INFO ou RAPPEL: </a:t>
            </a:r>
          </a:p>
          <a:p>
            <a:pPr marL="2667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A" sz="2200"/>
              <a:t>Le service de soutien à la réussite peut t’aider en tant que stagiaire. </a:t>
            </a:r>
            <a:r>
              <a:rPr lang="fr-CA" sz="2200">
                <a:cs typeface="Arial" panose="020B0604020202020204" pitchFamily="34" charset="0"/>
              </a:rPr>
              <a:t>Les intervenantes de ce service viendront nous rencontrer dans la semaine du 7 novembre.</a:t>
            </a:r>
          </a:p>
          <a:p>
            <a:pPr marL="2667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r-CA" sz="1600"/>
          </a:p>
          <a:p>
            <a:pPr marL="0" indent="0">
              <a:lnSpc>
                <a:spcPct val="90000"/>
              </a:lnSpc>
              <a:buNone/>
            </a:pPr>
            <a:endParaRPr lang="fr-CA" sz="1500"/>
          </a:p>
          <a:p>
            <a:pPr marL="0" indent="0">
              <a:lnSpc>
                <a:spcPct val="90000"/>
              </a:lnSpc>
              <a:buNone/>
            </a:pPr>
            <a:endParaRPr lang="fr-CA" sz="1500"/>
          </a:p>
          <a:p>
            <a:pPr marL="0" indent="0">
              <a:lnSpc>
                <a:spcPct val="90000"/>
              </a:lnSpc>
              <a:buNone/>
            </a:pPr>
            <a:endParaRPr lang="fr-FR" sz="15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Graphic 6" descr="Livres">
            <a:extLst>
              <a:ext uri="{FF2B5EF4-FFF2-40B4-BE49-F238E27FC236}">
                <a16:creationId xmlns:a16="http://schemas.microsoft.com/office/drawing/2014/main" id="{6016178A-46F7-455A-880D-A686D254675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15890" y="1768763"/>
            <a:ext cx="3328416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2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F056B7-114C-B643-BA28-A4F1552BB9F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600200" y="3418891"/>
            <a:ext cx="899160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b="1">
                <a:solidFill>
                  <a:schemeClr val="accent1"/>
                </a:solidFill>
              </a:rPr>
              <a:t>IMPORTANT</a:t>
            </a:r>
          </a:p>
        </p:txBody>
      </p:sp>
      <p:pic>
        <p:nvPicPr>
          <p:cNvPr id="7" name="Graphic 6" descr="Utilisateurs">
            <a:extLst>
              <a:ext uri="{FF2B5EF4-FFF2-40B4-BE49-F238E27FC236}">
                <a16:creationId xmlns:a16="http://schemas.microsoft.com/office/drawing/2014/main" id="{B4AC81F8-8F04-4159-A3EF-06BD8B0214A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2020" y="69303"/>
            <a:ext cx="2456360" cy="24563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6BC79E2-0139-D94A-932A-135A9E7ABAD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00400" y="820429"/>
            <a:ext cx="84492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              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6A21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RESPECT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9BAFB5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Des clients, des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9BAFB5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intervenants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9BAFB5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du personnel, des parents, des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9BAFB5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collaborateurs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9BAFB5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30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27CFA-DF2C-44B4-A7BA-3C913560B58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2623" y="964692"/>
            <a:ext cx="9656226" cy="891002"/>
          </a:xfrm>
          <a:solidFill>
            <a:srgbClr val="EDA9DE"/>
          </a:solidFill>
        </p:spPr>
        <p:txBody>
          <a:bodyPr/>
          <a:lstStyle/>
          <a:p>
            <a:pPr algn="l"/>
            <a:r>
              <a:rPr lang="fr-CA"/>
              <a:t>À VENIR 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E943F4-452F-4B1C-965D-0D7C1FB1E7C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52623" y="2097742"/>
            <a:ext cx="9656226" cy="41754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10ADBF-4B6D-41F6-9886-CC47FE7B8660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194026" y="2498651"/>
            <a:ext cx="9656226" cy="3774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>
                <a:cs typeface="Calibri" panose="020F0502020204030204" pitchFamily="34" charset="0"/>
              </a:rPr>
              <a:t>Semaine du 17 avril</a:t>
            </a:r>
            <a:r>
              <a:rPr lang="fr-CA" sz="2600" b="1"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fr-CA" sz="2600">
                <a:cs typeface="Calibri" panose="020F0502020204030204" pitchFamily="34" charset="0"/>
              </a:rPr>
              <a:t>Rencontre </a:t>
            </a:r>
            <a:r>
              <a:rPr lang="fr-CA" sz="2600" b="1">
                <a:cs typeface="Calibri" panose="020F0502020204030204" pitchFamily="34" charset="0"/>
              </a:rPr>
              <a:t>obligatoire</a:t>
            </a:r>
            <a:r>
              <a:rPr lang="fr-CA" sz="2600">
                <a:cs typeface="Calibri" panose="020F0502020204030204" pitchFamily="34" charset="0"/>
              </a:rPr>
              <a:t> pour </a:t>
            </a:r>
            <a:r>
              <a:rPr lang="fr-CA" sz="2600" b="1">
                <a:cs typeface="Calibri" panose="020F0502020204030204" pitchFamily="34" charset="0"/>
              </a:rPr>
              <a:t>TOUS :</a:t>
            </a:r>
            <a:r>
              <a:rPr lang="fr-CA" sz="2600">
                <a:cs typeface="Calibri" panose="020F0502020204030204" pitchFamily="34" charset="0"/>
              </a:rPr>
              <a:t>Intervenantes du soutien à la réussite.</a:t>
            </a:r>
          </a:p>
          <a:p>
            <a:pPr>
              <a:buFont typeface="Wingdings" panose="05000000000000000000" pitchFamily="2" charset="2"/>
              <a:buChar char="Ø"/>
            </a:pPr>
            <a:endParaRPr lang="fr-CA" sz="260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2600" b="1">
                <a:cs typeface="Calibri" panose="020F0502020204030204" pitchFamily="34" charset="0"/>
              </a:rPr>
              <a:t>Semaine du 1</a:t>
            </a:r>
            <a:r>
              <a:rPr lang="fr-CA" sz="2600" b="1" baseline="30000">
                <a:cs typeface="Calibri" panose="020F0502020204030204" pitchFamily="34" charset="0"/>
              </a:rPr>
              <a:t>er</a:t>
            </a:r>
            <a:r>
              <a:rPr lang="fr-CA" sz="2600" b="1">
                <a:cs typeface="Calibri" panose="020F0502020204030204" pitchFamily="34" charset="0"/>
              </a:rPr>
              <a:t> mai:</a:t>
            </a:r>
          </a:p>
          <a:p>
            <a:pPr marL="0" indent="0">
              <a:buNone/>
            </a:pPr>
            <a:r>
              <a:rPr lang="fr-CA" sz="2600">
                <a:cs typeface="Calibri" panose="020F0502020204030204" pitchFamily="34" charset="0"/>
              </a:rPr>
              <a:t>Rencontre </a:t>
            </a:r>
            <a:r>
              <a:rPr lang="fr-CA" sz="2600" b="1">
                <a:cs typeface="Calibri" panose="020F0502020204030204" pitchFamily="34" charset="0"/>
              </a:rPr>
              <a:t>obligatoire</a:t>
            </a:r>
            <a:r>
              <a:rPr lang="fr-CA" sz="2600">
                <a:cs typeface="Calibri" panose="020F0502020204030204" pitchFamily="34" charset="0"/>
              </a:rPr>
              <a:t> pour </a:t>
            </a:r>
            <a:r>
              <a:rPr lang="fr-CA" sz="2600" b="1">
                <a:cs typeface="Calibri" panose="020F0502020204030204" pitchFamily="34" charset="0"/>
              </a:rPr>
              <a:t>TOUS: </a:t>
            </a:r>
            <a:r>
              <a:rPr lang="fr-CA" sz="2600">
                <a:cs typeface="Calibri" panose="020F0502020204030204" pitchFamily="34" charset="0"/>
              </a:rPr>
              <a:t>préparation de l’entrée en stage (dernière rencontre)</a:t>
            </a:r>
          </a:p>
        </p:txBody>
      </p:sp>
    </p:spTree>
    <p:extLst>
      <p:ext uri="{BB962C8B-B14F-4D97-AF65-F5344CB8AC3E}">
        <p14:creationId xmlns:p14="http://schemas.microsoft.com/office/powerpoint/2010/main" val="213962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mall unicorn piñata">
            <a:extLst>
              <a:ext uri="{FF2B5EF4-FFF2-40B4-BE49-F238E27FC236}">
                <a16:creationId xmlns:a16="http://schemas.microsoft.com/office/drawing/2014/main" id="{AA29CB7F-BC1A-4C3F-B5EC-73B1C5ADD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8429F66-A45F-174F-B628-9B7AF32ACB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8941" y="235829"/>
            <a:ext cx="11618259" cy="470647"/>
          </a:xfrm>
          <a:solidFill>
            <a:srgbClr val="EDA9DE"/>
          </a:solidFill>
        </p:spPr>
        <p:txBody>
          <a:bodyPr>
            <a:normAutofit fontScale="90000"/>
          </a:bodyPr>
          <a:lstStyle/>
          <a:p>
            <a:r>
              <a:rPr lang="fr-FR"/>
              <a:t>INFOS et RAPPELS</a:t>
            </a:r>
          </a:p>
        </p:txBody>
      </p:sp>
      <p:sp>
        <p:nvSpPr>
          <p:cNvPr id="4" name="Organigramme : Procédé 3">
            <a:extLst>
              <a:ext uri="{FF2B5EF4-FFF2-40B4-BE49-F238E27FC236}">
                <a16:creationId xmlns:a16="http://schemas.microsoft.com/office/drawing/2014/main" id="{06A21662-3131-442E-9D03-FD8752C8B0B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8940" y="1823739"/>
            <a:ext cx="6923711" cy="3639995"/>
          </a:xfrm>
          <a:prstGeom prst="flowChartProcess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416A9D-C821-7A45-BEA8-82ACD6017F4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50289" y="2083324"/>
            <a:ext cx="6530696" cy="314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>
                <a:latin typeface="+mj-lt"/>
                <a:cs typeface="Calibri" panose="020F0502020204030204" pitchFamily="34" charset="0"/>
              </a:rPr>
              <a:t>24 mars</a:t>
            </a:r>
            <a:r>
              <a:rPr lang="fr-CA" sz="2400">
                <a:latin typeface="+mj-lt"/>
                <a:cs typeface="Calibri" panose="020F0502020204030204" pitchFamily="34" charset="0"/>
              </a:rPr>
              <a:t>: Date limite pour effectuer l’entrevue- important de nous informer de l’avancement de tes démarches</a:t>
            </a:r>
          </a:p>
          <a:p>
            <a:pPr marL="0" indent="0">
              <a:buNone/>
            </a:pPr>
            <a:endParaRPr lang="fr-CA" sz="50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2400" b="1" u="sng">
                <a:latin typeface="+mj-lt"/>
                <a:cs typeface="Calibri" panose="020F0502020204030204" pitchFamily="34" charset="0"/>
              </a:rPr>
              <a:t>7 avril</a:t>
            </a:r>
            <a:r>
              <a:rPr lang="fr-CA" sz="2400">
                <a:latin typeface="+mj-lt"/>
                <a:cs typeface="Calibri" panose="020F0502020204030204" pitchFamily="34" charset="0"/>
              </a:rPr>
              <a:t>: Date limite pour recevoir la réponse à l’entrevue.</a:t>
            </a:r>
          </a:p>
          <a:p>
            <a:pPr marL="0" indent="0">
              <a:buNone/>
            </a:pPr>
            <a:endParaRPr lang="fr-CA" sz="500">
              <a:latin typeface="+mj-lt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fr-CA" sz="200">
              <a:latin typeface="+mj-lt"/>
              <a:cs typeface="Calibri" panose="020F0502020204030204" pitchFamily="34" charset="0"/>
            </a:endParaRPr>
          </a:p>
          <a:p>
            <a:pPr marL="228600" lvl="1" indent="0">
              <a:buNone/>
            </a:pPr>
            <a:endParaRPr lang="fr-CA" sz="2000">
              <a:latin typeface="+mj-lt"/>
              <a:cs typeface="Calibri" panose="020F0502020204030204" pitchFamily="34" charset="0"/>
            </a:endParaRPr>
          </a:p>
          <a:p>
            <a:pPr marL="228600" lvl="1" indent="0">
              <a:buNone/>
            </a:pPr>
            <a:endParaRPr lang="fr-CA" sz="2200">
              <a:latin typeface="+mj-lt"/>
              <a:cs typeface="Calibri" panose="020F0502020204030204" pitchFamily="34" charset="0"/>
            </a:endParaRPr>
          </a:p>
          <a:p>
            <a:pPr marL="228600" lvl="1" indent="0">
              <a:buNone/>
            </a:pPr>
            <a:endParaRPr lang="fr-CA" sz="220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31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43CA69-F372-4941-91C4-9DE0279F6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34" y="2002005"/>
            <a:ext cx="10878532" cy="3490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u="sng">
                <a:latin typeface="+mj-lt"/>
                <a:cs typeface="Calibri" panose="020F0502020204030204" pitchFamily="34" charset="0"/>
              </a:rPr>
              <a:t>Étape 2 sur Moodle</a:t>
            </a:r>
            <a:r>
              <a:rPr lang="fr-CA" sz="2400">
                <a:latin typeface="+mj-lt"/>
                <a:cs typeface="Calibri" panose="020F0502020204030204" pitchFamily="34" charset="0"/>
              </a:rPr>
              <a:t>:  À remplir lorsque le stage est confirmé. Seule façon de procéder pour que ton milieu reçoive une confirmation officielle du collège.</a:t>
            </a:r>
          </a:p>
          <a:p>
            <a:pPr lvl="0">
              <a:buFont typeface="Wingdings" pitchFamily="2" charset="2"/>
              <a:buChar char="Ø"/>
            </a:pPr>
            <a:endParaRPr lang="fr-CA" sz="2400" b="1" u="sng">
              <a:latin typeface="+mj-lt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fr-CA" sz="2400" b="1" u="sng">
                <a:latin typeface="+mj-lt"/>
                <a:cs typeface="Calibri" panose="020F0502020204030204" pitchFamily="34" charset="0"/>
              </a:rPr>
              <a:t>Antécédents - empêchements judiciaires et Preuves vaccinales:</a:t>
            </a:r>
          </a:p>
          <a:p>
            <a:pPr marL="0" lvl="0" indent="0">
              <a:buNone/>
            </a:pPr>
            <a:r>
              <a:rPr lang="fr-CA" sz="2200">
                <a:latin typeface="+mj-lt"/>
                <a:cs typeface="Calibri" panose="020F0502020204030204" pitchFamily="34" charset="0"/>
              </a:rPr>
              <a:t>Les infos pour obtenir le certificat du poste de police sont sur Moodle dans </a:t>
            </a:r>
            <a:r>
              <a:rPr lang="fr-CA" sz="2200" i="1">
                <a:latin typeface="+mj-lt"/>
                <a:cs typeface="Calibri" panose="020F0502020204030204" pitchFamily="34" charset="0"/>
              </a:rPr>
              <a:t>«</a:t>
            </a:r>
            <a:r>
              <a:rPr lang="fr-CA" sz="2200" i="1" u="sng">
                <a:latin typeface="+mj-lt"/>
                <a:cs typeface="Calibri" panose="020F0502020204030204" pitchFamily="34" charset="0"/>
              </a:rPr>
              <a:t>Lectures et documentations</a:t>
            </a:r>
            <a:r>
              <a:rPr lang="fr-CA" sz="2200" i="1">
                <a:latin typeface="+mj-lt"/>
                <a:cs typeface="Calibri" panose="020F0502020204030204" pitchFamily="34" charset="0"/>
              </a:rPr>
              <a:t>».</a:t>
            </a:r>
          </a:p>
          <a:p>
            <a:pPr marL="2160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2200" b="1">
                <a:latin typeface="+mj-lt"/>
                <a:cs typeface="Calibri" panose="020F0502020204030204" pitchFamily="34" charset="0"/>
              </a:rPr>
              <a:t>**Obligatoire</a:t>
            </a:r>
            <a:r>
              <a:rPr lang="fr-CA" sz="2200">
                <a:latin typeface="+mj-lt"/>
                <a:cs typeface="Calibri" panose="020F0502020204030204" pitchFamily="34" charset="0"/>
              </a:rPr>
              <a:t> avec </a:t>
            </a:r>
            <a:r>
              <a:rPr lang="fr-CA" sz="2200" u="sng">
                <a:latin typeface="+mj-lt"/>
                <a:cs typeface="Calibri" panose="020F0502020204030204" pitchFamily="34" charset="0"/>
              </a:rPr>
              <a:t>petite enfance </a:t>
            </a:r>
            <a:r>
              <a:rPr lang="fr-CA" sz="2200">
                <a:latin typeface="+mj-lt"/>
                <a:cs typeface="Calibri" panose="020F0502020204030204" pitchFamily="34" charset="0"/>
              </a:rPr>
              <a:t>: </a:t>
            </a:r>
            <a:r>
              <a:rPr lang="fr-CA" sz="2200" u="sng">
                <a:latin typeface="+mj-lt"/>
                <a:cs typeface="Calibri" panose="020F0502020204030204" pitchFamily="34" charset="0"/>
              </a:rPr>
              <a:t>tous</a:t>
            </a:r>
            <a:r>
              <a:rPr lang="fr-CA" sz="2200">
                <a:latin typeface="+mj-lt"/>
                <a:cs typeface="Calibri" panose="020F0502020204030204" pitchFamily="34" charset="0"/>
              </a:rPr>
              <a:t> les CPE - garderies - CRDI </a:t>
            </a:r>
            <a:r>
              <a:rPr lang="fr-CA" sz="2000">
                <a:latin typeface="+mj-lt"/>
                <a:cs typeface="Calibri" panose="020F0502020204030204" pitchFamily="34" charset="0"/>
              </a:rPr>
              <a:t>(programme ICI) par exemple</a:t>
            </a:r>
            <a:endParaRPr lang="fr-CA" sz="2200">
              <a:latin typeface="+mj-lt"/>
              <a:cs typeface="Calibri" panose="020F0502020204030204" pitchFamily="34" charset="0"/>
            </a:endParaRPr>
          </a:p>
          <a:p>
            <a:endParaRPr lang="fr-CA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E4F490B-2923-41FC-851E-268C5A8B36D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6870" y="705029"/>
            <a:ext cx="11618259" cy="470647"/>
          </a:xfrm>
          <a:solidFill>
            <a:srgbClr val="EDA9DE"/>
          </a:solidFill>
        </p:spPr>
        <p:txBody>
          <a:bodyPr>
            <a:normAutofit fontScale="90000"/>
          </a:bodyPr>
          <a:lstStyle/>
          <a:p>
            <a:r>
              <a:rPr lang="fr-FR"/>
              <a:t>INFOS et RAPPELS</a:t>
            </a:r>
          </a:p>
        </p:txBody>
      </p:sp>
    </p:spTree>
    <p:extLst>
      <p:ext uri="{BB962C8B-B14F-4D97-AF65-F5344CB8AC3E}">
        <p14:creationId xmlns:p14="http://schemas.microsoft.com/office/powerpoint/2010/main" val="40429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DC4FC2-6CE4-1B4D-A1DF-7D6003289AB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319752" y="1586484"/>
            <a:ext cx="3563333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2400">
                <a:solidFill>
                  <a:srgbClr val="EDA9DE"/>
                </a:solidFill>
              </a:rPr>
              <a:t>Éthique </a:t>
            </a:r>
            <a:r>
              <a:rPr lang="fr-FR" sz="1600">
                <a:solidFill>
                  <a:srgbClr val="EDA9DE"/>
                </a:solidFill>
              </a:rPr>
              <a:t>professionnelle</a:t>
            </a:r>
            <a:r>
              <a:rPr lang="fr-FR" sz="2400">
                <a:solidFill>
                  <a:srgbClr val="EDA9DE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819152-CD7C-6B45-BADA-BD53C71C4ECE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613012" y="363072"/>
            <a:ext cx="6578988" cy="61049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CA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2800" b="1">
                <a:latin typeface="Calibri" panose="020F0502020204030204" pitchFamily="34" charset="0"/>
                <a:cs typeface="Calibri" panose="020F0502020204030204" pitchFamily="34" charset="0"/>
              </a:rPr>
              <a:t>MOODLE</a:t>
            </a:r>
          </a:p>
          <a:p>
            <a:pPr marL="0" indent="0">
              <a:buNone/>
            </a:pPr>
            <a:endParaRPr lang="fr-CA" sz="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2400" b="1">
                <a:latin typeface="Calibri" panose="020F0502020204030204" pitchFamily="34" charset="0"/>
                <a:cs typeface="Calibri" panose="020F0502020204030204" pitchFamily="34" charset="0"/>
              </a:rPr>
              <a:t>Section: </a:t>
            </a:r>
            <a:r>
              <a:rPr lang="fr-CA" sz="2400" i="1">
                <a:latin typeface="Calibri" panose="020F0502020204030204" pitchFamily="34" charset="0"/>
                <a:cs typeface="Calibri" panose="020F0502020204030204" pitchFamily="34" charset="0"/>
              </a:rPr>
              <a:t>« Lectures et documentations »</a:t>
            </a:r>
          </a:p>
          <a:p>
            <a:pPr marL="0" indent="0">
              <a:buNone/>
            </a:pPr>
            <a:r>
              <a:rPr lang="fr-CA" sz="2400">
                <a:latin typeface="Calibri" panose="020F0502020204030204" pitchFamily="34" charset="0"/>
                <a:cs typeface="Calibri" panose="020F0502020204030204" pitchFamily="34" charset="0"/>
              </a:rPr>
              <a:t>Activité d’intégration :  </a:t>
            </a:r>
            <a:r>
              <a:rPr lang="fr-CA" sz="2400" i="1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CA" sz="2400">
                <a:latin typeface="Calibri" panose="020F0502020204030204" pitchFamily="34" charset="0"/>
                <a:cs typeface="Calibri" panose="020F0502020204030204" pitchFamily="34" charset="0"/>
              </a:rPr>
              <a:t> L’éthique et les compétences professionnelles » </a:t>
            </a:r>
          </a:p>
          <a:p>
            <a:pPr marL="0" indent="0">
              <a:buNone/>
            </a:pPr>
            <a:endParaRPr lang="fr-CA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2000" b="1">
                <a:latin typeface="Calibri" panose="020F0502020204030204" pitchFamily="34" charset="0"/>
                <a:cs typeface="Calibri" panose="020F0502020204030204" pitchFamily="34" charset="0"/>
              </a:rPr>
              <a:t>EN STAGE OU AU COLLÈGE = LES MÊMES PRÉOCCUPATIONS:</a:t>
            </a:r>
          </a:p>
          <a:p>
            <a:pPr marL="0" indent="0">
              <a:buNone/>
            </a:pPr>
            <a:r>
              <a:rPr lang="fr-CA" sz="2400">
                <a:latin typeface="Calibri" panose="020F0502020204030204" pitchFamily="34" charset="0"/>
                <a:cs typeface="Calibri" panose="020F0502020204030204" pitchFamily="34" charset="0"/>
              </a:rPr>
              <a:t>Vous êtes des modèles, il est facile de perdre de la crédibilité;</a:t>
            </a:r>
          </a:p>
          <a:p>
            <a:pPr marL="0" indent="0">
              <a:buNone/>
            </a:pPr>
            <a:r>
              <a:rPr lang="fr-CA" sz="2400">
                <a:latin typeface="Calibri" panose="020F0502020204030204" pitchFamily="34" charset="0"/>
                <a:cs typeface="Calibri" panose="020F0502020204030204" pitchFamily="34" charset="0"/>
              </a:rPr>
              <a:t>Important de faire preuve de jugement, le milieu de l’intervention est un petit milieu                         </a:t>
            </a:r>
          </a:p>
          <a:p>
            <a:pPr>
              <a:buFont typeface="Wingdings" pitchFamily="2" charset="2"/>
              <a:buChar char="Ø"/>
            </a:pPr>
            <a:endParaRPr lang="fr-CA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CA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5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7592B9-9E8D-DF4F-96E0-3D5E382D865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3000">
                <a:solidFill>
                  <a:srgbClr val="EDA9DE"/>
                </a:solidFill>
              </a:rPr>
              <a:t>CODE </a:t>
            </a:r>
            <a:br>
              <a:rPr lang="fr-FR" sz="3000">
                <a:solidFill>
                  <a:srgbClr val="EDA9DE"/>
                </a:solidFill>
              </a:rPr>
            </a:br>
            <a:r>
              <a:rPr lang="fr-FR" sz="3000">
                <a:solidFill>
                  <a:srgbClr val="EDA9DE"/>
                </a:solidFill>
              </a:rPr>
              <a:t>D’ETHIQUE </a:t>
            </a:r>
            <a:br>
              <a:rPr lang="fr-FR" sz="3000">
                <a:solidFill>
                  <a:srgbClr val="EDA9DE"/>
                </a:solidFill>
              </a:rPr>
            </a:br>
            <a:r>
              <a:rPr lang="fr-FR" sz="3000">
                <a:solidFill>
                  <a:srgbClr val="EDA9DE"/>
                </a:solidFill>
              </a:rPr>
              <a:t>EN 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831CBB-4254-674C-B7A9-FC9CD975402B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232805" y="779929"/>
            <a:ext cx="6802314" cy="5351930"/>
          </a:xfrm>
        </p:spPr>
        <p:txBody>
          <a:bodyPr numCol="1" anchor="t">
            <a:normAutofit fontScale="70000" lnSpcReduction="20000"/>
          </a:bodyPr>
          <a:lstStyle/>
          <a:p>
            <a:pPr marL="0" indent="0">
              <a:buNone/>
            </a:pPr>
            <a:r>
              <a:rPr lang="fr-FR" sz="6600" u="sng"/>
              <a:t>L’éthique professionnelle </a:t>
            </a:r>
          </a:p>
          <a:p>
            <a:pPr marL="0" indent="0">
              <a:buNone/>
            </a:pPr>
            <a:r>
              <a:rPr lang="fr-CA" sz="4800">
                <a:latin typeface="+mj-lt"/>
                <a:cs typeface="Calibri" panose="020F0502020204030204" pitchFamily="34" charset="0"/>
              </a:rPr>
              <a:t>S’y préparer…</a:t>
            </a:r>
          </a:p>
          <a:p>
            <a:pPr marL="0" indent="0">
              <a:buNone/>
            </a:pPr>
            <a:endParaRPr lang="fr-CA" sz="4800" b="1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4500" b="1">
                <a:latin typeface="+mj-lt"/>
                <a:cs typeface="Calibri" panose="020F0502020204030204" pitchFamily="34" charset="0"/>
              </a:rPr>
              <a:t>MOODLE</a:t>
            </a:r>
            <a:r>
              <a:rPr lang="fr-CA" sz="5800" b="1">
                <a:latin typeface="+mj-lt"/>
                <a:cs typeface="Calibri" panose="020F0502020204030204" pitchFamily="34" charset="0"/>
              </a:rPr>
              <a:t> </a:t>
            </a:r>
            <a:endParaRPr lang="fr-CA" sz="380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3800" b="1">
                <a:latin typeface="+mj-lt"/>
                <a:cs typeface="Calibri" panose="020F0502020204030204" pitchFamily="34" charset="0"/>
              </a:rPr>
              <a:t>SECTION: </a:t>
            </a:r>
            <a:r>
              <a:rPr lang="fr-CA" sz="3800">
                <a:latin typeface="+mj-lt"/>
                <a:cs typeface="Calibri" panose="020F0502020204030204" pitchFamily="34" charset="0"/>
              </a:rPr>
              <a:t> </a:t>
            </a:r>
            <a:r>
              <a:rPr lang="fr-CA" sz="3800" i="1">
                <a:latin typeface="+mj-lt"/>
                <a:cs typeface="Calibri" panose="020F0502020204030204" pitchFamily="34" charset="0"/>
              </a:rPr>
              <a:t>« Lectures et documentations »</a:t>
            </a:r>
          </a:p>
          <a:p>
            <a:pPr marL="0" indent="0">
              <a:buNone/>
            </a:pPr>
            <a:r>
              <a:rPr lang="fr-CA" sz="2900" b="1">
                <a:latin typeface="+mj-lt"/>
                <a:cs typeface="Calibri" panose="020F0502020204030204" pitchFamily="34" charset="0"/>
              </a:rPr>
              <a:t> </a:t>
            </a:r>
            <a:r>
              <a:rPr lang="fr-CA" sz="2600" b="1">
                <a:latin typeface="+mj-lt"/>
                <a:cs typeface="Calibri" panose="020F0502020204030204" pitchFamily="34" charset="0"/>
              </a:rPr>
              <a:t>CODE D’ÉTHIQUE EN T.E.S. </a:t>
            </a:r>
          </a:p>
          <a:p>
            <a:pPr>
              <a:buFont typeface="Wingdings" pitchFamily="2" charset="2"/>
              <a:buChar char="Ø"/>
            </a:pPr>
            <a:endParaRPr lang="fr-CA" sz="4000" b="1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3800" b="1">
                <a:latin typeface="+mj-lt"/>
                <a:cs typeface="Calibri" panose="020F0502020204030204" pitchFamily="34" charset="0"/>
              </a:rPr>
              <a:t>SECTION:  </a:t>
            </a:r>
            <a:r>
              <a:rPr lang="fr-CA" sz="3800" i="1">
                <a:latin typeface="+mj-lt"/>
                <a:cs typeface="Calibri" panose="020F0502020204030204" pitchFamily="34" charset="0"/>
              </a:rPr>
              <a:t>« Informations complémentaires »</a:t>
            </a:r>
          </a:p>
          <a:p>
            <a:pPr>
              <a:buFont typeface="Wingdings" pitchFamily="2" charset="2"/>
              <a:buChar char="Ø"/>
            </a:pPr>
            <a:r>
              <a:rPr lang="fr-CA" sz="2600" b="1">
                <a:latin typeface="+mj-lt"/>
                <a:cs typeface="Calibri" panose="020F0502020204030204" pitchFamily="34" charset="0"/>
              </a:rPr>
              <a:t>LES COMPÉTENCES PERSONNELLES ET   PROFESSIONNELLES</a:t>
            </a:r>
          </a:p>
          <a:p>
            <a:pPr>
              <a:buFont typeface="Wingdings" pitchFamily="2" charset="2"/>
              <a:buChar char="Ø"/>
            </a:pPr>
            <a:endParaRPr lang="fr-CA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5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23ED4F-6014-454A-94B7-294BCA70CDF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231136" y="467418"/>
            <a:ext cx="7729728" cy="1025206"/>
          </a:xfrm>
          <a:solidFill>
            <a:srgbClr val="EDA9DE"/>
          </a:solidFill>
        </p:spPr>
        <p:txBody>
          <a:bodyPr>
            <a:normAutofit fontScale="90000"/>
          </a:bodyPr>
          <a:lstStyle/>
          <a:p>
            <a:r>
              <a:rPr lang="fr-FR"/>
              <a:t>CE QUE DIT NOTRE CODE D’ÉTHIQUE EN TES…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9FDF30-CCDF-184C-8481-9C5F94A7784D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1249680" y="1248157"/>
            <a:ext cx="9692640" cy="522805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endParaRPr lang="fr-CA" sz="2000">
              <a:solidFill>
                <a:srgbClr val="404040"/>
              </a:solidFill>
              <a:cs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fr-CA" sz="3400">
                <a:solidFill>
                  <a:srgbClr val="404040"/>
                </a:solidFill>
                <a:cs typeface="Calibri" panose="020F0502020204030204" pitchFamily="34" charset="0"/>
              </a:rPr>
              <a:t>« En tant que futurs éducateurs spécialisés, vous aurez, au cours de votre formation, à développer des compétences personnelles et professionnelles. Comment les travailler? En appliquant et intégrant des comportements et des attitudes conformes à l’éthique de la profession d’éducateur spécialisé.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CA" sz="3400">
                <a:solidFill>
                  <a:srgbClr val="404040"/>
                </a:solidFill>
                <a:cs typeface="Calibri" panose="020F0502020204030204" pitchFamily="34" charset="0"/>
              </a:rPr>
              <a:t>Tous les enseignants, superviseurs et coordonnateurs du programme en Techniques d’éducation spécialisée (TES) s’engagent à entériner et à faire respecter un code d’éthique, afin de vous aider à devenir des intervenants responsables et professionnels une fois votre formation terminée. Votre meilleur outil de travail, c’est vous-même, alors commençons à le travailler!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CA" sz="3400" b="1">
                <a:solidFill>
                  <a:srgbClr val="404040"/>
                </a:solidFill>
                <a:cs typeface="Calibri" panose="020F0502020204030204" pitchFamily="34" charset="0"/>
              </a:rPr>
              <a:t>Et n’oubliez pas </a:t>
            </a:r>
            <a:r>
              <a:rPr lang="fr-CA" sz="3400">
                <a:solidFill>
                  <a:srgbClr val="404040"/>
                </a:solidFill>
                <a:cs typeface="Calibri" panose="020F0502020204030204" pitchFamily="34" charset="0"/>
              </a:rPr>
              <a:t>: VOUS êtes les premiers responsables de votre profil d’éducateur spécialisé et de votre avenir professionnel ».  </a:t>
            </a:r>
          </a:p>
          <a:p>
            <a:pPr>
              <a:lnSpc>
                <a:spcPct val="90000"/>
              </a:lnSpc>
            </a:pPr>
            <a:endParaRPr lang="fr-CA" sz="1100">
              <a:solidFill>
                <a:srgbClr val="404040"/>
              </a:solidFill>
            </a:endParaRPr>
          </a:p>
          <a:p>
            <a:pPr marL="0" indent="0" algn="r">
              <a:lnSpc>
                <a:spcPct val="90000"/>
              </a:lnSpc>
              <a:buNone/>
            </a:pPr>
            <a:r>
              <a:rPr lang="fr-CA" sz="1700">
                <a:solidFill>
                  <a:srgbClr val="404040"/>
                </a:solidFill>
              </a:rPr>
              <a:t>                         © 2015 Collège </a:t>
            </a:r>
            <a:r>
              <a:rPr lang="fr-CA" sz="1700" err="1">
                <a:solidFill>
                  <a:srgbClr val="404040"/>
                </a:solidFill>
              </a:rPr>
              <a:t>Mérici</a:t>
            </a:r>
            <a:r>
              <a:rPr lang="fr-CA" sz="1700">
                <a:solidFill>
                  <a:srgbClr val="404040"/>
                </a:solidFill>
              </a:rPr>
              <a:t> | Mise à jour août 2016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CA" sz="1700">
                <a:solidFill>
                  <a:srgbClr val="404040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endParaRPr lang="fr-FR" sz="170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7592B9-9E8D-DF4F-96E0-3D5E382D865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3000">
                <a:solidFill>
                  <a:srgbClr val="FFFFFF"/>
                </a:solidFill>
              </a:rPr>
              <a:t>CODE </a:t>
            </a:r>
            <a:br>
              <a:rPr lang="fr-FR" sz="3000">
                <a:solidFill>
                  <a:srgbClr val="FFFFFF"/>
                </a:solidFill>
              </a:rPr>
            </a:br>
            <a:r>
              <a:rPr lang="fr-FR" sz="3000">
                <a:solidFill>
                  <a:srgbClr val="FFFFFF"/>
                </a:solidFill>
              </a:rPr>
              <a:t>D’ETHIQUE </a:t>
            </a:r>
            <a:br>
              <a:rPr lang="fr-FR" sz="3000">
                <a:solidFill>
                  <a:srgbClr val="FFFFFF"/>
                </a:solidFill>
              </a:rPr>
            </a:br>
            <a:r>
              <a:rPr lang="fr-FR" sz="3000">
                <a:solidFill>
                  <a:srgbClr val="FFFFFF"/>
                </a:solidFill>
              </a:rPr>
              <a:t>EN 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831CBB-4254-674C-B7A9-FC9CD975402B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089355" y="94128"/>
            <a:ext cx="7102644" cy="6763871"/>
          </a:xfrm>
        </p:spPr>
        <p:txBody>
          <a:bodyPr numCol="1"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CA" sz="2000" b="1"/>
              <a:t>Tous les stages visent à démontrer, à consolider les compétences personnelles dont: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000"/>
              <a:t>Les habiletés relationnelles,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000"/>
              <a:t>la motivation,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000"/>
              <a:t>le dynamisme,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000"/>
              <a:t>le travail en équipe,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000"/>
              <a:t>le sens des responsabilités,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000"/>
              <a:t> le respect,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000"/>
              <a:t>le savoir-être,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000"/>
              <a:t>le jugement,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000"/>
              <a:t>la capacité d’adaptation,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000"/>
              <a:t>la connaissance de soi,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000"/>
              <a:t>l’initiative et l’autonomie,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000"/>
              <a:t>la fermeté,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000"/>
              <a:t>la créativité,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000"/>
              <a:t>la stabilité émotionnelle.</a:t>
            </a:r>
          </a:p>
          <a:p>
            <a:pPr marL="0" indent="0">
              <a:lnSpc>
                <a:spcPct val="90000"/>
              </a:lnSpc>
              <a:buNone/>
            </a:pPr>
            <a:endParaRPr lang="fr-CA" sz="1100"/>
          </a:p>
          <a:p>
            <a:pPr marL="0" indent="0">
              <a:lnSpc>
                <a:spcPct val="90000"/>
              </a:lnSpc>
              <a:buNone/>
            </a:pPr>
            <a:r>
              <a:rPr lang="fr-CA" sz="1900"/>
              <a:t>Plus de descriptif dans les « Appréciations » de chacun des stages </a:t>
            </a:r>
            <a:r>
              <a:rPr lang="fr-CA" sz="1900" b="1"/>
              <a:t>et </a:t>
            </a:r>
            <a:r>
              <a:rPr lang="fr-CA" sz="1900"/>
              <a:t>dans le documents « Les compétences personnelles et professionnelles » sur Moodl</a:t>
            </a:r>
            <a:r>
              <a:rPr lang="fr-CA" sz="2000"/>
              <a:t>e.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310823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7592B9-9E8D-DF4F-96E0-3D5E382D865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3000">
                <a:solidFill>
                  <a:srgbClr val="EDA9DE"/>
                </a:solidFill>
              </a:rPr>
              <a:t>CODE </a:t>
            </a:r>
            <a:br>
              <a:rPr lang="fr-FR" sz="3000">
                <a:solidFill>
                  <a:srgbClr val="EDA9DE"/>
                </a:solidFill>
              </a:rPr>
            </a:br>
            <a:r>
              <a:rPr lang="fr-FR" sz="3000">
                <a:solidFill>
                  <a:srgbClr val="EDA9DE"/>
                </a:solidFill>
              </a:rPr>
              <a:t>D’ETHIQUE </a:t>
            </a:r>
            <a:br>
              <a:rPr lang="fr-FR" sz="3000">
                <a:solidFill>
                  <a:srgbClr val="EDA9DE"/>
                </a:solidFill>
              </a:rPr>
            </a:br>
            <a:r>
              <a:rPr lang="fr-FR" sz="3000">
                <a:solidFill>
                  <a:srgbClr val="EDA9DE"/>
                </a:solidFill>
              </a:rPr>
              <a:t>EN 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831CBB-4254-674C-B7A9-FC9CD975402B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089356" y="188260"/>
            <a:ext cx="6945762" cy="6279775"/>
          </a:xfrm>
        </p:spPr>
        <p:txBody>
          <a:bodyPr numCol="1" anchor="t">
            <a:normAutofit/>
          </a:bodyPr>
          <a:lstStyle/>
          <a:p>
            <a:pPr>
              <a:buFont typeface="Wingdings" pitchFamily="2" charset="2"/>
              <a:buChar char="Ø"/>
            </a:pPr>
            <a:endParaRPr lang="fr-CA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b="1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CA" sz="2200" b="1">
                <a:cs typeface="Calibri" panose="020F0502020204030204" pitchFamily="34" charset="0"/>
              </a:rPr>
              <a:t>LES COMPÉTENCES PERSONNELLES ET PROFESSIONNELLES</a:t>
            </a:r>
          </a:p>
          <a:p>
            <a:pPr marL="0" indent="0">
              <a:buNone/>
            </a:pPr>
            <a:r>
              <a:rPr lang="fr-CA" sz="2000" b="1">
                <a:cs typeface="Calibri" panose="020F0502020204030204" pitchFamily="34" charset="0"/>
              </a:rPr>
              <a:t>« L’éthique professionnelle de l’étudiant-stagiaire passe notamment par le </a:t>
            </a:r>
            <a:r>
              <a:rPr lang="fr-CA" sz="2800" b="1">
                <a:cs typeface="Calibri" panose="020F0502020204030204" pitchFamily="34" charset="0"/>
              </a:rPr>
              <a:t>RESPECT</a:t>
            </a:r>
          </a:p>
          <a:p>
            <a:pPr marL="0" indent="0">
              <a:buNone/>
            </a:pPr>
            <a:endParaRPr lang="fr-CA" sz="2800" b="1">
              <a:cs typeface="Calibri" panose="020F050202020403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CA" sz="2000" b="1">
                <a:cs typeface="Calibri" panose="020F0502020204030204" pitchFamily="34" charset="0"/>
              </a:rPr>
              <a:t>Des droits des clients </a:t>
            </a:r>
            <a:r>
              <a:rPr lang="fr-CA" sz="1800" b="1">
                <a:cs typeface="Calibri" panose="020F0502020204030204" pitchFamily="34" charset="0"/>
              </a:rPr>
              <a:t>(droits à l’intimité, à l’intégrité, à prendre des décisions…)</a:t>
            </a:r>
            <a:r>
              <a:rPr lang="fr-CA" sz="2000" b="1">
                <a:cs typeface="Calibri" panose="020F0502020204030204" pitchFamily="34" charset="0"/>
              </a:rPr>
              <a:t>;</a:t>
            </a:r>
          </a:p>
          <a:p>
            <a:pPr lvl="1">
              <a:buFont typeface="Wingdings" pitchFamily="2" charset="2"/>
              <a:buChar char="Ø"/>
            </a:pPr>
            <a:r>
              <a:rPr lang="fr-CA" sz="2000" b="1">
                <a:cs typeface="Calibri" panose="020F0502020204030204" pitchFamily="34" charset="0"/>
              </a:rPr>
              <a:t>De la confidentialité des renseignements et des observations sur les clients et collègues, que ce soit dans le cadre du stage ou des supervisions;</a:t>
            </a:r>
          </a:p>
          <a:p>
            <a:pPr lvl="1">
              <a:buFont typeface="Wingdings" pitchFamily="2" charset="2"/>
              <a:buChar char="Ø"/>
            </a:pPr>
            <a:r>
              <a:rPr lang="fr-CA" sz="2000" b="1">
                <a:cs typeface="Calibri" panose="020F0502020204030204" pitchFamily="34" charset="0"/>
              </a:rPr>
              <a:t>De ses engagements </a:t>
            </a:r>
            <a:r>
              <a:rPr lang="fr-CA" sz="1800" b="1">
                <a:cs typeface="Calibri" panose="020F0502020204030204" pitchFamily="34" charset="0"/>
              </a:rPr>
              <a:t>(présence, tâches à effectuer et délais que cela soit au niveau du stage comme tel, des supervisions ou des travaux) </a:t>
            </a:r>
            <a:r>
              <a:rPr lang="fr-CA" sz="2000" b="1">
                <a:cs typeface="Calibri" panose="020F0502020204030204" pitchFamily="34" charset="0"/>
              </a:rPr>
              <a:t>et des mandats et des limites de sa profession. »</a:t>
            </a:r>
          </a:p>
          <a:p>
            <a:pPr>
              <a:buFont typeface="Wingdings" pitchFamily="2" charset="2"/>
              <a:buChar char="Ø"/>
            </a:pPr>
            <a:endParaRPr lang="fr-CA" b="1"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CA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7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73E04-F9F4-6D47-88FD-DF681477D44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1273" y="463138"/>
            <a:ext cx="3176168" cy="5427023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fr-FR" sz="3600">
                <a:solidFill>
                  <a:srgbClr val="EDA9DE"/>
                </a:solidFill>
              </a:rPr>
              <a:t>Situations</a:t>
            </a:r>
            <a:br>
              <a:rPr lang="fr-FR" sz="3600">
                <a:solidFill>
                  <a:srgbClr val="EDA9DE"/>
                </a:solidFill>
              </a:rPr>
            </a:br>
            <a:r>
              <a:rPr lang="fr-FR" sz="3600">
                <a:solidFill>
                  <a:srgbClr val="EDA9DE"/>
                </a:solidFill>
              </a:rPr>
              <a:t> qui peuvent entraîner un arrêt de stage</a:t>
            </a:r>
          </a:p>
        </p:txBody>
      </p:sp>
      <p:graphicFrame>
        <p:nvGraphicFramePr>
          <p:cNvPr id="14" name="Espace réservé du contenu 2">
            <a:extLst>
              <a:ext uri="{FF2B5EF4-FFF2-40B4-BE49-F238E27FC236}">
                <a16:creationId xmlns:a16="http://schemas.microsoft.com/office/drawing/2014/main" id="{21FC7F2E-6248-48C9-908D-7AF8F1FCE63B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17278772"/>
              </p:ext>
            </p:extLst>
          </p:nvPr>
        </p:nvGraphicFramePr>
        <p:xfrm>
          <a:off x="4654296" y="83126"/>
          <a:ext cx="7537703" cy="6774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8785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06AD0C9417443A281ADC292EDFF19" ma:contentTypeVersion="9" ma:contentTypeDescription="Crée un document." ma:contentTypeScope="" ma:versionID="69be8242f6e5288c02b982132b3c5372">
  <xsd:schema xmlns:xsd="http://www.w3.org/2001/XMLSchema" xmlns:xs="http://www.w3.org/2001/XMLSchema" xmlns:p="http://schemas.microsoft.com/office/2006/metadata/properties" xmlns:ns2="6eb6f7aa-fe46-44e3-a99b-4c9b53608ba8" xmlns:ns3="0087d3a6-2d5a-4969-8fc1-9674b3bb7252" targetNamespace="http://schemas.microsoft.com/office/2006/metadata/properties" ma:root="true" ma:fieldsID="718de55bed5487a3e226adcbfeb5015f" ns2:_="" ns3:_="">
    <xsd:import namespace="6eb6f7aa-fe46-44e3-a99b-4c9b53608ba8"/>
    <xsd:import namespace="0087d3a6-2d5a-4969-8fc1-9674b3bb72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f7aa-fe46-44e3-a99b-4c9b53608b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d3993bdd-1f34-4d51-a735-8a10ab609c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7d3a6-2d5a-4969-8fc1-9674b3bb725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681080d-c245-4ea9-ad7d-1c184fb5a509}" ma:internalName="TaxCatchAll" ma:showField="CatchAllData" ma:web="0087d3a6-2d5a-4969-8fc1-9674b3bb72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4E37A6-A8B4-4756-9BEA-758056F0093A}">
  <ds:schemaRefs>
    <ds:schemaRef ds:uri="0087d3a6-2d5a-4969-8fc1-9674b3bb7252"/>
    <ds:schemaRef ds:uri="6eb6f7aa-fe46-44e3-a99b-4c9b53608b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E7650D-3E0B-43E8-B07D-078D6E8DC6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Colis</vt:lpstr>
      <vt:lpstr>L’Éthique Professionnelle Préparation aux stages</vt:lpstr>
      <vt:lpstr>INFOS et RAPPELS</vt:lpstr>
      <vt:lpstr>INFOS et RAPPELS</vt:lpstr>
      <vt:lpstr>Éthique professionnelle </vt:lpstr>
      <vt:lpstr>CODE  D’ETHIQUE  EN TES</vt:lpstr>
      <vt:lpstr>CE QUE DIT NOTRE CODE D’ÉTHIQUE EN TES…</vt:lpstr>
      <vt:lpstr>CODE  D’ETHIQUE  EN TES</vt:lpstr>
      <vt:lpstr>CODE  D’ETHIQUE  EN TES</vt:lpstr>
      <vt:lpstr>Situations  qui peuvent entraîner un arrêt de stage</vt:lpstr>
      <vt:lpstr>autres préoccupations…</vt:lpstr>
      <vt:lpstr>autres préoccupations…</vt:lpstr>
      <vt:lpstr>Autres documents pertinents  sur moodle</vt:lpstr>
      <vt:lpstr>IMPORTANT</vt:lpstr>
      <vt:lpstr>À VENIR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Préparation aux stages</dc:title>
  <dc:creator>Nancy Demers</dc:creator>
  <cp:revision>1</cp:revision>
  <dcterms:created xsi:type="dcterms:W3CDTF">2021-10-31T20:12:31Z</dcterms:created>
  <dcterms:modified xsi:type="dcterms:W3CDTF">2023-03-20T15:15:28Z</dcterms:modified>
</cp:coreProperties>
</file>