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56" r:id="rId5"/>
    <p:sldId id="264" r:id="rId6"/>
    <p:sldId id="265" r:id="rId7"/>
    <p:sldId id="283" r:id="rId8"/>
    <p:sldId id="266" r:id="rId9"/>
    <p:sldId id="267" r:id="rId10"/>
    <p:sldId id="257" r:id="rId11"/>
    <p:sldId id="269" r:id="rId12"/>
    <p:sldId id="280" r:id="rId13"/>
    <p:sldId id="259" r:id="rId14"/>
    <p:sldId id="261" r:id="rId15"/>
    <p:sldId id="262" r:id="rId16"/>
    <p:sldId id="263" r:id="rId17"/>
    <p:sldId id="284" r:id="rId18"/>
    <p:sldId id="258" r:id="rId19"/>
    <p:sldId id="272" r:id="rId20"/>
    <p:sldId id="273" r:id="rId21"/>
    <p:sldId id="279" r:id="rId22"/>
    <p:sldId id="274" r:id="rId23"/>
    <p:sldId id="275" r:id="rId24"/>
    <p:sldId id="276"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425E2B4-567D-4872-B3AD-5B181DB63ED5}">
          <p14:sldIdLst>
            <p14:sldId id="256"/>
            <p14:sldId id="264"/>
            <p14:sldId id="265"/>
            <p14:sldId id="283"/>
            <p14:sldId id="266"/>
            <p14:sldId id="267"/>
            <p14:sldId id="257"/>
            <p14:sldId id="269"/>
            <p14:sldId id="280"/>
            <p14:sldId id="259"/>
            <p14:sldId id="261"/>
            <p14:sldId id="262"/>
            <p14:sldId id="263"/>
          </p14:sldIdLst>
        </p14:section>
        <p14:section name="Section sans titre" id="{28D2E8F9-AB24-4277-8585-50CF7BDB5F42}">
          <p14:sldIdLst>
            <p14:sldId id="284"/>
            <p14:sldId id="258"/>
            <p14:sldId id="272"/>
            <p14:sldId id="273"/>
            <p14:sldId id="279"/>
            <p14:sldId id="274"/>
            <p14:sldId id="275"/>
            <p14:sldId id="276"/>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11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736CB-FBF9-46FC-986B-096AD4AC6696}" v="216" dt="2023-05-01T15:13:31.183"/>
    <p1510:client id="{6F5348D8-D8B4-4FC5-A294-FAD06C4DF15C}" v="3" dt="2023-05-01T15:24:48.263"/>
    <p1510:client id="{C2613927-EB2F-A558-6064-94127459E8D8}" v="5" dt="2023-05-01T15:23:20.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hyperlink" Target="https://stage.merici.ca/portailgise/DocumentsLibres/hiver-2023-tous.pdf"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stage.merici.ca/portailgise/DocumentsLibres/hiver-2023-tous.pdf"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2EB1A4-1F54-48AE-B98F-B30728CF15F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DDA3AFB-17AC-4DD3-8601-7E547F0F2D92}">
      <dgm:prSet custT="1"/>
      <dgm:spPr/>
      <dgm:t>
        <a:bodyPr/>
        <a:lstStyle/>
        <a:p>
          <a:r>
            <a:rPr lang="fr-CA" sz="3200" b="1" dirty="0">
              <a:solidFill>
                <a:srgbClr val="FF0000"/>
              </a:solidFill>
            </a:rPr>
            <a:t>Moodle à remplir</a:t>
          </a:r>
          <a:r>
            <a:rPr lang="fr-CA" sz="3200" b="0" dirty="0">
              <a:solidFill>
                <a:srgbClr val="FF0000"/>
              </a:solidFill>
            </a:rPr>
            <a:t> </a:t>
          </a:r>
          <a:r>
            <a:rPr lang="fr-CA" sz="3200" b="0" dirty="0">
              <a:solidFill>
                <a:schemeClr val="tx1"/>
              </a:solidFill>
            </a:rPr>
            <a:t>-</a:t>
          </a:r>
          <a:r>
            <a:rPr lang="fr-CA" sz="3600" b="0" dirty="0">
              <a:solidFill>
                <a:schemeClr val="tx1"/>
              </a:solidFill>
            </a:rPr>
            <a:t> </a:t>
          </a:r>
          <a:r>
            <a:rPr lang="fr-CA" sz="2800" dirty="0"/>
            <a:t>seule façon de procéder pour qu’une confirmation officielle soit envoyée au milieu de stage - </a:t>
          </a:r>
          <a:r>
            <a:rPr lang="fr-CA" sz="2000" dirty="0"/>
            <a:t>n’oublie pas d’inscrire une adresse courriel.</a:t>
          </a:r>
          <a:endParaRPr lang="en-US" sz="3600" dirty="0"/>
        </a:p>
      </dgm:t>
    </dgm:pt>
    <dgm:pt modelId="{3F1192F5-1E2D-4C5F-B20F-1DCFD091A15B}" type="parTrans" cxnId="{9105C377-E45A-4C45-868B-68A2D297CE38}">
      <dgm:prSet/>
      <dgm:spPr/>
      <dgm:t>
        <a:bodyPr/>
        <a:lstStyle/>
        <a:p>
          <a:endParaRPr lang="en-US"/>
        </a:p>
      </dgm:t>
    </dgm:pt>
    <dgm:pt modelId="{6F7416CE-2C33-48F8-B480-E184AA727D6F}" type="sibTrans" cxnId="{9105C377-E45A-4C45-868B-68A2D297CE38}">
      <dgm:prSet/>
      <dgm:spPr/>
      <dgm:t>
        <a:bodyPr/>
        <a:lstStyle/>
        <a:p>
          <a:endParaRPr lang="en-US"/>
        </a:p>
      </dgm:t>
    </dgm:pt>
    <dgm:pt modelId="{49248F75-A6FA-46E3-B363-B23A4E86BF28}">
      <dgm:prSet custT="1"/>
      <dgm:spPr/>
      <dgm:t>
        <a:bodyPr/>
        <a:lstStyle/>
        <a:p>
          <a:endParaRPr lang="fr-CA" sz="1600" dirty="0"/>
        </a:p>
        <a:p>
          <a:r>
            <a:rPr lang="fr-CA" sz="2800" dirty="0"/>
            <a:t>Si tu n’as pas encore de stage confirmé, on reste en contact. Prochaines semaines: poursuite des suivis individuels, au besoin.</a:t>
          </a:r>
          <a:endParaRPr lang="en-US" sz="2800" dirty="0"/>
        </a:p>
      </dgm:t>
    </dgm:pt>
    <dgm:pt modelId="{63D25E29-D762-462D-A66C-3316CF07B0EB}" type="parTrans" cxnId="{B8BC6E6E-50D4-4F1D-8DAD-6100793E1C48}">
      <dgm:prSet/>
      <dgm:spPr/>
      <dgm:t>
        <a:bodyPr/>
        <a:lstStyle/>
        <a:p>
          <a:endParaRPr lang="en-US"/>
        </a:p>
      </dgm:t>
    </dgm:pt>
    <dgm:pt modelId="{C2A19710-8D87-4C11-8623-0B258698A59A}" type="sibTrans" cxnId="{B8BC6E6E-50D4-4F1D-8DAD-6100793E1C48}">
      <dgm:prSet/>
      <dgm:spPr/>
      <dgm:t>
        <a:bodyPr/>
        <a:lstStyle/>
        <a:p>
          <a:endParaRPr lang="en-US"/>
        </a:p>
      </dgm:t>
    </dgm:pt>
    <dgm:pt modelId="{F99AC59C-B933-4392-BCB7-CBD092448ADA}">
      <dgm:prSet custT="1"/>
      <dgm:spPr/>
      <dgm:t>
        <a:bodyPr/>
        <a:lstStyle/>
        <a:p>
          <a:endParaRPr lang="fr-CA" sz="1600" dirty="0"/>
        </a:p>
        <a:p>
          <a:pPr rtl="0"/>
          <a:r>
            <a:rPr lang="fr-CA" sz="2800" dirty="0"/>
            <a:t>Vérifie avec ton milieu, si besoin des </a:t>
          </a:r>
          <a:r>
            <a:rPr lang="fr-CA" sz="2800" u="none" dirty="0">
              <a:solidFill>
                <a:srgbClr val="FF0000"/>
              </a:solidFill>
            </a:rPr>
            <a:t>antécédents/ empêchements judiciaires </a:t>
          </a:r>
          <a:r>
            <a:rPr lang="fr-CA" sz="2800" dirty="0"/>
            <a:t>même, si la case n’est pas cochée sur </a:t>
          </a:r>
          <a:r>
            <a:rPr lang="fr-CA" sz="2800" dirty="0" err="1"/>
            <a:t>Gise</a:t>
          </a:r>
          <a:r>
            <a:rPr lang="fr-CA" sz="2800" dirty="0"/>
            <a:t>. On évite les mauvaises surprises.</a:t>
          </a:r>
          <a:endParaRPr lang="en-US" sz="2000" dirty="0"/>
        </a:p>
      </dgm:t>
    </dgm:pt>
    <dgm:pt modelId="{3F220EBA-9CEC-4741-B764-63D55B637A03}" type="parTrans" cxnId="{7FEA61C3-99CD-4502-95DD-4A202C76A9A1}">
      <dgm:prSet/>
      <dgm:spPr/>
      <dgm:t>
        <a:bodyPr/>
        <a:lstStyle/>
        <a:p>
          <a:endParaRPr lang="en-US"/>
        </a:p>
      </dgm:t>
    </dgm:pt>
    <dgm:pt modelId="{F4CE71B7-CAA7-4E78-80E2-393F1C4DC734}" type="sibTrans" cxnId="{7FEA61C3-99CD-4502-95DD-4A202C76A9A1}">
      <dgm:prSet/>
      <dgm:spPr/>
      <dgm:t>
        <a:bodyPr/>
        <a:lstStyle/>
        <a:p>
          <a:endParaRPr lang="en-US"/>
        </a:p>
      </dgm:t>
    </dgm:pt>
    <dgm:pt modelId="{73A9F014-60EE-5043-9E33-AED19A2FC169}" type="pres">
      <dgm:prSet presAssocID="{3E2EB1A4-1F54-48AE-B98F-B30728CF15F6}" presName="vert0" presStyleCnt="0">
        <dgm:presLayoutVars>
          <dgm:dir/>
          <dgm:animOne val="branch"/>
          <dgm:animLvl val="lvl"/>
        </dgm:presLayoutVars>
      </dgm:prSet>
      <dgm:spPr/>
    </dgm:pt>
    <dgm:pt modelId="{035473BF-3FA0-9442-ACE8-C5387ECD6E28}" type="pres">
      <dgm:prSet presAssocID="{BDDA3AFB-17AC-4DD3-8601-7E547F0F2D92}" presName="thickLine" presStyleLbl="alignNode1" presStyleIdx="0" presStyleCnt="3"/>
      <dgm:spPr/>
    </dgm:pt>
    <dgm:pt modelId="{F9E6C373-1184-104C-991B-1A89A223CC49}" type="pres">
      <dgm:prSet presAssocID="{BDDA3AFB-17AC-4DD3-8601-7E547F0F2D92}" presName="horz1" presStyleCnt="0"/>
      <dgm:spPr/>
    </dgm:pt>
    <dgm:pt modelId="{28B6553B-E9CE-A744-8D85-9EE0F6A40423}" type="pres">
      <dgm:prSet presAssocID="{BDDA3AFB-17AC-4DD3-8601-7E547F0F2D92}" presName="tx1" presStyleLbl="revTx" presStyleIdx="0" presStyleCnt="3" custScaleY="73287" custLinFactNeighborY="-3781"/>
      <dgm:spPr/>
    </dgm:pt>
    <dgm:pt modelId="{104D1C1A-117A-2A46-9BCE-B019AD8FAED5}" type="pres">
      <dgm:prSet presAssocID="{BDDA3AFB-17AC-4DD3-8601-7E547F0F2D92}" presName="vert1" presStyleCnt="0"/>
      <dgm:spPr/>
    </dgm:pt>
    <dgm:pt modelId="{E929EB5E-1EC0-F04A-A90D-8D57C25825B8}" type="pres">
      <dgm:prSet presAssocID="{49248F75-A6FA-46E3-B363-B23A4E86BF28}" presName="thickLine" presStyleLbl="alignNode1" presStyleIdx="1" presStyleCnt="3"/>
      <dgm:spPr/>
    </dgm:pt>
    <dgm:pt modelId="{B7F22282-CC89-7B47-86DB-B204120A8CDB}" type="pres">
      <dgm:prSet presAssocID="{49248F75-A6FA-46E3-B363-B23A4E86BF28}" presName="horz1" presStyleCnt="0"/>
      <dgm:spPr/>
    </dgm:pt>
    <dgm:pt modelId="{0249547F-8769-194F-A958-85C4543C435E}" type="pres">
      <dgm:prSet presAssocID="{49248F75-A6FA-46E3-B363-B23A4E86BF28}" presName="tx1" presStyleLbl="revTx" presStyleIdx="1" presStyleCnt="3" custScaleY="70584" custLinFactNeighborX="0" custLinFactNeighborY="-626"/>
      <dgm:spPr/>
    </dgm:pt>
    <dgm:pt modelId="{6EF02A84-229F-9D47-8C9E-D4A0601DE14D}" type="pres">
      <dgm:prSet presAssocID="{49248F75-A6FA-46E3-B363-B23A4E86BF28}" presName="vert1" presStyleCnt="0"/>
      <dgm:spPr/>
    </dgm:pt>
    <dgm:pt modelId="{1D25096B-4F53-6343-BC35-BBB858A1C346}" type="pres">
      <dgm:prSet presAssocID="{F99AC59C-B933-4392-BCB7-CBD092448ADA}" presName="thickLine" presStyleLbl="alignNode1" presStyleIdx="2" presStyleCnt="3"/>
      <dgm:spPr/>
    </dgm:pt>
    <dgm:pt modelId="{7E8BD3FE-7FCC-2E40-B401-4CB046328307}" type="pres">
      <dgm:prSet presAssocID="{F99AC59C-B933-4392-BCB7-CBD092448ADA}" presName="horz1" presStyleCnt="0"/>
      <dgm:spPr/>
    </dgm:pt>
    <dgm:pt modelId="{9E3FA951-3CFB-6846-B038-F1558869BE69}" type="pres">
      <dgm:prSet presAssocID="{F99AC59C-B933-4392-BCB7-CBD092448ADA}" presName="tx1" presStyleLbl="revTx" presStyleIdx="2" presStyleCnt="3" custScaleX="100098" custScaleY="131770"/>
      <dgm:spPr/>
    </dgm:pt>
    <dgm:pt modelId="{28DD6779-4885-5948-9FFC-A81346A395EC}" type="pres">
      <dgm:prSet presAssocID="{F99AC59C-B933-4392-BCB7-CBD092448ADA}" presName="vert1" presStyleCnt="0"/>
      <dgm:spPr/>
    </dgm:pt>
  </dgm:ptLst>
  <dgm:cxnLst>
    <dgm:cxn modelId="{B02F985F-B62B-3042-9488-3E4F5AB384C1}" type="presOf" srcId="{F99AC59C-B933-4392-BCB7-CBD092448ADA}" destId="{9E3FA951-3CFB-6846-B038-F1558869BE69}" srcOrd="0" destOrd="0" presId="urn:microsoft.com/office/officeart/2008/layout/LinedList"/>
    <dgm:cxn modelId="{9D5F176B-1B12-C94F-8873-F816870923E0}" type="presOf" srcId="{3E2EB1A4-1F54-48AE-B98F-B30728CF15F6}" destId="{73A9F014-60EE-5043-9E33-AED19A2FC169}" srcOrd="0" destOrd="0" presId="urn:microsoft.com/office/officeart/2008/layout/LinedList"/>
    <dgm:cxn modelId="{B8BC6E6E-50D4-4F1D-8DAD-6100793E1C48}" srcId="{3E2EB1A4-1F54-48AE-B98F-B30728CF15F6}" destId="{49248F75-A6FA-46E3-B363-B23A4E86BF28}" srcOrd="1" destOrd="0" parTransId="{63D25E29-D762-462D-A66C-3316CF07B0EB}" sibTransId="{C2A19710-8D87-4C11-8623-0B258698A59A}"/>
    <dgm:cxn modelId="{9105C377-E45A-4C45-868B-68A2D297CE38}" srcId="{3E2EB1A4-1F54-48AE-B98F-B30728CF15F6}" destId="{BDDA3AFB-17AC-4DD3-8601-7E547F0F2D92}" srcOrd="0" destOrd="0" parTransId="{3F1192F5-1E2D-4C5F-B20F-1DCFD091A15B}" sibTransId="{6F7416CE-2C33-48F8-B480-E184AA727D6F}"/>
    <dgm:cxn modelId="{DBB12F87-81F4-AF48-B976-CA9F54F7928B}" type="presOf" srcId="{BDDA3AFB-17AC-4DD3-8601-7E547F0F2D92}" destId="{28B6553B-E9CE-A744-8D85-9EE0F6A40423}" srcOrd="0" destOrd="0" presId="urn:microsoft.com/office/officeart/2008/layout/LinedList"/>
    <dgm:cxn modelId="{7FEA61C3-99CD-4502-95DD-4A202C76A9A1}" srcId="{3E2EB1A4-1F54-48AE-B98F-B30728CF15F6}" destId="{F99AC59C-B933-4392-BCB7-CBD092448ADA}" srcOrd="2" destOrd="0" parTransId="{3F220EBA-9CEC-4741-B764-63D55B637A03}" sibTransId="{F4CE71B7-CAA7-4E78-80E2-393F1C4DC734}"/>
    <dgm:cxn modelId="{392CE6FF-3A81-3246-A142-E16E86AD8CAF}" type="presOf" srcId="{49248F75-A6FA-46E3-B363-B23A4E86BF28}" destId="{0249547F-8769-194F-A958-85C4543C435E}" srcOrd="0" destOrd="0" presId="urn:microsoft.com/office/officeart/2008/layout/LinedList"/>
    <dgm:cxn modelId="{9E50A979-0924-8745-8420-E03995CE0FF5}" type="presParOf" srcId="{73A9F014-60EE-5043-9E33-AED19A2FC169}" destId="{035473BF-3FA0-9442-ACE8-C5387ECD6E28}" srcOrd="0" destOrd="0" presId="urn:microsoft.com/office/officeart/2008/layout/LinedList"/>
    <dgm:cxn modelId="{1169A364-081E-3A42-A0F9-A1DAF9C022C7}" type="presParOf" srcId="{73A9F014-60EE-5043-9E33-AED19A2FC169}" destId="{F9E6C373-1184-104C-991B-1A89A223CC49}" srcOrd="1" destOrd="0" presId="urn:microsoft.com/office/officeart/2008/layout/LinedList"/>
    <dgm:cxn modelId="{61172426-B166-0045-B428-59E9D3FCFF1E}" type="presParOf" srcId="{F9E6C373-1184-104C-991B-1A89A223CC49}" destId="{28B6553B-E9CE-A744-8D85-9EE0F6A40423}" srcOrd="0" destOrd="0" presId="urn:microsoft.com/office/officeart/2008/layout/LinedList"/>
    <dgm:cxn modelId="{2F54B054-99B9-4041-A19E-BA1815492918}" type="presParOf" srcId="{F9E6C373-1184-104C-991B-1A89A223CC49}" destId="{104D1C1A-117A-2A46-9BCE-B019AD8FAED5}" srcOrd="1" destOrd="0" presId="urn:microsoft.com/office/officeart/2008/layout/LinedList"/>
    <dgm:cxn modelId="{CC50F62E-1BB1-8642-AC1C-4718AEAE586C}" type="presParOf" srcId="{73A9F014-60EE-5043-9E33-AED19A2FC169}" destId="{E929EB5E-1EC0-F04A-A90D-8D57C25825B8}" srcOrd="2" destOrd="0" presId="urn:microsoft.com/office/officeart/2008/layout/LinedList"/>
    <dgm:cxn modelId="{C1059DCC-B80E-F346-83B5-A3476A41F729}" type="presParOf" srcId="{73A9F014-60EE-5043-9E33-AED19A2FC169}" destId="{B7F22282-CC89-7B47-86DB-B204120A8CDB}" srcOrd="3" destOrd="0" presId="urn:microsoft.com/office/officeart/2008/layout/LinedList"/>
    <dgm:cxn modelId="{63841960-607E-2C44-9F3B-28ACA5B242B0}" type="presParOf" srcId="{B7F22282-CC89-7B47-86DB-B204120A8CDB}" destId="{0249547F-8769-194F-A958-85C4543C435E}" srcOrd="0" destOrd="0" presId="urn:microsoft.com/office/officeart/2008/layout/LinedList"/>
    <dgm:cxn modelId="{57A9B308-B5BD-4049-B791-8AC75C6679CB}" type="presParOf" srcId="{B7F22282-CC89-7B47-86DB-B204120A8CDB}" destId="{6EF02A84-229F-9D47-8C9E-D4A0601DE14D}" srcOrd="1" destOrd="0" presId="urn:microsoft.com/office/officeart/2008/layout/LinedList"/>
    <dgm:cxn modelId="{CB235EFC-511E-FD4A-854C-FD777056228D}" type="presParOf" srcId="{73A9F014-60EE-5043-9E33-AED19A2FC169}" destId="{1D25096B-4F53-6343-BC35-BBB858A1C346}" srcOrd="4" destOrd="0" presId="urn:microsoft.com/office/officeart/2008/layout/LinedList"/>
    <dgm:cxn modelId="{95322237-A1B8-F84F-A757-2651EEED21C5}" type="presParOf" srcId="{73A9F014-60EE-5043-9E33-AED19A2FC169}" destId="{7E8BD3FE-7FCC-2E40-B401-4CB046328307}" srcOrd="5" destOrd="0" presId="urn:microsoft.com/office/officeart/2008/layout/LinedList"/>
    <dgm:cxn modelId="{7936F859-F4F8-2944-AF09-0B645F7D38F9}" type="presParOf" srcId="{7E8BD3FE-7FCC-2E40-B401-4CB046328307}" destId="{9E3FA951-3CFB-6846-B038-F1558869BE69}" srcOrd="0" destOrd="0" presId="urn:microsoft.com/office/officeart/2008/layout/LinedList"/>
    <dgm:cxn modelId="{4784D5FF-D18A-2D4E-B98F-D5FAD7EC19F1}" type="presParOf" srcId="{7E8BD3FE-7FCC-2E40-B401-4CB046328307}" destId="{28DD6779-4885-5948-9FFC-A81346A395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498030-8602-4AA0-8A56-13EE60AEF8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8E31C12-4ED5-4930-8C43-13A78ED04093}">
      <dgm:prSet custT="1"/>
      <dgm:spPr/>
      <dgm:t>
        <a:bodyPr/>
        <a:lstStyle/>
        <a:p>
          <a:r>
            <a:rPr lang="fr-CA" sz="3600" b="1" i="1" dirty="0"/>
            <a:t>«GUIDE DE PRÉPARATION AUX STAGES»: </a:t>
          </a:r>
        </a:p>
      </dgm:t>
    </dgm:pt>
    <dgm:pt modelId="{01FEA4A0-C7CE-4792-9AE3-D29E9F697BD0}" type="parTrans" cxnId="{88FE278F-BC5B-4F26-AEFA-CED8C8402523}">
      <dgm:prSet/>
      <dgm:spPr/>
      <dgm:t>
        <a:bodyPr/>
        <a:lstStyle/>
        <a:p>
          <a:endParaRPr lang="en-US"/>
        </a:p>
      </dgm:t>
    </dgm:pt>
    <dgm:pt modelId="{75DE9F14-D24E-4487-9BAE-CC3C284B299A}" type="sibTrans" cxnId="{88FE278F-BC5B-4F26-AEFA-CED8C8402523}">
      <dgm:prSet/>
      <dgm:spPr/>
      <dgm:t>
        <a:bodyPr/>
        <a:lstStyle/>
        <a:p>
          <a:endParaRPr lang="en-US"/>
        </a:p>
      </dgm:t>
    </dgm:pt>
    <dgm:pt modelId="{F560ADC3-43F5-4F4E-B39F-3B06938CFE3F}">
      <dgm:prSet/>
      <dgm:spPr/>
      <dgm:t>
        <a:bodyPr/>
        <a:lstStyle/>
        <a:p>
          <a:r>
            <a:rPr lang="fr-CA" b="1" i="1"/>
            <a:t>« LES TÂCHES DU STAGIAIRE » </a:t>
          </a:r>
          <a:r>
            <a:rPr lang="fr-CA"/>
            <a:t>–  Ces tâches seront reprises et expliquées lors de la signature de l’Entente de stage;</a:t>
          </a:r>
          <a:endParaRPr lang="en-US"/>
        </a:p>
      </dgm:t>
    </dgm:pt>
    <dgm:pt modelId="{1CCB1E6C-772E-4A77-ACA1-B82F18CECE7A}" type="parTrans" cxnId="{D222BC99-C5CA-4D39-AB07-C1B221F0F68C}">
      <dgm:prSet/>
      <dgm:spPr/>
      <dgm:t>
        <a:bodyPr/>
        <a:lstStyle/>
        <a:p>
          <a:endParaRPr lang="en-US"/>
        </a:p>
      </dgm:t>
    </dgm:pt>
    <dgm:pt modelId="{0F9A8AD4-CA67-477D-8A0A-E6F01096D07B}" type="sibTrans" cxnId="{D222BC99-C5CA-4D39-AB07-C1B221F0F68C}">
      <dgm:prSet/>
      <dgm:spPr/>
      <dgm:t>
        <a:bodyPr/>
        <a:lstStyle/>
        <a:p>
          <a:endParaRPr lang="en-US"/>
        </a:p>
      </dgm:t>
    </dgm:pt>
    <dgm:pt modelId="{B68F5BE7-1E70-4EDC-BA09-DE8447DEACB4}">
      <dgm:prSet/>
      <dgm:spPr/>
      <dgm:t>
        <a:bodyPr/>
        <a:lstStyle/>
        <a:p>
          <a:r>
            <a:rPr lang="fr-CA" b="1"/>
            <a:t>ESP</a:t>
          </a:r>
          <a:r>
            <a:rPr lang="fr-CA"/>
            <a:t>: Le stage 691-791 est porteur de l’ESP.  Tu dois réussir le stage pour réussir l’ESP.</a:t>
          </a:r>
          <a:endParaRPr lang="en-US"/>
        </a:p>
      </dgm:t>
    </dgm:pt>
    <dgm:pt modelId="{2A824E94-AC47-42C2-ADEA-FDC9D6929B3C}" type="parTrans" cxnId="{3F8B62DF-7C91-43CD-85AD-F94984F59757}">
      <dgm:prSet/>
      <dgm:spPr/>
      <dgm:t>
        <a:bodyPr/>
        <a:lstStyle/>
        <a:p>
          <a:endParaRPr lang="en-US"/>
        </a:p>
      </dgm:t>
    </dgm:pt>
    <dgm:pt modelId="{54775579-E3DB-4E4F-9450-F46088D921AF}" type="sibTrans" cxnId="{3F8B62DF-7C91-43CD-85AD-F94984F59757}">
      <dgm:prSet/>
      <dgm:spPr/>
      <dgm:t>
        <a:bodyPr/>
        <a:lstStyle/>
        <a:p>
          <a:endParaRPr lang="en-US"/>
        </a:p>
      </dgm:t>
    </dgm:pt>
    <dgm:pt modelId="{0D761251-A3EA-0D45-B8DD-5301F924E559}" type="pres">
      <dgm:prSet presAssocID="{15498030-8602-4AA0-8A56-13EE60AEF800}" presName="linear" presStyleCnt="0">
        <dgm:presLayoutVars>
          <dgm:animLvl val="lvl"/>
          <dgm:resizeHandles val="exact"/>
        </dgm:presLayoutVars>
      </dgm:prSet>
      <dgm:spPr/>
    </dgm:pt>
    <dgm:pt modelId="{E5E4AA7B-0F1A-C64E-87F8-E83671B1E0DA}" type="pres">
      <dgm:prSet presAssocID="{68E31C12-4ED5-4930-8C43-13A78ED04093}" presName="parentText" presStyleLbl="node1" presStyleIdx="0" presStyleCnt="3" custLinFactNeighborX="-1072">
        <dgm:presLayoutVars>
          <dgm:chMax val="0"/>
          <dgm:bulletEnabled val="1"/>
        </dgm:presLayoutVars>
      </dgm:prSet>
      <dgm:spPr/>
    </dgm:pt>
    <dgm:pt modelId="{F74B6AD2-6F60-3849-B3DD-6B63460587AD}" type="pres">
      <dgm:prSet presAssocID="{75DE9F14-D24E-4487-9BAE-CC3C284B299A}" presName="spacer" presStyleCnt="0"/>
      <dgm:spPr/>
    </dgm:pt>
    <dgm:pt modelId="{3498F7C0-8263-384B-A0CB-1EEF07245A23}" type="pres">
      <dgm:prSet presAssocID="{F560ADC3-43F5-4F4E-B39F-3B06938CFE3F}" presName="parentText" presStyleLbl="node1" presStyleIdx="1" presStyleCnt="3">
        <dgm:presLayoutVars>
          <dgm:chMax val="0"/>
          <dgm:bulletEnabled val="1"/>
        </dgm:presLayoutVars>
      </dgm:prSet>
      <dgm:spPr/>
    </dgm:pt>
    <dgm:pt modelId="{EDF1EC99-EC1F-3C4E-ABE0-9F273D339486}" type="pres">
      <dgm:prSet presAssocID="{0F9A8AD4-CA67-477D-8A0A-E6F01096D07B}" presName="spacer" presStyleCnt="0"/>
      <dgm:spPr/>
    </dgm:pt>
    <dgm:pt modelId="{5E076F3F-3EF8-D24F-BD4E-85CF6358D771}" type="pres">
      <dgm:prSet presAssocID="{B68F5BE7-1E70-4EDC-BA09-DE8447DEACB4}" presName="parentText" presStyleLbl="node1" presStyleIdx="2" presStyleCnt="3">
        <dgm:presLayoutVars>
          <dgm:chMax val="0"/>
          <dgm:bulletEnabled val="1"/>
        </dgm:presLayoutVars>
      </dgm:prSet>
      <dgm:spPr/>
    </dgm:pt>
  </dgm:ptLst>
  <dgm:cxnLst>
    <dgm:cxn modelId="{992F3E82-0CED-884D-9F02-6A5F6D0ABEB3}" type="presOf" srcId="{B68F5BE7-1E70-4EDC-BA09-DE8447DEACB4}" destId="{5E076F3F-3EF8-D24F-BD4E-85CF6358D771}" srcOrd="0" destOrd="0" presId="urn:microsoft.com/office/officeart/2005/8/layout/vList2"/>
    <dgm:cxn modelId="{320A4183-4BED-3C46-B78E-7547138645E2}" type="presOf" srcId="{F560ADC3-43F5-4F4E-B39F-3B06938CFE3F}" destId="{3498F7C0-8263-384B-A0CB-1EEF07245A23}" srcOrd="0" destOrd="0" presId="urn:microsoft.com/office/officeart/2005/8/layout/vList2"/>
    <dgm:cxn modelId="{88FE278F-BC5B-4F26-AEFA-CED8C8402523}" srcId="{15498030-8602-4AA0-8A56-13EE60AEF800}" destId="{68E31C12-4ED5-4930-8C43-13A78ED04093}" srcOrd="0" destOrd="0" parTransId="{01FEA4A0-C7CE-4792-9AE3-D29E9F697BD0}" sibTransId="{75DE9F14-D24E-4487-9BAE-CC3C284B299A}"/>
    <dgm:cxn modelId="{D222BC99-C5CA-4D39-AB07-C1B221F0F68C}" srcId="{15498030-8602-4AA0-8A56-13EE60AEF800}" destId="{F560ADC3-43F5-4F4E-B39F-3B06938CFE3F}" srcOrd="1" destOrd="0" parTransId="{1CCB1E6C-772E-4A77-ACA1-B82F18CECE7A}" sibTransId="{0F9A8AD4-CA67-477D-8A0A-E6F01096D07B}"/>
    <dgm:cxn modelId="{2BE37D9F-F107-FD45-80D9-E52AA6367A3E}" type="presOf" srcId="{15498030-8602-4AA0-8A56-13EE60AEF800}" destId="{0D761251-A3EA-0D45-B8DD-5301F924E559}" srcOrd="0" destOrd="0" presId="urn:microsoft.com/office/officeart/2005/8/layout/vList2"/>
    <dgm:cxn modelId="{997E4DA1-9DA5-6B42-B097-649FC3A93138}" type="presOf" srcId="{68E31C12-4ED5-4930-8C43-13A78ED04093}" destId="{E5E4AA7B-0F1A-C64E-87F8-E83671B1E0DA}" srcOrd="0" destOrd="0" presId="urn:microsoft.com/office/officeart/2005/8/layout/vList2"/>
    <dgm:cxn modelId="{3F8B62DF-7C91-43CD-85AD-F94984F59757}" srcId="{15498030-8602-4AA0-8A56-13EE60AEF800}" destId="{B68F5BE7-1E70-4EDC-BA09-DE8447DEACB4}" srcOrd="2" destOrd="0" parTransId="{2A824E94-AC47-42C2-ADEA-FDC9D6929B3C}" sibTransId="{54775579-E3DB-4E4F-9450-F46088D921AF}"/>
    <dgm:cxn modelId="{E2A699CE-1A27-B649-BB6E-CDC9C99C7ABB}" type="presParOf" srcId="{0D761251-A3EA-0D45-B8DD-5301F924E559}" destId="{E5E4AA7B-0F1A-C64E-87F8-E83671B1E0DA}" srcOrd="0" destOrd="0" presId="urn:microsoft.com/office/officeart/2005/8/layout/vList2"/>
    <dgm:cxn modelId="{E3C20FDA-4DCD-1443-AAA1-00FF0B730956}" type="presParOf" srcId="{0D761251-A3EA-0D45-B8DD-5301F924E559}" destId="{F74B6AD2-6F60-3849-B3DD-6B63460587AD}" srcOrd="1" destOrd="0" presId="urn:microsoft.com/office/officeart/2005/8/layout/vList2"/>
    <dgm:cxn modelId="{4E733050-0C85-6A4C-849A-74E3340BE880}" type="presParOf" srcId="{0D761251-A3EA-0D45-B8DD-5301F924E559}" destId="{3498F7C0-8263-384B-A0CB-1EEF07245A23}" srcOrd="2" destOrd="0" presId="urn:microsoft.com/office/officeart/2005/8/layout/vList2"/>
    <dgm:cxn modelId="{F899CDDF-EB3F-9D4A-9E85-7B80A4A38FE3}" type="presParOf" srcId="{0D761251-A3EA-0D45-B8DD-5301F924E559}" destId="{EDF1EC99-EC1F-3C4E-ABE0-9F273D339486}" srcOrd="3" destOrd="0" presId="urn:microsoft.com/office/officeart/2005/8/layout/vList2"/>
    <dgm:cxn modelId="{B46D0828-E139-6945-9EA1-C9CEC64CC8A2}" type="presParOf" srcId="{0D761251-A3EA-0D45-B8DD-5301F924E559}" destId="{5E076F3F-3EF8-D24F-BD4E-85CF6358D77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E9454E-85BB-4409-A028-0F47D91123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E5D867-7B1D-493B-919C-68F9BC9DD8F5}">
      <dgm:prSet/>
      <dgm:spPr/>
      <dgm:t>
        <a:bodyPr/>
        <a:lstStyle/>
        <a:p>
          <a:r>
            <a:rPr lang="fr-CA" dirty="0">
              <a:solidFill>
                <a:schemeClr val="tx1"/>
              </a:solidFill>
            </a:rPr>
            <a:t>Quoi faire si je reçois une invitation du milieu pour participer à un accueil avant la date officielle? </a:t>
          </a:r>
        </a:p>
        <a:p>
          <a:r>
            <a:rPr lang="fr-CA" dirty="0"/>
            <a:t>C’est possible et même intéressant d’y participer. Tu pourras comptabiliser ces heures.</a:t>
          </a:r>
          <a:endParaRPr lang="en-US" dirty="0"/>
        </a:p>
      </dgm:t>
    </dgm:pt>
    <dgm:pt modelId="{F5443915-C812-4C8F-BB9F-CE8F409F82A0}" type="parTrans" cxnId="{11CBEED7-6B72-450C-B45D-651139E86053}">
      <dgm:prSet/>
      <dgm:spPr/>
      <dgm:t>
        <a:bodyPr/>
        <a:lstStyle/>
        <a:p>
          <a:endParaRPr lang="en-US"/>
        </a:p>
      </dgm:t>
    </dgm:pt>
    <dgm:pt modelId="{DDE826AC-4AEA-449F-AA1C-321B87EBFDF0}" type="sibTrans" cxnId="{11CBEED7-6B72-450C-B45D-651139E86053}">
      <dgm:prSet/>
      <dgm:spPr/>
      <dgm:t>
        <a:bodyPr/>
        <a:lstStyle/>
        <a:p>
          <a:endParaRPr lang="en-US"/>
        </a:p>
      </dgm:t>
    </dgm:pt>
    <dgm:pt modelId="{621A3754-0B20-44E4-8499-F0C346EA7313}">
      <dgm:prSet custT="1"/>
      <dgm:spPr/>
      <dgm:t>
        <a:bodyPr/>
        <a:lstStyle/>
        <a:p>
          <a:r>
            <a:rPr lang="fr-CA" sz="4000" dirty="0"/>
            <a:t>« Calendrier des stages H-23 » </a:t>
          </a:r>
          <a:endParaRPr lang="fr-CA" sz="3400" dirty="0"/>
        </a:p>
        <a:p>
          <a:r>
            <a:rPr lang="fr-CA" sz="20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https://stage.merici.ca/portailgise/DocumentsLibres/hiver-2023-tous.pdf</a:t>
          </a:r>
          <a:endParaRPr lang="fr-CA" sz="2000" dirty="0">
            <a:solidFill>
              <a:schemeClr val="bg1"/>
            </a:solidFill>
          </a:endParaRPr>
        </a:p>
        <a:p>
          <a:endParaRPr lang="fr-CA" sz="700" dirty="0"/>
        </a:p>
      </dgm:t>
    </dgm:pt>
    <dgm:pt modelId="{42310502-2732-4F29-9BE7-D4A4F486A214}" type="sibTrans" cxnId="{31DA1E85-BBCB-4467-A47D-20B44BAD6895}">
      <dgm:prSet/>
      <dgm:spPr/>
      <dgm:t>
        <a:bodyPr/>
        <a:lstStyle/>
        <a:p>
          <a:endParaRPr lang="en-US"/>
        </a:p>
      </dgm:t>
    </dgm:pt>
    <dgm:pt modelId="{E7F1EB77-ADE6-4239-A073-4C645E796299}" type="parTrans" cxnId="{31DA1E85-BBCB-4467-A47D-20B44BAD6895}">
      <dgm:prSet/>
      <dgm:spPr/>
      <dgm:t>
        <a:bodyPr/>
        <a:lstStyle/>
        <a:p>
          <a:endParaRPr lang="en-US"/>
        </a:p>
      </dgm:t>
    </dgm:pt>
    <dgm:pt modelId="{928F9D4B-2DFB-CD49-92E9-3641DB731CF3}" type="pres">
      <dgm:prSet presAssocID="{F1E9454E-85BB-4409-A028-0F47D911237D}" presName="linear" presStyleCnt="0">
        <dgm:presLayoutVars>
          <dgm:animLvl val="lvl"/>
          <dgm:resizeHandles val="exact"/>
        </dgm:presLayoutVars>
      </dgm:prSet>
      <dgm:spPr/>
    </dgm:pt>
    <dgm:pt modelId="{4CD90F17-091F-3041-83DB-0B42A856E002}" type="pres">
      <dgm:prSet presAssocID="{621A3754-0B20-44E4-8499-F0C346EA7313}" presName="parentText" presStyleLbl="node1" presStyleIdx="0" presStyleCnt="2" custLinFactY="-1734" custLinFactNeighborX="-408" custLinFactNeighborY="-100000">
        <dgm:presLayoutVars>
          <dgm:chMax val="0"/>
          <dgm:bulletEnabled val="1"/>
        </dgm:presLayoutVars>
      </dgm:prSet>
      <dgm:spPr/>
    </dgm:pt>
    <dgm:pt modelId="{08365D11-0242-DF42-9175-262EAE8C5F60}" type="pres">
      <dgm:prSet presAssocID="{42310502-2732-4F29-9BE7-D4A4F486A214}" presName="spacer" presStyleCnt="0"/>
      <dgm:spPr/>
    </dgm:pt>
    <dgm:pt modelId="{C3244078-5D71-EF43-B8BA-3AC5D722D7A1}" type="pres">
      <dgm:prSet presAssocID="{02E5D867-7B1D-493B-919C-68F9BC9DD8F5}" presName="parentText" presStyleLbl="node1" presStyleIdx="1" presStyleCnt="2" custLinFactY="-402" custLinFactNeighborX="0" custLinFactNeighborY="-100000">
        <dgm:presLayoutVars>
          <dgm:chMax val="0"/>
          <dgm:bulletEnabled val="1"/>
        </dgm:presLayoutVars>
      </dgm:prSet>
      <dgm:spPr/>
    </dgm:pt>
  </dgm:ptLst>
  <dgm:cxnLst>
    <dgm:cxn modelId="{B7D9763E-3CD2-D34D-B950-2BB14CEF6EFB}" type="presOf" srcId="{02E5D867-7B1D-493B-919C-68F9BC9DD8F5}" destId="{C3244078-5D71-EF43-B8BA-3AC5D722D7A1}" srcOrd="0" destOrd="0" presId="urn:microsoft.com/office/officeart/2005/8/layout/vList2"/>
    <dgm:cxn modelId="{31DA1E85-BBCB-4467-A47D-20B44BAD6895}" srcId="{F1E9454E-85BB-4409-A028-0F47D911237D}" destId="{621A3754-0B20-44E4-8499-F0C346EA7313}" srcOrd="0" destOrd="0" parTransId="{E7F1EB77-ADE6-4239-A073-4C645E796299}" sibTransId="{42310502-2732-4F29-9BE7-D4A4F486A214}"/>
    <dgm:cxn modelId="{7486DD8B-FBD3-2A46-A3FB-72BA3783C427}" type="presOf" srcId="{621A3754-0B20-44E4-8499-F0C346EA7313}" destId="{4CD90F17-091F-3041-83DB-0B42A856E002}" srcOrd="0" destOrd="0" presId="urn:microsoft.com/office/officeart/2005/8/layout/vList2"/>
    <dgm:cxn modelId="{3830D3C4-8FBD-ED42-B7D6-6075EC287DCE}" type="presOf" srcId="{F1E9454E-85BB-4409-A028-0F47D911237D}" destId="{928F9D4B-2DFB-CD49-92E9-3641DB731CF3}" srcOrd="0" destOrd="0" presId="urn:microsoft.com/office/officeart/2005/8/layout/vList2"/>
    <dgm:cxn modelId="{11CBEED7-6B72-450C-B45D-651139E86053}" srcId="{F1E9454E-85BB-4409-A028-0F47D911237D}" destId="{02E5D867-7B1D-493B-919C-68F9BC9DD8F5}" srcOrd="1" destOrd="0" parTransId="{F5443915-C812-4C8F-BB9F-CE8F409F82A0}" sibTransId="{DDE826AC-4AEA-449F-AA1C-321B87EBFDF0}"/>
    <dgm:cxn modelId="{53D3C124-C8D5-C14C-A43F-66D5BCEFFCEE}" type="presParOf" srcId="{928F9D4B-2DFB-CD49-92E9-3641DB731CF3}" destId="{4CD90F17-091F-3041-83DB-0B42A856E002}" srcOrd="0" destOrd="0" presId="urn:microsoft.com/office/officeart/2005/8/layout/vList2"/>
    <dgm:cxn modelId="{D362997C-94BC-6847-898F-3862325CD80B}" type="presParOf" srcId="{928F9D4B-2DFB-CD49-92E9-3641DB731CF3}" destId="{08365D11-0242-DF42-9175-262EAE8C5F60}" srcOrd="1" destOrd="0" presId="urn:microsoft.com/office/officeart/2005/8/layout/vList2"/>
    <dgm:cxn modelId="{85802AEC-7917-FD47-9663-1C6C14759263}" type="presParOf" srcId="{928F9D4B-2DFB-CD49-92E9-3641DB731CF3}" destId="{C3244078-5D71-EF43-B8BA-3AC5D722D7A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E67870-EAE4-40DD-90E4-E8AA245FFE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D1FD578-7036-4BAA-9F65-5226AE3A806E}">
      <dgm:prSet custT="1"/>
      <dgm:spPr/>
      <dgm:t>
        <a:bodyPr/>
        <a:lstStyle/>
        <a:p>
          <a:pPr algn="just"/>
          <a:r>
            <a:rPr lang="fr-CA" sz="3200" b="1">
              <a:solidFill>
                <a:schemeClr val="tx1"/>
              </a:solidFill>
            </a:rPr>
            <a:t>Est-ce que je peux commencer avant la date officielle?</a:t>
          </a:r>
        </a:p>
        <a:p>
          <a:pPr algn="l"/>
          <a:r>
            <a:rPr lang="fr-CA" sz="3200"/>
            <a:t>Oui, mais se rappeler que ça ne permet pas de terminer plus tôt en mai.  On comprend que certains milieux aimeraient t’accueillir dès le retour en janvier, mais il est aussi important de prendre tes congés. </a:t>
          </a:r>
          <a:endParaRPr lang="en-US" sz="3200"/>
        </a:p>
      </dgm:t>
    </dgm:pt>
    <dgm:pt modelId="{F2D04421-EA43-490C-860F-208D5BA7E0F6}" type="parTrans" cxnId="{366237A2-8470-4361-85FB-21C0E0EC296E}">
      <dgm:prSet/>
      <dgm:spPr/>
      <dgm:t>
        <a:bodyPr/>
        <a:lstStyle/>
        <a:p>
          <a:endParaRPr lang="en-US"/>
        </a:p>
      </dgm:t>
    </dgm:pt>
    <dgm:pt modelId="{D8B1F121-C454-42E1-A3EF-3F0A86C11EFE}" type="sibTrans" cxnId="{366237A2-8470-4361-85FB-21C0E0EC296E}">
      <dgm:prSet/>
      <dgm:spPr/>
      <dgm:t>
        <a:bodyPr/>
        <a:lstStyle/>
        <a:p>
          <a:endParaRPr lang="en-US"/>
        </a:p>
      </dgm:t>
    </dgm:pt>
    <dgm:pt modelId="{8B00DD6D-53F7-49E3-BCF4-29817548B9F4}">
      <dgm:prSet custT="1"/>
      <dgm:spPr/>
      <dgm:t>
        <a:bodyPr/>
        <a:lstStyle/>
        <a:p>
          <a:pPr algn="l"/>
          <a:r>
            <a:rPr lang="fr-CA" sz="3200" dirty="0"/>
            <a:t>Ces journées serviront, si tu as des absences, pédagogiques, tempêtes… durant la session.  On ne t’encourage pas à commencer plusieurs jours à l’avance….</a:t>
          </a:r>
          <a:endParaRPr lang="en-US" sz="3200" dirty="0"/>
        </a:p>
      </dgm:t>
    </dgm:pt>
    <dgm:pt modelId="{E13EFC71-D92D-4D68-BDE9-5D664CFFE988}" type="parTrans" cxnId="{49C91273-9571-4B7B-B248-A5D22990418A}">
      <dgm:prSet/>
      <dgm:spPr/>
      <dgm:t>
        <a:bodyPr/>
        <a:lstStyle/>
        <a:p>
          <a:endParaRPr lang="en-US"/>
        </a:p>
      </dgm:t>
    </dgm:pt>
    <dgm:pt modelId="{46963B7E-2B8E-4799-9440-F9EF0716DD7A}" type="sibTrans" cxnId="{49C91273-9571-4B7B-B248-A5D22990418A}">
      <dgm:prSet/>
      <dgm:spPr/>
      <dgm:t>
        <a:bodyPr/>
        <a:lstStyle/>
        <a:p>
          <a:endParaRPr lang="en-US"/>
        </a:p>
      </dgm:t>
    </dgm:pt>
    <dgm:pt modelId="{0799983C-C55E-4A43-AFF2-1F51765A7D65}" type="pres">
      <dgm:prSet presAssocID="{3FE67870-EAE4-40DD-90E4-E8AA245FFECC}" presName="linear" presStyleCnt="0">
        <dgm:presLayoutVars>
          <dgm:animLvl val="lvl"/>
          <dgm:resizeHandles val="exact"/>
        </dgm:presLayoutVars>
      </dgm:prSet>
      <dgm:spPr/>
    </dgm:pt>
    <dgm:pt modelId="{CE8D86CE-EFEC-B941-A6B6-0F7FAE812078}" type="pres">
      <dgm:prSet presAssocID="{FD1FD578-7036-4BAA-9F65-5226AE3A806E}" presName="parentText" presStyleLbl="node1" presStyleIdx="0" presStyleCnt="2" custLinFactNeighborY="59658">
        <dgm:presLayoutVars>
          <dgm:chMax val="0"/>
          <dgm:bulletEnabled val="1"/>
        </dgm:presLayoutVars>
      </dgm:prSet>
      <dgm:spPr/>
    </dgm:pt>
    <dgm:pt modelId="{54A3F7B2-D8C9-4D48-9B36-032A0AE6FC12}" type="pres">
      <dgm:prSet presAssocID="{D8B1F121-C454-42E1-A3EF-3F0A86C11EFE}" presName="spacer" presStyleCnt="0"/>
      <dgm:spPr/>
    </dgm:pt>
    <dgm:pt modelId="{F37EFA59-EF95-9148-9AC3-AABE4E7D9808}" type="pres">
      <dgm:prSet presAssocID="{8B00DD6D-53F7-49E3-BCF4-29817548B9F4}" presName="parentText" presStyleLbl="node1" presStyleIdx="1" presStyleCnt="2" custLinFactNeighborX="1447" custLinFactNeighborY="-20841">
        <dgm:presLayoutVars>
          <dgm:chMax val="0"/>
          <dgm:bulletEnabled val="1"/>
        </dgm:presLayoutVars>
      </dgm:prSet>
      <dgm:spPr/>
    </dgm:pt>
  </dgm:ptLst>
  <dgm:cxnLst>
    <dgm:cxn modelId="{7822D218-E027-324F-902F-E44E7A22CC91}" type="presOf" srcId="{8B00DD6D-53F7-49E3-BCF4-29817548B9F4}" destId="{F37EFA59-EF95-9148-9AC3-AABE4E7D9808}" srcOrd="0" destOrd="0" presId="urn:microsoft.com/office/officeart/2005/8/layout/vList2"/>
    <dgm:cxn modelId="{E6C54E61-9979-E34D-B004-A5794C1B908C}" type="presOf" srcId="{FD1FD578-7036-4BAA-9F65-5226AE3A806E}" destId="{CE8D86CE-EFEC-B941-A6B6-0F7FAE812078}" srcOrd="0" destOrd="0" presId="urn:microsoft.com/office/officeart/2005/8/layout/vList2"/>
    <dgm:cxn modelId="{49C91273-9571-4B7B-B248-A5D22990418A}" srcId="{3FE67870-EAE4-40DD-90E4-E8AA245FFECC}" destId="{8B00DD6D-53F7-49E3-BCF4-29817548B9F4}" srcOrd="1" destOrd="0" parTransId="{E13EFC71-D92D-4D68-BDE9-5D664CFFE988}" sibTransId="{46963B7E-2B8E-4799-9440-F9EF0716DD7A}"/>
    <dgm:cxn modelId="{80F7FC87-8EDF-304C-9859-6AC3AC0C84DF}" type="presOf" srcId="{3FE67870-EAE4-40DD-90E4-E8AA245FFECC}" destId="{0799983C-C55E-4A43-AFF2-1F51765A7D65}" srcOrd="0" destOrd="0" presId="urn:microsoft.com/office/officeart/2005/8/layout/vList2"/>
    <dgm:cxn modelId="{366237A2-8470-4361-85FB-21C0E0EC296E}" srcId="{3FE67870-EAE4-40DD-90E4-E8AA245FFECC}" destId="{FD1FD578-7036-4BAA-9F65-5226AE3A806E}" srcOrd="0" destOrd="0" parTransId="{F2D04421-EA43-490C-860F-208D5BA7E0F6}" sibTransId="{D8B1F121-C454-42E1-A3EF-3F0A86C11EFE}"/>
    <dgm:cxn modelId="{5C7E0A5B-0570-7345-B155-6A125591A287}" type="presParOf" srcId="{0799983C-C55E-4A43-AFF2-1F51765A7D65}" destId="{CE8D86CE-EFEC-B941-A6B6-0F7FAE812078}" srcOrd="0" destOrd="0" presId="urn:microsoft.com/office/officeart/2005/8/layout/vList2"/>
    <dgm:cxn modelId="{5BB1DB65-946D-4448-8DC6-9F5096E9FC0A}" type="presParOf" srcId="{0799983C-C55E-4A43-AFF2-1F51765A7D65}" destId="{54A3F7B2-D8C9-4D48-9B36-032A0AE6FC12}" srcOrd="1" destOrd="0" presId="urn:microsoft.com/office/officeart/2005/8/layout/vList2"/>
    <dgm:cxn modelId="{C515CFFE-183E-B84A-9DE6-5ADEF1230B17}" type="presParOf" srcId="{0799983C-C55E-4A43-AFF2-1F51765A7D65}" destId="{F37EFA59-EF95-9148-9AC3-AABE4E7D9808}"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10F3F7-A2D6-445A-8A9F-B3D9F12F0E9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4D1277E-B4A1-48FA-A7F6-9E0EBB395A6C}">
      <dgm:prSet custT="1"/>
      <dgm:spPr/>
      <dgm:t>
        <a:bodyPr/>
        <a:lstStyle/>
        <a:p>
          <a:r>
            <a:rPr lang="fr-CA" sz="2200" dirty="0"/>
            <a:t>Arrive à l’avance, prévois bien le temps de transport, sois responsable, téléphone lors d’une absence imprévue </a:t>
          </a:r>
          <a:endParaRPr lang="en-US" sz="2200" dirty="0"/>
        </a:p>
      </dgm:t>
    </dgm:pt>
    <dgm:pt modelId="{C4DAC649-EBB7-4729-AB75-75371B54F30B}" type="parTrans" cxnId="{A8038B70-9DA5-4AFE-B96A-0018C2CF08BE}">
      <dgm:prSet/>
      <dgm:spPr/>
      <dgm:t>
        <a:bodyPr/>
        <a:lstStyle/>
        <a:p>
          <a:endParaRPr lang="en-US"/>
        </a:p>
      </dgm:t>
    </dgm:pt>
    <dgm:pt modelId="{238DC46F-3812-4FDD-90EF-8D44116436BD}" type="sibTrans" cxnId="{A8038B70-9DA5-4AFE-B96A-0018C2CF08BE}">
      <dgm:prSet/>
      <dgm:spPr/>
      <dgm:t>
        <a:bodyPr/>
        <a:lstStyle/>
        <a:p>
          <a:endParaRPr lang="en-US"/>
        </a:p>
      </dgm:t>
    </dgm:pt>
    <dgm:pt modelId="{9EE53E1D-8810-46E5-8050-7AC1472D3A23}">
      <dgm:prSet custT="1"/>
      <dgm:spPr/>
      <dgm:t>
        <a:bodyPr/>
        <a:lstStyle/>
        <a:p>
          <a:r>
            <a:rPr lang="fr-CA" sz="2400" dirty="0"/>
            <a:t>Sois </a:t>
          </a:r>
          <a:r>
            <a:rPr lang="fr-CA" sz="2400" dirty="0" err="1"/>
            <a:t>présent.e</a:t>
          </a:r>
          <a:r>
            <a:rPr lang="fr-CA" sz="2400" dirty="0"/>
            <a:t> auprès de l’équipe et des clients </a:t>
          </a:r>
          <a:endParaRPr lang="en-US" sz="2000" dirty="0"/>
        </a:p>
      </dgm:t>
    </dgm:pt>
    <dgm:pt modelId="{DD04BA24-C0F5-4310-AF50-AC18DC04C277}" type="parTrans" cxnId="{4558236C-BCE6-4164-AC60-5B43289EECC5}">
      <dgm:prSet/>
      <dgm:spPr/>
      <dgm:t>
        <a:bodyPr/>
        <a:lstStyle/>
        <a:p>
          <a:endParaRPr lang="en-US"/>
        </a:p>
      </dgm:t>
    </dgm:pt>
    <dgm:pt modelId="{0F94D657-2A1C-40A1-B9AF-B6B3AD6E8109}" type="sibTrans" cxnId="{4558236C-BCE6-4164-AC60-5B43289EECC5}">
      <dgm:prSet/>
      <dgm:spPr/>
      <dgm:t>
        <a:bodyPr/>
        <a:lstStyle/>
        <a:p>
          <a:endParaRPr lang="en-US"/>
        </a:p>
      </dgm:t>
    </dgm:pt>
    <dgm:pt modelId="{B4AB04D2-66A9-4B19-A2F0-F1CA752A886F}">
      <dgm:prSet custT="1"/>
      <dgm:spPr/>
      <dgm:t>
        <a:bodyPr/>
        <a:lstStyle/>
        <a:p>
          <a:r>
            <a:rPr lang="fr-CA" sz="2200" dirty="0"/>
            <a:t>Fais attention à tes pensées négatives : «je suis trop jeune, j’ai peu d’expérience, je ne suis pas bon.ne, etc.»</a:t>
          </a:r>
          <a:endParaRPr lang="en-US" sz="2200" dirty="0"/>
        </a:p>
      </dgm:t>
    </dgm:pt>
    <dgm:pt modelId="{3CB6726D-57D2-4A20-904E-814215815B4D}" type="parTrans" cxnId="{086FC349-6772-4158-A3A5-D3134D5848B4}">
      <dgm:prSet/>
      <dgm:spPr/>
      <dgm:t>
        <a:bodyPr/>
        <a:lstStyle/>
        <a:p>
          <a:endParaRPr lang="en-US"/>
        </a:p>
      </dgm:t>
    </dgm:pt>
    <dgm:pt modelId="{A5E3C218-8EC0-4F3D-8794-08A0753C35C3}" type="sibTrans" cxnId="{086FC349-6772-4158-A3A5-D3134D5848B4}">
      <dgm:prSet/>
      <dgm:spPr/>
      <dgm:t>
        <a:bodyPr/>
        <a:lstStyle/>
        <a:p>
          <a:endParaRPr lang="en-US"/>
        </a:p>
      </dgm:t>
    </dgm:pt>
    <dgm:pt modelId="{78B1DC11-8FB0-45EF-819D-561C6EBED44E}">
      <dgm:prSet custT="1"/>
      <dgm:spPr/>
      <dgm:t>
        <a:bodyPr/>
        <a:lstStyle/>
        <a:p>
          <a:r>
            <a:rPr lang="fr-CA" sz="2400" dirty="0"/>
            <a:t>N’essaie pas de vouloir faire tout, </a:t>
          </a:r>
          <a:r>
            <a:rPr lang="fr-CA" sz="2400" dirty="0" err="1"/>
            <a:t>tout.e</a:t>
          </a:r>
          <a:r>
            <a:rPr lang="fr-CA" sz="2400" dirty="0"/>
            <a:t> </a:t>
          </a:r>
          <a:r>
            <a:rPr lang="fr-CA" sz="2400" dirty="0" err="1"/>
            <a:t>seul.e</a:t>
          </a:r>
          <a:r>
            <a:rPr lang="fr-CA" sz="2400" dirty="0"/>
            <a:t>!</a:t>
          </a:r>
          <a:endParaRPr lang="en-US" sz="2400" dirty="0"/>
        </a:p>
      </dgm:t>
    </dgm:pt>
    <dgm:pt modelId="{8B9A1EF3-B21D-4A32-88F7-81E6256B438D}" type="parTrans" cxnId="{9442BADE-CDCA-4D42-8CB7-F4EF9D8A070F}">
      <dgm:prSet/>
      <dgm:spPr/>
      <dgm:t>
        <a:bodyPr/>
        <a:lstStyle/>
        <a:p>
          <a:endParaRPr lang="en-US"/>
        </a:p>
      </dgm:t>
    </dgm:pt>
    <dgm:pt modelId="{84F1ADD5-C3C6-4BA6-925D-BF6D8E09D3F6}" type="sibTrans" cxnId="{9442BADE-CDCA-4D42-8CB7-F4EF9D8A070F}">
      <dgm:prSet/>
      <dgm:spPr/>
      <dgm:t>
        <a:bodyPr/>
        <a:lstStyle/>
        <a:p>
          <a:endParaRPr lang="en-US"/>
        </a:p>
      </dgm:t>
    </dgm:pt>
    <dgm:pt modelId="{BA71A074-4B05-409B-AC0F-140FB8B0F068}">
      <dgm:prSet custT="1"/>
      <dgm:spPr/>
      <dgm:t>
        <a:bodyPr/>
        <a:lstStyle/>
        <a:p>
          <a:r>
            <a:rPr lang="fr-CA" sz="2400" dirty="0"/>
            <a:t>Sois </a:t>
          </a:r>
          <a:r>
            <a:rPr lang="fr-CA" sz="2400" dirty="0" err="1"/>
            <a:t>naturel.le</a:t>
          </a:r>
          <a:r>
            <a:rPr lang="fr-CA" sz="2400" dirty="0"/>
            <a:t> et va vers les autres, intéresse-toi aux autres</a:t>
          </a:r>
          <a:endParaRPr lang="en-US" sz="2400" dirty="0"/>
        </a:p>
      </dgm:t>
    </dgm:pt>
    <dgm:pt modelId="{5EAEF978-18CD-4CE8-BC62-B39FF1AC590F}" type="parTrans" cxnId="{440D0069-C1E6-4079-A2CC-FF18BF819CA6}">
      <dgm:prSet/>
      <dgm:spPr/>
      <dgm:t>
        <a:bodyPr/>
        <a:lstStyle/>
        <a:p>
          <a:endParaRPr lang="en-US"/>
        </a:p>
      </dgm:t>
    </dgm:pt>
    <dgm:pt modelId="{1082F417-626E-4EE2-9543-8EB16501E661}" type="sibTrans" cxnId="{440D0069-C1E6-4079-A2CC-FF18BF819CA6}">
      <dgm:prSet/>
      <dgm:spPr/>
      <dgm:t>
        <a:bodyPr/>
        <a:lstStyle/>
        <a:p>
          <a:endParaRPr lang="en-US"/>
        </a:p>
      </dgm:t>
    </dgm:pt>
    <dgm:pt modelId="{DCBE420C-988A-413C-9C00-D401C4DD0CCC}">
      <dgm:prSet custT="1"/>
      <dgm:spPr/>
      <dgm:t>
        <a:bodyPr/>
        <a:lstStyle/>
        <a:p>
          <a:r>
            <a:rPr lang="fr-CA" sz="2400" dirty="0"/>
            <a:t>Présente-toi à l’équipe, apprends à connaître ton milieu</a:t>
          </a:r>
          <a:endParaRPr lang="en-US" sz="2400" dirty="0"/>
        </a:p>
      </dgm:t>
    </dgm:pt>
    <dgm:pt modelId="{A65AC578-CAA7-45B5-A8A6-E318A91ACE05}" type="parTrans" cxnId="{FDF120C7-CFD7-4BF2-9FBA-44B865918B38}">
      <dgm:prSet/>
      <dgm:spPr/>
      <dgm:t>
        <a:bodyPr/>
        <a:lstStyle/>
        <a:p>
          <a:endParaRPr lang="en-US"/>
        </a:p>
      </dgm:t>
    </dgm:pt>
    <dgm:pt modelId="{466F6A74-3165-472A-A10E-BDA530C26034}" type="sibTrans" cxnId="{FDF120C7-CFD7-4BF2-9FBA-44B865918B38}">
      <dgm:prSet/>
      <dgm:spPr/>
      <dgm:t>
        <a:bodyPr/>
        <a:lstStyle/>
        <a:p>
          <a:endParaRPr lang="en-US"/>
        </a:p>
      </dgm:t>
    </dgm:pt>
    <dgm:pt modelId="{604FA162-6F07-49BA-A285-FA11B7D3D491}">
      <dgm:prSet custT="1"/>
      <dgm:spPr/>
      <dgm:t>
        <a:bodyPr/>
        <a:lstStyle/>
        <a:p>
          <a:r>
            <a:rPr lang="fr-CA" sz="2400" dirty="0"/>
            <a:t>Assure-toi des attentes de ton tuteur\tutrice;</a:t>
          </a:r>
          <a:endParaRPr lang="en-US" sz="2400" dirty="0"/>
        </a:p>
      </dgm:t>
    </dgm:pt>
    <dgm:pt modelId="{72D8A763-9093-4157-9ADE-283C3AEB7A8B}" type="parTrans" cxnId="{7BBFBA68-CBCA-41F8-B5BA-A8BAA896E51F}">
      <dgm:prSet/>
      <dgm:spPr/>
      <dgm:t>
        <a:bodyPr/>
        <a:lstStyle/>
        <a:p>
          <a:endParaRPr lang="en-US"/>
        </a:p>
      </dgm:t>
    </dgm:pt>
    <dgm:pt modelId="{AD890A37-936D-43A3-AB79-0A01C1450923}" type="sibTrans" cxnId="{7BBFBA68-CBCA-41F8-B5BA-A8BAA896E51F}">
      <dgm:prSet/>
      <dgm:spPr/>
      <dgm:t>
        <a:bodyPr/>
        <a:lstStyle/>
        <a:p>
          <a:endParaRPr lang="en-US"/>
        </a:p>
      </dgm:t>
    </dgm:pt>
    <dgm:pt modelId="{27710999-1E65-4626-9603-1F203B117E65}">
      <dgm:prSet custT="1"/>
      <dgm:spPr/>
      <dgm:t>
        <a:bodyPr/>
        <a:lstStyle/>
        <a:p>
          <a:r>
            <a:rPr lang="fr-CA" sz="2400" dirty="0"/>
            <a:t>Garde une attitude positive</a:t>
          </a:r>
          <a:endParaRPr lang="en-US" sz="2400" dirty="0"/>
        </a:p>
      </dgm:t>
    </dgm:pt>
    <dgm:pt modelId="{B0E85195-6C8D-4975-B478-2DDB14512E62}" type="parTrans" cxnId="{1FD7342F-4B19-4612-AF8C-707699ED0725}">
      <dgm:prSet/>
      <dgm:spPr/>
      <dgm:t>
        <a:bodyPr/>
        <a:lstStyle/>
        <a:p>
          <a:endParaRPr lang="en-US"/>
        </a:p>
      </dgm:t>
    </dgm:pt>
    <dgm:pt modelId="{08B48E85-B89F-44DE-A7A7-9EB3418D83CD}" type="sibTrans" cxnId="{1FD7342F-4B19-4612-AF8C-707699ED0725}">
      <dgm:prSet/>
      <dgm:spPr/>
      <dgm:t>
        <a:bodyPr/>
        <a:lstStyle/>
        <a:p>
          <a:endParaRPr lang="en-US"/>
        </a:p>
      </dgm:t>
    </dgm:pt>
    <dgm:pt modelId="{5AF5EF0F-123E-449B-A5E7-004E30CB7391}">
      <dgm:prSet custT="1"/>
      <dgm:spPr/>
      <dgm:t>
        <a:bodyPr/>
        <a:lstStyle/>
        <a:p>
          <a:r>
            <a:rPr lang="fr-CA" sz="2400" dirty="0"/>
            <a:t>Donne-toi du temps pour te sentir bien dans ton nouveau milieu</a:t>
          </a:r>
          <a:endParaRPr lang="en-US" sz="2400" dirty="0"/>
        </a:p>
      </dgm:t>
    </dgm:pt>
    <dgm:pt modelId="{66609E31-D4BB-4590-8140-9E6E5ABFD3E0}" type="parTrans" cxnId="{D1DAC29E-44E4-4A8A-A2B5-ABD391D8485A}">
      <dgm:prSet/>
      <dgm:spPr/>
      <dgm:t>
        <a:bodyPr/>
        <a:lstStyle/>
        <a:p>
          <a:endParaRPr lang="en-US"/>
        </a:p>
      </dgm:t>
    </dgm:pt>
    <dgm:pt modelId="{0EF7B5C8-00E1-4492-AA41-8B3E4B2F994B}" type="sibTrans" cxnId="{D1DAC29E-44E4-4A8A-A2B5-ABD391D8485A}">
      <dgm:prSet/>
      <dgm:spPr/>
      <dgm:t>
        <a:bodyPr/>
        <a:lstStyle/>
        <a:p>
          <a:endParaRPr lang="en-US"/>
        </a:p>
      </dgm:t>
    </dgm:pt>
    <dgm:pt modelId="{FA258457-8C94-DD4C-934D-CD176EC99DF2}" type="pres">
      <dgm:prSet presAssocID="{C810F3F7-A2D6-445A-8A9F-B3D9F12F0E98}" presName="diagram" presStyleCnt="0">
        <dgm:presLayoutVars>
          <dgm:dir/>
          <dgm:resizeHandles val="exact"/>
        </dgm:presLayoutVars>
      </dgm:prSet>
      <dgm:spPr/>
    </dgm:pt>
    <dgm:pt modelId="{0907EADB-9CD3-0140-806C-B04A4E40C4FD}" type="pres">
      <dgm:prSet presAssocID="{B4D1277E-B4A1-48FA-A7F6-9E0EBB395A6C}" presName="node" presStyleLbl="node1" presStyleIdx="0" presStyleCnt="9">
        <dgm:presLayoutVars>
          <dgm:bulletEnabled val="1"/>
        </dgm:presLayoutVars>
      </dgm:prSet>
      <dgm:spPr/>
    </dgm:pt>
    <dgm:pt modelId="{C0B8F6E6-E063-A747-80F8-1B91FA11C8F5}" type="pres">
      <dgm:prSet presAssocID="{238DC46F-3812-4FDD-90EF-8D44116436BD}" presName="sibTrans" presStyleCnt="0"/>
      <dgm:spPr/>
    </dgm:pt>
    <dgm:pt modelId="{E0B51BA1-0926-CB4B-9F99-7BB8BA1B31B0}" type="pres">
      <dgm:prSet presAssocID="{9EE53E1D-8810-46E5-8050-7AC1472D3A23}" presName="node" presStyleLbl="node1" presStyleIdx="1" presStyleCnt="9">
        <dgm:presLayoutVars>
          <dgm:bulletEnabled val="1"/>
        </dgm:presLayoutVars>
      </dgm:prSet>
      <dgm:spPr/>
    </dgm:pt>
    <dgm:pt modelId="{22BEAB5C-D21C-094D-B622-CBC32845A99E}" type="pres">
      <dgm:prSet presAssocID="{0F94D657-2A1C-40A1-B9AF-B6B3AD6E8109}" presName="sibTrans" presStyleCnt="0"/>
      <dgm:spPr/>
    </dgm:pt>
    <dgm:pt modelId="{4837A622-3B6A-E64C-BF6F-633A3DA12C0A}" type="pres">
      <dgm:prSet presAssocID="{B4AB04D2-66A9-4B19-A2F0-F1CA752A886F}" presName="node" presStyleLbl="node1" presStyleIdx="2" presStyleCnt="9">
        <dgm:presLayoutVars>
          <dgm:bulletEnabled val="1"/>
        </dgm:presLayoutVars>
      </dgm:prSet>
      <dgm:spPr/>
    </dgm:pt>
    <dgm:pt modelId="{18F147F5-3855-EE43-BFF2-052479690228}" type="pres">
      <dgm:prSet presAssocID="{A5E3C218-8EC0-4F3D-8794-08A0753C35C3}" presName="sibTrans" presStyleCnt="0"/>
      <dgm:spPr/>
    </dgm:pt>
    <dgm:pt modelId="{031ECB5A-96CB-F64C-A147-E8935D50D20D}" type="pres">
      <dgm:prSet presAssocID="{78B1DC11-8FB0-45EF-819D-561C6EBED44E}" presName="node" presStyleLbl="node1" presStyleIdx="3" presStyleCnt="9">
        <dgm:presLayoutVars>
          <dgm:bulletEnabled val="1"/>
        </dgm:presLayoutVars>
      </dgm:prSet>
      <dgm:spPr/>
    </dgm:pt>
    <dgm:pt modelId="{207F2668-B9B3-1B49-BBB3-9C2C4B97D05C}" type="pres">
      <dgm:prSet presAssocID="{84F1ADD5-C3C6-4BA6-925D-BF6D8E09D3F6}" presName="sibTrans" presStyleCnt="0"/>
      <dgm:spPr/>
    </dgm:pt>
    <dgm:pt modelId="{7C8DAFD0-3272-D746-B3AD-1C448B260FC1}" type="pres">
      <dgm:prSet presAssocID="{BA71A074-4B05-409B-AC0F-140FB8B0F068}" presName="node" presStyleLbl="node1" presStyleIdx="4" presStyleCnt="9">
        <dgm:presLayoutVars>
          <dgm:bulletEnabled val="1"/>
        </dgm:presLayoutVars>
      </dgm:prSet>
      <dgm:spPr/>
    </dgm:pt>
    <dgm:pt modelId="{547E0661-5C45-BA48-9363-197B94CA354C}" type="pres">
      <dgm:prSet presAssocID="{1082F417-626E-4EE2-9543-8EB16501E661}" presName="sibTrans" presStyleCnt="0"/>
      <dgm:spPr/>
    </dgm:pt>
    <dgm:pt modelId="{5AE4734D-AFB4-ED4C-A4C9-F644E5543213}" type="pres">
      <dgm:prSet presAssocID="{DCBE420C-988A-413C-9C00-D401C4DD0CCC}" presName="node" presStyleLbl="node1" presStyleIdx="5" presStyleCnt="9">
        <dgm:presLayoutVars>
          <dgm:bulletEnabled val="1"/>
        </dgm:presLayoutVars>
      </dgm:prSet>
      <dgm:spPr/>
    </dgm:pt>
    <dgm:pt modelId="{28648D3F-DC19-5C4D-B1C2-E9C343D4B06C}" type="pres">
      <dgm:prSet presAssocID="{466F6A74-3165-472A-A10E-BDA530C26034}" presName="sibTrans" presStyleCnt="0"/>
      <dgm:spPr/>
    </dgm:pt>
    <dgm:pt modelId="{9CE792FB-F6A3-F245-B54D-785B380D0A32}" type="pres">
      <dgm:prSet presAssocID="{604FA162-6F07-49BA-A285-FA11B7D3D491}" presName="node" presStyleLbl="node1" presStyleIdx="6" presStyleCnt="9">
        <dgm:presLayoutVars>
          <dgm:bulletEnabled val="1"/>
        </dgm:presLayoutVars>
      </dgm:prSet>
      <dgm:spPr/>
    </dgm:pt>
    <dgm:pt modelId="{A1B4A552-40EB-044E-B91B-C7F5F5734F92}" type="pres">
      <dgm:prSet presAssocID="{AD890A37-936D-43A3-AB79-0A01C1450923}" presName="sibTrans" presStyleCnt="0"/>
      <dgm:spPr/>
    </dgm:pt>
    <dgm:pt modelId="{BDF4E4D0-710B-5D40-BA08-72F80A4301F5}" type="pres">
      <dgm:prSet presAssocID="{27710999-1E65-4626-9603-1F203B117E65}" presName="node" presStyleLbl="node1" presStyleIdx="7" presStyleCnt="9">
        <dgm:presLayoutVars>
          <dgm:bulletEnabled val="1"/>
        </dgm:presLayoutVars>
      </dgm:prSet>
      <dgm:spPr/>
    </dgm:pt>
    <dgm:pt modelId="{CF0F0826-D648-1E4A-B739-74443C4AB196}" type="pres">
      <dgm:prSet presAssocID="{08B48E85-B89F-44DE-A7A7-9EB3418D83CD}" presName="sibTrans" presStyleCnt="0"/>
      <dgm:spPr/>
    </dgm:pt>
    <dgm:pt modelId="{05ACDE90-3BFB-CF4C-B5B5-3247A9E849C1}" type="pres">
      <dgm:prSet presAssocID="{5AF5EF0F-123E-449B-A5E7-004E30CB7391}" presName="node" presStyleLbl="node1" presStyleIdx="8" presStyleCnt="9">
        <dgm:presLayoutVars>
          <dgm:bulletEnabled val="1"/>
        </dgm:presLayoutVars>
      </dgm:prSet>
      <dgm:spPr/>
    </dgm:pt>
  </dgm:ptLst>
  <dgm:cxnLst>
    <dgm:cxn modelId="{ADB0661C-57A8-A64E-95A9-D4FBABDDA5F3}" type="presOf" srcId="{78B1DC11-8FB0-45EF-819D-561C6EBED44E}" destId="{031ECB5A-96CB-F64C-A147-E8935D50D20D}" srcOrd="0" destOrd="0" presId="urn:microsoft.com/office/officeart/2005/8/layout/default"/>
    <dgm:cxn modelId="{1FD7342F-4B19-4612-AF8C-707699ED0725}" srcId="{C810F3F7-A2D6-445A-8A9F-B3D9F12F0E98}" destId="{27710999-1E65-4626-9603-1F203B117E65}" srcOrd="7" destOrd="0" parTransId="{B0E85195-6C8D-4975-B478-2DDB14512E62}" sibTransId="{08B48E85-B89F-44DE-A7A7-9EB3418D83CD}"/>
    <dgm:cxn modelId="{7239EB43-404D-CF44-9F39-EFD822FD9E09}" type="presOf" srcId="{B4AB04D2-66A9-4B19-A2F0-F1CA752A886F}" destId="{4837A622-3B6A-E64C-BF6F-633A3DA12C0A}" srcOrd="0" destOrd="0" presId="urn:microsoft.com/office/officeart/2005/8/layout/default"/>
    <dgm:cxn modelId="{7BBFBA68-CBCA-41F8-B5BA-A8BAA896E51F}" srcId="{C810F3F7-A2D6-445A-8A9F-B3D9F12F0E98}" destId="{604FA162-6F07-49BA-A285-FA11B7D3D491}" srcOrd="6" destOrd="0" parTransId="{72D8A763-9093-4157-9ADE-283C3AEB7A8B}" sibTransId="{AD890A37-936D-43A3-AB79-0A01C1450923}"/>
    <dgm:cxn modelId="{440D0069-C1E6-4079-A2CC-FF18BF819CA6}" srcId="{C810F3F7-A2D6-445A-8A9F-B3D9F12F0E98}" destId="{BA71A074-4B05-409B-AC0F-140FB8B0F068}" srcOrd="4" destOrd="0" parTransId="{5EAEF978-18CD-4CE8-BC62-B39FF1AC590F}" sibTransId="{1082F417-626E-4EE2-9543-8EB16501E661}"/>
    <dgm:cxn modelId="{086FC349-6772-4158-A3A5-D3134D5848B4}" srcId="{C810F3F7-A2D6-445A-8A9F-B3D9F12F0E98}" destId="{B4AB04D2-66A9-4B19-A2F0-F1CA752A886F}" srcOrd="2" destOrd="0" parTransId="{3CB6726D-57D2-4A20-904E-814215815B4D}" sibTransId="{A5E3C218-8EC0-4F3D-8794-08A0753C35C3}"/>
    <dgm:cxn modelId="{2A251F6B-71A5-364D-95EC-310E8EA7E7E4}" type="presOf" srcId="{BA71A074-4B05-409B-AC0F-140FB8B0F068}" destId="{7C8DAFD0-3272-D746-B3AD-1C448B260FC1}" srcOrd="0" destOrd="0" presId="urn:microsoft.com/office/officeart/2005/8/layout/default"/>
    <dgm:cxn modelId="{4558236C-BCE6-4164-AC60-5B43289EECC5}" srcId="{C810F3F7-A2D6-445A-8A9F-B3D9F12F0E98}" destId="{9EE53E1D-8810-46E5-8050-7AC1472D3A23}" srcOrd="1" destOrd="0" parTransId="{DD04BA24-C0F5-4310-AF50-AC18DC04C277}" sibTransId="{0F94D657-2A1C-40A1-B9AF-B6B3AD6E8109}"/>
    <dgm:cxn modelId="{A8038B70-9DA5-4AFE-B96A-0018C2CF08BE}" srcId="{C810F3F7-A2D6-445A-8A9F-B3D9F12F0E98}" destId="{B4D1277E-B4A1-48FA-A7F6-9E0EBB395A6C}" srcOrd="0" destOrd="0" parTransId="{C4DAC649-EBB7-4729-AB75-75371B54F30B}" sibTransId="{238DC46F-3812-4FDD-90EF-8D44116436BD}"/>
    <dgm:cxn modelId="{0FBF9383-4B78-974B-BD62-940FFA61C97E}" type="presOf" srcId="{9EE53E1D-8810-46E5-8050-7AC1472D3A23}" destId="{E0B51BA1-0926-CB4B-9F99-7BB8BA1B31B0}" srcOrd="0" destOrd="0" presId="urn:microsoft.com/office/officeart/2005/8/layout/default"/>
    <dgm:cxn modelId="{5428849A-6624-4648-8B35-4065A6C9DA92}" type="presOf" srcId="{C810F3F7-A2D6-445A-8A9F-B3D9F12F0E98}" destId="{FA258457-8C94-DD4C-934D-CD176EC99DF2}" srcOrd="0" destOrd="0" presId="urn:microsoft.com/office/officeart/2005/8/layout/default"/>
    <dgm:cxn modelId="{D1DAC29E-44E4-4A8A-A2B5-ABD391D8485A}" srcId="{C810F3F7-A2D6-445A-8A9F-B3D9F12F0E98}" destId="{5AF5EF0F-123E-449B-A5E7-004E30CB7391}" srcOrd="8" destOrd="0" parTransId="{66609E31-D4BB-4590-8140-9E6E5ABFD3E0}" sibTransId="{0EF7B5C8-00E1-4492-AA41-8B3E4B2F994B}"/>
    <dgm:cxn modelId="{B177DAA1-D8B5-3541-B722-EF48D5FDF00B}" type="presOf" srcId="{DCBE420C-988A-413C-9C00-D401C4DD0CCC}" destId="{5AE4734D-AFB4-ED4C-A4C9-F644E5543213}" srcOrd="0" destOrd="0" presId="urn:microsoft.com/office/officeart/2005/8/layout/default"/>
    <dgm:cxn modelId="{FDF120C7-CFD7-4BF2-9FBA-44B865918B38}" srcId="{C810F3F7-A2D6-445A-8A9F-B3D9F12F0E98}" destId="{DCBE420C-988A-413C-9C00-D401C4DD0CCC}" srcOrd="5" destOrd="0" parTransId="{A65AC578-CAA7-45B5-A8A6-E318A91ACE05}" sibTransId="{466F6A74-3165-472A-A10E-BDA530C26034}"/>
    <dgm:cxn modelId="{BE30DCD9-AC85-3E4B-8700-17ED4CB6A2E7}" type="presOf" srcId="{5AF5EF0F-123E-449B-A5E7-004E30CB7391}" destId="{05ACDE90-3BFB-CF4C-B5B5-3247A9E849C1}" srcOrd="0" destOrd="0" presId="urn:microsoft.com/office/officeart/2005/8/layout/default"/>
    <dgm:cxn modelId="{9442BADE-CDCA-4D42-8CB7-F4EF9D8A070F}" srcId="{C810F3F7-A2D6-445A-8A9F-B3D9F12F0E98}" destId="{78B1DC11-8FB0-45EF-819D-561C6EBED44E}" srcOrd="3" destOrd="0" parTransId="{8B9A1EF3-B21D-4A32-88F7-81E6256B438D}" sibTransId="{84F1ADD5-C3C6-4BA6-925D-BF6D8E09D3F6}"/>
    <dgm:cxn modelId="{30A219EC-0A4A-094F-AFB0-EA9AB1B23E6C}" type="presOf" srcId="{B4D1277E-B4A1-48FA-A7F6-9E0EBB395A6C}" destId="{0907EADB-9CD3-0140-806C-B04A4E40C4FD}" srcOrd="0" destOrd="0" presId="urn:microsoft.com/office/officeart/2005/8/layout/default"/>
    <dgm:cxn modelId="{67C1A0F3-4E11-184F-9A06-44CE888FD781}" type="presOf" srcId="{604FA162-6F07-49BA-A285-FA11B7D3D491}" destId="{9CE792FB-F6A3-F245-B54D-785B380D0A32}" srcOrd="0" destOrd="0" presId="urn:microsoft.com/office/officeart/2005/8/layout/default"/>
    <dgm:cxn modelId="{3E1148FD-E1FF-C140-917D-F023A8D6F141}" type="presOf" srcId="{27710999-1E65-4626-9603-1F203B117E65}" destId="{BDF4E4D0-710B-5D40-BA08-72F80A4301F5}" srcOrd="0" destOrd="0" presId="urn:microsoft.com/office/officeart/2005/8/layout/default"/>
    <dgm:cxn modelId="{949E3AD6-C7A3-9541-B54A-C6474E15B5C9}" type="presParOf" srcId="{FA258457-8C94-DD4C-934D-CD176EC99DF2}" destId="{0907EADB-9CD3-0140-806C-B04A4E40C4FD}" srcOrd="0" destOrd="0" presId="urn:microsoft.com/office/officeart/2005/8/layout/default"/>
    <dgm:cxn modelId="{FF633EBC-4DEC-304D-B483-163DA7A479F3}" type="presParOf" srcId="{FA258457-8C94-DD4C-934D-CD176EC99DF2}" destId="{C0B8F6E6-E063-A747-80F8-1B91FA11C8F5}" srcOrd="1" destOrd="0" presId="urn:microsoft.com/office/officeart/2005/8/layout/default"/>
    <dgm:cxn modelId="{0EF71A88-0A5E-744D-8F5C-87DA6DCC43E7}" type="presParOf" srcId="{FA258457-8C94-DD4C-934D-CD176EC99DF2}" destId="{E0B51BA1-0926-CB4B-9F99-7BB8BA1B31B0}" srcOrd="2" destOrd="0" presId="urn:microsoft.com/office/officeart/2005/8/layout/default"/>
    <dgm:cxn modelId="{0666E6DC-9A39-F745-B81A-2BDE899ACD8F}" type="presParOf" srcId="{FA258457-8C94-DD4C-934D-CD176EC99DF2}" destId="{22BEAB5C-D21C-094D-B622-CBC32845A99E}" srcOrd="3" destOrd="0" presId="urn:microsoft.com/office/officeart/2005/8/layout/default"/>
    <dgm:cxn modelId="{91351099-EFB2-6545-84BE-9004037EA056}" type="presParOf" srcId="{FA258457-8C94-DD4C-934D-CD176EC99DF2}" destId="{4837A622-3B6A-E64C-BF6F-633A3DA12C0A}" srcOrd="4" destOrd="0" presId="urn:microsoft.com/office/officeart/2005/8/layout/default"/>
    <dgm:cxn modelId="{42EA0F45-D4EA-7E4A-A7E2-6597756D4957}" type="presParOf" srcId="{FA258457-8C94-DD4C-934D-CD176EC99DF2}" destId="{18F147F5-3855-EE43-BFF2-052479690228}" srcOrd="5" destOrd="0" presId="urn:microsoft.com/office/officeart/2005/8/layout/default"/>
    <dgm:cxn modelId="{34BF6402-9066-0140-B77F-3694796FD847}" type="presParOf" srcId="{FA258457-8C94-DD4C-934D-CD176EC99DF2}" destId="{031ECB5A-96CB-F64C-A147-E8935D50D20D}" srcOrd="6" destOrd="0" presId="urn:microsoft.com/office/officeart/2005/8/layout/default"/>
    <dgm:cxn modelId="{AB1406C5-EE5E-624A-9A45-23AB32C52662}" type="presParOf" srcId="{FA258457-8C94-DD4C-934D-CD176EC99DF2}" destId="{207F2668-B9B3-1B49-BBB3-9C2C4B97D05C}" srcOrd="7" destOrd="0" presId="urn:microsoft.com/office/officeart/2005/8/layout/default"/>
    <dgm:cxn modelId="{5F9F4C32-57FB-E343-B206-73BF968E3CBF}" type="presParOf" srcId="{FA258457-8C94-DD4C-934D-CD176EC99DF2}" destId="{7C8DAFD0-3272-D746-B3AD-1C448B260FC1}" srcOrd="8" destOrd="0" presId="urn:microsoft.com/office/officeart/2005/8/layout/default"/>
    <dgm:cxn modelId="{8ECCFB47-915F-8544-88FD-E6D2646ADDB1}" type="presParOf" srcId="{FA258457-8C94-DD4C-934D-CD176EC99DF2}" destId="{547E0661-5C45-BA48-9363-197B94CA354C}" srcOrd="9" destOrd="0" presId="urn:microsoft.com/office/officeart/2005/8/layout/default"/>
    <dgm:cxn modelId="{9EE316D8-6A86-6D42-AF41-70C607C1001E}" type="presParOf" srcId="{FA258457-8C94-DD4C-934D-CD176EC99DF2}" destId="{5AE4734D-AFB4-ED4C-A4C9-F644E5543213}" srcOrd="10" destOrd="0" presId="urn:microsoft.com/office/officeart/2005/8/layout/default"/>
    <dgm:cxn modelId="{3E72E039-B1B4-234C-B03A-6327B9C76E35}" type="presParOf" srcId="{FA258457-8C94-DD4C-934D-CD176EC99DF2}" destId="{28648D3F-DC19-5C4D-B1C2-E9C343D4B06C}" srcOrd="11" destOrd="0" presId="urn:microsoft.com/office/officeart/2005/8/layout/default"/>
    <dgm:cxn modelId="{74ECA73A-86BD-B648-A880-AAD5094CE267}" type="presParOf" srcId="{FA258457-8C94-DD4C-934D-CD176EC99DF2}" destId="{9CE792FB-F6A3-F245-B54D-785B380D0A32}" srcOrd="12" destOrd="0" presId="urn:microsoft.com/office/officeart/2005/8/layout/default"/>
    <dgm:cxn modelId="{E3533741-10CC-1E47-8C42-0DE7F9B0E5F4}" type="presParOf" srcId="{FA258457-8C94-DD4C-934D-CD176EC99DF2}" destId="{A1B4A552-40EB-044E-B91B-C7F5F5734F92}" srcOrd="13" destOrd="0" presId="urn:microsoft.com/office/officeart/2005/8/layout/default"/>
    <dgm:cxn modelId="{4E928ECB-9389-734C-AD63-838B2C9EAD21}" type="presParOf" srcId="{FA258457-8C94-DD4C-934D-CD176EC99DF2}" destId="{BDF4E4D0-710B-5D40-BA08-72F80A4301F5}" srcOrd="14" destOrd="0" presId="urn:microsoft.com/office/officeart/2005/8/layout/default"/>
    <dgm:cxn modelId="{F5ABF58D-A051-A442-82F8-62DBA8F870DB}" type="presParOf" srcId="{FA258457-8C94-DD4C-934D-CD176EC99DF2}" destId="{CF0F0826-D648-1E4A-B739-74443C4AB196}" srcOrd="15" destOrd="0" presId="urn:microsoft.com/office/officeart/2005/8/layout/default"/>
    <dgm:cxn modelId="{FCE71D6C-8E69-B546-AA57-7083CA4026AE}" type="presParOf" srcId="{FA258457-8C94-DD4C-934D-CD176EC99DF2}" destId="{05ACDE90-3BFB-CF4C-B5B5-3247A9E849C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44DC62-91A1-4B1F-883A-5445C3F2D09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36548B48-2E4E-4F50-8B60-B9DC62624E60}">
      <dgm:prSet/>
      <dgm:spPr/>
      <dgm:t>
        <a:bodyPr/>
        <a:lstStyle/>
        <a:p>
          <a:r>
            <a:rPr lang="fr-CA" dirty="0"/>
            <a:t>Tu connaîtras le nom de ton superviseur de stage quelques jours avant le début de la session.</a:t>
          </a:r>
        </a:p>
      </dgm:t>
    </dgm:pt>
    <dgm:pt modelId="{CE77A935-1667-4DF9-85C3-4A4A9631B73F}" type="parTrans" cxnId="{FCC80DB2-286B-4206-A121-6C225B43A82E}">
      <dgm:prSet/>
      <dgm:spPr/>
      <dgm:t>
        <a:bodyPr/>
        <a:lstStyle/>
        <a:p>
          <a:endParaRPr lang="en-US"/>
        </a:p>
      </dgm:t>
    </dgm:pt>
    <dgm:pt modelId="{34DB5934-6B18-4168-BA19-9D4E9C4A4E34}" type="sibTrans" cxnId="{FCC80DB2-286B-4206-A121-6C225B43A82E}">
      <dgm:prSet/>
      <dgm:spPr/>
      <dgm:t>
        <a:bodyPr/>
        <a:lstStyle/>
        <a:p>
          <a:endParaRPr lang="en-US"/>
        </a:p>
      </dgm:t>
    </dgm:pt>
    <dgm:pt modelId="{3DFF6E5A-447C-4683-A950-41965CC9FD59}">
      <dgm:prSet/>
      <dgm:spPr/>
      <dgm:t>
        <a:bodyPr/>
        <a:lstStyle/>
        <a:p>
          <a:r>
            <a:rPr lang="fr-CA"/>
            <a:t>Il t'enverra un MIO pour t'en informer et te donnera rendez-vous pour la première supervision collective.</a:t>
          </a:r>
          <a:endParaRPr lang="en-US"/>
        </a:p>
      </dgm:t>
    </dgm:pt>
    <dgm:pt modelId="{4625D311-086B-4C70-80C0-4B181509278F}" type="parTrans" cxnId="{008A0412-DD97-409B-A283-D30DBC7EE059}">
      <dgm:prSet/>
      <dgm:spPr/>
      <dgm:t>
        <a:bodyPr/>
        <a:lstStyle/>
        <a:p>
          <a:endParaRPr lang="en-US"/>
        </a:p>
      </dgm:t>
    </dgm:pt>
    <dgm:pt modelId="{594C1B59-4939-4578-9831-B453D1E0BB96}" type="sibTrans" cxnId="{008A0412-DD97-409B-A283-D30DBC7EE059}">
      <dgm:prSet/>
      <dgm:spPr/>
      <dgm:t>
        <a:bodyPr/>
        <a:lstStyle/>
        <a:p>
          <a:endParaRPr lang="en-US"/>
        </a:p>
      </dgm:t>
    </dgm:pt>
    <dgm:pt modelId="{8AD4F06E-6DF9-B845-A98F-51B2ECD04659}" type="pres">
      <dgm:prSet presAssocID="{EA44DC62-91A1-4B1F-883A-5445C3F2D09D}" presName="hierChild1" presStyleCnt="0">
        <dgm:presLayoutVars>
          <dgm:chPref val="1"/>
          <dgm:dir/>
          <dgm:animOne val="branch"/>
          <dgm:animLvl val="lvl"/>
          <dgm:resizeHandles/>
        </dgm:presLayoutVars>
      </dgm:prSet>
      <dgm:spPr/>
    </dgm:pt>
    <dgm:pt modelId="{9AD0D5D7-521B-2D4D-AE34-A443F99BAA88}" type="pres">
      <dgm:prSet presAssocID="{36548B48-2E4E-4F50-8B60-B9DC62624E60}" presName="hierRoot1" presStyleCnt="0"/>
      <dgm:spPr/>
    </dgm:pt>
    <dgm:pt modelId="{F01C804C-7C08-AA4F-BEBF-DDF66618CE0D}" type="pres">
      <dgm:prSet presAssocID="{36548B48-2E4E-4F50-8B60-B9DC62624E60}" presName="composite" presStyleCnt="0"/>
      <dgm:spPr/>
    </dgm:pt>
    <dgm:pt modelId="{FD5193B5-BF17-BC41-9815-A11CB87816FD}" type="pres">
      <dgm:prSet presAssocID="{36548B48-2E4E-4F50-8B60-B9DC62624E60}" presName="background" presStyleLbl="node0" presStyleIdx="0" presStyleCnt="2"/>
      <dgm:spPr/>
    </dgm:pt>
    <dgm:pt modelId="{A68F1ADB-B9E0-3A41-95DD-0581F2DE3A3C}" type="pres">
      <dgm:prSet presAssocID="{36548B48-2E4E-4F50-8B60-B9DC62624E60}" presName="text" presStyleLbl="fgAcc0" presStyleIdx="0" presStyleCnt="2">
        <dgm:presLayoutVars>
          <dgm:chPref val="3"/>
        </dgm:presLayoutVars>
      </dgm:prSet>
      <dgm:spPr/>
    </dgm:pt>
    <dgm:pt modelId="{53C1D6F0-1665-BB4F-ABB4-7EFC6A5FC1F9}" type="pres">
      <dgm:prSet presAssocID="{36548B48-2E4E-4F50-8B60-B9DC62624E60}" presName="hierChild2" presStyleCnt="0"/>
      <dgm:spPr/>
    </dgm:pt>
    <dgm:pt modelId="{667F3AF1-CB12-3E45-892D-2CB94A0F046B}" type="pres">
      <dgm:prSet presAssocID="{3DFF6E5A-447C-4683-A950-41965CC9FD59}" presName="hierRoot1" presStyleCnt="0"/>
      <dgm:spPr/>
    </dgm:pt>
    <dgm:pt modelId="{9F892A1E-F66F-A948-936A-D8A86D7F5D73}" type="pres">
      <dgm:prSet presAssocID="{3DFF6E5A-447C-4683-A950-41965CC9FD59}" presName="composite" presStyleCnt="0"/>
      <dgm:spPr/>
    </dgm:pt>
    <dgm:pt modelId="{1FE90AC5-6863-804A-B74D-77DE74CF0DAB}" type="pres">
      <dgm:prSet presAssocID="{3DFF6E5A-447C-4683-A950-41965CC9FD59}" presName="background" presStyleLbl="node0" presStyleIdx="1" presStyleCnt="2"/>
      <dgm:spPr/>
    </dgm:pt>
    <dgm:pt modelId="{338A7CD9-6562-704B-80E6-E0DB4455CCEF}" type="pres">
      <dgm:prSet presAssocID="{3DFF6E5A-447C-4683-A950-41965CC9FD59}" presName="text" presStyleLbl="fgAcc0" presStyleIdx="1" presStyleCnt="2">
        <dgm:presLayoutVars>
          <dgm:chPref val="3"/>
        </dgm:presLayoutVars>
      </dgm:prSet>
      <dgm:spPr/>
    </dgm:pt>
    <dgm:pt modelId="{80F68243-88FA-FB40-9145-0CB1AF27C566}" type="pres">
      <dgm:prSet presAssocID="{3DFF6E5A-447C-4683-A950-41965CC9FD59}" presName="hierChild2" presStyleCnt="0"/>
      <dgm:spPr/>
    </dgm:pt>
  </dgm:ptLst>
  <dgm:cxnLst>
    <dgm:cxn modelId="{008A0412-DD97-409B-A283-D30DBC7EE059}" srcId="{EA44DC62-91A1-4B1F-883A-5445C3F2D09D}" destId="{3DFF6E5A-447C-4683-A950-41965CC9FD59}" srcOrd="1" destOrd="0" parTransId="{4625D311-086B-4C70-80C0-4B181509278F}" sibTransId="{594C1B59-4939-4578-9831-B453D1E0BB96}"/>
    <dgm:cxn modelId="{C9841A9E-B090-8E46-8931-1D38671B45AF}" type="presOf" srcId="{3DFF6E5A-447C-4683-A950-41965CC9FD59}" destId="{338A7CD9-6562-704B-80E6-E0DB4455CCEF}" srcOrd="0" destOrd="0" presId="urn:microsoft.com/office/officeart/2005/8/layout/hierarchy1"/>
    <dgm:cxn modelId="{AB737BA7-FF77-0D43-8C0D-05DB0826C0BC}" type="presOf" srcId="{36548B48-2E4E-4F50-8B60-B9DC62624E60}" destId="{A68F1ADB-B9E0-3A41-95DD-0581F2DE3A3C}" srcOrd="0" destOrd="0" presId="urn:microsoft.com/office/officeart/2005/8/layout/hierarchy1"/>
    <dgm:cxn modelId="{FCC80DB2-286B-4206-A121-6C225B43A82E}" srcId="{EA44DC62-91A1-4B1F-883A-5445C3F2D09D}" destId="{36548B48-2E4E-4F50-8B60-B9DC62624E60}" srcOrd="0" destOrd="0" parTransId="{CE77A935-1667-4DF9-85C3-4A4A9631B73F}" sibTransId="{34DB5934-6B18-4168-BA19-9D4E9C4A4E34}"/>
    <dgm:cxn modelId="{8B7A38F7-2A5F-3447-9B31-6FAFB4771876}" type="presOf" srcId="{EA44DC62-91A1-4B1F-883A-5445C3F2D09D}" destId="{8AD4F06E-6DF9-B845-A98F-51B2ECD04659}" srcOrd="0" destOrd="0" presId="urn:microsoft.com/office/officeart/2005/8/layout/hierarchy1"/>
    <dgm:cxn modelId="{A757582F-C51D-8143-B516-19DDFDE16B65}" type="presParOf" srcId="{8AD4F06E-6DF9-B845-A98F-51B2ECD04659}" destId="{9AD0D5D7-521B-2D4D-AE34-A443F99BAA88}" srcOrd="0" destOrd="0" presId="urn:microsoft.com/office/officeart/2005/8/layout/hierarchy1"/>
    <dgm:cxn modelId="{4F64A2D2-0433-F24A-A5BB-8D5EA57AAA1F}" type="presParOf" srcId="{9AD0D5D7-521B-2D4D-AE34-A443F99BAA88}" destId="{F01C804C-7C08-AA4F-BEBF-DDF66618CE0D}" srcOrd="0" destOrd="0" presId="urn:microsoft.com/office/officeart/2005/8/layout/hierarchy1"/>
    <dgm:cxn modelId="{5BB185A5-54A6-CE44-8C98-F766A56F2E30}" type="presParOf" srcId="{F01C804C-7C08-AA4F-BEBF-DDF66618CE0D}" destId="{FD5193B5-BF17-BC41-9815-A11CB87816FD}" srcOrd="0" destOrd="0" presId="urn:microsoft.com/office/officeart/2005/8/layout/hierarchy1"/>
    <dgm:cxn modelId="{9E59E015-3BDA-E445-B4CD-22880CE6368A}" type="presParOf" srcId="{F01C804C-7C08-AA4F-BEBF-DDF66618CE0D}" destId="{A68F1ADB-B9E0-3A41-95DD-0581F2DE3A3C}" srcOrd="1" destOrd="0" presId="urn:microsoft.com/office/officeart/2005/8/layout/hierarchy1"/>
    <dgm:cxn modelId="{02EB36A1-1C8D-9749-9A26-B4DC0CAB55B1}" type="presParOf" srcId="{9AD0D5D7-521B-2D4D-AE34-A443F99BAA88}" destId="{53C1D6F0-1665-BB4F-ABB4-7EFC6A5FC1F9}" srcOrd="1" destOrd="0" presId="urn:microsoft.com/office/officeart/2005/8/layout/hierarchy1"/>
    <dgm:cxn modelId="{A2FCE908-1E6A-EC46-8589-B1526A9B0B25}" type="presParOf" srcId="{8AD4F06E-6DF9-B845-A98F-51B2ECD04659}" destId="{667F3AF1-CB12-3E45-892D-2CB94A0F046B}" srcOrd="1" destOrd="0" presId="urn:microsoft.com/office/officeart/2005/8/layout/hierarchy1"/>
    <dgm:cxn modelId="{0CFFC2FB-B0DD-3E4A-8031-F466BCC3B2D4}" type="presParOf" srcId="{667F3AF1-CB12-3E45-892D-2CB94A0F046B}" destId="{9F892A1E-F66F-A948-936A-D8A86D7F5D73}" srcOrd="0" destOrd="0" presId="urn:microsoft.com/office/officeart/2005/8/layout/hierarchy1"/>
    <dgm:cxn modelId="{F2436D20-916A-3F47-AEF6-4A951B73C0B4}" type="presParOf" srcId="{9F892A1E-F66F-A948-936A-D8A86D7F5D73}" destId="{1FE90AC5-6863-804A-B74D-77DE74CF0DAB}" srcOrd="0" destOrd="0" presId="urn:microsoft.com/office/officeart/2005/8/layout/hierarchy1"/>
    <dgm:cxn modelId="{9A40637A-F8D8-0F46-96E5-60BFA434390E}" type="presParOf" srcId="{9F892A1E-F66F-A948-936A-D8A86D7F5D73}" destId="{338A7CD9-6562-704B-80E6-E0DB4455CCEF}" srcOrd="1" destOrd="0" presId="urn:microsoft.com/office/officeart/2005/8/layout/hierarchy1"/>
    <dgm:cxn modelId="{14856867-D388-AD4D-A75A-5140D9D9D937}" type="presParOf" srcId="{667F3AF1-CB12-3E45-892D-2CB94A0F046B}" destId="{80F68243-88FA-FB40-9145-0CB1AF27C56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7A159C-6934-4332-90CD-2296E63C892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15FE718-7851-40D3-BB7A-E1DC0CFFF6AC}">
      <dgm:prSet custT="1"/>
      <dgm:spPr>
        <a:solidFill>
          <a:srgbClr val="FFC000"/>
        </a:solidFill>
      </dgm:spPr>
      <dgm:t>
        <a:bodyPr/>
        <a:lstStyle/>
        <a:p>
          <a:endParaRPr lang="fr-CA" sz="4500" b="1"/>
        </a:p>
        <a:p>
          <a:r>
            <a:rPr lang="fr-CA" sz="4500" b="1">
              <a:solidFill>
                <a:schemeClr val="tx1"/>
              </a:solidFill>
            </a:rPr>
            <a:t>1</a:t>
          </a:r>
          <a:r>
            <a:rPr lang="fr-CA" sz="4500" b="1" baseline="30000">
              <a:solidFill>
                <a:schemeClr val="tx1"/>
              </a:solidFill>
            </a:rPr>
            <a:t>re</a:t>
          </a:r>
          <a:r>
            <a:rPr lang="fr-CA" sz="4500" b="1">
              <a:solidFill>
                <a:schemeClr val="tx1"/>
              </a:solidFill>
            </a:rPr>
            <a:t> collective </a:t>
          </a:r>
        </a:p>
        <a:p>
          <a:pPr rtl="0"/>
          <a:r>
            <a:rPr lang="fr-CA" sz="3600" b="1" u="sng">
              <a:solidFill>
                <a:schemeClr val="tx1"/>
              </a:solidFill>
            </a:rPr>
            <a:t>391- 491</a:t>
          </a:r>
          <a:r>
            <a:rPr lang="fr-CA" sz="3600" b="1">
              <a:solidFill>
                <a:schemeClr val="tx1"/>
              </a:solidFill>
            </a:rPr>
            <a:t>:</a:t>
          </a:r>
          <a:r>
            <a:rPr lang="fr-CA" sz="3600" b="1">
              <a:solidFill>
                <a:schemeClr val="tx1"/>
              </a:solidFill>
              <a:latin typeface="Tw Cen MT Condensed" panose="020B0606020104020203"/>
            </a:rPr>
            <a:t> </a:t>
          </a:r>
          <a:r>
            <a:rPr lang="fr-CA" sz="3600" b="1">
              <a:solidFill>
                <a:schemeClr val="tx1"/>
              </a:solidFill>
            </a:rPr>
            <a:t> </a:t>
          </a:r>
          <a:r>
            <a:rPr lang="fr-CA" sz="4000">
              <a:solidFill>
                <a:schemeClr val="tx1"/>
              </a:solidFill>
            </a:rPr>
            <a:t>Jeudi </a:t>
          </a:r>
          <a:r>
            <a:rPr lang="fr-CA" sz="4000">
              <a:solidFill>
                <a:schemeClr val="tx1"/>
              </a:solidFill>
              <a:latin typeface="Tw Cen MT Condensed" panose="020B0606020104020203"/>
            </a:rPr>
            <a:t>24 août</a:t>
          </a:r>
          <a:r>
            <a:rPr lang="fr-CA" sz="4000">
              <a:solidFill>
                <a:schemeClr val="tx1"/>
              </a:solidFill>
            </a:rPr>
            <a:t> 2023</a:t>
          </a:r>
          <a:endParaRPr lang="fr-CA" sz="3600">
            <a:solidFill>
              <a:schemeClr val="tx1"/>
            </a:solidFill>
          </a:endParaRPr>
        </a:p>
        <a:p>
          <a:endParaRPr lang="fr-CA" sz="3600">
            <a:solidFill>
              <a:schemeClr val="tx1"/>
            </a:solidFill>
          </a:endParaRPr>
        </a:p>
        <a:p>
          <a:r>
            <a:rPr lang="fr-CA" sz="3600" b="1" u="sng">
              <a:solidFill>
                <a:schemeClr val="tx1"/>
              </a:solidFill>
              <a:latin typeface="Tw Cen MT Condensed" panose="020B0606020104020203"/>
            </a:rPr>
            <a:t>691-791</a:t>
          </a:r>
          <a:r>
            <a:rPr lang="fr-CA" sz="3600">
              <a:solidFill>
                <a:schemeClr val="tx1"/>
              </a:solidFill>
            </a:rPr>
            <a:t>: </a:t>
          </a:r>
          <a:r>
            <a:rPr lang="fr-CA" sz="4000">
              <a:solidFill>
                <a:schemeClr val="tx1"/>
              </a:solidFill>
            </a:rPr>
            <a:t>Vendredi 25 août 2023</a:t>
          </a:r>
          <a:endParaRPr lang="fr-CA" sz="3200">
            <a:solidFill>
              <a:schemeClr val="tx1"/>
            </a:solidFill>
          </a:endParaRPr>
        </a:p>
        <a:p>
          <a:endParaRPr lang="en-US" sz="4500"/>
        </a:p>
      </dgm:t>
    </dgm:pt>
    <dgm:pt modelId="{05AAF99F-3E25-4254-B54A-4DFA8FA808CB}" type="parTrans" cxnId="{27E19A34-250E-43FF-85AA-B7D0F7AD07F3}">
      <dgm:prSet/>
      <dgm:spPr/>
      <dgm:t>
        <a:bodyPr/>
        <a:lstStyle/>
        <a:p>
          <a:endParaRPr lang="en-US"/>
        </a:p>
      </dgm:t>
    </dgm:pt>
    <dgm:pt modelId="{BB71983E-9906-4A19-BE02-1B5B98E1381E}" type="sibTrans" cxnId="{27E19A34-250E-43FF-85AA-B7D0F7AD07F3}">
      <dgm:prSet/>
      <dgm:spPr/>
      <dgm:t>
        <a:bodyPr/>
        <a:lstStyle/>
        <a:p>
          <a:endParaRPr lang="en-US"/>
        </a:p>
      </dgm:t>
    </dgm:pt>
    <dgm:pt modelId="{A477A660-6FD2-0942-A2A0-7E363E6AB197}" type="pres">
      <dgm:prSet presAssocID="{B07A159C-6934-4332-90CD-2296E63C8922}" presName="linear" presStyleCnt="0">
        <dgm:presLayoutVars>
          <dgm:animLvl val="lvl"/>
          <dgm:resizeHandles val="exact"/>
        </dgm:presLayoutVars>
      </dgm:prSet>
      <dgm:spPr/>
    </dgm:pt>
    <dgm:pt modelId="{F4BB7FDE-3942-4B4A-A287-3065891C5BF0}" type="pres">
      <dgm:prSet presAssocID="{115FE718-7851-40D3-BB7A-E1DC0CFFF6AC}" presName="parentText" presStyleLbl="node1" presStyleIdx="0" presStyleCnt="1" custScaleX="99521" custScaleY="2000000">
        <dgm:presLayoutVars>
          <dgm:chMax val="0"/>
          <dgm:bulletEnabled val="1"/>
        </dgm:presLayoutVars>
      </dgm:prSet>
      <dgm:spPr/>
    </dgm:pt>
  </dgm:ptLst>
  <dgm:cxnLst>
    <dgm:cxn modelId="{27E19A34-250E-43FF-85AA-B7D0F7AD07F3}" srcId="{B07A159C-6934-4332-90CD-2296E63C8922}" destId="{115FE718-7851-40D3-BB7A-E1DC0CFFF6AC}" srcOrd="0" destOrd="0" parTransId="{05AAF99F-3E25-4254-B54A-4DFA8FA808CB}" sibTransId="{BB71983E-9906-4A19-BE02-1B5B98E1381E}"/>
    <dgm:cxn modelId="{81EBEC5D-E75A-2848-8DA9-D6B06C11EE14}" type="presOf" srcId="{115FE718-7851-40D3-BB7A-E1DC0CFFF6AC}" destId="{F4BB7FDE-3942-4B4A-A287-3065891C5BF0}" srcOrd="0" destOrd="0" presId="urn:microsoft.com/office/officeart/2005/8/layout/vList2"/>
    <dgm:cxn modelId="{9EAF91FA-9B52-614E-88B5-B06B0FF75F6D}" type="presOf" srcId="{B07A159C-6934-4332-90CD-2296E63C8922}" destId="{A477A660-6FD2-0942-A2A0-7E363E6AB197}" srcOrd="0" destOrd="0" presId="urn:microsoft.com/office/officeart/2005/8/layout/vList2"/>
    <dgm:cxn modelId="{DED43BA6-F54A-2340-BCAF-8D0419CFEAD3}" type="presParOf" srcId="{A477A660-6FD2-0942-A2A0-7E363E6AB197}" destId="{F4BB7FDE-3942-4B4A-A287-3065891C5BF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7B524F-F5AD-45E4-9144-89E0A9A5A1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6EE71E4-63C4-4C3A-9E67-2C94D343306D}">
      <dgm:prSet custT="1"/>
      <dgm:spPr/>
      <dgm:t>
        <a:bodyPr/>
        <a:lstStyle/>
        <a:p>
          <a:r>
            <a:rPr lang="fr-CA" sz="3200" b="1" u="none" dirty="0">
              <a:solidFill>
                <a:srgbClr val="FFFF00"/>
              </a:solidFill>
            </a:rPr>
            <a:t>Comment sont formés les groupes de supervisions? </a:t>
          </a:r>
        </a:p>
        <a:p>
          <a:r>
            <a:rPr lang="fr-CA" sz="3200" dirty="0"/>
            <a:t>Formés de 5 à 10 étudiants avec une diversité de milieux</a:t>
          </a:r>
          <a:endParaRPr lang="en-US" sz="3200" dirty="0"/>
        </a:p>
      </dgm:t>
    </dgm:pt>
    <dgm:pt modelId="{0CB696AC-ACCC-4462-87CD-0D01668AA660}" type="parTrans" cxnId="{AB3C81DC-4DF5-43A7-AA35-F7C384C6FBFF}">
      <dgm:prSet/>
      <dgm:spPr/>
      <dgm:t>
        <a:bodyPr/>
        <a:lstStyle/>
        <a:p>
          <a:endParaRPr lang="en-US"/>
        </a:p>
      </dgm:t>
    </dgm:pt>
    <dgm:pt modelId="{06FADD5D-9D8D-476F-83AB-48FFFA4B7F0C}" type="sibTrans" cxnId="{AB3C81DC-4DF5-43A7-AA35-F7C384C6FBFF}">
      <dgm:prSet/>
      <dgm:spPr/>
      <dgm:t>
        <a:bodyPr/>
        <a:lstStyle/>
        <a:p>
          <a:endParaRPr lang="en-US"/>
        </a:p>
      </dgm:t>
    </dgm:pt>
    <dgm:pt modelId="{22FAAEFF-DAD6-4A0C-ACFC-0C4F8416C42D}">
      <dgm:prSet custT="1"/>
      <dgm:spPr/>
      <dgm:t>
        <a:bodyPr/>
        <a:lstStyle/>
        <a:p>
          <a:r>
            <a:rPr lang="fr-CA" sz="3200" b="1" u="none" dirty="0">
              <a:solidFill>
                <a:srgbClr val="FFFF00"/>
              </a:solidFill>
            </a:rPr>
            <a:t>Quelles sont tes responsabilités dans ton groupe de supervisions ?</a:t>
          </a:r>
        </a:p>
        <a:p>
          <a:r>
            <a:rPr lang="fr-CA" sz="3200" dirty="0"/>
            <a:t>Confidentialité, informer les autres sur ton milieu, faire découvrir ta clientèle, les approches, les outils, les interventions … demander du support…</a:t>
          </a:r>
          <a:endParaRPr lang="en-US" sz="3200" dirty="0"/>
        </a:p>
      </dgm:t>
    </dgm:pt>
    <dgm:pt modelId="{A33D5A55-09D2-4696-A52A-E18A3DAC5FD8}" type="parTrans" cxnId="{E88D403A-F308-4506-B96B-FA789DF7A463}">
      <dgm:prSet/>
      <dgm:spPr/>
      <dgm:t>
        <a:bodyPr/>
        <a:lstStyle/>
        <a:p>
          <a:endParaRPr lang="en-US"/>
        </a:p>
      </dgm:t>
    </dgm:pt>
    <dgm:pt modelId="{723AF198-377A-4F1B-B7BB-2A0BAC11B17D}" type="sibTrans" cxnId="{E88D403A-F308-4506-B96B-FA789DF7A463}">
      <dgm:prSet/>
      <dgm:spPr/>
      <dgm:t>
        <a:bodyPr/>
        <a:lstStyle/>
        <a:p>
          <a:endParaRPr lang="en-US"/>
        </a:p>
      </dgm:t>
    </dgm:pt>
    <dgm:pt modelId="{A85E0269-7913-3B47-87A9-00536847A011}" type="pres">
      <dgm:prSet presAssocID="{B87B524F-F5AD-45E4-9144-89E0A9A5A1A3}" presName="linear" presStyleCnt="0">
        <dgm:presLayoutVars>
          <dgm:animLvl val="lvl"/>
          <dgm:resizeHandles val="exact"/>
        </dgm:presLayoutVars>
      </dgm:prSet>
      <dgm:spPr/>
    </dgm:pt>
    <dgm:pt modelId="{7AD24111-619F-7C48-9B7E-8572CE0E9DD7}" type="pres">
      <dgm:prSet presAssocID="{76EE71E4-63C4-4C3A-9E67-2C94D343306D}" presName="parentText" presStyleLbl="node1" presStyleIdx="0" presStyleCnt="2" custScaleY="108171">
        <dgm:presLayoutVars>
          <dgm:chMax val="0"/>
          <dgm:bulletEnabled val="1"/>
        </dgm:presLayoutVars>
      </dgm:prSet>
      <dgm:spPr/>
    </dgm:pt>
    <dgm:pt modelId="{B507A453-89B4-B849-ADD2-120DA10B7283}" type="pres">
      <dgm:prSet presAssocID="{06FADD5D-9D8D-476F-83AB-48FFFA4B7F0C}" presName="spacer" presStyleCnt="0"/>
      <dgm:spPr/>
    </dgm:pt>
    <dgm:pt modelId="{10C2A838-0B30-1D4D-8D49-1868C0679C4F}" type="pres">
      <dgm:prSet presAssocID="{22FAAEFF-DAD6-4A0C-ACFC-0C4F8416C42D}" presName="parentText" presStyleLbl="node1" presStyleIdx="1" presStyleCnt="2" custScaleX="99692" custScaleY="109223">
        <dgm:presLayoutVars>
          <dgm:chMax val="0"/>
          <dgm:bulletEnabled val="1"/>
        </dgm:presLayoutVars>
      </dgm:prSet>
      <dgm:spPr/>
    </dgm:pt>
  </dgm:ptLst>
  <dgm:cxnLst>
    <dgm:cxn modelId="{CDE72E06-D3B7-E447-A59E-275EC97D275D}" type="presOf" srcId="{B87B524F-F5AD-45E4-9144-89E0A9A5A1A3}" destId="{A85E0269-7913-3B47-87A9-00536847A011}" srcOrd="0" destOrd="0" presId="urn:microsoft.com/office/officeart/2005/8/layout/vList2"/>
    <dgm:cxn modelId="{E88D403A-F308-4506-B96B-FA789DF7A463}" srcId="{B87B524F-F5AD-45E4-9144-89E0A9A5A1A3}" destId="{22FAAEFF-DAD6-4A0C-ACFC-0C4F8416C42D}" srcOrd="1" destOrd="0" parTransId="{A33D5A55-09D2-4696-A52A-E18A3DAC5FD8}" sibTransId="{723AF198-377A-4F1B-B7BB-2A0BAC11B17D}"/>
    <dgm:cxn modelId="{884E846D-F119-A64F-956D-E340F210490E}" type="presOf" srcId="{76EE71E4-63C4-4C3A-9E67-2C94D343306D}" destId="{7AD24111-619F-7C48-9B7E-8572CE0E9DD7}" srcOrd="0" destOrd="0" presId="urn:microsoft.com/office/officeart/2005/8/layout/vList2"/>
    <dgm:cxn modelId="{639AE456-511C-6942-8FC7-A59D8CEE0225}" type="presOf" srcId="{22FAAEFF-DAD6-4A0C-ACFC-0C4F8416C42D}" destId="{10C2A838-0B30-1D4D-8D49-1868C0679C4F}" srcOrd="0" destOrd="0" presId="urn:microsoft.com/office/officeart/2005/8/layout/vList2"/>
    <dgm:cxn modelId="{AB3C81DC-4DF5-43A7-AA35-F7C384C6FBFF}" srcId="{B87B524F-F5AD-45E4-9144-89E0A9A5A1A3}" destId="{76EE71E4-63C4-4C3A-9E67-2C94D343306D}" srcOrd="0" destOrd="0" parTransId="{0CB696AC-ACCC-4462-87CD-0D01668AA660}" sibTransId="{06FADD5D-9D8D-476F-83AB-48FFFA4B7F0C}"/>
    <dgm:cxn modelId="{D63DB485-ADEF-4A48-BF10-BD82A4D16FF6}" type="presParOf" srcId="{A85E0269-7913-3B47-87A9-00536847A011}" destId="{7AD24111-619F-7C48-9B7E-8572CE0E9DD7}" srcOrd="0" destOrd="0" presId="urn:microsoft.com/office/officeart/2005/8/layout/vList2"/>
    <dgm:cxn modelId="{88727D67-2568-4642-8C3A-2EA6218E8785}" type="presParOf" srcId="{A85E0269-7913-3B47-87A9-00536847A011}" destId="{B507A453-89B4-B849-ADD2-120DA10B7283}" srcOrd="1" destOrd="0" presId="urn:microsoft.com/office/officeart/2005/8/layout/vList2"/>
    <dgm:cxn modelId="{DEB93D13-7AFE-3A42-9091-EF617DFF38E1}" type="presParOf" srcId="{A85E0269-7913-3B47-87A9-00536847A011}" destId="{10C2A838-0B30-1D4D-8D49-1868C0679C4F}"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7B524F-F5AD-45E4-9144-89E0A9A5A1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AF2D348-578B-4F48-908B-7D1AED972004}">
      <dgm:prSet custT="1"/>
      <dgm:spPr/>
      <dgm:t>
        <a:bodyPr/>
        <a:lstStyle/>
        <a:p>
          <a:r>
            <a:rPr lang="fr-CA" sz="3200" b="1" dirty="0">
              <a:solidFill>
                <a:srgbClr val="FFFF00"/>
              </a:solidFill>
            </a:rPr>
            <a:t>De quoi parle-t-on en supervisions individuelles? </a:t>
          </a:r>
        </a:p>
        <a:p>
          <a:pPr rtl="0"/>
          <a:r>
            <a:rPr lang="fr-CA" sz="2800" dirty="0"/>
            <a:t>Support individualisé, lien avec les compétences </a:t>
          </a:r>
          <a:r>
            <a:rPr lang="fr-CA" sz="2800" dirty="0">
              <a:latin typeface="Tw Cen MT Condensed" panose="020B0606020104020203"/>
            </a:rPr>
            <a:t>à </a:t>
          </a:r>
          <a:r>
            <a:rPr lang="fr-CA" sz="2800" dirty="0"/>
            <a:t>développer et les cours suivis dans le programme</a:t>
          </a:r>
          <a:endParaRPr lang="en-US" sz="2800" dirty="0"/>
        </a:p>
      </dgm:t>
    </dgm:pt>
    <dgm:pt modelId="{89DF0D33-3572-44F9-BDA7-B8DEE5BE04E6}" type="sibTrans" cxnId="{C3888954-B684-4735-96F6-A2F88C2D2E86}">
      <dgm:prSet/>
      <dgm:spPr/>
      <dgm:t>
        <a:bodyPr/>
        <a:lstStyle/>
        <a:p>
          <a:endParaRPr lang="en-US"/>
        </a:p>
      </dgm:t>
    </dgm:pt>
    <dgm:pt modelId="{A6AC1645-28C9-4BE6-BF7C-4DCE9F9E0C7D}" type="parTrans" cxnId="{C3888954-B684-4735-96F6-A2F88C2D2E86}">
      <dgm:prSet/>
      <dgm:spPr/>
      <dgm:t>
        <a:bodyPr/>
        <a:lstStyle/>
        <a:p>
          <a:endParaRPr lang="en-US"/>
        </a:p>
      </dgm:t>
    </dgm:pt>
    <dgm:pt modelId="{618EEE4B-D2DC-2F45-9213-8DECB3B5AF06}">
      <dgm:prSet custT="1"/>
      <dgm:spPr/>
      <dgm:t>
        <a:bodyPr anchor="t"/>
        <a:lstStyle/>
        <a:p>
          <a:r>
            <a:rPr lang="fr-CA" sz="3200" b="1" u="none" dirty="0">
              <a:solidFill>
                <a:srgbClr val="FFFF00"/>
              </a:solidFill>
            </a:rPr>
            <a:t>À quel moment s’effectue la signature de l’entente de stage?</a:t>
          </a:r>
        </a:p>
        <a:p>
          <a:r>
            <a:rPr lang="fr-CA" sz="2800" dirty="0"/>
            <a:t>Dans les premières semaines, une journée où tu es en stage en présence du tuteur et du superviseur </a:t>
          </a:r>
          <a:r>
            <a:rPr lang="fr-CA" sz="2400" dirty="0"/>
            <a:t>(en présence ou en virtuelle</a:t>
          </a:r>
          <a:r>
            <a:rPr lang="fr-CA" sz="400" dirty="0"/>
            <a:t>)</a:t>
          </a:r>
          <a:r>
            <a:rPr lang="fr-CA" sz="2400" dirty="0"/>
            <a:t>).</a:t>
          </a:r>
          <a:endParaRPr lang="fr-CA" sz="500" dirty="0"/>
        </a:p>
      </dgm:t>
    </dgm:pt>
    <dgm:pt modelId="{591249D2-050C-594A-A15F-F02439A81BDA}" type="parTrans" cxnId="{18A095B5-9444-1945-9DA7-0ABA64DC2509}">
      <dgm:prSet/>
      <dgm:spPr/>
      <dgm:t>
        <a:bodyPr/>
        <a:lstStyle/>
        <a:p>
          <a:endParaRPr lang="fr-CA"/>
        </a:p>
      </dgm:t>
    </dgm:pt>
    <dgm:pt modelId="{8B498727-3BAA-5B42-9F26-FA286895F6EC}" type="sibTrans" cxnId="{18A095B5-9444-1945-9DA7-0ABA64DC2509}">
      <dgm:prSet/>
      <dgm:spPr/>
      <dgm:t>
        <a:bodyPr/>
        <a:lstStyle/>
        <a:p>
          <a:endParaRPr lang="fr-CA"/>
        </a:p>
      </dgm:t>
    </dgm:pt>
    <dgm:pt modelId="{A85E0269-7913-3B47-87A9-00536847A011}" type="pres">
      <dgm:prSet presAssocID="{B87B524F-F5AD-45E4-9144-89E0A9A5A1A3}" presName="linear" presStyleCnt="0">
        <dgm:presLayoutVars>
          <dgm:animLvl val="lvl"/>
          <dgm:resizeHandles val="exact"/>
        </dgm:presLayoutVars>
      </dgm:prSet>
      <dgm:spPr/>
    </dgm:pt>
    <dgm:pt modelId="{ADCDD836-FDE0-9E44-A0ED-3D59D005BE4C}" type="pres">
      <dgm:prSet presAssocID="{BAF2D348-578B-4F48-908B-7D1AED972004}" presName="parentText" presStyleLbl="node1" presStyleIdx="0" presStyleCnt="2" custScaleX="99137" custScaleY="122779" custLinFactY="1232" custLinFactNeighborX="-703" custLinFactNeighborY="100000">
        <dgm:presLayoutVars>
          <dgm:chMax val="0"/>
          <dgm:bulletEnabled val="1"/>
        </dgm:presLayoutVars>
      </dgm:prSet>
      <dgm:spPr/>
    </dgm:pt>
    <dgm:pt modelId="{8ED3C1C2-B7DF-5A45-B657-AFB4BEC8C8E1}" type="pres">
      <dgm:prSet presAssocID="{89DF0D33-3572-44F9-BDA7-B8DEE5BE04E6}" presName="spacer" presStyleCnt="0"/>
      <dgm:spPr/>
    </dgm:pt>
    <dgm:pt modelId="{E01A2453-80CF-5D42-A042-AA736C82E5B0}" type="pres">
      <dgm:prSet presAssocID="{618EEE4B-D2DC-2F45-9213-8DECB3B5AF06}" presName="parentText" presStyleLbl="node1" presStyleIdx="1" presStyleCnt="2" custScaleY="116881" custLinFactY="8175" custLinFactNeighborX="320" custLinFactNeighborY="100000">
        <dgm:presLayoutVars>
          <dgm:chMax val="0"/>
          <dgm:bulletEnabled val="1"/>
        </dgm:presLayoutVars>
      </dgm:prSet>
      <dgm:spPr/>
    </dgm:pt>
  </dgm:ptLst>
  <dgm:cxnLst>
    <dgm:cxn modelId="{CDE72E06-D3B7-E447-A59E-275EC97D275D}" type="presOf" srcId="{B87B524F-F5AD-45E4-9144-89E0A9A5A1A3}" destId="{A85E0269-7913-3B47-87A9-00536847A011}" srcOrd="0" destOrd="0" presId="urn:microsoft.com/office/officeart/2005/8/layout/vList2"/>
    <dgm:cxn modelId="{C3888954-B684-4735-96F6-A2F88C2D2E86}" srcId="{B87B524F-F5AD-45E4-9144-89E0A9A5A1A3}" destId="{BAF2D348-578B-4F48-908B-7D1AED972004}" srcOrd="0" destOrd="0" parTransId="{A6AC1645-28C9-4BE6-BF7C-4DCE9F9E0C7D}" sibTransId="{89DF0D33-3572-44F9-BDA7-B8DEE5BE04E6}"/>
    <dgm:cxn modelId="{E2F3A881-5C5B-2047-BA77-56DF35471B31}" type="presOf" srcId="{BAF2D348-578B-4F48-908B-7D1AED972004}" destId="{ADCDD836-FDE0-9E44-A0ED-3D59D005BE4C}" srcOrd="0" destOrd="0" presId="urn:microsoft.com/office/officeart/2005/8/layout/vList2"/>
    <dgm:cxn modelId="{18A095B5-9444-1945-9DA7-0ABA64DC2509}" srcId="{B87B524F-F5AD-45E4-9144-89E0A9A5A1A3}" destId="{618EEE4B-D2DC-2F45-9213-8DECB3B5AF06}" srcOrd="1" destOrd="0" parTransId="{591249D2-050C-594A-A15F-F02439A81BDA}" sibTransId="{8B498727-3BAA-5B42-9F26-FA286895F6EC}"/>
    <dgm:cxn modelId="{42DDCAC5-35D7-F145-AA46-17BDAB512D82}" type="presOf" srcId="{618EEE4B-D2DC-2F45-9213-8DECB3B5AF06}" destId="{E01A2453-80CF-5D42-A042-AA736C82E5B0}" srcOrd="0" destOrd="0" presId="urn:microsoft.com/office/officeart/2005/8/layout/vList2"/>
    <dgm:cxn modelId="{38A34480-4BBE-CE41-89BC-66FE9EE63A0B}" type="presParOf" srcId="{A85E0269-7913-3B47-87A9-00536847A011}" destId="{ADCDD836-FDE0-9E44-A0ED-3D59D005BE4C}" srcOrd="0" destOrd="0" presId="urn:microsoft.com/office/officeart/2005/8/layout/vList2"/>
    <dgm:cxn modelId="{77E27969-3F4F-B440-BCD8-15B5BA838587}" type="presParOf" srcId="{A85E0269-7913-3B47-87A9-00536847A011}" destId="{8ED3C1C2-B7DF-5A45-B657-AFB4BEC8C8E1}" srcOrd="1" destOrd="0" presId="urn:microsoft.com/office/officeart/2005/8/layout/vList2"/>
    <dgm:cxn modelId="{BDAD62A4-853E-F542-9B61-8404254F92A7}" type="presParOf" srcId="{A85E0269-7913-3B47-87A9-00536847A011}" destId="{E01A2453-80CF-5D42-A042-AA736C82E5B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4B29AB-8E7A-4C6F-8E9C-7ED85FCCECD5}"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D3D2B0B7-E585-4537-A79E-118511CAFC57}">
      <dgm:prSet custT="1"/>
      <dgm:spPr/>
      <dgm:t>
        <a:bodyPr/>
        <a:lstStyle/>
        <a:p>
          <a:r>
            <a:rPr lang="fr-CA" sz="2800"/>
            <a:t>Le stagiaire est le 1</a:t>
          </a:r>
          <a:r>
            <a:rPr lang="fr-CA" sz="2800" baseline="30000"/>
            <a:t>er</a:t>
          </a:r>
          <a:r>
            <a:rPr lang="fr-CA" sz="2800"/>
            <a:t> responsable de ses apprentissages et de son stage  </a:t>
          </a:r>
          <a:endParaRPr lang="en-US" sz="2800" dirty="0"/>
        </a:p>
      </dgm:t>
    </dgm:pt>
    <dgm:pt modelId="{9DB06D68-995A-4C33-8E60-00F4D45DFB8A}" type="parTrans" cxnId="{AAC97206-2741-45C1-9265-62CB22C31302}">
      <dgm:prSet/>
      <dgm:spPr/>
      <dgm:t>
        <a:bodyPr/>
        <a:lstStyle/>
        <a:p>
          <a:endParaRPr lang="en-US"/>
        </a:p>
      </dgm:t>
    </dgm:pt>
    <dgm:pt modelId="{129C2994-3224-4097-AA8A-00900367478B}" type="sibTrans" cxnId="{AAC97206-2741-45C1-9265-62CB22C31302}">
      <dgm:prSet/>
      <dgm:spPr/>
      <dgm:t>
        <a:bodyPr/>
        <a:lstStyle/>
        <a:p>
          <a:endParaRPr lang="en-US"/>
        </a:p>
      </dgm:t>
    </dgm:pt>
    <dgm:pt modelId="{9BDEE776-47DB-457E-9166-41EF5F202D3B}">
      <dgm:prSet custT="1"/>
      <dgm:spPr/>
      <dgm:t>
        <a:bodyPr/>
        <a:lstStyle/>
        <a:p>
          <a:r>
            <a:rPr lang="fr-CA" sz="2800"/>
            <a:t>Prends le temps de t’adapter, mais prends la place qui te revient</a:t>
          </a:r>
          <a:endParaRPr lang="en-US" sz="2800" dirty="0"/>
        </a:p>
      </dgm:t>
    </dgm:pt>
    <dgm:pt modelId="{2C1371E2-ADCD-4081-B314-915047B9D333}" type="parTrans" cxnId="{6F46A6EE-D60C-4CCE-9639-68CA1B8DE0CE}">
      <dgm:prSet/>
      <dgm:spPr/>
      <dgm:t>
        <a:bodyPr/>
        <a:lstStyle/>
        <a:p>
          <a:endParaRPr lang="en-US"/>
        </a:p>
      </dgm:t>
    </dgm:pt>
    <dgm:pt modelId="{6A165911-9D8F-4BDE-A387-E344A14CBF3A}" type="sibTrans" cxnId="{6F46A6EE-D60C-4CCE-9639-68CA1B8DE0CE}">
      <dgm:prSet/>
      <dgm:spPr/>
      <dgm:t>
        <a:bodyPr/>
        <a:lstStyle/>
        <a:p>
          <a:endParaRPr lang="en-US"/>
        </a:p>
      </dgm:t>
    </dgm:pt>
    <dgm:pt modelId="{22484C49-C65A-424E-B978-BCA02A8E37E6}">
      <dgm:prSet custT="1"/>
      <dgm:spPr/>
      <dgm:t>
        <a:bodyPr/>
        <a:lstStyle/>
        <a:p>
          <a:r>
            <a:rPr lang="fr-CA" sz="2800" dirty="0"/>
            <a:t>Ne garde pas un rôle d’observateur</a:t>
          </a:r>
          <a:r>
            <a:rPr lang="fr-CA" sz="2300" dirty="0"/>
            <a:t> </a:t>
          </a:r>
          <a:endParaRPr lang="en-US" sz="2300" dirty="0"/>
        </a:p>
      </dgm:t>
    </dgm:pt>
    <dgm:pt modelId="{B543D537-E89E-4017-A76E-32F8B4479AE2}" type="parTrans" cxnId="{AED0D4A7-C776-40EF-A7CF-C38E6116D3AD}">
      <dgm:prSet/>
      <dgm:spPr/>
      <dgm:t>
        <a:bodyPr/>
        <a:lstStyle/>
        <a:p>
          <a:endParaRPr lang="en-US"/>
        </a:p>
      </dgm:t>
    </dgm:pt>
    <dgm:pt modelId="{2CC23E1D-05C5-4C7F-95EF-A57C6B9C51DF}" type="sibTrans" cxnId="{AED0D4A7-C776-40EF-A7CF-C38E6116D3AD}">
      <dgm:prSet/>
      <dgm:spPr/>
      <dgm:t>
        <a:bodyPr/>
        <a:lstStyle/>
        <a:p>
          <a:endParaRPr lang="en-US"/>
        </a:p>
      </dgm:t>
    </dgm:pt>
    <dgm:pt modelId="{FC956434-C0B5-4875-90AF-146A67C4D4A9}">
      <dgm:prSet custT="1"/>
      <dgm:spPr/>
      <dgm:t>
        <a:bodyPr/>
        <a:lstStyle/>
        <a:p>
          <a:r>
            <a:rPr lang="fr-CA" sz="2800" dirty="0"/>
            <a:t>Dépendamment du stage, expérimente, interviens, fais-toi valider</a:t>
          </a:r>
          <a:endParaRPr lang="en-US" sz="2800" dirty="0"/>
        </a:p>
      </dgm:t>
    </dgm:pt>
    <dgm:pt modelId="{9CD5C861-062B-4653-AA39-BD1C5979EB65}" type="parTrans" cxnId="{D506DFA6-6786-4B26-9B34-0177BD7DDE53}">
      <dgm:prSet/>
      <dgm:spPr/>
      <dgm:t>
        <a:bodyPr/>
        <a:lstStyle/>
        <a:p>
          <a:endParaRPr lang="en-US"/>
        </a:p>
      </dgm:t>
    </dgm:pt>
    <dgm:pt modelId="{FE350044-4056-4C6B-BAD6-07A2D58044BF}" type="sibTrans" cxnId="{D506DFA6-6786-4B26-9B34-0177BD7DDE53}">
      <dgm:prSet/>
      <dgm:spPr/>
      <dgm:t>
        <a:bodyPr/>
        <a:lstStyle/>
        <a:p>
          <a:endParaRPr lang="en-US"/>
        </a:p>
      </dgm:t>
    </dgm:pt>
    <dgm:pt modelId="{77E15455-77F5-4BBC-9EC9-7DE8A62FA62F}">
      <dgm:prSet custT="1"/>
      <dgm:spPr/>
      <dgm:t>
        <a:bodyPr/>
        <a:lstStyle/>
        <a:p>
          <a:r>
            <a:rPr lang="fr-CA" sz="2800" dirty="0"/>
            <a:t>Donne-toi du temps avant d’être </a:t>
          </a:r>
          <a:r>
            <a:rPr lang="fr-CA" sz="2800" dirty="0" err="1"/>
            <a:t>déçu.e</a:t>
          </a:r>
          <a:endParaRPr lang="en-US" sz="2800" dirty="0"/>
        </a:p>
      </dgm:t>
    </dgm:pt>
    <dgm:pt modelId="{BEF430A3-AABF-4C16-8DB0-609F1F936177}" type="parTrans" cxnId="{03C02A4F-8A62-4C48-AD0C-A24D3A0FAB15}">
      <dgm:prSet/>
      <dgm:spPr/>
      <dgm:t>
        <a:bodyPr/>
        <a:lstStyle/>
        <a:p>
          <a:endParaRPr lang="en-US"/>
        </a:p>
      </dgm:t>
    </dgm:pt>
    <dgm:pt modelId="{CD79664C-0C77-4141-8AD4-59E2F36E4955}" type="sibTrans" cxnId="{03C02A4F-8A62-4C48-AD0C-A24D3A0FAB15}">
      <dgm:prSet/>
      <dgm:spPr/>
      <dgm:t>
        <a:bodyPr/>
        <a:lstStyle/>
        <a:p>
          <a:endParaRPr lang="en-US"/>
        </a:p>
      </dgm:t>
    </dgm:pt>
    <dgm:pt modelId="{DCE017A7-DC4A-4784-914D-F70B1A3AFC2B}">
      <dgm:prSet custT="1"/>
      <dgm:spPr/>
      <dgm:t>
        <a:bodyPr/>
        <a:lstStyle/>
        <a:p>
          <a:r>
            <a:rPr lang="fr-CA" sz="2600" dirty="0"/>
            <a:t>Va chercher le support pour traverser les situations difficiles, si tu en rencontres – utilise ton tuteur, ton superviseur, le SSR: ils sont là pour te guider.</a:t>
          </a:r>
          <a:endParaRPr lang="en-US" sz="2600" dirty="0"/>
        </a:p>
      </dgm:t>
    </dgm:pt>
    <dgm:pt modelId="{D039FAA3-5BA2-4FB0-9213-53792C83FA38}" type="parTrans" cxnId="{DE89AC64-A5AE-49AE-9500-A3B760816C69}">
      <dgm:prSet/>
      <dgm:spPr/>
      <dgm:t>
        <a:bodyPr/>
        <a:lstStyle/>
        <a:p>
          <a:endParaRPr lang="en-US"/>
        </a:p>
      </dgm:t>
    </dgm:pt>
    <dgm:pt modelId="{36E15ED0-B5BB-4B7C-AF8F-64CC9AC29B2B}" type="sibTrans" cxnId="{DE89AC64-A5AE-49AE-9500-A3B760816C69}">
      <dgm:prSet/>
      <dgm:spPr/>
      <dgm:t>
        <a:bodyPr/>
        <a:lstStyle/>
        <a:p>
          <a:endParaRPr lang="en-US"/>
        </a:p>
      </dgm:t>
    </dgm:pt>
    <dgm:pt modelId="{FD700246-29EC-9D45-A421-05FE743DD1F1}" type="pres">
      <dgm:prSet presAssocID="{6E4B29AB-8E7A-4C6F-8E9C-7ED85FCCECD5}" presName="linear" presStyleCnt="0">
        <dgm:presLayoutVars>
          <dgm:animLvl val="lvl"/>
          <dgm:resizeHandles val="exact"/>
        </dgm:presLayoutVars>
      </dgm:prSet>
      <dgm:spPr/>
    </dgm:pt>
    <dgm:pt modelId="{D81AABF3-7FC0-5F47-A18D-A1CF7F467653}" type="pres">
      <dgm:prSet presAssocID="{D3D2B0B7-E585-4537-A79E-118511CAFC57}" presName="parentText" presStyleLbl="node1" presStyleIdx="0" presStyleCnt="6" custLinFactY="-7029" custLinFactNeighborX="0" custLinFactNeighborY="-100000">
        <dgm:presLayoutVars>
          <dgm:chMax val="0"/>
          <dgm:bulletEnabled val="1"/>
        </dgm:presLayoutVars>
      </dgm:prSet>
      <dgm:spPr/>
    </dgm:pt>
    <dgm:pt modelId="{26C1F162-5764-2048-A873-AA45D91F1DB8}" type="pres">
      <dgm:prSet presAssocID="{129C2994-3224-4097-AA8A-00900367478B}" presName="spacer" presStyleCnt="0"/>
      <dgm:spPr/>
    </dgm:pt>
    <dgm:pt modelId="{041DFA9F-0948-7C4F-AAFF-C5FF4F61BA79}" type="pres">
      <dgm:prSet presAssocID="{9BDEE776-47DB-457E-9166-41EF5F202D3B}" presName="parentText" presStyleLbl="node1" presStyleIdx="1" presStyleCnt="6" custLinFactNeighborX="0">
        <dgm:presLayoutVars>
          <dgm:chMax val="0"/>
          <dgm:bulletEnabled val="1"/>
        </dgm:presLayoutVars>
      </dgm:prSet>
      <dgm:spPr/>
    </dgm:pt>
    <dgm:pt modelId="{F7E53A05-C323-4F43-826B-FC839FE16275}" type="pres">
      <dgm:prSet presAssocID="{6A165911-9D8F-4BDE-A387-E344A14CBF3A}" presName="spacer" presStyleCnt="0"/>
      <dgm:spPr/>
    </dgm:pt>
    <dgm:pt modelId="{08D246B9-8803-7F4A-BB85-1354054ABF72}" type="pres">
      <dgm:prSet presAssocID="{22484C49-C65A-424E-B978-BCA02A8E37E6}" presName="parentText" presStyleLbl="node1" presStyleIdx="2" presStyleCnt="6">
        <dgm:presLayoutVars>
          <dgm:chMax val="0"/>
          <dgm:bulletEnabled val="1"/>
        </dgm:presLayoutVars>
      </dgm:prSet>
      <dgm:spPr/>
    </dgm:pt>
    <dgm:pt modelId="{A915ECDC-1FDE-8440-9D75-5D80D990A713}" type="pres">
      <dgm:prSet presAssocID="{2CC23E1D-05C5-4C7F-95EF-A57C6B9C51DF}" presName="spacer" presStyleCnt="0"/>
      <dgm:spPr/>
    </dgm:pt>
    <dgm:pt modelId="{C511DC12-5F4B-7F44-95E3-A29EF733F956}" type="pres">
      <dgm:prSet presAssocID="{FC956434-C0B5-4875-90AF-146A67C4D4A9}" presName="parentText" presStyleLbl="node1" presStyleIdx="3" presStyleCnt="6">
        <dgm:presLayoutVars>
          <dgm:chMax val="0"/>
          <dgm:bulletEnabled val="1"/>
        </dgm:presLayoutVars>
      </dgm:prSet>
      <dgm:spPr/>
    </dgm:pt>
    <dgm:pt modelId="{A68623F5-AAE4-DE4A-A1D2-3A2A46616B78}" type="pres">
      <dgm:prSet presAssocID="{FE350044-4056-4C6B-BAD6-07A2D58044BF}" presName="spacer" presStyleCnt="0"/>
      <dgm:spPr/>
    </dgm:pt>
    <dgm:pt modelId="{DB7C8443-01D8-1149-8B2E-D94EEF9F6274}" type="pres">
      <dgm:prSet presAssocID="{77E15455-77F5-4BBC-9EC9-7DE8A62FA62F}" presName="parentText" presStyleLbl="node1" presStyleIdx="4" presStyleCnt="6">
        <dgm:presLayoutVars>
          <dgm:chMax val="0"/>
          <dgm:bulletEnabled val="1"/>
        </dgm:presLayoutVars>
      </dgm:prSet>
      <dgm:spPr/>
    </dgm:pt>
    <dgm:pt modelId="{BDA29A29-194B-4944-932E-1E6C0C38C1B7}" type="pres">
      <dgm:prSet presAssocID="{CD79664C-0C77-4141-8AD4-59E2F36E4955}" presName="spacer" presStyleCnt="0"/>
      <dgm:spPr/>
    </dgm:pt>
    <dgm:pt modelId="{7A534CC9-434B-5148-9309-C87A1642BC1F}" type="pres">
      <dgm:prSet presAssocID="{DCE017A7-DC4A-4784-914D-F70B1A3AFC2B}" presName="parentText" presStyleLbl="node1" presStyleIdx="5" presStyleCnt="6">
        <dgm:presLayoutVars>
          <dgm:chMax val="0"/>
          <dgm:bulletEnabled val="1"/>
        </dgm:presLayoutVars>
      </dgm:prSet>
      <dgm:spPr/>
    </dgm:pt>
  </dgm:ptLst>
  <dgm:cxnLst>
    <dgm:cxn modelId="{AAC97206-2741-45C1-9265-62CB22C31302}" srcId="{6E4B29AB-8E7A-4C6F-8E9C-7ED85FCCECD5}" destId="{D3D2B0B7-E585-4537-A79E-118511CAFC57}" srcOrd="0" destOrd="0" parTransId="{9DB06D68-995A-4C33-8E60-00F4D45DFB8A}" sibTransId="{129C2994-3224-4097-AA8A-00900367478B}"/>
    <dgm:cxn modelId="{DE89AC64-A5AE-49AE-9500-A3B760816C69}" srcId="{6E4B29AB-8E7A-4C6F-8E9C-7ED85FCCECD5}" destId="{DCE017A7-DC4A-4784-914D-F70B1A3AFC2B}" srcOrd="5" destOrd="0" parTransId="{D039FAA3-5BA2-4FB0-9213-53792C83FA38}" sibTransId="{36E15ED0-B5BB-4B7C-AF8F-64CC9AC29B2B}"/>
    <dgm:cxn modelId="{03C02A4F-8A62-4C48-AD0C-A24D3A0FAB15}" srcId="{6E4B29AB-8E7A-4C6F-8E9C-7ED85FCCECD5}" destId="{77E15455-77F5-4BBC-9EC9-7DE8A62FA62F}" srcOrd="4" destOrd="0" parTransId="{BEF430A3-AABF-4C16-8DB0-609F1F936177}" sibTransId="{CD79664C-0C77-4141-8AD4-59E2F36E4955}"/>
    <dgm:cxn modelId="{5100E972-5B2F-FA49-BEE5-092C3A060813}" type="presOf" srcId="{77E15455-77F5-4BBC-9EC9-7DE8A62FA62F}" destId="{DB7C8443-01D8-1149-8B2E-D94EEF9F6274}" srcOrd="0" destOrd="0" presId="urn:microsoft.com/office/officeart/2005/8/layout/vList2"/>
    <dgm:cxn modelId="{0AC8838C-850B-4B4B-AED1-05DF56E0BD00}" type="presOf" srcId="{D3D2B0B7-E585-4537-A79E-118511CAFC57}" destId="{D81AABF3-7FC0-5F47-A18D-A1CF7F467653}" srcOrd="0" destOrd="0" presId="urn:microsoft.com/office/officeart/2005/8/layout/vList2"/>
    <dgm:cxn modelId="{C2544D9A-1C19-FA4F-8999-526F29224A04}" type="presOf" srcId="{22484C49-C65A-424E-B978-BCA02A8E37E6}" destId="{08D246B9-8803-7F4A-BB85-1354054ABF72}" srcOrd="0" destOrd="0" presId="urn:microsoft.com/office/officeart/2005/8/layout/vList2"/>
    <dgm:cxn modelId="{4D8E00A2-D0E3-DE4A-8D0C-E6ACB3F339A0}" type="presOf" srcId="{FC956434-C0B5-4875-90AF-146A67C4D4A9}" destId="{C511DC12-5F4B-7F44-95E3-A29EF733F956}" srcOrd="0" destOrd="0" presId="urn:microsoft.com/office/officeart/2005/8/layout/vList2"/>
    <dgm:cxn modelId="{D506DFA6-6786-4B26-9B34-0177BD7DDE53}" srcId="{6E4B29AB-8E7A-4C6F-8E9C-7ED85FCCECD5}" destId="{FC956434-C0B5-4875-90AF-146A67C4D4A9}" srcOrd="3" destOrd="0" parTransId="{9CD5C861-062B-4653-AA39-BD1C5979EB65}" sibTransId="{FE350044-4056-4C6B-BAD6-07A2D58044BF}"/>
    <dgm:cxn modelId="{AED0D4A7-C776-40EF-A7CF-C38E6116D3AD}" srcId="{6E4B29AB-8E7A-4C6F-8E9C-7ED85FCCECD5}" destId="{22484C49-C65A-424E-B978-BCA02A8E37E6}" srcOrd="2" destOrd="0" parTransId="{B543D537-E89E-4017-A76E-32F8B4479AE2}" sibTransId="{2CC23E1D-05C5-4C7F-95EF-A57C6B9C51DF}"/>
    <dgm:cxn modelId="{5791A2AE-533C-C04B-8333-DFA1AAB544EC}" type="presOf" srcId="{DCE017A7-DC4A-4784-914D-F70B1A3AFC2B}" destId="{7A534CC9-434B-5148-9309-C87A1642BC1F}" srcOrd="0" destOrd="0" presId="urn:microsoft.com/office/officeart/2005/8/layout/vList2"/>
    <dgm:cxn modelId="{BFBA5BB5-D6D3-9649-99DB-2224ED2524DF}" type="presOf" srcId="{9BDEE776-47DB-457E-9166-41EF5F202D3B}" destId="{041DFA9F-0948-7C4F-AAFF-C5FF4F61BA79}" srcOrd="0" destOrd="0" presId="urn:microsoft.com/office/officeart/2005/8/layout/vList2"/>
    <dgm:cxn modelId="{ED3E0FCB-5C1F-5C46-B2DA-64BE69BFAE13}" type="presOf" srcId="{6E4B29AB-8E7A-4C6F-8E9C-7ED85FCCECD5}" destId="{FD700246-29EC-9D45-A421-05FE743DD1F1}" srcOrd="0" destOrd="0" presId="urn:microsoft.com/office/officeart/2005/8/layout/vList2"/>
    <dgm:cxn modelId="{6F46A6EE-D60C-4CCE-9639-68CA1B8DE0CE}" srcId="{6E4B29AB-8E7A-4C6F-8E9C-7ED85FCCECD5}" destId="{9BDEE776-47DB-457E-9166-41EF5F202D3B}" srcOrd="1" destOrd="0" parTransId="{2C1371E2-ADCD-4081-B314-915047B9D333}" sibTransId="{6A165911-9D8F-4BDE-A387-E344A14CBF3A}"/>
    <dgm:cxn modelId="{26B2CBCB-7389-6543-985E-D2BB1EA2AAA9}" type="presParOf" srcId="{FD700246-29EC-9D45-A421-05FE743DD1F1}" destId="{D81AABF3-7FC0-5F47-A18D-A1CF7F467653}" srcOrd="0" destOrd="0" presId="urn:microsoft.com/office/officeart/2005/8/layout/vList2"/>
    <dgm:cxn modelId="{E0C04773-46CC-6D4E-9033-7F7E33230A11}" type="presParOf" srcId="{FD700246-29EC-9D45-A421-05FE743DD1F1}" destId="{26C1F162-5764-2048-A873-AA45D91F1DB8}" srcOrd="1" destOrd="0" presId="urn:microsoft.com/office/officeart/2005/8/layout/vList2"/>
    <dgm:cxn modelId="{471301C5-472B-F045-863A-FF5344DBBC4F}" type="presParOf" srcId="{FD700246-29EC-9D45-A421-05FE743DD1F1}" destId="{041DFA9F-0948-7C4F-AAFF-C5FF4F61BA79}" srcOrd="2" destOrd="0" presId="urn:microsoft.com/office/officeart/2005/8/layout/vList2"/>
    <dgm:cxn modelId="{BD5F4C89-003F-694F-A220-314F282C0EF6}" type="presParOf" srcId="{FD700246-29EC-9D45-A421-05FE743DD1F1}" destId="{F7E53A05-C323-4F43-826B-FC839FE16275}" srcOrd="3" destOrd="0" presId="urn:microsoft.com/office/officeart/2005/8/layout/vList2"/>
    <dgm:cxn modelId="{A818DEC5-F6E6-3D43-B485-27ED2719A925}" type="presParOf" srcId="{FD700246-29EC-9D45-A421-05FE743DD1F1}" destId="{08D246B9-8803-7F4A-BB85-1354054ABF72}" srcOrd="4" destOrd="0" presId="urn:microsoft.com/office/officeart/2005/8/layout/vList2"/>
    <dgm:cxn modelId="{9CDBCF10-E353-904E-954C-97DBEA553FAB}" type="presParOf" srcId="{FD700246-29EC-9D45-A421-05FE743DD1F1}" destId="{A915ECDC-1FDE-8440-9D75-5D80D990A713}" srcOrd="5" destOrd="0" presId="urn:microsoft.com/office/officeart/2005/8/layout/vList2"/>
    <dgm:cxn modelId="{A2946D4F-E07D-424F-886C-7935648093ED}" type="presParOf" srcId="{FD700246-29EC-9D45-A421-05FE743DD1F1}" destId="{C511DC12-5F4B-7F44-95E3-A29EF733F956}" srcOrd="6" destOrd="0" presId="urn:microsoft.com/office/officeart/2005/8/layout/vList2"/>
    <dgm:cxn modelId="{07A9419E-2B11-744B-BC89-91B208FC329A}" type="presParOf" srcId="{FD700246-29EC-9D45-A421-05FE743DD1F1}" destId="{A68623F5-AAE4-DE4A-A1D2-3A2A46616B78}" srcOrd="7" destOrd="0" presId="urn:microsoft.com/office/officeart/2005/8/layout/vList2"/>
    <dgm:cxn modelId="{33CD8805-6054-2B4B-A8F1-CFF293383E17}" type="presParOf" srcId="{FD700246-29EC-9D45-A421-05FE743DD1F1}" destId="{DB7C8443-01D8-1149-8B2E-D94EEF9F6274}" srcOrd="8" destOrd="0" presId="urn:microsoft.com/office/officeart/2005/8/layout/vList2"/>
    <dgm:cxn modelId="{7AF97507-A4C5-2E48-8FFD-EF11C97E1DCC}" type="presParOf" srcId="{FD700246-29EC-9D45-A421-05FE743DD1F1}" destId="{BDA29A29-194B-4944-932E-1E6C0C38C1B7}" srcOrd="9" destOrd="0" presId="urn:microsoft.com/office/officeart/2005/8/layout/vList2"/>
    <dgm:cxn modelId="{697FB97E-DFEC-CE47-8A10-3A0E7925AB2C}" type="presParOf" srcId="{FD700246-29EC-9D45-A421-05FE743DD1F1}" destId="{7A534CC9-434B-5148-9309-C87A1642BC1F}"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473BF-3FA0-9442-ACE8-C5387ECD6E28}">
      <dsp:nvSpPr>
        <dsp:cNvPr id="0" name=""/>
        <dsp:cNvSpPr/>
      </dsp:nvSpPr>
      <dsp:spPr>
        <a:xfrm>
          <a:off x="0" y="4418"/>
          <a:ext cx="744289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B6553B-E9CE-A744-8D85-9EE0F6A40423}">
      <dsp:nvSpPr>
        <dsp:cNvPr id="0" name=""/>
        <dsp:cNvSpPr/>
      </dsp:nvSpPr>
      <dsp:spPr>
        <a:xfrm>
          <a:off x="0" y="0"/>
          <a:ext cx="7442895" cy="1751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b="1" kern="1200" dirty="0">
              <a:solidFill>
                <a:srgbClr val="FF0000"/>
              </a:solidFill>
            </a:rPr>
            <a:t>Moodle à remplir</a:t>
          </a:r>
          <a:r>
            <a:rPr lang="fr-CA" sz="3200" b="0" kern="1200" dirty="0">
              <a:solidFill>
                <a:srgbClr val="FF0000"/>
              </a:solidFill>
            </a:rPr>
            <a:t> </a:t>
          </a:r>
          <a:r>
            <a:rPr lang="fr-CA" sz="3200" b="0" kern="1200" dirty="0">
              <a:solidFill>
                <a:schemeClr val="tx1"/>
              </a:solidFill>
            </a:rPr>
            <a:t>-</a:t>
          </a:r>
          <a:r>
            <a:rPr lang="fr-CA" sz="3600" b="0" kern="1200" dirty="0">
              <a:solidFill>
                <a:schemeClr val="tx1"/>
              </a:solidFill>
            </a:rPr>
            <a:t> </a:t>
          </a:r>
          <a:r>
            <a:rPr lang="fr-CA" sz="2800" kern="1200" dirty="0"/>
            <a:t>seule façon de procéder pour qu’une confirmation officielle soit envoyée au milieu de stage - </a:t>
          </a:r>
          <a:r>
            <a:rPr lang="fr-CA" sz="2000" kern="1200" dirty="0"/>
            <a:t>n’oublie pas d’inscrire une adresse courriel.</a:t>
          </a:r>
          <a:endParaRPr lang="en-US" sz="3600" kern="1200" dirty="0"/>
        </a:p>
      </dsp:txBody>
      <dsp:txXfrm>
        <a:off x="0" y="0"/>
        <a:ext cx="7442895" cy="1751413"/>
      </dsp:txXfrm>
    </dsp:sp>
    <dsp:sp modelId="{E929EB5E-1EC0-F04A-A90D-8D57C25825B8}">
      <dsp:nvSpPr>
        <dsp:cNvPr id="0" name=""/>
        <dsp:cNvSpPr/>
      </dsp:nvSpPr>
      <dsp:spPr>
        <a:xfrm>
          <a:off x="0" y="1755831"/>
          <a:ext cx="7442895"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49547F-8769-194F-A958-85C4543C435E}">
      <dsp:nvSpPr>
        <dsp:cNvPr id="0" name=""/>
        <dsp:cNvSpPr/>
      </dsp:nvSpPr>
      <dsp:spPr>
        <a:xfrm>
          <a:off x="0" y="1740871"/>
          <a:ext cx="7442895" cy="1686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fr-CA" sz="1600" kern="1200" dirty="0"/>
        </a:p>
        <a:p>
          <a:pPr marL="0" lvl="0" indent="0" algn="l" defTabSz="711200">
            <a:lnSpc>
              <a:spcPct val="90000"/>
            </a:lnSpc>
            <a:spcBef>
              <a:spcPct val="0"/>
            </a:spcBef>
            <a:spcAft>
              <a:spcPct val="35000"/>
            </a:spcAft>
            <a:buNone/>
          </a:pPr>
          <a:r>
            <a:rPr lang="fr-CA" sz="2800" kern="1200" dirty="0"/>
            <a:t>Si tu n’as pas encore de stage confirmé, on reste en contact. Prochaines semaines: poursuite des suivis individuels, au besoin.</a:t>
          </a:r>
          <a:endParaRPr lang="en-US" sz="2800" kern="1200" dirty="0"/>
        </a:p>
      </dsp:txBody>
      <dsp:txXfrm>
        <a:off x="0" y="1740871"/>
        <a:ext cx="7442895" cy="1686817"/>
      </dsp:txXfrm>
    </dsp:sp>
    <dsp:sp modelId="{1D25096B-4F53-6343-BC35-BBB858A1C346}">
      <dsp:nvSpPr>
        <dsp:cNvPr id="0" name=""/>
        <dsp:cNvSpPr/>
      </dsp:nvSpPr>
      <dsp:spPr>
        <a:xfrm>
          <a:off x="0" y="3442648"/>
          <a:ext cx="7442895"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3FA951-3CFB-6846-B038-F1558869BE69}">
      <dsp:nvSpPr>
        <dsp:cNvPr id="0" name=""/>
        <dsp:cNvSpPr/>
      </dsp:nvSpPr>
      <dsp:spPr>
        <a:xfrm>
          <a:off x="0" y="3442648"/>
          <a:ext cx="7435637" cy="314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fr-CA" sz="1600" kern="1200" dirty="0"/>
        </a:p>
        <a:p>
          <a:pPr marL="0" lvl="0" indent="0" algn="l" defTabSz="711200" rtl="0">
            <a:lnSpc>
              <a:spcPct val="90000"/>
            </a:lnSpc>
            <a:spcBef>
              <a:spcPct val="0"/>
            </a:spcBef>
            <a:spcAft>
              <a:spcPct val="35000"/>
            </a:spcAft>
            <a:buNone/>
          </a:pPr>
          <a:r>
            <a:rPr lang="fr-CA" sz="2800" kern="1200" dirty="0"/>
            <a:t>Vérifie avec ton milieu, si besoin des </a:t>
          </a:r>
          <a:r>
            <a:rPr lang="fr-CA" sz="2800" u="none" kern="1200" dirty="0">
              <a:solidFill>
                <a:srgbClr val="FF0000"/>
              </a:solidFill>
            </a:rPr>
            <a:t>antécédents/ empêchements judiciaires </a:t>
          </a:r>
          <a:r>
            <a:rPr lang="fr-CA" sz="2800" kern="1200" dirty="0"/>
            <a:t>même, si la case n’est pas cochée sur </a:t>
          </a:r>
          <a:r>
            <a:rPr lang="fr-CA" sz="2800" kern="1200" dirty="0" err="1"/>
            <a:t>Gise</a:t>
          </a:r>
          <a:r>
            <a:rPr lang="fr-CA" sz="2800" kern="1200" dirty="0"/>
            <a:t>. On évite les mauvaises surprises.</a:t>
          </a:r>
          <a:endParaRPr lang="en-US" sz="2000" kern="1200" dirty="0"/>
        </a:p>
      </dsp:txBody>
      <dsp:txXfrm>
        <a:off x="0" y="3442648"/>
        <a:ext cx="7435637" cy="3149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4AA7B-0F1A-C64E-87F8-E83671B1E0DA}">
      <dsp:nvSpPr>
        <dsp:cNvPr id="0" name=""/>
        <dsp:cNvSpPr/>
      </dsp:nvSpPr>
      <dsp:spPr>
        <a:xfrm>
          <a:off x="0" y="492322"/>
          <a:ext cx="11369040" cy="13090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CA" sz="3600" b="1" i="1" kern="1200" dirty="0"/>
            <a:t>«GUIDE DE PRÉPARATION AUX STAGES»: </a:t>
          </a:r>
        </a:p>
      </dsp:txBody>
      <dsp:txXfrm>
        <a:off x="63901" y="556223"/>
        <a:ext cx="11241238" cy="1181208"/>
      </dsp:txXfrm>
    </dsp:sp>
    <dsp:sp modelId="{3498F7C0-8263-384B-A0CB-1EEF07245A23}">
      <dsp:nvSpPr>
        <dsp:cNvPr id="0" name=""/>
        <dsp:cNvSpPr/>
      </dsp:nvSpPr>
      <dsp:spPr>
        <a:xfrm>
          <a:off x="0" y="1905012"/>
          <a:ext cx="11369040" cy="13090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CA" sz="3600" b="1" i="1" kern="1200"/>
            <a:t>« LES TÂCHES DU STAGIAIRE » </a:t>
          </a:r>
          <a:r>
            <a:rPr lang="fr-CA" sz="3600" kern="1200"/>
            <a:t>–  Ces tâches seront reprises et expliquées lors de la signature de l’Entente de stage;</a:t>
          </a:r>
          <a:endParaRPr lang="en-US" sz="3600" kern="1200"/>
        </a:p>
      </dsp:txBody>
      <dsp:txXfrm>
        <a:off x="63901" y="1968913"/>
        <a:ext cx="11241238" cy="1181208"/>
      </dsp:txXfrm>
    </dsp:sp>
    <dsp:sp modelId="{5E076F3F-3EF8-D24F-BD4E-85CF6358D771}">
      <dsp:nvSpPr>
        <dsp:cNvPr id="0" name=""/>
        <dsp:cNvSpPr/>
      </dsp:nvSpPr>
      <dsp:spPr>
        <a:xfrm>
          <a:off x="0" y="3317703"/>
          <a:ext cx="11369040" cy="13090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CA" sz="3600" b="1" kern="1200"/>
            <a:t>ESP</a:t>
          </a:r>
          <a:r>
            <a:rPr lang="fr-CA" sz="3600" kern="1200"/>
            <a:t>: Le stage 691-791 est porteur de l’ESP.  Tu dois réussir le stage pour réussir l’ESP.</a:t>
          </a:r>
          <a:endParaRPr lang="en-US" sz="3600" kern="1200"/>
        </a:p>
      </dsp:txBody>
      <dsp:txXfrm>
        <a:off x="63901" y="3381604"/>
        <a:ext cx="11241238" cy="1181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90F17-091F-3041-83DB-0B42A856E002}">
      <dsp:nvSpPr>
        <dsp:cNvPr id="0" name=""/>
        <dsp:cNvSpPr/>
      </dsp:nvSpPr>
      <dsp:spPr>
        <a:xfrm>
          <a:off x="0" y="192682"/>
          <a:ext cx="9236224" cy="3001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fr-CA" sz="4000" kern="1200" dirty="0"/>
            <a:t>« Calendrier des stages H-23 » </a:t>
          </a:r>
          <a:endParaRPr lang="fr-CA" sz="3400" kern="1200" dirty="0"/>
        </a:p>
        <a:p>
          <a:pPr marL="0" lvl="0" indent="0" algn="l" defTabSz="1778000">
            <a:lnSpc>
              <a:spcPct val="90000"/>
            </a:lnSpc>
            <a:spcBef>
              <a:spcPct val="0"/>
            </a:spcBef>
            <a:spcAft>
              <a:spcPct val="35000"/>
            </a:spcAft>
            <a:buNone/>
          </a:pPr>
          <a:r>
            <a:rPr lang="fr-CA" sz="20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https://stage.merici.ca/portailgise/DocumentsLibres/hiver-2023-tous.pdf</a:t>
          </a:r>
          <a:endParaRPr lang="fr-CA" sz="2000" kern="1200" dirty="0">
            <a:solidFill>
              <a:schemeClr val="bg1"/>
            </a:solidFill>
          </a:endParaRPr>
        </a:p>
        <a:p>
          <a:pPr marL="0" lvl="0" indent="0" algn="l" defTabSz="1778000">
            <a:lnSpc>
              <a:spcPct val="90000"/>
            </a:lnSpc>
            <a:spcBef>
              <a:spcPct val="0"/>
            </a:spcBef>
            <a:spcAft>
              <a:spcPct val="35000"/>
            </a:spcAft>
            <a:buNone/>
          </a:pPr>
          <a:endParaRPr lang="fr-CA" sz="700" kern="1200" dirty="0"/>
        </a:p>
      </dsp:txBody>
      <dsp:txXfrm>
        <a:off x="146499" y="339181"/>
        <a:ext cx="8943226" cy="2708052"/>
      </dsp:txXfrm>
    </dsp:sp>
    <dsp:sp modelId="{C3244078-5D71-EF43-B8BA-3AC5D722D7A1}">
      <dsp:nvSpPr>
        <dsp:cNvPr id="0" name=""/>
        <dsp:cNvSpPr/>
      </dsp:nvSpPr>
      <dsp:spPr>
        <a:xfrm>
          <a:off x="0" y="3337386"/>
          <a:ext cx="9236224" cy="3001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CA" sz="3600" kern="1200" dirty="0">
              <a:solidFill>
                <a:schemeClr val="tx1"/>
              </a:solidFill>
            </a:rPr>
            <a:t>Quoi faire si je reçois une invitation du milieu pour participer à un accueil avant la date officielle? </a:t>
          </a:r>
        </a:p>
        <a:p>
          <a:pPr marL="0" lvl="0" indent="0" algn="l" defTabSz="1600200">
            <a:lnSpc>
              <a:spcPct val="90000"/>
            </a:lnSpc>
            <a:spcBef>
              <a:spcPct val="0"/>
            </a:spcBef>
            <a:spcAft>
              <a:spcPct val="35000"/>
            </a:spcAft>
            <a:buNone/>
          </a:pPr>
          <a:r>
            <a:rPr lang="fr-CA" sz="3600" kern="1200" dirty="0"/>
            <a:t>C’est possible et même intéressant d’y participer. Tu pourras comptabiliser ces heures.</a:t>
          </a:r>
          <a:endParaRPr lang="en-US" sz="3600" kern="1200" dirty="0"/>
        </a:p>
      </dsp:txBody>
      <dsp:txXfrm>
        <a:off x="146499" y="3483885"/>
        <a:ext cx="8943226" cy="2708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D86CE-EFEC-B941-A6B6-0F7FAE812078}">
      <dsp:nvSpPr>
        <dsp:cNvPr id="0" name=""/>
        <dsp:cNvSpPr/>
      </dsp:nvSpPr>
      <dsp:spPr>
        <a:xfrm>
          <a:off x="0" y="8426"/>
          <a:ext cx="8881669" cy="31171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fr-CA" sz="3200" b="1" kern="1200">
              <a:solidFill>
                <a:schemeClr val="tx1"/>
              </a:solidFill>
            </a:rPr>
            <a:t>Est-ce que je peux commencer avant la date officielle?</a:t>
          </a:r>
        </a:p>
        <a:p>
          <a:pPr marL="0" lvl="0" indent="0" algn="l" defTabSz="1422400">
            <a:lnSpc>
              <a:spcPct val="90000"/>
            </a:lnSpc>
            <a:spcBef>
              <a:spcPct val="0"/>
            </a:spcBef>
            <a:spcAft>
              <a:spcPct val="35000"/>
            </a:spcAft>
            <a:buNone/>
          </a:pPr>
          <a:r>
            <a:rPr lang="fr-CA" sz="3200" kern="1200"/>
            <a:t>Oui, mais se rappeler que ça ne permet pas de terminer plus tôt en mai.  On comprend que certains milieux aimeraient t’accueillir dès le retour en janvier, mais il est aussi important de prendre tes congés. </a:t>
          </a:r>
          <a:endParaRPr lang="en-US" sz="3200" kern="1200"/>
        </a:p>
      </dsp:txBody>
      <dsp:txXfrm>
        <a:off x="152166" y="160592"/>
        <a:ext cx="8577337" cy="2812803"/>
      </dsp:txXfrm>
    </dsp:sp>
    <dsp:sp modelId="{F37EFA59-EF95-9148-9AC3-AABE4E7D9808}">
      <dsp:nvSpPr>
        <dsp:cNvPr id="0" name=""/>
        <dsp:cNvSpPr/>
      </dsp:nvSpPr>
      <dsp:spPr>
        <a:xfrm>
          <a:off x="0" y="3128312"/>
          <a:ext cx="8881669" cy="31171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CA" sz="3200" kern="1200" dirty="0"/>
            <a:t>Ces journées serviront, si tu as des absences, pédagogiques, tempêtes… durant la session.  On ne t’encourage pas à commencer plusieurs jours à l’avance….</a:t>
          </a:r>
          <a:endParaRPr lang="en-US" sz="3200" kern="1200" dirty="0"/>
        </a:p>
      </dsp:txBody>
      <dsp:txXfrm>
        <a:off x="152166" y="3280478"/>
        <a:ext cx="8577337" cy="2812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7EADB-9CD3-0140-806C-B04A4E40C4FD}">
      <dsp:nvSpPr>
        <dsp:cNvPr id="0" name=""/>
        <dsp:cNvSpPr/>
      </dsp:nvSpPr>
      <dsp:spPr>
        <a:xfrm>
          <a:off x="0" y="217954"/>
          <a:ext cx="2718594" cy="16311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t>Arrive à l’avance, prévois bien le temps de transport, sois responsable, téléphone lors d’une absence imprévue </a:t>
          </a:r>
          <a:endParaRPr lang="en-US" sz="2200" kern="1200" dirty="0"/>
        </a:p>
      </dsp:txBody>
      <dsp:txXfrm>
        <a:off x="0" y="217954"/>
        <a:ext cx="2718594" cy="1631156"/>
      </dsp:txXfrm>
    </dsp:sp>
    <dsp:sp modelId="{E0B51BA1-0926-CB4B-9F99-7BB8BA1B31B0}">
      <dsp:nvSpPr>
        <dsp:cNvPr id="0" name=""/>
        <dsp:cNvSpPr/>
      </dsp:nvSpPr>
      <dsp:spPr>
        <a:xfrm>
          <a:off x="2990453" y="217954"/>
          <a:ext cx="2718594" cy="16311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Sois </a:t>
          </a:r>
          <a:r>
            <a:rPr lang="fr-CA" sz="2400" kern="1200" dirty="0" err="1"/>
            <a:t>présent.e</a:t>
          </a:r>
          <a:r>
            <a:rPr lang="fr-CA" sz="2400" kern="1200" dirty="0"/>
            <a:t> auprès de l’équipe et des clients </a:t>
          </a:r>
          <a:endParaRPr lang="en-US" sz="2000" kern="1200" dirty="0"/>
        </a:p>
      </dsp:txBody>
      <dsp:txXfrm>
        <a:off x="2990453" y="217954"/>
        <a:ext cx="2718594" cy="1631156"/>
      </dsp:txXfrm>
    </dsp:sp>
    <dsp:sp modelId="{4837A622-3B6A-E64C-BF6F-633A3DA12C0A}">
      <dsp:nvSpPr>
        <dsp:cNvPr id="0" name=""/>
        <dsp:cNvSpPr/>
      </dsp:nvSpPr>
      <dsp:spPr>
        <a:xfrm>
          <a:off x="5980906" y="217954"/>
          <a:ext cx="2718594" cy="16311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CA" sz="2200" kern="1200" dirty="0"/>
            <a:t>Fais attention à tes pensées négatives : «je suis trop jeune, j’ai peu d’expérience, je ne suis pas bon.ne, etc.»</a:t>
          </a:r>
          <a:endParaRPr lang="en-US" sz="2200" kern="1200" dirty="0"/>
        </a:p>
      </dsp:txBody>
      <dsp:txXfrm>
        <a:off x="5980906" y="217954"/>
        <a:ext cx="2718594" cy="1631156"/>
      </dsp:txXfrm>
    </dsp:sp>
    <dsp:sp modelId="{031ECB5A-96CB-F64C-A147-E8935D50D20D}">
      <dsp:nvSpPr>
        <dsp:cNvPr id="0" name=""/>
        <dsp:cNvSpPr/>
      </dsp:nvSpPr>
      <dsp:spPr>
        <a:xfrm>
          <a:off x="0" y="2120970"/>
          <a:ext cx="2718594" cy="16311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N’essaie pas de vouloir faire tout, </a:t>
          </a:r>
          <a:r>
            <a:rPr lang="fr-CA" sz="2400" kern="1200" dirty="0" err="1"/>
            <a:t>tout.e</a:t>
          </a:r>
          <a:r>
            <a:rPr lang="fr-CA" sz="2400" kern="1200" dirty="0"/>
            <a:t> </a:t>
          </a:r>
          <a:r>
            <a:rPr lang="fr-CA" sz="2400" kern="1200" dirty="0" err="1"/>
            <a:t>seul.e</a:t>
          </a:r>
          <a:r>
            <a:rPr lang="fr-CA" sz="2400" kern="1200" dirty="0"/>
            <a:t>!</a:t>
          </a:r>
          <a:endParaRPr lang="en-US" sz="2400" kern="1200" dirty="0"/>
        </a:p>
      </dsp:txBody>
      <dsp:txXfrm>
        <a:off x="0" y="2120970"/>
        <a:ext cx="2718594" cy="1631156"/>
      </dsp:txXfrm>
    </dsp:sp>
    <dsp:sp modelId="{7C8DAFD0-3272-D746-B3AD-1C448B260FC1}">
      <dsp:nvSpPr>
        <dsp:cNvPr id="0" name=""/>
        <dsp:cNvSpPr/>
      </dsp:nvSpPr>
      <dsp:spPr>
        <a:xfrm>
          <a:off x="2990453" y="2120970"/>
          <a:ext cx="2718594" cy="16311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Sois </a:t>
          </a:r>
          <a:r>
            <a:rPr lang="fr-CA" sz="2400" kern="1200" dirty="0" err="1"/>
            <a:t>naturel.le</a:t>
          </a:r>
          <a:r>
            <a:rPr lang="fr-CA" sz="2400" kern="1200" dirty="0"/>
            <a:t> et va vers les autres, intéresse-toi aux autres</a:t>
          </a:r>
          <a:endParaRPr lang="en-US" sz="2400" kern="1200" dirty="0"/>
        </a:p>
      </dsp:txBody>
      <dsp:txXfrm>
        <a:off x="2990453" y="2120970"/>
        <a:ext cx="2718594" cy="1631156"/>
      </dsp:txXfrm>
    </dsp:sp>
    <dsp:sp modelId="{5AE4734D-AFB4-ED4C-A4C9-F644E5543213}">
      <dsp:nvSpPr>
        <dsp:cNvPr id="0" name=""/>
        <dsp:cNvSpPr/>
      </dsp:nvSpPr>
      <dsp:spPr>
        <a:xfrm>
          <a:off x="5980906" y="2120970"/>
          <a:ext cx="2718594" cy="16311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Présente-toi à l’équipe, apprends à connaître ton milieu</a:t>
          </a:r>
          <a:endParaRPr lang="en-US" sz="2400" kern="1200" dirty="0"/>
        </a:p>
      </dsp:txBody>
      <dsp:txXfrm>
        <a:off x="5980906" y="2120970"/>
        <a:ext cx="2718594" cy="1631156"/>
      </dsp:txXfrm>
    </dsp:sp>
    <dsp:sp modelId="{9CE792FB-F6A3-F245-B54D-785B380D0A32}">
      <dsp:nvSpPr>
        <dsp:cNvPr id="0" name=""/>
        <dsp:cNvSpPr/>
      </dsp:nvSpPr>
      <dsp:spPr>
        <a:xfrm>
          <a:off x="0" y="4023986"/>
          <a:ext cx="2718594" cy="16311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Assure-toi des attentes de ton tuteur\tutrice;</a:t>
          </a:r>
          <a:endParaRPr lang="en-US" sz="2400" kern="1200" dirty="0"/>
        </a:p>
      </dsp:txBody>
      <dsp:txXfrm>
        <a:off x="0" y="4023986"/>
        <a:ext cx="2718594" cy="1631156"/>
      </dsp:txXfrm>
    </dsp:sp>
    <dsp:sp modelId="{BDF4E4D0-710B-5D40-BA08-72F80A4301F5}">
      <dsp:nvSpPr>
        <dsp:cNvPr id="0" name=""/>
        <dsp:cNvSpPr/>
      </dsp:nvSpPr>
      <dsp:spPr>
        <a:xfrm>
          <a:off x="2990453" y="4023986"/>
          <a:ext cx="2718594" cy="16311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Garde une attitude positive</a:t>
          </a:r>
          <a:endParaRPr lang="en-US" sz="2400" kern="1200" dirty="0"/>
        </a:p>
      </dsp:txBody>
      <dsp:txXfrm>
        <a:off x="2990453" y="4023986"/>
        <a:ext cx="2718594" cy="1631156"/>
      </dsp:txXfrm>
    </dsp:sp>
    <dsp:sp modelId="{05ACDE90-3BFB-CF4C-B5B5-3247A9E849C1}">
      <dsp:nvSpPr>
        <dsp:cNvPr id="0" name=""/>
        <dsp:cNvSpPr/>
      </dsp:nvSpPr>
      <dsp:spPr>
        <a:xfrm>
          <a:off x="5980906" y="4023986"/>
          <a:ext cx="2718594" cy="16311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Donne-toi du temps pour te sentir bien dans ton nouveau milieu</a:t>
          </a:r>
          <a:endParaRPr lang="en-US" sz="2400" kern="1200" dirty="0"/>
        </a:p>
      </dsp:txBody>
      <dsp:txXfrm>
        <a:off x="5980906" y="4023986"/>
        <a:ext cx="2718594" cy="16311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193B5-BF17-BC41-9815-A11CB87816FD}">
      <dsp:nvSpPr>
        <dsp:cNvPr id="0" name=""/>
        <dsp:cNvSpPr/>
      </dsp:nvSpPr>
      <dsp:spPr>
        <a:xfrm>
          <a:off x="1248" y="388631"/>
          <a:ext cx="4382470" cy="27828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8F1ADB-B9E0-3A41-95DD-0581F2DE3A3C}">
      <dsp:nvSpPr>
        <dsp:cNvPr id="0" name=""/>
        <dsp:cNvSpPr/>
      </dsp:nvSpPr>
      <dsp:spPr>
        <a:xfrm>
          <a:off x="488189" y="851225"/>
          <a:ext cx="4382470" cy="278286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r-CA" sz="3500" kern="1200" dirty="0"/>
            <a:t>Tu connaîtras le nom de ton superviseur de stage quelques jours avant le début de la session.</a:t>
          </a:r>
        </a:p>
      </dsp:txBody>
      <dsp:txXfrm>
        <a:off x="569696" y="932732"/>
        <a:ext cx="4219456" cy="2619854"/>
      </dsp:txXfrm>
    </dsp:sp>
    <dsp:sp modelId="{1FE90AC5-6863-804A-B74D-77DE74CF0DAB}">
      <dsp:nvSpPr>
        <dsp:cNvPr id="0" name=""/>
        <dsp:cNvSpPr/>
      </dsp:nvSpPr>
      <dsp:spPr>
        <a:xfrm>
          <a:off x="5357601" y="388631"/>
          <a:ext cx="4382470" cy="278286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8A7CD9-6562-704B-80E6-E0DB4455CCEF}">
      <dsp:nvSpPr>
        <dsp:cNvPr id="0" name=""/>
        <dsp:cNvSpPr/>
      </dsp:nvSpPr>
      <dsp:spPr>
        <a:xfrm>
          <a:off x="5844542" y="851225"/>
          <a:ext cx="4382470" cy="278286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r-CA" sz="3500" kern="1200"/>
            <a:t>Il t'enverra un MIO pour t'en informer et te donnera rendez-vous pour la première supervision collective.</a:t>
          </a:r>
          <a:endParaRPr lang="en-US" sz="3500" kern="1200"/>
        </a:p>
      </dsp:txBody>
      <dsp:txXfrm>
        <a:off x="5926049" y="932732"/>
        <a:ext cx="4219456" cy="26198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B7FDE-3942-4B4A-A287-3065891C5BF0}">
      <dsp:nvSpPr>
        <dsp:cNvPr id="0" name=""/>
        <dsp:cNvSpPr/>
      </dsp:nvSpPr>
      <dsp:spPr>
        <a:xfrm>
          <a:off x="34682" y="3136"/>
          <a:ext cx="7188685" cy="6416378"/>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endParaRPr lang="fr-CA" sz="4500" b="1" kern="1200"/>
        </a:p>
        <a:p>
          <a:pPr marL="0" lvl="0" indent="0" algn="l" defTabSz="2000250">
            <a:lnSpc>
              <a:spcPct val="90000"/>
            </a:lnSpc>
            <a:spcBef>
              <a:spcPct val="0"/>
            </a:spcBef>
            <a:spcAft>
              <a:spcPct val="35000"/>
            </a:spcAft>
            <a:buNone/>
          </a:pPr>
          <a:r>
            <a:rPr lang="fr-CA" sz="4500" b="1" kern="1200">
              <a:solidFill>
                <a:schemeClr val="tx1"/>
              </a:solidFill>
            </a:rPr>
            <a:t>1</a:t>
          </a:r>
          <a:r>
            <a:rPr lang="fr-CA" sz="4500" b="1" kern="1200" baseline="30000">
              <a:solidFill>
                <a:schemeClr val="tx1"/>
              </a:solidFill>
            </a:rPr>
            <a:t>re</a:t>
          </a:r>
          <a:r>
            <a:rPr lang="fr-CA" sz="4500" b="1" kern="1200">
              <a:solidFill>
                <a:schemeClr val="tx1"/>
              </a:solidFill>
            </a:rPr>
            <a:t> collective </a:t>
          </a:r>
        </a:p>
        <a:p>
          <a:pPr marL="0" lvl="0" indent="0" algn="l" defTabSz="2000250" rtl="0">
            <a:lnSpc>
              <a:spcPct val="90000"/>
            </a:lnSpc>
            <a:spcBef>
              <a:spcPct val="0"/>
            </a:spcBef>
            <a:spcAft>
              <a:spcPct val="35000"/>
            </a:spcAft>
            <a:buNone/>
          </a:pPr>
          <a:r>
            <a:rPr lang="fr-CA" sz="3600" b="1" u="sng" kern="1200">
              <a:solidFill>
                <a:schemeClr val="tx1"/>
              </a:solidFill>
            </a:rPr>
            <a:t>391- 491</a:t>
          </a:r>
          <a:r>
            <a:rPr lang="fr-CA" sz="3600" b="1" kern="1200">
              <a:solidFill>
                <a:schemeClr val="tx1"/>
              </a:solidFill>
            </a:rPr>
            <a:t>:</a:t>
          </a:r>
          <a:r>
            <a:rPr lang="fr-CA" sz="3600" b="1" kern="1200">
              <a:solidFill>
                <a:schemeClr val="tx1"/>
              </a:solidFill>
              <a:latin typeface="Tw Cen MT Condensed" panose="020B0606020104020203"/>
            </a:rPr>
            <a:t> </a:t>
          </a:r>
          <a:r>
            <a:rPr lang="fr-CA" sz="3600" b="1" kern="1200">
              <a:solidFill>
                <a:schemeClr val="tx1"/>
              </a:solidFill>
            </a:rPr>
            <a:t> </a:t>
          </a:r>
          <a:r>
            <a:rPr lang="fr-CA" sz="4000" kern="1200">
              <a:solidFill>
                <a:schemeClr val="tx1"/>
              </a:solidFill>
            </a:rPr>
            <a:t>Jeudi </a:t>
          </a:r>
          <a:r>
            <a:rPr lang="fr-CA" sz="4000" kern="1200">
              <a:solidFill>
                <a:schemeClr val="tx1"/>
              </a:solidFill>
              <a:latin typeface="Tw Cen MT Condensed" panose="020B0606020104020203"/>
            </a:rPr>
            <a:t>24 août</a:t>
          </a:r>
          <a:r>
            <a:rPr lang="fr-CA" sz="4000" kern="1200">
              <a:solidFill>
                <a:schemeClr val="tx1"/>
              </a:solidFill>
            </a:rPr>
            <a:t> 2023</a:t>
          </a:r>
          <a:endParaRPr lang="fr-CA" sz="3600" kern="1200">
            <a:solidFill>
              <a:schemeClr val="tx1"/>
            </a:solidFill>
          </a:endParaRPr>
        </a:p>
        <a:p>
          <a:pPr marL="0" lvl="0" indent="0" algn="l" defTabSz="2000250">
            <a:lnSpc>
              <a:spcPct val="90000"/>
            </a:lnSpc>
            <a:spcBef>
              <a:spcPct val="0"/>
            </a:spcBef>
            <a:spcAft>
              <a:spcPct val="35000"/>
            </a:spcAft>
            <a:buNone/>
          </a:pPr>
          <a:endParaRPr lang="fr-CA" sz="3600" kern="1200">
            <a:solidFill>
              <a:schemeClr val="tx1"/>
            </a:solidFill>
          </a:endParaRPr>
        </a:p>
        <a:p>
          <a:pPr marL="0" lvl="0" indent="0" algn="l" defTabSz="2000250">
            <a:lnSpc>
              <a:spcPct val="90000"/>
            </a:lnSpc>
            <a:spcBef>
              <a:spcPct val="0"/>
            </a:spcBef>
            <a:spcAft>
              <a:spcPct val="35000"/>
            </a:spcAft>
            <a:buNone/>
          </a:pPr>
          <a:r>
            <a:rPr lang="fr-CA" sz="3600" b="1" u="sng" kern="1200">
              <a:solidFill>
                <a:schemeClr val="tx1"/>
              </a:solidFill>
              <a:latin typeface="Tw Cen MT Condensed" panose="020B0606020104020203"/>
            </a:rPr>
            <a:t>691-791</a:t>
          </a:r>
          <a:r>
            <a:rPr lang="fr-CA" sz="3600" kern="1200">
              <a:solidFill>
                <a:schemeClr val="tx1"/>
              </a:solidFill>
            </a:rPr>
            <a:t>: </a:t>
          </a:r>
          <a:r>
            <a:rPr lang="fr-CA" sz="4000" kern="1200">
              <a:solidFill>
                <a:schemeClr val="tx1"/>
              </a:solidFill>
            </a:rPr>
            <a:t>Vendredi 25 août 2023</a:t>
          </a:r>
          <a:endParaRPr lang="fr-CA" sz="3200" kern="1200">
            <a:solidFill>
              <a:schemeClr val="tx1"/>
            </a:solidFill>
          </a:endParaRPr>
        </a:p>
        <a:p>
          <a:pPr marL="0" lvl="0" indent="0" algn="l" defTabSz="2000250">
            <a:lnSpc>
              <a:spcPct val="90000"/>
            </a:lnSpc>
            <a:spcBef>
              <a:spcPct val="0"/>
            </a:spcBef>
            <a:spcAft>
              <a:spcPct val="35000"/>
            </a:spcAft>
            <a:buNone/>
          </a:pPr>
          <a:endParaRPr lang="en-US" sz="4500" kern="1200"/>
        </a:p>
      </dsp:txBody>
      <dsp:txXfrm>
        <a:off x="347904" y="316358"/>
        <a:ext cx="6562241" cy="57899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24111-619F-7C48-9B7E-8572CE0E9DD7}">
      <dsp:nvSpPr>
        <dsp:cNvPr id="0" name=""/>
        <dsp:cNvSpPr/>
      </dsp:nvSpPr>
      <dsp:spPr>
        <a:xfrm>
          <a:off x="0" y="32395"/>
          <a:ext cx="8669655" cy="287992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CA" sz="3200" b="1" u="none" kern="1200" dirty="0">
              <a:solidFill>
                <a:srgbClr val="FFFF00"/>
              </a:solidFill>
            </a:rPr>
            <a:t>Comment sont formés les groupes de supervisions? </a:t>
          </a:r>
        </a:p>
        <a:p>
          <a:pPr marL="0" lvl="0" indent="0" algn="l" defTabSz="1422400">
            <a:lnSpc>
              <a:spcPct val="90000"/>
            </a:lnSpc>
            <a:spcBef>
              <a:spcPct val="0"/>
            </a:spcBef>
            <a:spcAft>
              <a:spcPct val="35000"/>
            </a:spcAft>
            <a:buNone/>
          </a:pPr>
          <a:r>
            <a:rPr lang="fr-CA" sz="3200" kern="1200" dirty="0"/>
            <a:t>Formés de 5 à 10 étudiants avec une diversité de milieux</a:t>
          </a:r>
          <a:endParaRPr lang="en-US" sz="3200" kern="1200" dirty="0"/>
        </a:p>
      </dsp:txBody>
      <dsp:txXfrm>
        <a:off x="140586" y="172981"/>
        <a:ext cx="8388483" cy="2598755"/>
      </dsp:txXfrm>
    </dsp:sp>
    <dsp:sp modelId="{10C2A838-0B30-1D4D-8D49-1868C0679C4F}">
      <dsp:nvSpPr>
        <dsp:cNvPr id="0" name=""/>
        <dsp:cNvSpPr/>
      </dsp:nvSpPr>
      <dsp:spPr>
        <a:xfrm>
          <a:off x="13351" y="3099522"/>
          <a:ext cx="8642952" cy="290793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CA" sz="3200" b="1" u="none" kern="1200" dirty="0">
              <a:solidFill>
                <a:srgbClr val="FFFF00"/>
              </a:solidFill>
            </a:rPr>
            <a:t>Quelles sont tes responsabilités dans ton groupe de supervisions ?</a:t>
          </a:r>
        </a:p>
        <a:p>
          <a:pPr marL="0" lvl="0" indent="0" algn="l" defTabSz="1422400">
            <a:lnSpc>
              <a:spcPct val="90000"/>
            </a:lnSpc>
            <a:spcBef>
              <a:spcPct val="0"/>
            </a:spcBef>
            <a:spcAft>
              <a:spcPct val="35000"/>
            </a:spcAft>
            <a:buNone/>
          </a:pPr>
          <a:r>
            <a:rPr lang="fr-CA" sz="3200" kern="1200" dirty="0"/>
            <a:t>Confidentialité, informer les autres sur ton milieu, faire découvrir ta clientèle, les approches, les outils, les interventions … demander du support…</a:t>
          </a:r>
          <a:endParaRPr lang="en-US" sz="3200" kern="1200" dirty="0"/>
        </a:p>
      </dsp:txBody>
      <dsp:txXfrm>
        <a:off x="155305" y="3241476"/>
        <a:ext cx="8359044" cy="26240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DD836-FDE0-9E44-A0ED-3D59D005BE4C}">
      <dsp:nvSpPr>
        <dsp:cNvPr id="0" name=""/>
        <dsp:cNvSpPr/>
      </dsp:nvSpPr>
      <dsp:spPr>
        <a:xfrm>
          <a:off x="0" y="333335"/>
          <a:ext cx="8594835" cy="299158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CA" sz="3200" b="1" kern="1200" dirty="0">
              <a:solidFill>
                <a:srgbClr val="FFFF00"/>
              </a:solidFill>
            </a:rPr>
            <a:t>De quoi parle-t-on en supervisions individuelles? </a:t>
          </a:r>
        </a:p>
        <a:p>
          <a:pPr marL="0" lvl="0" indent="0" algn="l" defTabSz="1422400" rtl="0">
            <a:lnSpc>
              <a:spcPct val="90000"/>
            </a:lnSpc>
            <a:spcBef>
              <a:spcPct val="0"/>
            </a:spcBef>
            <a:spcAft>
              <a:spcPct val="35000"/>
            </a:spcAft>
            <a:buNone/>
          </a:pPr>
          <a:r>
            <a:rPr lang="fr-CA" sz="2800" kern="1200" dirty="0"/>
            <a:t>Support individualisé, lien avec les compétences </a:t>
          </a:r>
          <a:r>
            <a:rPr lang="fr-CA" sz="2800" kern="1200" dirty="0">
              <a:latin typeface="Tw Cen MT Condensed" panose="020B0606020104020203"/>
            </a:rPr>
            <a:t>à </a:t>
          </a:r>
          <a:r>
            <a:rPr lang="fr-CA" sz="2800" kern="1200" dirty="0"/>
            <a:t>développer et les cours suivis dans le programme</a:t>
          </a:r>
          <a:endParaRPr lang="en-US" sz="2800" kern="1200" dirty="0"/>
        </a:p>
      </dsp:txBody>
      <dsp:txXfrm>
        <a:off x="146037" y="479372"/>
        <a:ext cx="8302761" cy="2699513"/>
      </dsp:txXfrm>
    </dsp:sp>
    <dsp:sp modelId="{E01A2453-80CF-5D42-A042-AA736C82E5B0}">
      <dsp:nvSpPr>
        <dsp:cNvPr id="0" name=""/>
        <dsp:cNvSpPr/>
      </dsp:nvSpPr>
      <dsp:spPr>
        <a:xfrm>
          <a:off x="0" y="3411020"/>
          <a:ext cx="8669655" cy="28478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CA" sz="3200" b="1" u="none" kern="1200" dirty="0">
              <a:solidFill>
                <a:srgbClr val="FFFF00"/>
              </a:solidFill>
            </a:rPr>
            <a:t>À quel moment s’effectue la signature de l’entente de stage?</a:t>
          </a:r>
        </a:p>
        <a:p>
          <a:pPr marL="0" lvl="0" indent="0" algn="l" defTabSz="1422400">
            <a:lnSpc>
              <a:spcPct val="90000"/>
            </a:lnSpc>
            <a:spcBef>
              <a:spcPct val="0"/>
            </a:spcBef>
            <a:spcAft>
              <a:spcPct val="35000"/>
            </a:spcAft>
            <a:buNone/>
          </a:pPr>
          <a:r>
            <a:rPr lang="fr-CA" sz="2800" kern="1200" dirty="0"/>
            <a:t>Dans les premières semaines, une journée où tu es en stage en présence du tuteur et du superviseur </a:t>
          </a:r>
          <a:r>
            <a:rPr lang="fr-CA" sz="2400" kern="1200" dirty="0"/>
            <a:t>(en présence ou en virtuelle</a:t>
          </a:r>
          <a:r>
            <a:rPr lang="fr-CA" sz="400" kern="1200" dirty="0"/>
            <a:t>)</a:t>
          </a:r>
          <a:r>
            <a:rPr lang="fr-CA" sz="2400" kern="1200" dirty="0"/>
            <a:t>).</a:t>
          </a:r>
          <a:endParaRPr lang="fr-CA" sz="500" kern="1200" dirty="0"/>
        </a:p>
      </dsp:txBody>
      <dsp:txXfrm>
        <a:off x="139022" y="3550042"/>
        <a:ext cx="8391611" cy="25698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AABF3-7FC0-5F47-A18D-A1CF7F467653}">
      <dsp:nvSpPr>
        <dsp:cNvPr id="0" name=""/>
        <dsp:cNvSpPr/>
      </dsp:nvSpPr>
      <dsp:spPr>
        <a:xfrm>
          <a:off x="0" y="0"/>
          <a:ext cx="11471563" cy="930115"/>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a:t>Le stagiaire est le 1</a:t>
          </a:r>
          <a:r>
            <a:rPr lang="fr-CA" sz="2800" kern="1200" baseline="30000"/>
            <a:t>er</a:t>
          </a:r>
          <a:r>
            <a:rPr lang="fr-CA" sz="2800" kern="1200"/>
            <a:t> responsable de ses apprentissages et de son stage  </a:t>
          </a:r>
          <a:endParaRPr lang="en-US" sz="2800" kern="1200" dirty="0"/>
        </a:p>
      </dsp:txBody>
      <dsp:txXfrm>
        <a:off x="45404" y="45404"/>
        <a:ext cx="11380755" cy="839307"/>
      </dsp:txXfrm>
    </dsp:sp>
    <dsp:sp modelId="{041DFA9F-0948-7C4F-AAFF-C5FF4F61BA79}">
      <dsp:nvSpPr>
        <dsp:cNvPr id="0" name=""/>
        <dsp:cNvSpPr/>
      </dsp:nvSpPr>
      <dsp:spPr>
        <a:xfrm>
          <a:off x="0" y="946768"/>
          <a:ext cx="11471563" cy="930115"/>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a:t>Prends le temps de t’adapter, mais prends la place qui te revient</a:t>
          </a:r>
          <a:endParaRPr lang="en-US" sz="2800" kern="1200" dirty="0"/>
        </a:p>
      </dsp:txBody>
      <dsp:txXfrm>
        <a:off x="45404" y="992172"/>
        <a:ext cx="11380755" cy="839307"/>
      </dsp:txXfrm>
    </dsp:sp>
    <dsp:sp modelId="{08D246B9-8803-7F4A-BB85-1354054ABF72}">
      <dsp:nvSpPr>
        <dsp:cNvPr id="0" name=""/>
        <dsp:cNvSpPr/>
      </dsp:nvSpPr>
      <dsp:spPr>
        <a:xfrm>
          <a:off x="0" y="1891017"/>
          <a:ext cx="11471563" cy="930115"/>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t>Ne garde pas un rôle d’observateur</a:t>
          </a:r>
          <a:r>
            <a:rPr lang="fr-CA" sz="2300" kern="1200" dirty="0"/>
            <a:t> </a:t>
          </a:r>
          <a:endParaRPr lang="en-US" sz="2300" kern="1200" dirty="0"/>
        </a:p>
      </dsp:txBody>
      <dsp:txXfrm>
        <a:off x="45404" y="1936421"/>
        <a:ext cx="11380755" cy="839307"/>
      </dsp:txXfrm>
    </dsp:sp>
    <dsp:sp modelId="{C511DC12-5F4B-7F44-95E3-A29EF733F956}">
      <dsp:nvSpPr>
        <dsp:cNvPr id="0" name=""/>
        <dsp:cNvSpPr/>
      </dsp:nvSpPr>
      <dsp:spPr>
        <a:xfrm>
          <a:off x="0" y="2835265"/>
          <a:ext cx="11471563" cy="930115"/>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t>Dépendamment du stage, expérimente, interviens, fais-toi valider</a:t>
          </a:r>
          <a:endParaRPr lang="en-US" sz="2800" kern="1200" dirty="0"/>
        </a:p>
      </dsp:txBody>
      <dsp:txXfrm>
        <a:off x="45404" y="2880669"/>
        <a:ext cx="11380755" cy="839307"/>
      </dsp:txXfrm>
    </dsp:sp>
    <dsp:sp modelId="{DB7C8443-01D8-1149-8B2E-D94EEF9F6274}">
      <dsp:nvSpPr>
        <dsp:cNvPr id="0" name=""/>
        <dsp:cNvSpPr/>
      </dsp:nvSpPr>
      <dsp:spPr>
        <a:xfrm>
          <a:off x="0" y="3779514"/>
          <a:ext cx="11471563" cy="930115"/>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CA" sz="2800" kern="1200" dirty="0"/>
            <a:t>Donne-toi du temps avant d’être </a:t>
          </a:r>
          <a:r>
            <a:rPr lang="fr-CA" sz="2800" kern="1200" dirty="0" err="1"/>
            <a:t>déçu.e</a:t>
          </a:r>
          <a:endParaRPr lang="en-US" sz="2800" kern="1200" dirty="0"/>
        </a:p>
      </dsp:txBody>
      <dsp:txXfrm>
        <a:off x="45404" y="3824918"/>
        <a:ext cx="11380755" cy="839307"/>
      </dsp:txXfrm>
    </dsp:sp>
    <dsp:sp modelId="{7A534CC9-434B-5148-9309-C87A1642BC1F}">
      <dsp:nvSpPr>
        <dsp:cNvPr id="0" name=""/>
        <dsp:cNvSpPr/>
      </dsp:nvSpPr>
      <dsp:spPr>
        <a:xfrm>
          <a:off x="0" y="4723762"/>
          <a:ext cx="11471563" cy="930115"/>
        </a:xfrm>
        <a:prstGeom prst="roundRect">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CA" sz="2600" kern="1200" dirty="0"/>
            <a:t>Va chercher le support pour traverser les situations difficiles, si tu en rencontres – utilise ton tuteur, ton superviseur, le SSR: ils sont là pour te guider.</a:t>
          </a:r>
          <a:endParaRPr lang="en-US" sz="2600" kern="1200" dirty="0"/>
        </a:p>
      </dsp:txBody>
      <dsp:txXfrm>
        <a:off x="45404" y="4769166"/>
        <a:ext cx="11380755" cy="83930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22F08-8CF6-4D9D-B316-FDE5A57139EE}" type="datetimeFigureOut">
              <a:rPr lang="fr-CA" smtClean="0"/>
              <a:t>2023-05-01</a:t>
            </a:fld>
            <a:endParaRPr lang="fr-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5ED54-D4FB-47A4-8BF9-17330A7B64E4}" type="slidenum">
              <a:rPr lang="fr-CA" smtClean="0"/>
              <a:t>‹n°›</a:t>
            </a:fld>
            <a:endParaRPr lang="fr-CA"/>
          </a:p>
        </p:txBody>
      </p:sp>
    </p:spTree>
    <p:extLst>
      <p:ext uri="{BB962C8B-B14F-4D97-AF65-F5344CB8AC3E}">
        <p14:creationId xmlns:p14="http://schemas.microsoft.com/office/powerpoint/2010/main" val="4176834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4C5ED54-D4FB-47A4-8BF9-17330A7B64E4}" type="slidenum">
              <a:rPr lang="fr-CA" smtClean="0"/>
              <a:t>6</a:t>
            </a:fld>
            <a:endParaRPr lang="fr-CA"/>
          </a:p>
        </p:txBody>
      </p:sp>
    </p:spTree>
    <p:extLst>
      <p:ext uri="{BB962C8B-B14F-4D97-AF65-F5344CB8AC3E}">
        <p14:creationId xmlns:p14="http://schemas.microsoft.com/office/powerpoint/2010/main" val="333153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CA"/>
              <a:t>Modifier le style du titre</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CA"/>
              <a:t>Modifier le style des sous-titres du masque</a:t>
            </a:r>
            <a:endParaRPr lang="en-US"/>
          </a:p>
        </p:txBody>
      </p:sp>
      <p:sp>
        <p:nvSpPr>
          <p:cNvPr id="4" name="Date Placeholder 3"/>
          <p:cNvSpPr>
            <a:spLocks noGrp="1"/>
          </p:cNvSpPr>
          <p:nvPr>
            <p:ph type="dt" sz="half" idx="10"/>
          </p:nvPr>
        </p:nvSpPr>
        <p:spPr/>
        <p:txBody>
          <a:bodyPr/>
          <a:lstStyle>
            <a:lvl1pPr algn="l">
              <a:defRPr/>
            </a:lvl1pPr>
          </a:lstStyle>
          <a:p>
            <a:fld id="{7569E292-D8FD-874D-B2CD-0B381A79F282}"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F958BD-2EA6-CA46-85CE-1AAB356F0B44}"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39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10"/>
          </p:nvPr>
        </p:nvSpPr>
        <p:spPr/>
        <p:txBody>
          <a:bodyPr/>
          <a:lstStyle/>
          <a:p>
            <a:fld id="{7569E292-D8FD-874D-B2CD-0B381A79F282}"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F958BD-2EA6-CA46-85CE-1AAB356F0B44}" type="slidenum">
              <a:rPr lang="fr-FR" smtClean="0"/>
              <a:t>‹n°›</a:t>
            </a:fld>
            <a:endParaRPr lang="fr-FR"/>
          </a:p>
        </p:txBody>
      </p:sp>
    </p:spTree>
    <p:extLst>
      <p:ext uri="{BB962C8B-B14F-4D97-AF65-F5344CB8AC3E}">
        <p14:creationId xmlns:p14="http://schemas.microsoft.com/office/powerpoint/2010/main" val="190678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CA"/>
              <a:t>Modifier le style du titre</a:t>
            </a:r>
            <a:endParaRPr lang="en-US"/>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10"/>
          </p:nvPr>
        </p:nvSpPr>
        <p:spPr/>
        <p:txBody>
          <a:bodyPr/>
          <a:lstStyle/>
          <a:p>
            <a:fld id="{7569E292-D8FD-874D-B2CD-0B381A79F282}"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F958BD-2EA6-CA46-85CE-1AAB356F0B44}" type="slidenum">
              <a:rPr lang="fr-FR" smtClean="0"/>
              <a:t>‹n°›</a:t>
            </a:fld>
            <a:endParaRPr lang="fr-F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46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10"/>
          </p:nvPr>
        </p:nvSpPr>
        <p:spPr/>
        <p:txBody>
          <a:bodyPr/>
          <a:lstStyle/>
          <a:p>
            <a:fld id="{7569E292-D8FD-874D-B2CD-0B381A79F282}"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F958BD-2EA6-CA46-85CE-1AAB356F0B44}" type="slidenum">
              <a:rPr lang="fr-FR" smtClean="0"/>
              <a:t>‹n°›</a:t>
            </a:fld>
            <a:endParaRPr lang="fr-FR"/>
          </a:p>
        </p:txBody>
      </p:sp>
    </p:spTree>
    <p:extLst>
      <p:ext uri="{BB962C8B-B14F-4D97-AF65-F5344CB8AC3E}">
        <p14:creationId xmlns:p14="http://schemas.microsoft.com/office/powerpoint/2010/main" val="1464087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CA"/>
              <a:t>Modifier le style du titre</a:t>
            </a:r>
            <a:endParaRPr lang="en-US"/>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fld id="{7569E292-D8FD-874D-B2CD-0B381A79F282}" type="datetimeFigureOut">
              <a:rPr lang="fr-FR" smtClean="0"/>
              <a:t>01/05/2023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5F958BD-2EA6-CA46-85CE-1AAB356F0B44}"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50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CA"/>
              <a:t>Modifier le style du titre</a:t>
            </a:r>
            <a:endParaRPr lang="en-US"/>
          </a:p>
        </p:txBody>
      </p:sp>
      <p:sp>
        <p:nvSpPr>
          <p:cNvPr id="3" name="Content Placeholder 2"/>
          <p:cNvSpPr>
            <a:spLocks noGrp="1"/>
          </p:cNvSpPr>
          <p:nvPr>
            <p:ph sz="half" idx="1"/>
          </p:nvPr>
        </p:nvSpPr>
        <p:spPr>
          <a:xfrm>
            <a:off x="1024127" y="2286000"/>
            <a:ext cx="4754880" cy="4023360"/>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5" name="Date Placeholder 4"/>
          <p:cNvSpPr>
            <a:spLocks noGrp="1"/>
          </p:cNvSpPr>
          <p:nvPr>
            <p:ph type="dt" sz="half" idx="10"/>
          </p:nvPr>
        </p:nvSpPr>
        <p:spPr/>
        <p:txBody>
          <a:bodyPr/>
          <a:lstStyle/>
          <a:p>
            <a:fld id="{7569E292-D8FD-874D-B2CD-0B381A79F282}" type="datetimeFigureOut">
              <a:rPr lang="fr-FR" smtClean="0"/>
              <a:t>01/05/2023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F958BD-2EA6-CA46-85CE-1AAB356F0B44}" type="slidenum">
              <a:rPr lang="fr-FR" smtClean="0"/>
              <a:t>‹n°›</a:t>
            </a:fld>
            <a:endParaRPr lang="fr-FR"/>
          </a:p>
        </p:txBody>
      </p:sp>
    </p:spTree>
    <p:extLst>
      <p:ext uri="{BB962C8B-B14F-4D97-AF65-F5344CB8AC3E}">
        <p14:creationId xmlns:p14="http://schemas.microsoft.com/office/powerpoint/2010/main" val="313599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CA"/>
              <a:t>Modifier le style du titre</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CA"/>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7" name="Date Placeholder 6"/>
          <p:cNvSpPr>
            <a:spLocks noGrp="1"/>
          </p:cNvSpPr>
          <p:nvPr>
            <p:ph type="dt" sz="half" idx="10"/>
          </p:nvPr>
        </p:nvSpPr>
        <p:spPr/>
        <p:txBody>
          <a:bodyPr/>
          <a:lstStyle/>
          <a:p>
            <a:fld id="{7569E292-D8FD-874D-B2CD-0B381A79F282}" type="datetimeFigureOut">
              <a:rPr lang="fr-FR" smtClean="0"/>
              <a:t>01/05/2023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5F958BD-2EA6-CA46-85CE-1AAB356F0B44}" type="slidenum">
              <a:rPr lang="fr-FR" smtClean="0"/>
              <a:t>‹n°›</a:t>
            </a:fld>
            <a:endParaRPr lang="fr-FR"/>
          </a:p>
        </p:txBody>
      </p:sp>
    </p:spTree>
    <p:extLst>
      <p:ext uri="{BB962C8B-B14F-4D97-AF65-F5344CB8AC3E}">
        <p14:creationId xmlns:p14="http://schemas.microsoft.com/office/powerpoint/2010/main" val="383942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a:p>
        </p:txBody>
      </p:sp>
      <p:sp>
        <p:nvSpPr>
          <p:cNvPr id="3" name="Date Placeholder 2"/>
          <p:cNvSpPr>
            <a:spLocks noGrp="1"/>
          </p:cNvSpPr>
          <p:nvPr>
            <p:ph type="dt" sz="half" idx="10"/>
          </p:nvPr>
        </p:nvSpPr>
        <p:spPr/>
        <p:txBody>
          <a:bodyPr/>
          <a:lstStyle/>
          <a:p>
            <a:fld id="{7569E292-D8FD-874D-B2CD-0B381A79F282}" type="datetimeFigureOut">
              <a:rPr lang="fr-FR" smtClean="0"/>
              <a:t>01/05/2023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05F958BD-2EA6-CA46-85CE-1AAB356F0B44}" type="slidenum">
              <a:rPr lang="fr-FR" smtClean="0"/>
              <a:t>‹n°›</a:t>
            </a:fld>
            <a:endParaRPr lang="fr-FR"/>
          </a:p>
        </p:txBody>
      </p:sp>
    </p:spTree>
    <p:extLst>
      <p:ext uri="{BB962C8B-B14F-4D97-AF65-F5344CB8AC3E}">
        <p14:creationId xmlns:p14="http://schemas.microsoft.com/office/powerpoint/2010/main" val="247964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9E292-D8FD-874D-B2CD-0B381A79F282}" type="datetimeFigureOut">
              <a:rPr lang="fr-FR" smtClean="0"/>
              <a:t>01/05/2023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05F958BD-2EA6-CA46-85CE-1AAB356F0B44}" type="slidenum">
              <a:rPr lang="fr-FR" smtClean="0"/>
              <a:t>‹n°›</a:t>
            </a:fld>
            <a:endParaRPr lang="fr-FR"/>
          </a:p>
        </p:txBody>
      </p:sp>
    </p:spTree>
    <p:extLst>
      <p:ext uri="{BB962C8B-B14F-4D97-AF65-F5344CB8AC3E}">
        <p14:creationId xmlns:p14="http://schemas.microsoft.com/office/powerpoint/2010/main" val="140497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CA"/>
              <a:t>Modifier le style du titre</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7569E292-D8FD-874D-B2CD-0B381A79F282}" type="datetimeFigureOut">
              <a:rPr lang="fr-FR" smtClean="0"/>
              <a:t>01/05/2023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F958BD-2EA6-CA46-85CE-1AAB356F0B44}" type="slidenum">
              <a:rPr lang="fr-FR" smtClean="0"/>
              <a:t>‹n°›</a:t>
            </a:fld>
            <a:endParaRPr lang="fr-FR"/>
          </a:p>
        </p:txBody>
      </p:sp>
    </p:spTree>
    <p:extLst>
      <p:ext uri="{BB962C8B-B14F-4D97-AF65-F5344CB8AC3E}">
        <p14:creationId xmlns:p14="http://schemas.microsoft.com/office/powerpoint/2010/main" val="209374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CA"/>
              <a:t>Modifier le style du titre</a:t>
            </a:r>
            <a:endParaRPr lang="en-US"/>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Cliquez sur l'icône pour ajouter une image</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fld id="{7569E292-D8FD-874D-B2CD-0B381A79F282}" type="datetimeFigureOut">
              <a:rPr lang="fr-FR" smtClean="0"/>
              <a:t>01/05/2023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5F958BD-2EA6-CA46-85CE-1AAB356F0B44}"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059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CA"/>
              <a:t>Modifier le style du titre</a:t>
            </a:r>
            <a:endParaRPr lang="en-US"/>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569E292-D8FD-874D-B2CD-0B381A79F282}" type="datetimeFigureOut">
              <a:rPr lang="fr-FR" smtClean="0"/>
              <a:t>01/05/2023</a:t>
            </a:fld>
            <a:endParaRPr lang="fr-F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5F958BD-2EA6-CA46-85CE-1AAB356F0B44}" type="slidenum">
              <a:rPr lang="fr-FR" smtClean="0"/>
              <a:t>‹n°›</a:t>
            </a:fld>
            <a:endParaRPr lang="fr-F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843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svgsilh.com/fr/ff9800/image/157350.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logs.upm.es/observatoriogate/2016/12/15/ya-esta-disponible-moodle-3-2/"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fr/important-attention-1702878/"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pixabay.com/fr/important-attention-1702878/" TargetMode="External"/><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hyperlink" Target="http://www.thebluediamondgallery.com/handwriting/i/information.html"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www.thebluediamondgallery.com/handwriting/i/information.html" TargetMode="External"/><Relationship Id="rId3" Type="http://schemas.openxmlformats.org/officeDocument/2006/relationships/diagramLayout" Target="../diagrams/layout5.xml"/><Relationship Id="rId7" Type="http://schemas.openxmlformats.org/officeDocument/2006/relationships/image" Target="../media/image1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pixabay.com/fr/point-d-interrogation-question-aide-2314109/" TargetMode="External"/><Relationship Id="rId3" Type="http://schemas.openxmlformats.org/officeDocument/2006/relationships/diagramLayout" Target="../diagrams/layout6.xml"/><Relationship Id="rId7" Type="http://schemas.openxmlformats.org/officeDocument/2006/relationships/image" Target="../media/image13.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s://pixabay.com/fr/point-d-interrogation-question-1026526/" TargetMode="External"/><Relationship Id="rId7" Type="http://schemas.openxmlformats.org/officeDocument/2006/relationships/diagramColors" Target="../diagrams/colors7.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https://pixabay.com/fr/point-d-interrogation-question-1026526/" TargetMode="External"/><Relationship Id="rId7" Type="http://schemas.openxmlformats.org/officeDocument/2006/relationships/diagramColors" Target="../diagrams/colors8.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8" Type="http://schemas.openxmlformats.org/officeDocument/2006/relationships/hyperlink" Target="https://pixabay.com/fr/photos/%C3%A9quipe-travail-d-%C3%A9quipe-ensemble-3393037/" TargetMode="External"/><Relationship Id="rId3" Type="http://schemas.openxmlformats.org/officeDocument/2006/relationships/diagramLayout" Target="../diagrams/layout9.xml"/><Relationship Id="rId7" Type="http://schemas.openxmlformats.org/officeDocument/2006/relationships/image" Target="../media/image15.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8" Type="http://schemas.openxmlformats.org/officeDocument/2006/relationships/hyperlink" Target="https://commons.wikimedia.org/wiki/File:KM9_rappel.svg" TargetMode="External"/><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blogs.upm.es/observatoriogate/2016/12/15/ya-esta-disponible-moodle-3-2/" TargetMode="External"/><Relationship Id="rId3" Type="http://schemas.openxmlformats.org/officeDocument/2006/relationships/diagramLayout" Target="../diagrams/layout10.xml"/><Relationship Id="rId7" Type="http://schemas.openxmlformats.org/officeDocument/2006/relationships/image" Target="../media/image8.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hyperlink" Target="https://blogs.upm.es/observatoriogate/2016/12/15/ya-esta-disponible-moodle-3-2/"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sheninger.blogspot.com/2010/12/discovering-inspiration.html" TargetMode="External"/><Relationship Id="rId7" Type="http://schemas.openxmlformats.org/officeDocument/2006/relationships/hyperlink" Target="https://creativecommons.org/licenses/by/3.0/"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creative-commons-images.com/handwriting/i/inspiration.html" TargetMode="Externa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KM9_rappel.sv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KM9_rappel.sv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Yes_Check_Circle.svg" TargetMode="External"/><Relationship Id="rId7" Type="http://schemas.openxmlformats.org/officeDocument/2006/relationships/hyperlink" Target="https://pixabay.com/fr/information-questions-l-information-1028789/"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litfl.com/covid19-airway-management-better-care-through-simulation/"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pixabay.com/fr/information-questions-l-information-102878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fr/liste-case-v%C3%A9rifi%C3%A9-tique-note-147904/"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freepngimg.com/png/78470-light-question-mark-thought-bulb-with-icon" TargetMode="External"/><Relationship Id="rId7"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hyperlink" Target="https://blogs.upm.es/observatoriogate/2016/12/15/ya-esta-disponible-moodle-3-2/" TargetMode="External"/><Relationship Id="rId5" Type="http://schemas.openxmlformats.org/officeDocument/2006/relationships/diagramLayout" Target="../diagrams/layout2.xml"/><Relationship Id="rId10" Type="http://schemas.openxmlformats.org/officeDocument/2006/relationships/image" Target="../media/image8.jpeg"/><Relationship Id="rId4" Type="http://schemas.openxmlformats.org/officeDocument/2006/relationships/diagramData" Target="../diagrams/data2.xml"/><Relationship Id="rId9"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freepngimg.com/png/78470-light-question-mark-thought-bulb-with-icon" TargetMode="External"/><Relationship Id="rId7"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hyperlink" Target="https://creativecommons.org/licenses/by-nc/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D9DBA3-6875-D240-AC72-3D8A83346039}"/>
              </a:ext>
            </a:extLst>
          </p:cNvPr>
          <p:cNvSpPr>
            <a:spLocks noGrp="1"/>
          </p:cNvSpPr>
          <p:nvPr>
            <p:ph type="ctrTitle"/>
          </p:nvPr>
        </p:nvSpPr>
        <p:spPr/>
        <p:txBody>
          <a:bodyPr>
            <a:normAutofit fontScale="90000"/>
          </a:bodyPr>
          <a:lstStyle/>
          <a:p>
            <a:pPr algn="ctr"/>
            <a:r>
              <a:rPr lang="fr-FR" sz="7200" dirty="0"/>
              <a:t>Préparation aux stages</a:t>
            </a:r>
            <a:br>
              <a:rPr lang="fr-FR" sz="7200" dirty="0"/>
            </a:br>
            <a:r>
              <a:rPr lang="fr-FR" sz="7200" dirty="0"/>
              <a:t>Entrée en stage </a:t>
            </a:r>
            <a:r>
              <a:rPr lang="fr-FR" sz="3600" dirty="0"/>
              <a:t>à L’automne 2023 </a:t>
            </a:r>
          </a:p>
        </p:txBody>
      </p:sp>
      <p:sp>
        <p:nvSpPr>
          <p:cNvPr id="3" name="Sous-titre 2">
            <a:extLst>
              <a:ext uri="{FF2B5EF4-FFF2-40B4-BE49-F238E27FC236}">
                <a16:creationId xmlns:a16="http://schemas.microsoft.com/office/drawing/2014/main" id="{C095AF91-4F6F-FA4A-AB10-3C3E6BF61F33}"/>
              </a:ext>
            </a:extLst>
          </p:cNvPr>
          <p:cNvSpPr>
            <a:spLocks noGrp="1"/>
          </p:cNvSpPr>
          <p:nvPr>
            <p:ph type="subTitle" idx="1"/>
          </p:nvPr>
        </p:nvSpPr>
        <p:spPr>
          <a:xfrm>
            <a:off x="8054788" y="4960137"/>
            <a:ext cx="4137212" cy="1212063"/>
          </a:xfrm>
        </p:spPr>
        <p:txBody>
          <a:bodyPr>
            <a:normAutofit/>
          </a:bodyPr>
          <a:lstStyle/>
          <a:p>
            <a:pPr algn="ctr"/>
            <a:r>
              <a:rPr lang="fr-FR" sz="2400" dirty="0"/>
              <a:t>Geneviève et Manon</a:t>
            </a:r>
          </a:p>
        </p:txBody>
      </p:sp>
    </p:spTree>
    <p:extLst>
      <p:ext uri="{BB962C8B-B14F-4D97-AF65-F5344CB8AC3E}">
        <p14:creationId xmlns:p14="http://schemas.microsoft.com/office/powerpoint/2010/main" val="2283327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93B5FD-3750-4888-A153-655EE63783AA}"/>
              </a:ext>
            </a:extLst>
          </p:cNvPr>
          <p:cNvSpPr/>
          <p:nvPr/>
        </p:nvSpPr>
        <p:spPr>
          <a:xfrm>
            <a:off x="626301" y="551144"/>
            <a:ext cx="8416098" cy="1177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 name="Titre 1">
            <a:extLst>
              <a:ext uri="{FF2B5EF4-FFF2-40B4-BE49-F238E27FC236}">
                <a16:creationId xmlns:a16="http://schemas.microsoft.com/office/drawing/2014/main" id="{53938C58-F57A-7446-BE47-37A18917D917}"/>
              </a:ext>
            </a:extLst>
          </p:cNvPr>
          <p:cNvSpPr>
            <a:spLocks noGrp="1"/>
          </p:cNvSpPr>
          <p:nvPr>
            <p:ph type="title"/>
          </p:nvPr>
        </p:nvSpPr>
        <p:spPr>
          <a:xfrm>
            <a:off x="638827" y="585216"/>
            <a:ext cx="8403573" cy="1143375"/>
          </a:xfrm>
        </p:spPr>
        <p:txBody>
          <a:bodyPr>
            <a:normAutofit fontScale="90000"/>
          </a:bodyPr>
          <a:lstStyle/>
          <a:p>
            <a:br>
              <a:rPr lang="fr-CA" dirty="0">
                <a:solidFill>
                  <a:schemeClr val="tx1"/>
                </a:solidFill>
              </a:rPr>
            </a:br>
            <a:r>
              <a:rPr lang="fr-CA" dirty="0">
                <a:solidFill>
                  <a:schemeClr val="tx1"/>
                </a:solidFill>
              </a:rPr>
              <a:t>Pour le début du stage...</a:t>
            </a:r>
            <a:br>
              <a:rPr lang="fr-CA" dirty="0"/>
            </a:br>
            <a:endParaRPr lang="fr-FR" dirty="0"/>
          </a:p>
        </p:txBody>
      </p:sp>
      <p:sp>
        <p:nvSpPr>
          <p:cNvPr id="3" name="Espace réservé du contenu 2">
            <a:extLst>
              <a:ext uri="{FF2B5EF4-FFF2-40B4-BE49-F238E27FC236}">
                <a16:creationId xmlns:a16="http://schemas.microsoft.com/office/drawing/2014/main" id="{D2C32BED-71C1-E343-AD49-2907320FEF4F}"/>
              </a:ext>
            </a:extLst>
          </p:cNvPr>
          <p:cNvSpPr>
            <a:spLocks noGrp="1"/>
          </p:cNvSpPr>
          <p:nvPr>
            <p:ph idx="1"/>
          </p:nvPr>
        </p:nvSpPr>
        <p:spPr>
          <a:xfrm>
            <a:off x="626302" y="2286000"/>
            <a:ext cx="8416098" cy="2674883"/>
          </a:xfrm>
        </p:spPr>
        <p:txBody>
          <a:bodyPr>
            <a:normAutofit/>
          </a:bodyPr>
          <a:lstStyle/>
          <a:p>
            <a:r>
              <a:rPr lang="fr-CA" sz="3600" dirty="0"/>
              <a:t>Je me rappelle que l’heure du début du stage correspond à l’heure où je dois être </a:t>
            </a:r>
            <a:r>
              <a:rPr lang="fr-CA" sz="3600" dirty="0" err="1"/>
              <a:t>prêt.e</a:t>
            </a:r>
            <a:r>
              <a:rPr lang="fr-CA" sz="3600" dirty="0"/>
              <a:t> à commencer</a:t>
            </a:r>
            <a:endParaRPr lang="fr-FR"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que 4">
            <a:extLst>
              <a:ext uri="{FF2B5EF4-FFF2-40B4-BE49-F238E27FC236}">
                <a16:creationId xmlns:a16="http://schemas.microsoft.com/office/drawing/2014/main" id="{2544C73F-3ED1-3F4F-851F-F4D99A08AC04}"/>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9854070" y="1220438"/>
            <a:ext cx="1511338" cy="1728787"/>
          </a:xfrm>
          <a:prstGeom prst="rect">
            <a:avLst/>
          </a:prstGeom>
        </p:spPr>
      </p:pic>
    </p:spTree>
    <p:extLst>
      <p:ext uri="{BB962C8B-B14F-4D97-AF65-F5344CB8AC3E}">
        <p14:creationId xmlns:p14="http://schemas.microsoft.com/office/powerpoint/2010/main" val="23650821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428E26-DBC6-1B45-AE3F-235A843A77DD}"/>
              </a:ext>
            </a:extLst>
          </p:cNvPr>
          <p:cNvSpPr>
            <a:spLocks noGrp="1"/>
          </p:cNvSpPr>
          <p:nvPr>
            <p:ph idx="1"/>
          </p:nvPr>
        </p:nvSpPr>
        <p:spPr>
          <a:xfrm>
            <a:off x="321732" y="1943099"/>
            <a:ext cx="9043642" cy="4600123"/>
          </a:xfrm>
        </p:spPr>
        <p:txBody>
          <a:bodyPr>
            <a:normAutofit lnSpcReduction="10000"/>
          </a:bodyPr>
          <a:lstStyle/>
          <a:p>
            <a:pPr marL="0" indent="0">
              <a:buNone/>
            </a:pPr>
            <a:endParaRPr lang="fr-CA" sz="3200" dirty="0"/>
          </a:p>
          <a:p>
            <a:pPr marL="0" indent="0">
              <a:buNone/>
            </a:pPr>
            <a:r>
              <a:rPr lang="fr-CA" sz="3200" dirty="0"/>
              <a:t> </a:t>
            </a:r>
            <a:r>
              <a:rPr lang="fr-CA" sz="3600" dirty="0"/>
              <a:t>Je lis les documents dans la section </a:t>
            </a:r>
          </a:p>
          <a:p>
            <a:pPr marL="0" indent="0">
              <a:buNone/>
            </a:pPr>
            <a:r>
              <a:rPr lang="fr-CA" sz="3600" dirty="0"/>
              <a:t>«</a:t>
            </a:r>
            <a:r>
              <a:rPr lang="fr-CA" sz="2800" b="1" dirty="0"/>
              <a:t>lectures obligatoires</a:t>
            </a:r>
            <a:r>
              <a:rPr lang="fr-CA" sz="2800" dirty="0"/>
              <a:t>» </a:t>
            </a:r>
          </a:p>
          <a:p>
            <a:pPr marL="0" indent="0">
              <a:buNone/>
            </a:pPr>
            <a:endParaRPr lang="fr-CA" sz="3200" dirty="0"/>
          </a:p>
          <a:p>
            <a:pPr>
              <a:buFont typeface="Wingdings" pitchFamily="2" charset="2"/>
              <a:buChar char="Ø"/>
            </a:pPr>
            <a:r>
              <a:rPr lang="fr-CA" sz="3200" dirty="0"/>
              <a:t> «</a:t>
            </a:r>
            <a:r>
              <a:rPr lang="fr-CA" sz="3200" i="1" dirty="0"/>
              <a:t>Appréciation de stage»</a:t>
            </a:r>
            <a:r>
              <a:rPr lang="fr-CA" sz="3200" dirty="0"/>
              <a:t> </a:t>
            </a:r>
          </a:p>
          <a:p>
            <a:pPr>
              <a:buFont typeface="Wingdings" pitchFamily="2" charset="2"/>
              <a:buChar char="Ø"/>
            </a:pPr>
            <a:r>
              <a:rPr lang="fr-CA" sz="3200" dirty="0"/>
              <a:t> «</a:t>
            </a:r>
            <a:r>
              <a:rPr lang="fr-CA" sz="3200" i="1" dirty="0"/>
              <a:t>Évaluation des supervisions </a:t>
            </a:r>
            <a:r>
              <a:rPr lang="fr-CA" sz="3200" dirty="0"/>
              <a:t>de stage»</a:t>
            </a:r>
          </a:p>
          <a:p>
            <a:pPr marL="0" indent="0">
              <a:buNone/>
            </a:pPr>
            <a:br>
              <a:rPr lang="fr-CA" sz="2800" dirty="0"/>
            </a:br>
            <a:r>
              <a:rPr lang="fr-CA" sz="2800" dirty="0"/>
              <a:t>Ces documents seront revus lors de tes supervisions à l’hiver.</a:t>
            </a:r>
            <a:endParaRPr lang="fr-FR"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9703073B-A388-FB41-BC6C-32C8DAF354D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768076" y="1728788"/>
            <a:ext cx="1884218" cy="465878"/>
          </a:xfrm>
          <a:prstGeom prst="rect">
            <a:avLst/>
          </a:prstGeom>
        </p:spPr>
      </p:pic>
      <p:sp>
        <p:nvSpPr>
          <p:cNvPr id="4" name="Rectangle 3">
            <a:extLst>
              <a:ext uri="{FF2B5EF4-FFF2-40B4-BE49-F238E27FC236}">
                <a16:creationId xmlns:a16="http://schemas.microsoft.com/office/drawing/2014/main" id="{1DF0666A-A14A-4E09-B88D-FBE73E08C8B1}"/>
              </a:ext>
            </a:extLst>
          </p:cNvPr>
          <p:cNvSpPr/>
          <p:nvPr/>
        </p:nvSpPr>
        <p:spPr>
          <a:xfrm>
            <a:off x="203200" y="533399"/>
            <a:ext cx="9162174" cy="1195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CA" sz="3600" dirty="0">
              <a:solidFill>
                <a:schemeClr val="tx1"/>
              </a:solidFill>
            </a:endParaRPr>
          </a:p>
          <a:p>
            <a:r>
              <a:rPr lang="fr-CA" sz="4800" dirty="0">
                <a:solidFill>
                  <a:schemeClr val="tx1"/>
                </a:solidFill>
                <a:latin typeface="+mj-lt"/>
              </a:rPr>
              <a:t>Pour le début du stage...</a:t>
            </a:r>
            <a:br>
              <a:rPr lang="fr-CA" sz="4400" dirty="0">
                <a:latin typeface="+mj-lt"/>
              </a:rPr>
            </a:br>
            <a:endParaRPr lang="fr-CA" sz="3600" dirty="0">
              <a:latin typeface="+mj-lt"/>
            </a:endParaRPr>
          </a:p>
        </p:txBody>
      </p:sp>
    </p:spTree>
    <p:extLst>
      <p:ext uri="{BB962C8B-B14F-4D97-AF65-F5344CB8AC3E}">
        <p14:creationId xmlns:p14="http://schemas.microsoft.com/office/powerpoint/2010/main" val="4101341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59EF1C-F90B-4058-A054-92AA4980B78E}"/>
              </a:ext>
            </a:extLst>
          </p:cNvPr>
          <p:cNvSpPr/>
          <p:nvPr/>
        </p:nvSpPr>
        <p:spPr>
          <a:xfrm>
            <a:off x="660400" y="548640"/>
            <a:ext cx="10871200" cy="1189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800" b="1" dirty="0">
                <a:solidFill>
                  <a:schemeClr val="tx1"/>
                </a:solidFill>
              </a:rPr>
              <a:t>L'arrivée et l'intégration en stage</a:t>
            </a:r>
            <a:endParaRPr lang="fr-CA" sz="4800" dirty="0">
              <a:solidFill>
                <a:schemeClr val="tx1"/>
              </a:solidFill>
            </a:endParaRPr>
          </a:p>
        </p:txBody>
      </p:sp>
      <p:sp>
        <p:nvSpPr>
          <p:cNvPr id="3" name="Espace réservé du contenu 2">
            <a:extLst>
              <a:ext uri="{FF2B5EF4-FFF2-40B4-BE49-F238E27FC236}">
                <a16:creationId xmlns:a16="http://schemas.microsoft.com/office/drawing/2014/main" id="{CDED8912-0DDB-9844-AAEB-9CC7CDDA6CCB}"/>
              </a:ext>
            </a:extLst>
          </p:cNvPr>
          <p:cNvSpPr>
            <a:spLocks noGrp="1"/>
          </p:cNvSpPr>
          <p:nvPr>
            <p:ph idx="1"/>
          </p:nvPr>
        </p:nvSpPr>
        <p:spPr>
          <a:xfrm>
            <a:off x="660400" y="2286000"/>
            <a:ext cx="10871200" cy="4023360"/>
          </a:xfrm>
        </p:spPr>
        <p:txBody>
          <a:bodyPr/>
          <a:lstStyle/>
          <a:p>
            <a:pPr algn="ctr"/>
            <a:r>
              <a:rPr lang="fr-CA" sz="3600" b="1" dirty="0"/>
              <a:t>Ton attitude et tes comportements sont essentiels pour une bonne première impression</a:t>
            </a:r>
            <a:endParaRPr lang="fr-CA" sz="3600" dirty="0"/>
          </a:p>
          <a:p>
            <a:br>
              <a:rPr lang="fr-CA" dirty="0"/>
            </a:br>
            <a:endParaRPr lang="fr-FR" dirty="0"/>
          </a:p>
        </p:txBody>
      </p:sp>
      <p:pic>
        <p:nvPicPr>
          <p:cNvPr id="5" name="Image 4">
            <a:extLst>
              <a:ext uri="{FF2B5EF4-FFF2-40B4-BE49-F238E27FC236}">
                <a16:creationId xmlns:a16="http://schemas.microsoft.com/office/drawing/2014/main" id="{73E96420-BAA9-8246-A2FC-F50831F9779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73005" y="3279962"/>
            <a:ext cx="3629680" cy="2446253"/>
          </a:xfrm>
          <a:prstGeom prst="rect">
            <a:avLst/>
          </a:prstGeom>
        </p:spPr>
      </p:pic>
    </p:spTree>
    <p:extLst>
      <p:ext uri="{BB962C8B-B14F-4D97-AF65-F5344CB8AC3E}">
        <p14:creationId xmlns:p14="http://schemas.microsoft.com/office/powerpoint/2010/main" val="38188567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2744" y="484632"/>
            <a:ext cx="8948150"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152" y="484632"/>
            <a:ext cx="2128933"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071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Espace réservé du contenu 2">
            <a:extLst>
              <a:ext uri="{FF2B5EF4-FFF2-40B4-BE49-F238E27FC236}">
                <a16:creationId xmlns:a16="http://schemas.microsoft.com/office/drawing/2014/main" id="{FD7B962A-2859-497B-B63C-55A956FDA4B2}"/>
              </a:ext>
            </a:extLst>
          </p:cNvPr>
          <p:cNvGraphicFramePr>
            <a:graphicFrameLocks noGrp="1"/>
          </p:cNvGraphicFramePr>
          <p:nvPr>
            <p:ph idx="1"/>
            <p:extLst>
              <p:ext uri="{D42A27DB-BD31-4B8C-83A1-F6EECF244321}">
                <p14:modId xmlns:p14="http://schemas.microsoft.com/office/powerpoint/2010/main" val="909389905"/>
              </p:ext>
            </p:extLst>
          </p:nvPr>
        </p:nvGraphicFramePr>
        <p:xfrm>
          <a:off x="2920999" y="492452"/>
          <a:ext cx="8699501" cy="5873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 8">
            <a:extLst>
              <a:ext uri="{FF2B5EF4-FFF2-40B4-BE49-F238E27FC236}">
                <a16:creationId xmlns:a16="http://schemas.microsoft.com/office/drawing/2014/main" id="{D7329CA4-7948-6D49-A403-690DA66ECFC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83944" y="2343973"/>
            <a:ext cx="1711348" cy="1153377"/>
          </a:xfrm>
          <a:prstGeom prst="rect">
            <a:avLst/>
          </a:prstGeom>
        </p:spPr>
      </p:pic>
    </p:spTree>
    <p:extLst>
      <p:ext uri="{BB962C8B-B14F-4D97-AF65-F5344CB8AC3E}">
        <p14:creationId xmlns:p14="http://schemas.microsoft.com/office/powerpoint/2010/main" val="39150553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840D09B8-D599-4112-B5E6-2A9254686466}"/>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287338" y="705908"/>
            <a:ext cx="4754562" cy="3169708"/>
          </a:xfrm>
          <a:prstGeom prst="rect">
            <a:avLst/>
          </a:prstGeom>
        </p:spPr>
      </p:pic>
      <p:sp>
        <p:nvSpPr>
          <p:cNvPr id="8" name="Espace réservé du contenu 7">
            <a:extLst>
              <a:ext uri="{FF2B5EF4-FFF2-40B4-BE49-F238E27FC236}">
                <a16:creationId xmlns:a16="http://schemas.microsoft.com/office/drawing/2014/main" id="{49D9E49C-0436-408B-A0F2-A0120169423D}"/>
              </a:ext>
            </a:extLst>
          </p:cNvPr>
          <p:cNvSpPr>
            <a:spLocks noGrp="1"/>
          </p:cNvSpPr>
          <p:nvPr>
            <p:ph sz="half" idx="2"/>
          </p:nvPr>
        </p:nvSpPr>
        <p:spPr>
          <a:xfrm>
            <a:off x="5989320" y="190500"/>
            <a:ext cx="5466080" cy="6489700"/>
          </a:xfrm>
          <a:solidFill>
            <a:schemeClr val="accent1"/>
          </a:solidFill>
        </p:spPr>
        <p:txBody>
          <a:bodyPr vert="horz" lIns="45720" tIns="45720" rIns="45720" bIns="45720" rtlCol="0" anchor="t">
            <a:normAutofit/>
          </a:bodyPr>
          <a:lstStyle/>
          <a:p>
            <a:endParaRPr lang="fr-CA" sz="2400" dirty="0"/>
          </a:p>
          <a:p>
            <a:r>
              <a:rPr lang="fr-CA" sz="3600" dirty="0"/>
              <a:t>Relâche l’automne ? </a:t>
            </a:r>
            <a:r>
              <a:rPr lang="fr-CA" sz="3200" dirty="0">
                <a:solidFill>
                  <a:srgbClr val="FFFFFF"/>
                </a:solidFill>
              </a:rPr>
              <a:t>: </a:t>
            </a:r>
          </a:p>
          <a:p>
            <a:endParaRPr lang="fr-CA" sz="100" dirty="0">
              <a:solidFill>
                <a:srgbClr val="FFFFFF"/>
              </a:solidFill>
            </a:endParaRPr>
          </a:p>
          <a:p>
            <a:endParaRPr lang="fr-CA" sz="100" dirty="0"/>
          </a:p>
          <a:p>
            <a:r>
              <a:rPr lang="fr-CA" sz="3200" dirty="0">
                <a:solidFill>
                  <a:schemeClr val="bg1"/>
                </a:solidFill>
              </a:rPr>
              <a:t>Ce sont des journées d’activités périscolaires ou pédagogiques:</a:t>
            </a:r>
          </a:p>
          <a:p>
            <a:r>
              <a:rPr lang="fr-CA" sz="3200" dirty="0">
                <a:solidFill>
                  <a:schemeClr val="bg1"/>
                </a:solidFill>
              </a:rPr>
              <a:t>tu dois te présenter en stage </a:t>
            </a:r>
            <a:r>
              <a:rPr lang="fr-CA" sz="3200" dirty="0">
                <a:solidFill>
                  <a:schemeClr val="bg1"/>
                </a:solidFill>
                <a:sym typeface="Wingdings" panose="05000000000000000000" pitchFamily="2" charset="2"/>
              </a:rPr>
              <a:t></a:t>
            </a:r>
            <a:endParaRPr lang="fr-CA" sz="3200" dirty="0">
              <a:solidFill>
                <a:schemeClr val="bg1"/>
              </a:solidFill>
            </a:endParaRPr>
          </a:p>
          <a:p>
            <a:endParaRPr lang="fr-CA" dirty="0"/>
          </a:p>
        </p:txBody>
      </p:sp>
    </p:spTree>
    <p:extLst>
      <p:ext uri="{BB962C8B-B14F-4D97-AF65-F5344CB8AC3E}">
        <p14:creationId xmlns:p14="http://schemas.microsoft.com/office/powerpoint/2010/main" val="378362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6A9821-DEA8-034B-BF5C-814175239FBE}"/>
              </a:ext>
            </a:extLst>
          </p:cNvPr>
          <p:cNvSpPr>
            <a:spLocks noGrp="1"/>
          </p:cNvSpPr>
          <p:nvPr>
            <p:ph type="title"/>
          </p:nvPr>
        </p:nvSpPr>
        <p:spPr>
          <a:xfrm>
            <a:off x="749300" y="323195"/>
            <a:ext cx="10502900" cy="1693331"/>
          </a:xfrm>
          <a:solidFill>
            <a:schemeClr val="accent1"/>
          </a:solidFill>
        </p:spPr>
        <p:txBody>
          <a:bodyPr>
            <a:normAutofit/>
          </a:bodyPr>
          <a:lstStyle/>
          <a:p>
            <a:br>
              <a:rPr lang="fr-CA"/>
            </a:br>
            <a:endParaRPr lang="fr-FR"/>
          </a:p>
        </p:txBody>
      </p:sp>
      <p:graphicFrame>
        <p:nvGraphicFramePr>
          <p:cNvPr id="5" name="Espace réservé du contenu 2">
            <a:extLst>
              <a:ext uri="{FF2B5EF4-FFF2-40B4-BE49-F238E27FC236}">
                <a16:creationId xmlns:a16="http://schemas.microsoft.com/office/drawing/2014/main" id="{ECAED3DC-E051-444D-81B6-BC4EFC25C93D}"/>
              </a:ext>
            </a:extLst>
          </p:cNvPr>
          <p:cNvGraphicFramePr>
            <a:graphicFrameLocks noGrp="1"/>
          </p:cNvGraphicFramePr>
          <p:nvPr>
            <p:ph idx="1"/>
            <p:extLst>
              <p:ext uri="{D42A27DB-BD31-4B8C-83A1-F6EECF244321}">
                <p14:modId xmlns:p14="http://schemas.microsoft.com/office/powerpoint/2010/main" val="364028288"/>
              </p:ext>
            </p:extLst>
          </p:nvPr>
        </p:nvGraphicFramePr>
        <p:xfrm>
          <a:off x="886619" y="2273300"/>
          <a:ext cx="10228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a:extLst>
              <a:ext uri="{FF2B5EF4-FFF2-40B4-BE49-F238E27FC236}">
                <a16:creationId xmlns:a16="http://schemas.microsoft.com/office/drawing/2014/main" id="{3F4DE6A9-FD3E-EA49-8F1A-518D85E1D14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602832" y="323195"/>
            <a:ext cx="4677568" cy="1693331"/>
          </a:xfrm>
          <a:prstGeom prst="rect">
            <a:avLst/>
          </a:prstGeom>
        </p:spPr>
      </p:pic>
      <p:sp>
        <p:nvSpPr>
          <p:cNvPr id="6" name="ZoneTexte 5">
            <a:extLst>
              <a:ext uri="{FF2B5EF4-FFF2-40B4-BE49-F238E27FC236}">
                <a16:creationId xmlns:a16="http://schemas.microsoft.com/office/drawing/2014/main" id="{8A49CFBA-C6C4-6843-8269-1FB5FA649DF0}"/>
              </a:ext>
            </a:extLst>
          </p:cNvPr>
          <p:cNvSpPr txBox="1"/>
          <p:nvPr/>
        </p:nvSpPr>
        <p:spPr>
          <a:xfrm>
            <a:off x="3800976" y="1347596"/>
            <a:ext cx="3332747" cy="230832"/>
          </a:xfrm>
          <a:prstGeom prst="rect">
            <a:avLst/>
          </a:prstGeom>
          <a:noFill/>
        </p:spPr>
        <p:txBody>
          <a:bodyPr wrap="square" rtlCol="0">
            <a:spAutoFit/>
          </a:bodyPr>
          <a:lstStyle/>
          <a:p>
            <a:pPr>
              <a:spcAft>
                <a:spcPts val="600"/>
              </a:spcAft>
            </a:pPr>
            <a:r>
              <a:rPr lang="fr-FR" sz="900">
                <a:hlinkClick r:id="rId8" tooltip="http://www.thebluediamondgallery.com/handwriting/i/information.html">
                  <a:extLst>
                    <a:ext uri="{A12FA001-AC4F-418D-AE19-62706E023703}">
                      <ahyp:hlinkClr xmlns:ahyp="http://schemas.microsoft.com/office/drawing/2018/hyperlinkcolor" val="tx"/>
                    </a:ext>
                  </a:extLst>
                </a:hlinkClick>
              </a:rPr>
              <a:t>Cette photo</a:t>
            </a:r>
            <a:r>
              <a:rPr lang="fr-FR" sz="900"/>
              <a:t> par Auteur inconnu est soumise à la licence </a:t>
            </a:r>
            <a:r>
              <a:rPr lang="fr-FR" sz="900">
                <a:hlinkClick r:id="rId9" tooltip="https://creativecommons.org/licenses/by-sa/3.0/">
                  <a:extLst>
                    <a:ext uri="{A12FA001-AC4F-418D-AE19-62706E023703}">
                      <ahyp:hlinkClr xmlns:ahyp="http://schemas.microsoft.com/office/drawing/2018/hyperlinkcolor" val="tx"/>
                    </a:ext>
                  </a:extLst>
                </a:hlinkClick>
              </a:rPr>
              <a:t>CC BY-SA</a:t>
            </a:r>
            <a:endParaRPr lang="fr-FR" sz="900"/>
          </a:p>
        </p:txBody>
      </p:sp>
    </p:spTree>
    <p:extLst>
      <p:ext uri="{BB962C8B-B14F-4D97-AF65-F5344CB8AC3E}">
        <p14:creationId xmlns:p14="http://schemas.microsoft.com/office/powerpoint/2010/main" val="2009053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0925351-48DB-3A49-B3E9-35F53445BB30}"/>
              </a:ext>
            </a:extLst>
          </p:cNvPr>
          <p:cNvSpPr>
            <a:spLocks noGrp="1"/>
          </p:cNvSpPr>
          <p:nvPr>
            <p:ph type="title"/>
          </p:nvPr>
        </p:nvSpPr>
        <p:spPr>
          <a:xfrm>
            <a:off x="142875" y="643467"/>
            <a:ext cx="4386263" cy="5571066"/>
          </a:xfrm>
        </p:spPr>
        <p:txBody>
          <a:bodyPr>
            <a:normAutofit/>
          </a:bodyPr>
          <a:lstStyle/>
          <a:p>
            <a:pPr algn="ctr"/>
            <a:r>
              <a:rPr lang="fr-CA" dirty="0">
                <a:solidFill>
                  <a:srgbClr val="FFFFFF"/>
                </a:solidFill>
              </a:rPr>
              <a:t>1</a:t>
            </a:r>
            <a:r>
              <a:rPr lang="fr-CA" baseline="30000" dirty="0">
                <a:solidFill>
                  <a:srgbClr val="FFFFFF"/>
                </a:solidFill>
              </a:rPr>
              <a:t>re</a:t>
            </a:r>
            <a:r>
              <a:rPr lang="fr-CA" dirty="0">
                <a:solidFill>
                  <a:srgbClr val="FFFFFF"/>
                </a:solidFill>
              </a:rPr>
              <a:t> supervision collective </a:t>
            </a:r>
            <a:br>
              <a:rPr lang="fr-CA" dirty="0">
                <a:solidFill>
                  <a:srgbClr val="FFFFFF"/>
                </a:solidFill>
              </a:rPr>
            </a:br>
            <a:br>
              <a:rPr lang="fr-CA" dirty="0">
                <a:solidFill>
                  <a:srgbClr val="FFFFFF"/>
                </a:solidFill>
              </a:rPr>
            </a:br>
            <a:br>
              <a:rPr lang="fr-CA" dirty="0">
                <a:solidFill>
                  <a:srgbClr val="FFFFFF"/>
                </a:solidFill>
              </a:rPr>
            </a:br>
            <a:r>
              <a:rPr lang="fr-CA" dirty="0">
                <a:solidFill>
                  <a:srgbClr val="FFFFFF"/>
                </a:solidFill>
              </a:rPr>
              <a:t> Quand? </a:t>
            </a:r>
            <a:br>
              <a:rPr lang="fr-CA" dirty="0">
                <a:solidFill>
                  <a:srgbClr val="FFFFFF"/>
                </a:solidFill>
              </a:rPr>
            </a:br>
            <a:endParaRPr lang="fr-FR" dirty="0">
              <a:solidFill>
                <a:srgbClr val="FFFFFF"/>
              </a:solidFill>
            </a:endParaRPr>
          </a:p>
        </p:txBody>
      </p:sp>
      <p:graphicFrame>
        <p:nvGraphicFramePr>
          <p:cNvPr id="5" name="Espace réservé du contenu 2">
            <a:extLst>
              <a:ext uri="{FF2B5EF4-FFF2-40B4-BE49-F238E27FC236}">
                <a16:creationId xmlns:a16="http://schemas.microsoft.com/office/drawing/2014/main" id="{51BD6A1C-7F4B-4154-94B1-1C69B2EFC80D}"/>
              </a:ext>
            </a:extLst>
          </p:cNvPr>
          <p:cNvGraphicFramePr>
            <a:graphicFrameLocks noGrp="1"/>
          </p:cNvGraphicFramePr>
          <p:nvPr>
            <p:ph idx="1"/>
            <p:extLst>
              <p:ext uri="{D42A27DB-BD31-4B8C-83A1-F6EECF244321}">
                <p14:modId xmlns:p14="http://schemas.microsoft.com/office/powerpoint/2010/main" val="3129639581"/>
              </p:ext>
            </p:extLst>
          </p:nvPr>
        </p:nvGraphicFramePr>
        <p:xfrm>
          <a:off x="4791074" y="121024"/>
          <a:ext cx="7258051" cy="6422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a:extLst>
              <a:ext uri="{FF2B5EF4-FFF2-40B4-BE49-F238E27FC236}">
                <a16:creationId xmlns:a16="http://schemas.microsoft.com/office/drawing/2014/main" id="{20BF101F-B54C-5045-9E07-43F6A84AC3A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416843" y="4785519"/>
            <a:ext cx="1758156" cy="1758156"/>
          </a:xfrm>
          <a:prstGeom prst="rect">
            <a:avLst/>
          </a:prstGeom>
        </p:spPr>
      </p:pic>
    </p:spTree>
    <p:extLst>
      <p:ext uri="{BB962C8B-B14F-4D97-AF65-F5344CB8AC3E}">
        <p14:creationId xmlns:p14="http://schemas.microsoft.com/office/powerpoint/2010/main" val="266394718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 coins arrondis 2">
            <a:extLst>
              <a:ext uri="{FF2B5EF4-FFF2-40B4-BE49-F238E27FC236}">
                <a16:creationId xmlns:a16="http://schemas.microsoft.com/office/drawing/2014/main" id="{BC085B3C-7096-4ADF-9164-BFF0C023B327}"/>
              </a:ext>
            </a:extLst>
          </p:cNvPr>
          <p:cNvSpPr/>
          <p:nvPr/>
        </p:nvSpPr>
        <p:spPr>
          <a:xfrm>
            <a:off x="508000" y="601577"/>
            <a:ext cx="2400300" cy="60398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a:extLst>
              <a:ext uri="{FF2B5EF4-FFF2-40B4-BE49-F238E27FC236}">
                <a16:creationId xmlns:a16="http://schemas.microsoft.com/office/drawing/2014/main" id="{190DDC38-8F0C-F547-B2E4-FB4888F1C87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9701" y="1897077"/>
            <a:ext cx="2969260" cy="3448851"/>
          </a:xfrm>
          <a:prstGeom prst="rect">
            <a:avLst/>
          </a:prstGeom>
        </p:spPr>
      </p:pic>
      <p:graphicFrame>
        <p:nvGraphicFramePr>
          <p:cNvPr id="12" name="Espace réservé du contenu 2">
            <a:extLst>
              <a:ext uri="{FF2B5EF4-FFF2-40B4-BE49-F238E27FC236}">
                <a16:creationId xmlns:a16="http://schemas.microsoft.com/office/drawing/2014/main" id="{4984D839-9640-462E-8F80-6A909C65CBBC}"/>
              </a:ext>
            </a:extLst>
          </p:cNvPr>
          <p:cNvGraphicFramePr>
            <a:graphicFrameLocks noGrp="1"/>
          </p:cNvGraphicFramePr>
          <p:nvPr>
            <p:ph idx="1"/>
            <p:extLst>
              <p:ext uri="{D42A27DB-BD31-4B8C-83A1-F6EECF244321}">
                <p14:modId xmlns:p14="http://schemas.microsoft.com/office/powerpoint/2010/main" val="4158502653"/>
              </p:ext>
            </p:extLst>
          </p:nvPr>
        </p:nvGraphicFramePr>
        <p:xfrm>
          <a:off x="3108960" y="601578"/>
          <a:ext cx="8669655" cy="60398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92275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EB5F9E8-9B54-40BE-9FF2-C5C110618D02}"/>
              </a:ext>
            </a:extLst>
          </p:cNvPr>
          <p:cNvSpPr/>
          <p:nvPr/>
        </p:nvSpPr>
        <p:spPr>
          <a:xfrm>
            <a:off x="381000" y="825500"/>
            <a:ext cx="2603500" cy="5372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a:extLst>
              <a:ext uri="{FF2B5EF4-FFF2-40B4-BE49-F238E27FC236}">
                <a16:creationId xmlns:a16="http://schemas.microsoft.com/office/drawing/2014/main" id="{190DDC38-8F0C-F547-B2E4-FB4888F1C87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7160" y="1787124"/>
            <a:ext cx="3448851" cy="3448851"/>
          </a:xfrm>
          <a:prstGeom prst="rect">
            <a:avLst/>
          </a:prstGeom>
        </p:spPr>
      </p:pic>
      <p:graphicFrame>
        <p:nvGraphicFramePr>
          <p:cNvPr id="12" name="Espace réservé du contenu 2">
            <a:extLst>
              <a:ext uri="{FF2B5EF4-FFF2-40B4-BE49-F238E27FC236}">
                <a16:creationId xmlns:a16="http://schemas.microsoft.com/office/drawing/2014/main" id="{4984D839-9640-462E-8F80-6A909C65CBBC}"/>
              </a:ext>
            </a:extLst>
          </p:cNvPr>
          <p:cNvGraphicFramePr>
            <a:graphicFrameLocks noGrp="1"/>
          </p:cNvGraphicFramePr>
          <p:nvPr>
            <p:ph idx="1"/>
            <p:extLst>
              <p:ext uri="{D42A27DB-BD31-4B8C-83A1-F6EECF244321}">
                <p14:modId xmlns:p14="http://schemas.microsoft.com/office/powerpoint/2010/main" val="3663914344"/>
              </p:ext>
            </p:extLst>
          </p:nvPr>
        </p:nvGraphicFramePr>
        <p:xfrm>
          <a:off x="3246120" y="150472"/>
          <a:ext cx="8669655" cy="6258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0606359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0400B-3FD4-7B4B-BFA7-43B05CAFC25B}"/>
              </a:ext>
            </a:extLst>
          </p:cNvPr>
          <p:cNvSpPr>
            <a:spLocks noGrp="1"/>
          </p:cNvSpPr>
          <p:nvPr>
            <p:ph type="title"/>
          </p:nvPr>
        </p:nvSpPr>
        <p:spPr>
          <a:xfrm>
            <a:off x="471054" y="264696"/>
            <a:ext cx="11471563" cy="733926"/>
          </a:xfrm>
        </p:spPr>
        <p:txBody>
          <a:bodyPr>
            <a:normAutofit/>
          </a:bodyPr>
          <a:lstStyle/>
          <a:p>
            <a:r>
              <a:rPr lang="fr-CA"/>
              <a:t>Prendre ta place </a:t>
            </a:r>
            <a:endParaRPr lang="fr-FR"/>
          </a:p>
        </p:txBody>
      </p:sp>
      <p:graphicFrame>
        <p:nvGraphicFramePr>
          <p:cNvPr id="5" name="Espace réservé du contenu 2">
            <a:extLst>
              <a:ext uri="{FF2B5EF4-FFF2-40B4-BE49-F238E27FC236}">
                <a16:creationId xmlns:a16="http://schemas.microsoft.com/office/drawing/2014/main" id="{6D66F722-EF8E-4179-9B30-EC47D092FE86}"/>
              </a:ext>
            </a:extLst>
          </p:cNvPr>
          <p:cNvGraphicFramePr>
            <a:graphicFrameLocks noGrp="1"/>
          </p:cNvGraphicFramePr>
          <p:nvPr>
            <p:ph idx="1"/>
            <p:extLst>
              <p:ext uri="{D42A27DB-BD31-4B8C-83A1-F6EECF244321}">
                <p14:modId xmlns:p14="http://schemas.microsoft.com/office/powerpoint/2010/main" val="2362844522"/>
              </p:ext>
            </p:extLst>
          </p:nvPr>
        </p:nvGraphicFramePr>
        <p:xfrm>
          <a:off x="471055" y="1201601"/>
          <a:ext cx="11471563" cy="5656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 5">
            <a:extLst>
              <a:ext uri="{FF2B5EF4-FFF2-40B4-BE49-F238E27FC236}">
                <a16:creationId xmlns:a16="http://schemas.microsoft.com/office/drawing/2014/main" id="{11662C94-5104-4649-AFC4-1157BE8AAF7B}"/>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676243" y="152400"/>
            <a:ext cx="2427068" cy="1049201"/>
          </a:xfrm>
          <a:prstGeom prst="rect">
            <a:avLst/>
          </a:prstGeom>
        </p:spPr>
      </p:pic>
    </p:spTree>
    <p:extLst>
      <p:ext uri="{BB962C8B-B14F-4D97-AF65-F5344CB8AC3E}">
        <p14:creationId xmlns:p14="http://schemas.microsoft.com/office/powerpoint/2010/main" val="383157921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0788CB53-7273-4256-A92D-4EF549283AC6}"/>
              </a:ext>
            </a:extLst>
          </p:cNvPr>
          <p:cNvGraphicFramePr>
            <a:graphicFrameLocks noGrp="1"/>
          </p:cNvGraphicFramePr>
          <p:nvPr>
            <p:ph idx="1"/>
            <p:extLst>
              <p:ext uri="{D42A27DB-BD31-4B8C-83A1-F6EECF244321}">
                <p14:modId xmlns:p14="http://schemas.microsoft.com/office/powerpoint/2010/main" val="3367516062"/>
              </p:ext>
            </p:extLst>
          </p:nvPr>
        </p:nvGraphicFramePr>
        <p:xfrm>
          <a:off x="4749105" y="130946"/>
          <a:ext cx="7442895" cy="6596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 5">
            <a:extLst>
              <a:ext uri="{FF2B5EF4-FFF2-40B4-BE49-F238E27FC236}">
                <a16:creationId xmlns:a16="http://schemas.microsoft.com/office/drawing/2014/main" id="{36B1F41C-630D-3841-B740-C15DBEEC617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21483" y="1562441"/>
            <a:ext cx="4005232" cy="1517268"/>
          </a:xfrm>
          <a:prstGeom prst="rect">
            <a:avLst/>
          </a:prstGeom>
        </p:spPr>
      </p:pic>
      <p:sp>
        <p:nvSpPr>
          <p:cNvPr id="7" name="ZoneTexte 6">
            <a:extLst>
              <a:ext uri="{FF2B5EF4-FFF2-40B4-BE49-F238E27FC236}">
                <a16:creationId xmlns:a16="http://schemas.microsoft.com/office/drawing/2014/main" id="{EFEABE50-E8A3-A942-B205-59F22D4C1FDB}"/>
              </a:ext>
            </a:extLst>
          </p:cNvPr>
          <p:cNvSpPr txBox="1"/>
          <p:nvPr/>
        </p:nvSpPr>
        <p:spPr>
          <a:xfrm>
            <a:off x="422390" y="3183881"/>
            <a:ext cx="4763221" cy="230832"/>
          </a:xfrm>
          <a:prstGeom prst="rect">
            <a:avLst/>
          </a:prstGeom>
          <a:noFill/>
        </p:spPr>
        <p:txBody>
          <a:bodyPr wrap="square" rtlCol="0">
            <a:spAutoFit/>
          </a:bodyPr>
          <a:lstStyle/>
          <a:p>
            <a:r>
              <a:rPr lang="fr-FR" sz="900">
                <a:hlinkClick r:id="rId8" tooltip="https://commons.wikimedia.org/wiki/File:KM9_rappel.svg"/>
              </a:rPr>
              <a:t>Cette photo</a:t>
            </a:r>
            <a:r>
              <a:rPr lang="fr-FR" sz="900"/>
              <a:t> par Auteur inconnu est soumise à la licence </a:t>
            </a:r>
            <a:r>
              <a:rPr lang="fr-FR" sz="900">
                <a:hlinkClick r:id="rId9" tooltip="https://creativecommons.org/licenses/by-sa/3.0/"/>
              </a:rPr>
              <a:t>CC BY-SA</a:t>
            </a:r>
            <a:endParaRPr lang="fr-FR" sz="900"/>
          </a:p>
        </p:txBody>
      </p:sp>
    </p:spTree>
    <p:extLst>
      <p:ext uri="{BB962C8B-B14F-4D97-AF65-F5344CB8AC3E}">
        <p14:creationId xmlns:p14="http://schemas.microsoft.com/office/powerpoint/2010/main" val="2893349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AE411F-6882-C145-8240-4E4619654E3E}"/>
              </a:ext>
            </a:extLst>
          </p:cNvPr>
          <p:cNvSpPr>
            <a:spLocks noGrp="1"/>
          </p:cNvSpPr>
          <p:nvPr>
            <p:ph type="title"/>
          </p:nvPr>
        </p:nvSpPr>
        <p:spPr>
          <a:xfrm>
            <a:off x="533399" y="585216"/>
            <a:ext cx="11369040" cy="1219521"/>
          </a:xfrm>
          <a:solidFill>
            <a:schemeClr val="accent1"/>
          </a:solidFill>
        </p:spPr>
        <p:txBody>
          <a:bodyPr/>
          <a:lstStyle/>
          <a:p>
            <a:r>
              <a:rPr lang="fr-CA" dirty="0"/>
              <a:t>«LECTURES ET </a:t>
            </a:r>
            <a:r>
              <a:rPr lang="fr-CA" dirty="0" err="1"/>
              <a:t>DoCUMENTATIONS</a:t>
            </a:r>
            <a:r>
              <a:rPr lang="fr-CA" dirty="0"/>
              <a:t>»  =  </a:t>
            </a:r>
            <a:endParaRPr lang="fr-FR" dirty="0"/>
          </a:p>
        </p:txBody>
      </p:sp>
      <p:graphicFrame>
        <p:nvGraphicFramePr>
          <p:cNvPr id="9" name="Espace réservé du contenu 2">
            <a:extLst>
              <a:ext uri="{FF2B5EF4-FFF2-40B4-BE49-F238E27FC236}">
                <a16:creationId xmlns:a16="http://schemas.microsoft.com/office/drawing/2014/main" id="{4BB63237-544E-4DBE-A6A5-0C22EE90C0F5}"/>
              </a:ext>
            </a:extLst>
          </p:cNvPr>
          <p:cNvGraphicFramePr>
            <a:graphicFrameLocks noGrp="1"/>
          </p:cNvGraphicFramePr>
          <p:nvPr>
            <p:ph idx="1"/>
            <p:extLst>
              <p:ext uri="{D42A27DB-BD31-4B8C-83A1-F6EECF244321}">
                <p14:modId xmlns:p14="http://schemas.microsoft.com/office/powerpoint/2010/main" val="2224502736"/>
              </p:ext>
            </p:extLst>
          </p:nvPr>
        </p:nvGraphicFramePr>
        <p:xfrm>
          <a:off x="533400" y="1630681"/>
          <a:ext cx="11369040" cy="5119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a:extLst>
              <a:ext uri="{FF2B5EF4-FFF2-40B4-BE49-F238E27FC236}">
                <a16:creationId xmlns:a16="http://schemas.microsoft.com/office/drawing/2014/main" id="{3F45073C-8128-2B4B-BCC1-3D13F703F6B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782464" y="904316"/>
            <a:ext cx="2351112" cy="581319"/>
          </a:xfrm>
          <a:prstGeom prst="rect">
            <a:avLst/>
          </a:prstGeom>
        </p:spPr>
      </p:pic>
    </p:spTree>
    <p:extLst>
      <p:ext uri="{BB962C8B-B14F-4D97-AF65-F5344CB8AC3E}">
        <p14:creationId xmlns:p14="http://schemas.microsoft.com/office/powerpoint/2010/main" val="24701395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D3274CCF-3110-41F2-8E53-073C09DF31E7}"/>
              </a:ext>
            </a:extLst>
          </p:cNvPr>
          <p:cNvSpPr/>
          <p:nvPr/>
        </p:nvSpPr>
        <p:spPr>
          <a:xfrm>
            <a:off x="484909" y="419100"/>
            <a:ext cx="11222182" cy="1358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34E60BAD-FF42-154B-B4A9-BB4948387E81}"/>
              </a:ext>
            </a:extLst>
          </p:cNvPr>
          <p:cNvSpPr>
            <a:spLocks noGrp="1"/>
          </p:cNvSpPr>
          <p:nvPr>
            <p:ph type="title"/>
          </p:nvPr>
        </p:nvSpPr>
        <p:spPr>
          <a:xfrm>
            <a:off x="740780" y="183434"/>
            <a:ext cx="10003420" cy="1499616"/>
          </a:xfrm>
        </p:spPr>
        <p:txBody>
          <a:bodyPr/>
          <a:lstStyle/>
          <a:p>
            <a:br>
              <a:rPr lang="fr-CA" dirty="0"/>
            </a:br>
            <a:r>
              <a:rPr lang="fr-CA" dirty="0"/>
              <a:t>«LECTURES ET DCUMENTATIONS»  =</a:t>
            </a:r>
            <a:endParaRPr lang="fr-FR" dirty="0"/>
          </a:p>
        </p:txBody>
      </p:sp>
      <p:sp>
        <p:nvSpPr>
          <p:cNvPr id="3" name="Espace réservé du contenu 2">
            <a:extLst>
              <a:ext uri="{FF2B5EF4-FFF2-40B4-BE49-F238E27FC236}">
                <a16:creationId xmlns:a16="http://schemas.microsoft.com/office/drawing/2014/main" id="{25038DEC-7CF0-D549-89EA-197582FF5869}"/>
              </a:ext>
            </a:extLst>
          </p:cNvPr>
          <p:cNvSpPr>
            <a:spLocks noGrp="1"/>
          </p:cNvSpPr>
          <p:nvPr>
            <p:ph idx="1"/>
          </p:nvPr>
        </p:nvSpPr>
        <p:spPr>
          <a:xfrm>
            <a:off x="484909" y="1495166"/>
            <a:ext cx="11513127" cy="5063578"/>
          </a:xfrm>
        </p:spPr>
        <p:txBody>
          <a:bodyPr>
            <a:normAutofit/>
          </a:bodyPr>
          <a:lstStyle/>
          <a:p>
            <a:pPr lvl="0"/>
            <a:endParaRPr lang="fr-CA" sz="2400" dirty="0">
              <a:highlight>
                <a:srgbClr val="FFFF00"/>
              </a:highlight>
            </a:endParaRPr>
          </a:p>
          <a:p>
            <a:pPr lvl="0"/>
            <a:r>
              <a:rPr lang="fr-CA" sz="2400" b="1" dirty="0">
                <a:solidFill>
                  <a:srgbClr val="FF0000"/>
                </a:solidFill>
              </a:rPr>
              <a:t>VOITURE</a:t>
            </a:r>
            <a:r>
              <a:rPr lang="fr-CA" sz="2400" dirty="0">
                <a:solidFill>
                  <a:srgbClr val="FF0000"/>
                </a:solidFill>
              </a:rPr>
              <a:t>: </a:t>
            </a:r>
            <a:r>
              <a:rPr lang="fr-CA" sz="2800" dirty="0"/>
              <a:t>Si tu effectues un stage final, il se peut qu’on t’ait demandé d’avoir une voiture pour ton stage, il très important de lire les infos – informe tes assurances :    </a:t>
            </a:r>
            <a:r>
              <a:rPr lang="fr-CA" sz="2400" dirty="0"/>
              <a:t> </a:t>
            </a:r>
          </a:p>
          <a:p>
            <a:pPr lvl="0"/>
            <a:r>
              <a:rPr lang="fr-CA" sz="2400" b="1" dirty="0">
                <a:solidFill>
                  <a:srgbClr val="FF0000"/>
                </a:solidFill>
              </a:rPr>
              <a:t>VACCINATION:  </a:t>
            </a:r>
            <a:r>
              <a:rPr lang="fr-CA" sz="2400" dirty="0"/>
              <a:t>: </a:t>
            </a:r>
            <a:r>
              <a:rPr lang="fr-CA" sz="2800" dirty="0"/>
              <a:t>Vérifie avec ton milieu, si besoin de vaccinations particulières (Covid et </a:t>
            </a:r>
            <a:r>
              <a:rPr lang="fr-CA" sz="2800" u="sng" dirty="0"/>
              <a:t>autres</a:t>
            </a:r>
            <a:r>
              <a:rPr lang="fr-CA" sz="2800" dirty="0"/>
              <a:t>). Revoir les recommandations de vaccination pour les TES.  Les vaccinations sont gratuites en CLSC.   Tu peux demander une lettre à la coordination des stages pour te présenter au CLSC, </a:t>
            </a:r>
            <a:r>
              <a:rPr lang="fr-CA" sz="2800" u="sng" dirty="0"/>
              <a:t>important de s’en préoccuper et de lire toutes les infos pour prendre une décision éclairée </a:t>
            </a:r>
            <a:r>
              <a:rPr lang="fr-CA" sz="2800" dirty="0"/>
              <a:t>:</a:t>
            </a:r>
          </a:p>
          <a:p>
            <a:endParaRPr lang="fr-FR" dirty="0"/>
          </a:p>
        </p:txBody>
      </p:sp>
      <p:pic>
        <p:nvPicPr>
          <p:cNvPr id="5" name="Image 4">
            <a:extLst>
              <a:ext uri="{FF2B5EF4-FFF2-40B4-BE49-F238E27FC236}">
                <a16:creationId xmlns:a16="http://schemas.microsoft.com/office/drawing/2014/main" id="{34F4C6FE-72AD-8243-80DB-F29AD098C5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94304" y="818897"/>
            <a:ext cx="2351112" cy="581319"/>
          </a:xfrm>
          <a:prstGeom prst="rect">
            <a:avLst/>
          </a:prstGeom>
        </p:spPr>
      </p:pic>
    </p:spTree>
    <p:extLst>
      <p:ext uri="{BB962C8B-B14F-4D97-AF65-F5344CB8AC3E}">
        <p14:creationId xmlns:p14="http://schemas.microsoft.com/office/powerpoint/2010/main" val="4481115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C9DA7AB9-2EB9-477D-A23F-9219E39E60AA}"/>
              </a:ext>
            </a:extLst>
          </p:cNvPr>
          <p:cNvSpPr/>
          <p:nvPr/>
        </p:nvSpPr>
        <p:spPr>
          <a:xfrm>
            <a:off x="5077129" y="3429000"/>
            <a:ext cx="6957903" cy="1562100"/>
          </a:xfrm>
          <a:prstGeom prst="roundRect">
            <a:avLst>
              <a:gd name="adj" fmla="val 1530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 coins arrondis 3">
            <a:extLst>
              <a:ext uri="{FF2B5EF4-FFF2-40B4-BE49-F238E27FC236}">
                <a16:creationId xmlns:a16="http://schemas.microsoft.com/office/drawing/2014/main" id="{5141A0FD-B9AE-4BF4-A785-4B55EA6AF7A7}"/>
              </a:ext>
            </a:extLst>
          </p:cNvPr>
          <p:cNvSpPr/>
          <p:nvPr/>
        </p:nvSpPr>
        <p:spPr>
          <a:xfrm>
            <a:off x="5077130" y="1740725"/>
            <a:ext cx="6957902" cy="14596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 coins arrondis 1">
            <a:extLst>
              <a:ext uri="{FF2B5EF4-FFF2-40B4-BE49-F238E27FC236}">
                <a16:creationId xmlns:a16="http://schemas.microsoft.com/office/drawing/2014/main" id="{F42A8501-C640-4F58-88F2-C3E1C6412BE5}"/>
              </a:ext>
            </a:extLst>
          </p:cNvPr>
          <p:cNvSpPr/>
          <p:nvPr/>
        </p:nvSpPr>
        <p:spPr>
          <a:xfrm>
            <a:off x="5077129" y="293574"/>
            <a:ext cx="6957903" cy="12185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 name="Image 9">
            <a:extLst>
              <a:ext uri="{FF2B5EF4-FFF2-40B4-BE49-F238E27FC236}">
                <a16:creationId xmlns:a16="http://schemas.microsoft.com/office/drawing/2014/main" id="{F34AD63E-D604-3342-AA2D-08A1E00070D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6977" r="14806" b="1"/>
          <a:stretch/>
        </p:blipFill>
        <p:spPr>
          <a:xfrm>
            <a:off x="566929" y="293574"/>
            <a:ext cx="3248521" cy="3703006"/>
          </a:xfrm>
          <a:prstGeom prst="rect">
            <a:avLst/>
          </a:prstGeom>
        </p:spPr>
      </p:pic>
      <p:sp>
        <p:nvSpPr>
          <p:cNvPr id="21" name="Rectangle 20">
            <a:extLst>
              <a:ext uri="{FF2B5EF4-FFF2-40B4-BE49-F238E27FC236}">
                <a16:creationId xmlns:a16="http://schemas.microsoft.com/office/drawing/2014/main" id="{50F78CF7-743D-4F97-AEAF-6D872AEF4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4632"/>
            <a:ext cx="1082693" cy="351194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7DCBFCC-8C5F-4A93-997F-0A2BB3F0DF7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896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5DD65F7B-B4D1-9845-AD40-608EF7B30913}"/>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4" b="25633"/>
          <a:stretch/>
        </p:blipFill>
        <p:spPr>
          <a:xfrm>
            <a:off x="566928" y="3796525"/>
            <a:ext cx="4399111" cy="2231808"/>
          </a:xfrm>
          <a:prstGeom prst="rect">
            <a:avLst/>
          </a:prstGeom>
        </p:spPr>
      </p:pic>
      <p:sp>
        <p:nvSpPr>
          <p:cNvPr id="3" name="Espace réservé du contenu 2">
            <a:extLst>
              <a:ext uri="{FF2B5EF4-FFF2-40B4-BE49-F238E27FC236}">
                <a16:creationId xmlns:a16="http://schemas.microsoft.com/office/drawing/2014/main" id="{0422B90C-ECF9-3244-B941-2ECC4C193F34}"/>
              </a:ext>
            </a:extLst>
          </p:cNvPr>
          <p:cNvSpPr>
            <a:spLocks noGrp="1"/>
          </p:cNvSpPr>
          <p:nvPr>
            <p:ph idx="1"/>
          </p:nvPr>
        </p:nvSpPr>
        <p:spPr>
          <a:xfrm>
            <a:off x="5062731" y="93518"/>
            <a:ext cx="6815333" cy="6642957"/>
          </a:xfrm>
        </p:spPr>
        <p:txBody>
          <a:bodyPr>
            <a:normAutofit fontScale="77500" lnSpcReduction="20000"/>
          </a:bodyPr>
          <a:lstStyle/>
          <a:p>
            <a:pPr algn="ctr"/>
            <a:r>
              <a:rPr lang="fr-CA" sz="1900" dirty="0"/>
              <a:t> </a:t>
            </a:r>
          </a:p>
          <a:p>
            <a:pPr algn="ctr"/>
            <a:r>
              <a:rPr lang="fr-CA" sz="3100" i="1" dirty="0">
                <a:solidFill>
                  <a:schemeClr val="bg1"/>
                </a:solidFill>
              </a:rPr>
              <a:t>« Chaque difficulté rencontrée doit être l’occasion d’un nouveau progrès </a:t>
            </a:r>
            <a:r>
              <a:rPr lang="fr-CA" sz="2600" i="1" dirty="0">
                <a:solidFill>
                  <a:schemeClr val="bg1"/>
                </a:solidFill>
              </a:rPr>
              <a:t>» </a:t>
            </a:r>
          </a:p>
          <a:p>
            <a:pPr algn="ctr"/>
            <a:r>
              <a:rPr lang="fr-CA" sz="2600" dirty="0">
                <a:solidFill>
                  <a:schemeClr val="bg1"/>
                </a:solidFill>
              </a:rPr>
              <a:t>Pierre de Coubertin</a:t>
            </a:r>
          </a:p>
          <a:p>
            <a:pPr algn="ctr"/>
            <a:r>
              <a:rPr lang="fr-CA" sz="2600" dirty="0">
                <a:solidFill>
                  <a:schemeClr val="bg1"/>
                </a:solidFill>
              </a:rPr>
              <a:t> </a:t>
            </a:r>
          </a:p>
          <a:p>
            <a:pPr algn="ctr"/>
            <a:r>
              <a:rPr lang="fr-CA" sz="2600" i="1" dirty="0">
                <a:solidFill>
                  <a:schemeClr val="bg1"/>
                </a:solidFill>
              </a:rPr>
              <a:t>« </a:t>
            </a:r>
            <a:r>
              <a:rPr lang="fr-CA" sz="3100" i="1" dirty="0">
                <a:solidFill>
                  <a:schemeClr val="bg1"/>
                </a:solidFill>
              </a:rPr>
              <a:t>J'ai appris, il y a longtemps qu'il y a quelque chose de pire que de rater l’objectif, qui est de ne pas passer à l’action </a:t>
            </a:r>
            <a:r>
              <a:rPr lang="fr-CA" sz="2600" i="1" dirty="0">
                <a:solidFill>
                  <a:schemeClr val="bg1"/>
                </a:solidFill>
              </a:rPr>
              <a:t>» </a:t>
            </a:r>
          </a:p>
          <a:p>
            <a:pPr algn="ctr"/>
            <a:r>
              <a:rPr lang="fr-CA" sz="2600" dirty="0">
                <a:solidFill>
                  <a:schemeClr val="bg1"/>
                </a:solidFill>
              </a:rPr>
              <a:t>Mia Hamm</a:t>
            </a:r>
          </a:p>
          <a:p>
            <a:pPr algn="ctr"/>
            <a:r>
              <a:rPr lang="fr-CA" sz="2600" dirty="0"/>
              <a:t> </a:t>
            </a:r>
          </a:p>
          <a:p>
            <a:pPr algn="ctr"/>
            <a:r>
              <a:rPr lang="fr-CA" sz="2600" i="1" dirty="0">
                <a:solidFill>
                  <a:schemeClr val="bg1"/>
                </a:solidFill>
              </a:rPr>
              <a:t>« </a:t>
            </a:r>
            <a:r>
              <a:rPr lang="fr-CA" sz="3100" i="1" dirty="0">
                <a:solidFill>
                  <a:schemeClr val="bg1"/>
                </a:solidFill>
              </a:rPr>
              <a:t>Si vous souhaitez vraiment faire quelque chose, vous trouverez un moyen. Si vous ne le faites pas, vous trouverez une excuse </a:t>
            </a:r>
            <a:r>
              <a:rPr lang="fr-CA" sz="2600" i="1" dirty="0">
                <a:solidFill>
                  <a:schemeClr val="bg1"/>
                </a:solidFill>
              </a:rPr>
              <a:t>»</a:t>
            </a:r>
          </a:p>
          <a:p>
            <a:pPr algn="ctr"/>
            <a:r>
              <a:rPr lang="fr-CA" sz="2600" dirty="0">
                <a:solidFill>
                  <a:schemeClr val="bg1"/>
                </a:solidFill>
              </a:rPr>
              <a:t> Ro Jim Rohn</a:t>
            </a:r>
          </a:p>
          <a:p>
            <a:pPr algn="ctr"/>
            <a:r>
              <a:rPr lang="fr-CA" dirty="0"/>
              <a:t> </a:t>
            </a:r>
          </a:p>
          <a:p>
            <a:pPr algn="ctr"/>
            <a:r>
              <a:rPr lang="fr-CA" sz="600" dirty="0"/>
              <a:t> </a:t>
            </a:r>
            <a:endParaRPr lang="fr-CA" dirty="0"/>
          </a:p>
          <a:p>
            <a:pPr algn="ctr"/>
            <a:r>
              <a:rPr lang="fr-CA" sz="3100" b="1" i="1" dirty="0"/>
              <a:t>Profite à plein de cette expérience de stage !  </a:t>
            </a:r>
          </a:p>
          <a:p>
            <a:pPr algn="ctr"/>
            <a:r>
              <a:rPr lang="fr-CA" sz="3100" b="1" i="1" dirty="0"/>
              <a:t>D’ici ce temps, belle fin de session !</a:t>
            </a:r>
          </a:p>
          <a:p>
            <a:r>
              <a:rPr lang="fr-CA" sz="1000" dirty="0"/>
              <a:t> </a:t>
            </a:r>
          </a:p>
          <a:p>
            <a:endParaRPr lang="fr-FR" sz="900" dirty="0"/>
          </a:p>
        </p:txBody>
      </p:sp>
      <p:sp>
        <p:nvSpPr>
          <p:cNvPr id="6" name="ZoneTexte 5">
            <a:extLst>
              <a:ext uri="{FF2B5EF4-FFF2-40B4-BE49-F238E27FC236}">
                <a16:creationId xmlns:a16="http://schemas.microsoft.com/office/drawing/2014/main" id="{C136CA25-0561-884E-A407-DBE5F317708A}"/>
              </a:ext>
            </a:extLst>
          </p:cNvPr>
          <p:cNvSpPr txBox="1"/>
          <p:nvPr/>
        </p:nvSpPr>
        <p:spPr>
          <a:xfrm>
            <a:off x="204278" y="6536420"/>
            <a:ext cx="2528256" cy="200055"/>
          </a:xfrm>
          <a:prstGeom prst="rect">
            <a:avLst/>
          </a:prstGeom>
          <a:noFill/>
        </p:spPr>
        <p:txBody>
          <a:bodyPr wrap="none" rtlCol="0">
            <a:spAutoFit/>
          </a:bodyPr>
          <a:lstStyle/>
          <a:p>
            <a:pPr algn="r">
              <a:spcAft>
                <a:spcPts val="600"/>
              </a:spcAft>
            </a:pPr>
            <a:r>
              <a:rPr lang="fr-FR" sz="700">
                <a:hlinkClick r:id="rId5" tooltip="http://creative-commons-images.com/handwriting/i/inspiration.html">
                  <a:extLst>
                    <a:ext uri="{A12FA001-AC4F-418D-AE19-62706E023703}">
                      <ahyp:hlinkClr xmlns:ahyp="http://schemas.microsoft.com/office/drawing/2018/hyperlinkcolor" val="tx"/>
                    </a:ext>
                  </a:extLst>
                </a:hlinkClick>
              </a:rPr>
              <a:t>Cette photo</a:t>
            </a:r>
            <a:r>
              <a:rPr lang="fr-FR" sz="700"/>
              <a:t> par Auteur inconnu est soumise à la licence </a:t>
            </a:r>
            <a:r>
              <a:rPr lang="fr-FR" sz="700">
                <a:hlinkClick r:id="rId6" tooltip="https://creativecommons.org/licenses/by-sa/3.0/">
                  <a:extLst>
                    <a:ext uri="{A12FA001-AC4F-418D-AE19-62706E023703}">
                      <ahyp:hlinkClr xmlns:ahyp="http://schemas.microsoft.com/office/drawing/2018/hyperlinkcolor" val="tx"/>
                    </a:ext>
                  </a:extLst>
                </a:hlinkClick>
              </a:rPr>
              <a:t>CC BY-SA</a:t>
            </a:r>
            <a:endParaRPr lang="fr-FR" sz="700"/>
          </a:p>
        </p:txBody>
      </p:sp>
      <p:sp>
        <p:nvSpPr>
          <p:cNvPr id="12" name="ZoneTexte 11">
            <a:extLst>
              <a:ext uri="{FF2B5EF4-FFF2-40B4-BE49-F238E27FC236}">
                <a16:creationId xmlns:a16="http://schemas.microsoft.com/office/drawing/2014/main" id="{8A90D032-321B-EC46-B016-39BDF8DE834B}"/>
              </a:ext>
            </a:extLst>
          </p:cNvPr>
          <p:cNvSpPr txBox="1"/>
          <p:nvPr/>
        </p:nvSpPr>
        <p:spPr>
          <a:xfrm>
            <a:off x="1334744" y="3796525"/>
            <a:ext cx="2398412" cy="200055"/>
          </a:xfrm>
          <a:prstGeom prst="rect">
            <a:avLst/>
          </a:prstGeom>
          <a:solidFill>
            <a:srgbClr val="000000"/>
          </a:solidFill>
        </p:spPr>
        <p:txBody>
          <a:bodyPr wrap="none" rtlCol="0">
            <a:spAutoFit/>
          </a:bodyPr>
          <a:lstStyle/>
          <a:p>
            <a:pPr algn="r">
              <a:spcAft>
                <a:spcPts val="600"/>
              </a:spcAft>
            </a:pPr>
            <a:r>
              <a:rPr lang="fr-FR" sz="700">
                <a:solidFill>
                  <a:srgbClr val="FFFFFF"/>
                </a:solidFill>
                <a:hlinkClick r:id="rId3" tooltip="http://esheninger.blogspot.com/2010/12/discovering-inspiration.html">
                  <a:extLst>
                    <a:ext uri="{A12FA001-AC4F-418D-AE19-62706E023703}">
                      <ahyp:hlinkClr xmlns:ahyp="http://schemas.microsoft.com/office/drawing/2018/hyperlinkcolor" val="tx"/>
                    </a:ext>
                  </a:extLst>
                </a:hlinkClick>
              </a:rPr>
              <a:t>Cette photo</a:t>
            </a:r>
            <a:r>
              <a:rPr lang="fr-FR" sz="700">
                <a:solidFill>
                  <a:srgbClr val="FFFFFF"/>
                </a:solidFill>
              </a:rPr>
              <a:t> par Auteur inconnu est soumise à la licence </a:t>
            </a:r>
            <a:r>
              <a:rPr lang="fr-FR"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fr-FR" sz="700">
              <a:solidFill>
                <a:srgbClr val="FFFFFF"/>
              </a:solidFill>
            </a:endParaRPr>
          </a:p>
        </p:txBody>
      </p:sp>
    </p:spTree>
    <p:extLst>
      <p:ext uri="{BB962C8B-B14F-4D97-AF65-F5344CB8AC3E}">
        <p14:creationId xmlns:p14="http://schemas.microsoft.com/office/powerpoint/2010/main" val="657579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67A27FB-129C-E94F-8551-CEFF3C7838C2}"/>
              </a:ext>
            </a:extLst>
          </p:cNvPr>
          <p:cNvSpPr>
            <a:spLocks noGrp="1"/>
          </p:cNvSpPr>
          <p:nvPr>
            <p:ph idx="1"/>
          </p:nvPr>
        </p:nvSpPr>
        <p:spPr>
          <a:xfrm>
            <a:off x="4654296" y="0"/>
            <a:ext cx="7537704" cy="6858000"/>
          </a:xfrm>
        </p:spPr>
        <p:txBody>
          <a:bodyPr anchor="ctr">
            <a:normAutofit/>
          </a:bodyPr>
          <a:lstStyle/>
          <a:p>
            <a:pPr marL="0" lvl="0" indent="0">
              <a:buNone/>
            </a:pPr>
            <a:endParaRPr lang="fr-CA" sz="100" dirty="0"/>
          </a:p>
          <a:p>
            <a:pPr marL="0" lvl="0" indent="0" algn="ctr">
              <a:buNone/>
            </a:pPr>
            <a:r>
              <a:rPr lang="fr-CA" sz="2800" b="1" dirty="0"/>
              <a:t>Stage au </a:t>
            </a:r>
            <a:r>
              <a:rPr lang="fr-CA" sz="2800" b="1" u="sng" dirty="0"/>
              <a:t>CIUSSS Capitale-Nationale</a:t>
            </a:r>
            <a:endParaRPr lang="fr-CA" sz="2800" b="1" dirty="0"/>
          </a:p>
          <a:p>
            <a:pPr marL="0" lvl="0" indent="0">
              <a:buNone/>
            </a:pPr>
            <a:endParaRPr lang="fr-CA" sz="700" dirty="0"/>
          </a:p>
          <a:p>
            <a:pPr marL="0" lvl="0" indent="0">
              <a:buNone/>
            </a:pPr>
            <a:r>
              <a:rPr lang="fr-CA" sz="2400" dirty="0"/>
              <a:t> Formulaire en ligne des antécédents judiciaires à remplir </a:t>
            </a:r>
          </a:p>
          <a:p>
            <a:pPr marL="0" lvl="0" indent="0">
              <a:buNone/>
            </a:pPr>
            <a:r>
              <a:rPr lang="fr-CA" sz="2400" dirty="0"/>
              <a:t> Lecture du guide du stagiaire </a:t>
            </a:r>
            <a:r>
              <a:rPr lang="fr-CA" sz="2000" dirty="0"/>
              <a:t>(liens envoyés par MIO)</a:t>
            </a:r>
          </a:p>
          <a:p>
            <a:pPr marL="0" lvl="0" indent="0" algn="ctr">
              <a:buNone/>
            </a:pPr>
            <a:r>
              <a:rPr lang="fr-CA" sz="2000" dirty="0"/>
              <a:t>________________________________________________</a:t>
            </a:r>
            <a:endParaRPr lang="fr-CA" sz="2400" dirty="0"/>
          </a:p>
        </p:txBody>
      </p:sp>
      <p:pic>
        <p:nvPicPr>
          <p:cNvPr id="9" name="Image 8">
            <a:extLst>
              <a:ext uri="{FF2B5EF4-FFF2-40B4-BE49-F238E27FC236}">
                <a16:creationId xmlns:a16="http://schemas.microsoft.com/office/drawing/2014/main" id="{62823E73-0FB3-1648-A59C-E7E33D26BB7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4532" y="1911732"/>
            <a:ext cx="4005232" cy="1517268"/>
          </a:xfrm>
          <a:prstGeom prst="rect">
            <a:avLst/>
          </a:prstGeom>
        </p:spPr>
      </p:pic>
      <p:sp>
        <p:nvSpPr>
          <p:cNvPr id="11" name="ZoneTexte 10">
            <a:extLst>
              <a:ext uri="{FF2B5EF4-FFF2-40B4-BE49-F238E27FC236}">
                <a16:creationId xmlns:a16="http://schemas.microsoft.com/office/drawing/2014/main" id="{C19F4E1F-AD79-2445-95B2-3017F73D62CE}"/>
              </a:ext>
            </a:extLst>
          </p:cNvPr>
          <p:cNvSpPr txBox="1"/>
          <p:nvPr/>
        </p:nvSpPr>
        <p:spPr>
          <a:xfrm>
            <a:off x="494578" y="3607218"/>
            <a:ext cx="4763221" cy="230832"/>
          </a:xfrm>
          <a:prstGeom prst="rect">
            <a:avLst/>
          </a:prstGeom>
          <a:noFill/>
        </p:spPr>
        <p:txBody>
          <a:bodyPr wrap="square" rtlCol="0">
            <a:spAutoFit/>
          </a:bodyPr>
          <a:lstStyle/>
          <a:p>
            <a:r>
              <a:rPr lang="fr-FR" sz="900">
                <a:hlinkClick r:id="rId3" tooltip="https://commons.wikimedia.org/wiki/File:KM9_rappel.svg"/>
              </a:rPr>
              <a:t>Cette photo</a:t>
            </a:r>
            <a:r>
              <a:rPr lang="fr-FR" sz="900"/>
              <a:t> par Auteur inconnu est soumise à la licence </a:t>
            </a:r>
            <a:r>
              <a:rPr lang="fr-FR" sz="900">
                <a:hlinkClick r:id="rId4" tooltip="https://creativecommons.org/licenses/by-sa/3.0/"/>
              </a:rPr>
              <a:t>CC BY-SA</a:t>
            </a:r>
            <a:endParaRPr lang="fr-FR" sz="900"/>
          </a:p>
        </p:txBody>
      </p:sp>
    </p:spTree>
    <p:extLst>
      <p:ext uri="{BB962C8B-B14F-4D97-AF65-F5344CB8AC3E}">
        <p14:creationId xmlns:p14="http://schemas.microsoft.com/office/powerpoint/2010/main" val="3807768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E67A27FB-129C-E94F-8551-CEFF3C7838C2}"/>
              </a:ext>
            </a:extLst>
          </p:cNvPr>
          <p:cNvSpPr>
            <a:spLocks noGrp="1"/>
          </p:cNvSpPr>
          <p:nvPr>
            <p:ph idx="1"/>
          </p:nvPr>
        </p:nvSpPr>
        <p:spPr>
          <a:xfrm>
            <a:off x="4654296" y="0"/>
            <a:ext cx="7537704" cy="6858000"/>
          </a:xfrm>
        </p:spPr>
        <p:txBody>
          <a:bodyPr anchor="ctr">
            <a:normAutofit/>
          </a:bodyPr>
          <a:lstStyle/>
          <a:p>
            <a:pPr marL="0" lvl="0" indent="0">
              <a:buNone/>
            </a:pPr>
            <a:endParaRPr lang="fr-CA" dirty="0"/>
          </a:p>
          <a:p>
            <a:pPr lvl="0"/>
            <a:endParaRPr lang="fr-CA" sz="100" dirty="0"/>
          </a:p>
          <a:p>
            <a:pPr lvl="0" algn="ctr"/>
            <a:r>
              <a:rPr lang="fr-CA" sz="2800" b="1" dirty="0"/>
              <a:t>Stage au </a:t>
            </a:r>
            <a:r>
              <a:rPr lang="fr-CA" sz="2800" b="1" u="sng" dirty="0"/>
              <a:t>CISSS de Chaudière-Appalaches</a:t>
            </a:r>
            <a:endParaRPr lang="fr-CA" sz="2800" b="1" dirty="0"/>
          </a:p>
          <a:p>
            <a:pPr lvl="0"/>
            <a:endParaRPr lang="fr-CA" sz="1200" dirty="0"/>
          </a:p>
          <a:p>
            <a:pPr marL="0" indent="0">
              <a:buNone/>
            </a:pPr>
            <a:endParaRPr lang="fr-CA" sz="1100" dirty="0">
              <a:solidFill>
                <a:srgbClr val="FF0000"/>
              </a:solidFill>
            </a:endParaRPr>
          </a:p>
          <a:p>
            <a:pPr marL="0" indent="0">
              <a:buNone/>
            </a:pPr>
            <a:r>
              <a:rPr lang="fr-CA" sz="2800" dirty="0"/>
              <a:t> Faire les lectures demandées pour préparer ton   entrée en stage sur le site du CISSS de Chaudière-Appalaches- section «Enseignement et stages».</a:t>
            </a:r>
          </a:p>
          <a:p>
            <a:pPr lvl="0">
              <a:buFont typeface="Wingdings" panose="05000000000000000000" pitchFamily="2" charset="2"/>
              <a:buChar char="§"/>
            </a:pPr>
            <a:endParaRPr lang="fr-CA" sz="2000" dirty="0"/>
          </a:p>
          <a:p>
            <a:endParaRPr lang="fr-FR" dirty="0"/>
          </a:p>
        </p:txBody>
      </p:sp>
      <p:pic>
        <p:nvPicPr>
          <p:cNvPr id="9" name="Image 8">
            <a:extLst>
              <a:ext uri="{FF2B5EF4-FFF2-40B4-BE49-F238E27FC236}">
                <a16:creationId xmlns:a16="http://schemas.microsoft.com/office/drawing/2014/main" id="{62823E73-0FB3-1648-A59C-E7E33D26BB7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4532" y="1911732"/>
            <a:ext cx="4005232" cy="1517268"/>
          </a:xfrm>
          <a:prstGeom prst="rect">
            <a:avLst/>
          </a:prstGeom>
        </p:spPr>
      </p:pic>
      <p:sp>
        <p:nvSpPr>
          <p:cNvPr id="11" name="ZoneTexte 10">
            <a:extLst>
              <a:ext uri="{FF2B5EF4-FFF2-40B4-BE49-F238E27FC236}">
                <a16:creationId xmlns:a16="http://schemas.microsoft.com/office/drawing/2014/main" id="{C19F4E1F-AD79-2445-95B2-3017F73D62CE}"/>
              </a:ext>
            </a:extLst>
          </p:cNvPr>
          <p:cNvSpPr txBox="1"/>
          <p:nvPr/>
        </p:nvSpPr>
        <p:spPr>
          <a:xfrm>
            <a:off x="524075" y="3597386"/>
            <a:ext cx="4763221" cy="230832"/>
          </a:xfrm>
          <a:prstGeom prst="rect">
            <a:avLst/>
          </a:prstGeom>
          <a:noFill/>
        </p:spPr>
        <p:txBody>
          <a:bodyPr wrap="square" rtlCol="0">
            <a:spAutoFit/>
          </a:bodyPr>
          <a:lstStyle/>
          <a:p>
            <a:r>
              <a:rPr lang="fr-FR" sz="900">
                <a:hlinkClick r:id="rId3" tooltip="https://commons.wikimedia.org/wiki/File:KM9_rappel.svg"/>
              </a:rPr>
              <a:t>Cette photo</a:t>
            </a:r>
            <a:r>
              <a:rPr lang="fr-FR" sz="900"/>
              <a:t> par Auteur inconnu est soumise à la licence </a:t>
            </a:r>
            <a:r>
              <a:rPr lang="fr-FR" sz="900">
                <a:hlinkClick r:id="rId4" tooltip="https://creativecommons.org/licenses/by-sa/3.0/"/>
              </a:rPr>
              <a:t>CC BY-SA</a:t>
            </a:r>
            <a:endParaRPr lang="fr-FR" sz="900"/>
          </a:p>
        </p:txBody>
      </p:sp>
    </p:spTree>
    <p:extLst>
      <p:ext uri="{BB962C8B-B14F-4D97-AF65-F5344CB8AC3E}">
        <p14:creationId xmlns:p14="http://schemas.microsoft.com/office/powerpoint/2010/main" val="795460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4B225CB8-DC57-4519-B2CE-1066FDEC537C}"/>
              </a:ext>
            </a:extLst>
          </p:cNvPr>
          <p:cNvSpPr/>
          <p:nvPr/>
        </p:nvSpPr>
        <p:spPr>
          <a:xfrm>
            <a:off x="706056" y="358815"/>
            <a:ext cx="8518967" cy="869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ECCC16F9-62A2-EA45-86C4-7BAD4CFF157E}"/>
              </a:ext>
            </a:extLst>
          </p:cNvPr>
          <p:cNvSpPr>
            <a:spLocks noGrp="1"/>
          </p:cNvSpPr>
          <p:nvPr>
            <p:ph type="title"/>
          </p:nvPr>
        </p:nvSpPr>
        <p:spPr>
          <a:xfrm>
            <a:off x="556880" y="585216"/>
            <a:ext cx="10187320" cy="561616"/>
          </a:xfrm>
        </p:spPr>
        <p:txBody>
          <a:bodyPr>
            <a:normAutofit fontScale="90000"/>
          </a:bodyPr>
          <a:lstStyle/>
          <a:p>
            <a:pPr indent="180975"/>
            <a:r>
              <a:rPr lang="fr-FR"/>
              <a:t>Informations </a:t>
            </a:r>
          </a:p>
        </p:txBody>
      </p:sp>
      <p:sp>
        <p:nvSpPr>
          <p:cNvPr id="3" name="Espace réservé du contenu 2">
            <a:extLst>
              <a:ext uri="{FF2B5EF4-FFF2-40B4-BE49-F238E27FC236}">
                <a16:creationId xmlns:a16="http://schemas.microsoft.com/office/drawing/2014/main" id="{AF94101D-AB9C-4444-87B0-5EB595D4427D}"/>
              </a:ext>
            </a:extLst>
          </p:cNvPr>
          <p:cNvSpPr>
            <a:spLocks noGrp="1"/>
          </p:cNvSpPr>
          <p:nvPr>
            <p:ph idx="1"/>
          </p:nvPr>
        </p:nvSpPr>
        <p:spPr>
          <a:xfrm>
            <a:off x="797441" y="1228593"/>
            <a:ext cx="9946759" cy="5586411"/>
          </a:xfrm>
        </p:spPr>
        <p:txBody>
          <a:bodyPr>
            <a:normAutofit fontScale="92500" lnSpcReduction="10000"/>
          </a:bodyPr>
          <a:lstStyle/>
          <a:p>
            <a:pPr marL="0" indent="0"/>
            <a:endParaRPr lang="fr-CA" sz="2400" b="1" dirty="0"/>
          </a:p>
          <a:p>
            <a:pPr marL="0" indent="0"/>
            <a:r>
              <a:rPr lang="fr-CA" sz="2400" b="1" dirty="0"/>
              <a:t>ACCÈS AU MOODLE À L’HIVER:  </a:t>
            </a:r>
            <a:r>
              <a:rPr lang="fr-CA" sz="2400" dirty="0"/>
              <a:t>OUI</a:t>
            </a:r>
          </a:p>
          <a:p>
            <a:endParaRPr lang="fr-CA" sz="1200" dirty="0"/>
          </a:p>
          <a:p>
            <a:pPr marL="360363" indent="-276225">
              <a:buFont typeface="Wingdings" pitchFamily="2" charset="2"/>
              <a:buChar char="Ø"/>
            </a:pPr>
            <a:r>
              <a:rPr lang="fr-CA" sz="2400" b="1" dirty="0"/>
              <a:t> </a:t>
            </a:r>
            <a:r>
              <a:rPr lang="fr-CA" sz="2800" b="1" dirty="0"/>
              <a:t>COVID 19 </a:t>
            </a:r>
            <a:r>
              <a:rPr lang="fr-CA" sz="2800" dirty="0"/>
              <a:t>–                  Nous en serons rendus où à l’hiver ?</a:t>
            </a:r>
          </a:p>
          <a:p>
            <a:pPr marL="360363" indent="-276225">
              <a:buFont typeface="Wingdings" pitchFamily="2" charset="2"/>
              <a:buChar char="Ø"/>
            </a:pPr>
            <a:r>
              <a:rPr lang="fr-CA" sz="2800" dirty="0"/>
              <a:t> Le stage doit s’effectuer dans un </a:t>
            </a:r>
            <a:r>
              <a:rPr lang="fr-CA" sz="2800" u="sng" dirty="0"/>
              <a:t>contexte sécuritaire</a:t>
            </a:r>
            <a:r>
              <a:rPr lang="fr-CA" sz="2800" dirty="0"/>
              <a:t>.</a:t>
            </a:r>
          </a:p>
          <a:p>
            <a:pPr marL="360363" lvl="0" indent="-276225">
              <a:buFont typeface="Wingdings" pitchFamily="2" charset="2"/>
              <a:buChar char="Ø"/>
            </a:pPr>
            <a:r>
              <a:rPr lang="fr-CA" sz="2800" dirty="0"/>
              <a:t> Mesures sanitaires à respecter en stage et dans ton quotidien. </a:t>
            </a:r>
          </a:p>
          <a:p>
            <a:pPr marL="444500" lvl="0" indent="-360363">
              <a:buFont typeface="Wingdings" pitchFamily="2" charset="2"/>
              <a:buChar char="Ø"/>
            </a:pPr>
            <a:r>
              <a:rPr lang="fr-CA" sz="2800" dirty="0"/>
              <a:t>Directives de santé publique à respecter et se référer à son tuteur et gestionnaire, si en contact avec COVID ou test COVID positif ou ….    </a:t>
            </a:r>
          </a:p>
          <a:p>
            <a:pPr marL="444500" lvl="0" indent="-360363">
              <a:buFont typeface="Wingdings" pitchFamily="2" charset="2"/>
              <a:buChar char="Ø"/>
            </a:pPr>
            <a:r>
              <a:rPr lang="fr-CA" sz="2800" dirty="0"/>
              <a:t>Responsabilités vs clientèle… Être conscient de l’impact de ses agissements…</a:t>
            </a:r>
          </a:p>
          <a:p>
            <a:pPr marL="444500" lvl="0" indent="-360363">
              <a:buFont typeface="Wingdings" pitchFamily="2" charset="2"/>
              <a:buChar char="Ø"/>
            </a:pPr>
            <a:r>
              <a:rPr lang="fr-CA" sz="2800" dirty="0"/>
              <a:t>Informe-toi des attentes de ton milieu : être </a:t>
            </a:r>
            <a:r>
              <a:rPr lang="fr-CA" sz="2800" dirty="0" err="1"/>
              <a:t>vacciné.e</a:t>
            </a:r>
            <a:r>
              <a:rPr lang="fr-CA" sz="2800" dirty="0"/>
              <a:t> ? </a:t>
            </a:r>
            <a:r>
              <a:rPr lang="fr-CA" sz="2800" u="sng" dirty="0"/>
              <a:t>Garde avec toi ton passeport vaccinal</a:t>
            </a:r>
            <a:r>
              <a:rPr lang="fr-CA" sz="2800" dirty="0"/>
              <a:t>.  Un milieu pourrait t’en faire la demande à tout moment.</a:t>
            </a:r>
          </a:p>
          <a:p>
            <a:endParaRPr lang="fr-FR" dirty="0"/>
          </a:p>
        </p:txBody>
      </p:sp>
      <p:pic>
        <p:nvPicPr>
          <p:cNvPr id="5" name="Image 4">
            <a:extLst>
              <a:ext uri="{FF2B5EF4-FFF2-40B4-BE49-F238E27FC236}">
                <a16:creationId xmlns:a16="http://schemas.microsoft.com/office/drawing/2014/main" id="{561E1966-E513-D348-BE7B-6A09BF0176D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369732" y="1534252"/>
            <a:ext cx="561616" cy="561616"/>
          </a:xfrm>
          <a:prstGeom prst="rect">
            <a:avLst/>
          </a:prstGeom>
        </p:spPr>
      </p:pic>
      <p:pic>
        <p:nvPicPr>
          <p:cNvPr id="7" name="Image 6">
            <a:extLst>
              <a:ext uri="{FF2B5EF4-FFF2-40B4-BE49-F238E27FC236}">
                <a16:creationId xmlns:a16="http://schemas.microsoft.com/office/drawing/2014/main" id="{369C2837-DB3E-9547-99F7-AA78EE478BC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117633" y="2384430"/>
            <a:ext cx="982996" cy="561712"/>
          </a:xfrm>
          <a:prstGeom prst="rect">
            <a:avLst/>
          </a:prstGeom>
        </p:spPr>
      </p:pic>
      <p:pic>
        <p:nvPicPr>
          <p:cNvPr id="10" name="Image 9">
            <a:extLst>
              <a:ext uri="{FF2B5EF4-FFF2-40B4-BE49-F238E27FC236}">
                <a16:creationId xmlns:a16="http://schemas.microsoft.com/office/drawing/2014/main" id="{77265EE3-460A-D641-A78B-5E400F9900F8}"/>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323603" y="186177"/>
            <a:ext cx="2311517" cy="2084831"/>
          </a:xfrm>
          <a:prstGeom prst="rect">
            <a:avLst/>
          </a:prstGeom>
        </p:spPr>
      </p:pic>
    </p:spTree>
    <p:extLst>
      <p:ext uri="{BB962C8B-B14F-4D97-AF65-F5344CB8AC3E}">
        <p14:creationId xmlns:p14="http://schemas.microsoft.com/office/powerpoint/2010/main" val="36505027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039992A8-4880-4B24-9245-DEEF2300F7C8}"/>
              </a:ext>
            </a:extLst>
          </p:cNvPr>
          <p:cNvSpPr/>
          <p:nvPr/>
        </p:nvSpPr>
        <p:spPr>
          <a:xfrm>
            <a:off x="613458" y="325601"/>
            <a:ext cx="8796760" cy="9350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8174F57E-3AE5-884B-A5B9-884ACFA925F0}"/>
              </a:ext>
            </a:extLst>
          </p:cNvPr>
          <p:cNvSpPr>
            <a:spLocks noGrp="1"/>
          </p:cNvSpPr>
          <p:nvPr>
            <p:ph type="title"/>
          </p:nvPr>
        </p:nvSpPr>
        <p:spPr>
          <a:xfrm>
            <a:off x="589547" y="325601"/>
            <a:ext cx="8452853" cy="1051507"/>
          </a:xfrm>
        </p:spPr>
        <p:txBody>
          <a:bodyPr>
            <a:normAutofit/>
          </a:bodyPr>
          <a:lstStyle/>
          <a:p>
            <a:r>
              <a:rPr lang="fr-FR" dirty="0"/>
              <a:t>Informations, suite…</a:t>
            </a:r>
          </a:p>
        </p:txBody>
      </p:sp>
      <p:sp>
        <p:nvSpPr>
          <p:cNvPr id="3" name="Espace réservé du contenu 2">
            <a:extLst>
              <a:ext uri="{FF2B5EF4-FFF2-40B4-BE49-F238E27FC236}">
                <a16:creationId xmlns:a16="http://schemas.microsoft.com/office/drawing/2014/main" id="{5BEAF36D-067B-CF4E-8200-BDA0BB069B22}"/>
              </a:ext>
            </a:extLst>
          </p:cNvPr>
          <p:cNvSpPr>
            <a:spLocks noGrp="1"/>
          </p:cNvSpPr>
          <p:nvPr>
            <p:ph idx="1"/>
          </p:nvPr>
        </p:nvSpPr>
        <p:spPr>
          <a:xfrm>
            <a:off x="483180" y="1377108"/>
            <a:ext cx="8559219" cy="5356201"/>
          </a:xfrm>
        </p:spPr>
        <p:txBody>
          <a:bodyPr>
            <a:normAutofit/>
          </a:bodyPr>
          <a:lstStyle/>
          <a:p>
            <a:pPr marL="180975" lvl="0" indent="0">
              <a:buNone/>
            </a:pPr>
            <a:r>
              <a:rPr lang="fr-CA" sz="2800" b="1" dirty="0"/>
              <a:t>Éviter la mobilité des étudiants  </a:t>
            </a:r>
          </a:p>
          <a:p>
            <a:pPr marL="180975" lvl="0" indent="0">
              <a:buNone/>
            </a:pPr>
            <a:r>
              <a:rPr lang="fr-CA" sz="2800" dirty="0"/>
              <a:t>Très important d’informer tes gestionnaires </a:t>
            </a:r>
            <a:r>
              <a:rPr lang="fr-CA" sz="2400" dirty="0"/>
              <a:t>(stage et milieu de travail)</a:t>
            </a:r>
            <a:r>
              <a:rPr lang="fr-CA" sz="2800" dirty="0"/>
              <a:t> de tes milieux et clientèles même, si déjà fait, tiens-toi à jour. Des zones froides peuvent se transformer en zones tièdes ou chaudes... à tout moment. La meilleure façon de ne pas placer personne en danger.</a:t>
            </a:r>
          </a:p>
          <a:p>
            <a:pPr marL="180975" lvl="0" indent="0"/>
            <a:endParaRPr lang="fr-CA" sz="900" dirty="0"/>
          </a:p>
          <a:p>
            <a:pPr marL="180975" indent="0">
              <a:buNone/>
            </a:pPr>
            <a:r>
              <a:rPr lang="fr-CA" sz="2800" b="1" dirty="0"/>
              <a:t>Préoccupation vs ta santé</a:t>
            </a:r>
          </a:p>
          <a:p>
            <a:pPr marL="180975" lvl="0" indent="0">
              <a:buNone/>
            </a:pPr>
            <a:r>
              <a:rPr lang="fr-CA" sz="2800" dirty="0"/>
              <a:t>Si ta santé te préoccupe, discute avec un professionnel de la santé de tes conditions, de ton stage et de la clientèle afin d’être bien </a:t>
            </a:r>
            <a:r>
              <a:rPr lang="fr-CA" sz="2800" dirty="0" err="1"/>
              <a:t>guidé.e</a:t>
            </a:r>
            <a:r>
              <a:rPr lang="fr-CA" sz="2800" dirty="0"/>
              <a:t> dans les décisions à prendre.</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C42AAAEC-375E-8341-82A5-E6621673388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642642" y="1260669"/>
            <a:ext cx="2168331" cy="2168331"/>
          </a:xfrm>
          <a:prstGeom prst="rect">
            <a:avLst/>
          </a:prstGeom>
        </p:spPr>
      </p:pic>
    </p:spTree>
    <p:extLst>
      <p:ext uri="{BB962C8B-B14F-4D97-AF65-F5344CB8AC3E}">
        <p14:creationId xmlns:p14="http://schemas.microsoft.com/office/powerpoint/2010/main" val="2312765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CBA10D5B-95CE-41F3-ACD4-89ED482441B6}"/>
              </a:ext>
            </a:extLst>
          </p:cNvPr>
          <p:cNvSpPr/>
          <p:nvPr/>
        </p:nvSpPr>
        <p:spPr>
          <a:xfrm>
            <a:off x="462985" y="325602"/>
            <a:ext cx="9005105" cy="13990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3" name="Espace réservé du contenu 2">
            <a:extLst>
              <a:ext uri="{FF2B5EF4-FFF2-40B4-BE49-F238E27FC236}">
                <a16:creationId xmlns:a16="http://schemas.microsoft.com/office/drawing/2014/main" id="{A0911D85-FD2D-B14A-84B6-2C5F136D0B2F}"/>
              </a:ext>
            </a:extLst>
          </p:cNvPr>
          <p:cNvSpPr>
            <a:spLocks noGrp="1"/>
          </p:cNvSpPr>
          <p:nvPr>
            <p:ph idx="1"/>
          </p:nvPr>
        </p:nvSpPr>
        <p:spPr>
          <a:xfrm>
            <a:off x="462984" y="1840675"/>
            <a:ext cx="9005105" cy="4800757"/>
          </a:xfrm>
        </p:spPr>
        <p:txBody>
          <a:bodyPr>
            <a:normAutofit/>
          </a:bodyPr>
          <a:lstStyle/>
          <a:p>
            <a:pPr marL="266700" indent="0">
              <a:lnSpc>
                <a:spcPct val="100000"/>
              </a:lnSpc>
              <a:spcBef>
                <a:spcPts val="0"/>
              </a:spcBef>
              <a:spcAft>
                <a:spcPts val="0"/>
              </a:spcAft>
              <a:buNone/>
            </a:pPr>
            <a:r>
              <a:rPr lang="fr-CA" sz="3200" b="1" dirty="0"/>
              <a:t>Contacte à nouveau ton tuteur pour planifier </a:t>
            </a:r>
          </a:p>
          <a:p>
            <a:pPr marL="266700" indent="0">
              <a:lnSpc>
                <a:spcPct val="100000"/>
              </a:lnSpc>
              <a:spcBef>
                <a:spcPts val="0"/>
              </a:spcBef>
              <a:spcAft>
                <a:spcPts val="0"/>
              </a:spcAft>
              <a:buNone/>
            </a:pPr>
            <a:r>
              <a:rPr lang="fr-CA" sz="3200" b="1" dirty="0"/>
              <a:t>ton arrivée en stage : </a:t>
            </a:r>
          </a:p>
          <a:p>
            <a:pPr marL="266700" indent="0">
              <a:lnSpc>
                <a:spcPct val="100000"/>
              </a:lnSpc>
              <a:spcBef>
                <a:spcPts val="0"/>
              </a:spcBef>
              <a:spcAft>
                <a:spcPts val="0"/>
              </a:spcAft>
            </a:pPr>
            <a:endParaRPr lang="fr-CA" sz="1600" b="1" dirty="0"/>
          </a:p>
          <a:p>
            <a:pPr marL="266700" indent="0">
              <a:buNone/>
            </a:pPr>
            <a:r>
              <a:rPr lang="fr-CA" sz="3200" dirty="0"/>
              <a:t>Informations à connaître avant ton arrivée concernant: </a:t>
            </a:r>
            <a:endParaRPr lang="fr-CA" sz="100" dirty="0"/>
          </a:p>
          <a:p>
            <a:pPr marL="717550" indent="173038">
              <a:buFont typeface="Wingdings" pitchFamily="2" charset="2"/>
              <a:buChar char="Ø"/>
            </a:pPr>
            <a:r>
              <a:rPr lang="fr-CA" sz="3200" dirty="0"/>
              <a:t> Habillement </a:t>
            </a:r>
          </a:p>
          <a:p>
            <a:pPr marL="717550" indent="173038">
              <a:buFont typeface="Wingdings" pitchFamily="2" charset="2"/>
              <a:buChar char="Ø"/>
            </a:pPr>
            <a:r>
              <a:rPr lang="fr-CA" sz="3200" dirty="0"/>
              <a:t> Stationnement</a:t>
            </a:r>
          </a:p>
          <a:p>
            <a:pPr marL="717550" indent="173038">
              <a:buFont typeface="Wingdings" pitchFamily="2" charset="2"/>
              <a:buChar char="Ø"/>
            </a:pPr>
            <a:r>
              <a:rPr lang="fr-CA" sz="3200" dirty="0"/>
              <a:t> Est-ce qu’il a des attentes particulières …</a:t>
            </a:r>
          </a:p>
          <a:p>
            <a:endParaRPr lang="fr-FR"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1E150CAF-273F-284C-BF10-D527D68A201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899414" y="825813"/>
            <a:ext cx="1654788" cy="2029723"/>
          </a:xfrm>
          <a:prstGeom prst="rect">
            <a:avLst/>
          </a:prstGeom>
        </p:spPr>
      </p:pic>
      <p:sp>
        <p:nvSpPr>
          <p:cNvPr id="9" name="Titre 8">
            <a:extLst>
              <a:ext uri="{FF2B5EF4-FFF2-40B4-BE49-F238E27FC236}">
                <a16:creationId xmlns:a16="http://schemas.microsoft.com/office/drawing/2014/main" id="{89F2E2F4-521F-46F2-99AB-027B535DD3E1}"/>
              </a:ext>
            </a:extLst>
          </p:cNvPr>
          <p:cNvSpPr>
            <a:spLocks noGrp="1"/>
          </p:cNvSpPr>
          <p:nvPr>
            <p:ph type="title"/>
          </p:nvPr>
        </p:nvSpPr>
        <p:spPr>
          <a:xfrm>
            <a:off x="462986" y="585217"/>
            <a:ext cx="9005105" cy="988940"/>
          </a:xfrm>
        </p:spPr>
        <p:txBody>
          <a:bodyPr>
            <a:normAutofit/>
          </a:bodyPr>
          <a:lstStyle/>
          <a:p>
            <a:r>
              <a:rPr lang="fr-CA" sz="4400" dirty="0"/>
              <a:t>1 ou 2 semaines avant le début du stage</a:t>
            </a:r>
          </a:p>
        </p:txBody>
      </p:sp>
    </p:spTree>
    <p:extLst>
      <p:ext uri="{BB962C8B-B14F-4D97-AF65-F5344CB8AC3E}">
        <p14:creationId xmlns:p14="http://schemas.microsoft.com/office/powerpoint/2010/main" val="27435174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94434B3-F274-6440-87EA-654A9034AA0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7064" y="2384831"/>
            <a:ext cx="1768553" cy="2526505"/>
          </a:xfrm>
          <a:prstGeom prst="rect">
            <a:avLst/>
          </a:prstGeom>
        </p:spPr>
      </p:pic>
      <p:graphicFrame>
        <p:nvGraphicFramePr>
          <p:cNvPr id="13" name="Espace réservé du contenu 2">
            <a:extLst>
              <a:ext uri="{FF2B5EF4-FFF2-40B4-BE49-F238E27FC236}">
                <a16:creationId xmlns:a16="http://schemas.microsoft.com/office/drawing/2014/main" id="{6557414F-8217-4A52-8584-13CF14EDD62D}"/>
              </a:ext>
            </a:extLst>
          </p:cNvPr>
          <p:cNvGraphicFramePr>
            <a:graphicFrameLocks noGrp="1"/>
          </p:cNvGraphicFramePr>
          <p:nvPr>
            <p:ph idx="1"/>
            <p:extLst>
              <p:ext uri="{D42A27DB-BD31-4B8C-83A1-F6EECF244321}">
                <p14:modId xmlns:p14="http://schemas.microsoft.com/office/powerpoint/2010/main" val="2417274824"/>
              </p:ext>
            </p:extLst>
          </p:nvPr>
        </p:nvGraphicFramePr>
        <p:xfrm>
          <a:off x="2606371" y="246794"/>
          <a:ext cx="9236224" cy="68025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ZoneTexte 8">
            <a:extLst>
              <a:ext uri="{FF2B5EF4-FFF2-40B4-BE49-F238E27FC236}">
                <a16:creationId xmlns:a16="http://schemas.microsoft.com/office/drawing/2014/main" id="{528EC4F2-283A-4144-8CE7-6F89FBF7C456}"/>
              </a:ext>
            </a:extLst>
          </p:cNvPr>
          <p:cNvSpPr txBox="1"/>
          <p:nvPr/>
        </p:nvSpPr>
        <p:spPr>
          <a:xfrm>
            <a:off x="0" y="4844541"/>
            <a:ext cx="2542683" cy="200055"/>
          </a:xfrm>
          <a:prstGeom prst="rect">
            <a:avLst/>
          </a:prstGeom>
          <a:solidFill>
            <a:schemeClr val="bg1"/>
          </a:solidFill>
        </p:spPr>
        <p:txBody>
          <a:bodyPr wrap="none" rtlCol="0">
            <a:spAutoFit/>
          </a:bodyPr>
          <a:lstStyle/>
          <a:p>
            <a:pPr algn="r">
              <a:spcAft>
                <a:spcPts val="600"/>
              </a:spcAft>
            </a:pPr>
            <a:r>
              <a:rPr lang="fr-FR" sz="700">
                <a:hlinkClick r:id="rId3" tooltip="https://freepngimg.com/png/78470-light-question-mark-thought-bulb-with-icon">
                  <a:extLst>
                    <a:ext uri="{A12FA001-AC4F-418D-AE19-62706E023703}">
                      <ahyp:hlinkClr xmlns:ahyp="http://schemas.microsoft.com/office/drawing/2018/hyperlinkcolor" val="tx"/>
                    </a:ext>
                  </a:extLst>
                </a:hlinkClick>
              </a:rPr>
              <a:t>Cette photo</a:t>
            </a:r>
            <a:r>
              <a:rPr lang="fr-FR" sz="700"/>
              <a:t> par Auteur inconnu est soumise à la licence </a:t>
            </a:r>
            <a:r>
              <a:rPr lang="fr-FR" sz="700">
                <a:hlinkClick r:id="rId9" tooltip="https://creativecommons.org/licenses/by-nc/3.0/">
                  <a:extLst>
                    <a:ext uri="{A12FA001-AC4F-418D-AE19-62706E023703}">
                      <ahyp:hlinkClr xmlns:ahyp="http://schemas.microsoft.com/office/drawing/2018/hyperlinkcolor" val="tx"/>
                    </a:ext>
                  </a:extLst>
                </a:hlinkClick>
              </a:rPr>
              <a:t>CC BY-NC</a:t>
            </a:r>
            <a:endParaRPr lang="fr-FR" sz="700"/>
          </a:p>
        </p:txBody>
      </p:sp>
      <p:pic>
        <p:nvPicPr>
          <p:cNvPr id="11" name="Image 10">
            <a:extLst>
              <a:ext uri="{FF2B5EF4-FFF2-40B4-BE49-F238E27FC236}">
                <a16:creationId xmlns:a16="http://schemas.microsoft.com/office/drawing/2014/main" id="{B746A1B9-FE24-9941-9491-18A2BFAA30DB}"/>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585629" y="1382745"/>
            <a:ext cx="1849121" cy="457200"/>
          </a:xfrm>
          <a:prstGeom prst="rect">
            <a:avLst/>
          </a:prstGeom>
        </p:spPr>
      </p:pic>
    </p:spTree>
    <p:extLst>
      <p:ext uri="{BB962C8B-B14F-4D97-AF65-F5344CB8AC3E}">
        <p14:creationId xmlns:p14="http://schemas.microsoft.com/office/powerpoint/2010/main" val="30969603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5A9A776-247D-974F-8F0B-4AA97038CEB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2312" y="2126971"/>
            <a:ext cx="2414195" cy="3448851"/>
          </a:xfrm>
          <a:prstGeom prst="rect">
            <a:avLst/>
          </a:prstGeom>
        </p:spPr>
      </p:pic>
      <p:graphicFrame>
        <p:nvGraphicFramePr>
          <p:cNvPr id="7" name="Espace réservé du contenu 2">
            <a:extLst>
              <a:ext uri="{FF2B5EF4-FFF2-40B4-BE49-F238E27FC236}">
                <a16:creationId xmlns:a16="http://schemas.microsoft.com/office/drawing/2014/main" id="{274C5AB4-5BE8-4441-AD23-4B718C5E5C0E}"/>
              </a:ext>
            </a:extLst>
          </p:cNvPr>
          <p:cNvGraphicFramePr>
            <a:graphicFrameLocks noGrp="1"/>
          </p:cNvGraphicFramePr>
          <p:nvPr>
            <p:ph idx="1"/>
            <p:extLst>
              <p:ext uri="{D42A27DB-BD31-4B8C-83A1-F6EECF244321}">
                <p14:modId xmlns:p14="http://schemas.microsoft.com/office/powerpoint/2010/main" val="1407330872"/>
              </p:ext>
            </p:extLst>
          </p:nvPr>
        </p:nvGraphicFramePr>
        <p:xfrm>
          <a:off x="2926507" y="350520"/>
          <a:ext cx="8881669" cy="6248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ZoneTexte 4">
            <a:extLst>
              <a:ext uri="{FF2B5EF4-FFF2-40B4-BE49-F238E27FC236}">
                <a16:creationId xmlns:a16="http://schemas.microsoft.com/office/drawing/2014/main" id="{153C81AE-33CE-E848-98FE-A5B8CC003F05}"/>
              </a:ext>
            </a:extLst>
          </p:cNvPr>
          <p:cNvSpPr txBox="1"/>
          <p:nvPr/>
        </p:nvSpPr>
        <p:spPr>
          <a:xfrm>
            <a:off x="383824" y="5575822"/>
            <a:ext cx="2542683" cy="200055"/>
          </a:xfrm>
          <a:prstGeom prst="rect">
            <a:avLst/>
          </a:prstGeom>
          <a:noFill/>
        </p:spPr>
        <p:txBody>
          <a:bodyPr wrap="none" rtlCol="0">
            <a:spAutoFit/>
          </a:bodyPr>
          <a:lstStyle/>
          <a:p>
            <a:pPr algn="r">
              <a:spcAft>
                <a:spcPts val="600"/>
              </a:spcAft>
            </a:pPr>
            <a:r>
              <a:rPr lang="fr-FR" sz="700">
                <a:hlinkClick r:id="rId3" tooltip="https://freepngimg.com/png/78470-light-question-mark-thought-bulb-with-icon">
                  <a:extLst>
                    <a:ext uri="{A12FA001-AC4F-418D-AE19-62706E023703}">
                      <ahyp:hlinkClr xmlns:ahyp="http://schemas.microsoft.com/office/drawing/2018/hyperlinkcolor" val="tx"/>
                    </a:ext>
                  </a:extLst>
                </a:hlinkClick>
              </a:rPr>
              <a:t>Cette photo</a:t>
            </a:r>
            <a:r>
              <a:rPr lang="fr-FR" sz="700"/>
              <a:t> par Auteur inconnu est soumise à la licence </a:t>
            </a:r>
            <a:r>
              <a:rPr lang="fr-FR" sz="700">
                <a:hlinkClick r:id="rId9" tooltip="https://creativecommons.org/licenses/by-nc/3.0/">
                  <a:extLst>
                    <a:ext uri="{A12FA001-AC4F-418D-AE19-62706E023703}">
                      <ahyp:hlinkClr xmlns:ahyp="http://schemas.microsoft.com/office/drawing/2018/hyperlinkcolor" val="tx"/>
                    </a:ext>
                  </a:extLst>
                </a:hlinkClick>
              </a:rPr>
              <a:t>CC BY-NC</a:t>
            </a:r>
            <a:endParaRPr lang="fr-FR" sz="700"/>
          </a:p>
        </p:txBody>
      </p:sp>
    </p:spTree>
    <p:extLst>
      <p:ext uri="{BB962C8B-B14F-4D97-AF65-F5344CB8AC3E}">
        <p14:creationId xmlns:p14="http://schemas.microsoft.com/office/powerpoint/2010/main" val="29875860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e">
  <a:themeElements>
    <a:clrScheme name="Intégrale">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06AD0C9417443A281ADC292EDFF19" ma:contentTypeVersion="9" ma:contentTypeDescription="Crée un document." ma:contentTypeScope="" ma:versionID="69be8242f6e5288c02b982132b3c5372">
  <xsd:schema xmlns:xsd="http://www.w3.org/2001/XMLSchema" xmlns:xs="http://www.w3.org/2001/XMLSchema" xmlns:p="http://schemas.microsoft.com/office/2006/metadata/properties" xmlns:ns2="6eb6f7aa-fe46-44e3-a99b-4c9b53608ba8" xmlns:ns3="0087d3a6-2d5a-4969-8fc1-9674b3bb7252" targetNamespace="http://schemas.microsoft.com/office/2006/metadata/properties" ma:root="true" ma:fieldsID="718de55bed5487a3e226adcbfeb5015f" ns2:_="" ns3:_="">
    <xsd:import namespace="6eb6f7aa-fe46-44e3-a99b-4c9b53608ba8"/>
    <xsd:import namespace="0087d3a6-2d5a-4969-8fc1-9674b3bb725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b6f7aa-fe46-44e3-a99b-4c9b53608b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d3993bdd-1f34-4d51-a735-8a10ab609c0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87d3a6-2d5a-4969-8fc1-9674b3bb725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681080d-c245-4ea9-ad7d-1c184fb5a509}" ma:internalName="TaxCatchAll" ma:showField="CatchAllData" ma:web="0087d3a6-2d5a-4969-8fc1-9674b3bb72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087d3a6-2d5a-4969-8fc1-9674b3bb7252" xsi:nil="true"/>
    <lcf76f155ced4ddcb4097134ff3c332f xmlns="6eb6f7aa-fe46-44e3-a99b-4c9b53608ba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15364B-B933-4E5D-BD56-196FFB3A25CC}">
  <ds:schemaRefs>
    <ds:schemaRef ds:uri="http://schemas.microsoft.com/sharepoint/v3/contenttype/forms"/>
  </ds:schemaRefs>
</ds:datastoreItem>
</file>

<file path=customXml/itemProps2.xml><?xml version="1.0" encoding="utf-8"?>
<ds:datastoreItem xmlns:ds="http://schemas.openxmlformats.org/officeDocument/2006/customXml" ds:itemID="{05DF8EEA-0781-4BC6-8AF3-E333AD61109E}">
  <ds:schemaRefs>
    <ds:schemaRef ds:uri="0087d3a6-2d5a-4969-8fc1-9674b3bb7252"/>
    <ds:schemaRef ds:uri="6eb6f7aa-fe46-44e3-a99b-4c9b53608b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BE790C-9715-41B9-8B3C-90E4CFADD499}">
  <ds:schemaRefs>
    <ds:schemaRef ds:uri="0087d3a6-2d5a-4969-8fc1-9674b3bb7252"/>
    <ds:schemaRef ds:uri="6eb6f7aa-fe46-44e3-a99b-4c9b53608b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148</TotalTime>
  <Words>1382</Words>
  <Application>Microsoft Office PowerPoint</Application>
  <PresentationFormat>Grand écran</PresentationFormat>
  <Paragraphs>134</Paragraphs>
  <Slides>22</Slides>
  <Notes>1</Notes>
  <HiddenSlides>2</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22</vt:i4>
      </vt:variant>
    </vt:vector>
  </HeadingPairs>
  <TitlesOfParts>
    <vt:vector size="28" baseType="lpstr">
      <vt:lpstr>Calibri</vt:lpstr>
      <vt:lpstr>Tw Cen MT</vt:lpstr>
      <vt:lpstr>Tw Cen MT Condensed</vt:lpstr>
      <vt:lpstr>Wingdings</vt:lpstr>
      <vt:lpstr>Wingdings 3</vt:lpstr>
      <vt:lpstr>Intégrale</vt:lpstr>
      <vt:lpstr>Préparation aux stages Entrée en stage à L’automne 2023 </vt:lpstr>
      <vt:lpstr>Présentation PowerPoint</vt:lpstr>
      <vt:lpstr>Présentation PowerPoint</vt:lpstr>
      <vt:lpstr>Présentation PowerPoint</vt:lpstr>
      <vt:lpstr>Informations </vt:lpstr>
      <vt:lpstr>Informations, suite…</vt:lpstr>
      <vt:lpstr>1 ou 2 semaines avant le début du stage</vt:lpstr>
      <vt:lpstr>Présentation PowerPoint</vt:lpstr>
      <vt:lpstr>Présentation PowerPoint</vt:lpstr>
      <vt:lpstr> Pour le début du stage... </vt:lpstr>
      <vt:lpstr>Présentation PowerPoint</vt:lpstr>
      <vt:lpstr>Présentation PowerPoint</vt:lpstr>
      <vt:lpstr>Présentation PowerPoint</vt:lpstr>
      <vt:lpstr>Présentation PowerPoint</vt:lpstr>
      <vt:lpstr> </vt:lpstr>
      <vt:lpstr>1re supervision collective     Quand?  </vt:lpstr>
      <vt:lpstr>Présentation PowerPoint</vt:lpstr>
      <vt:lpstr>Présentation PowerPoint</vt:lpstr>
      <vt:lpstr>Prendre ta place </vt:lpstr>
      <vt:lpstr>«LECTURES ET DoCUMENTATIONS»  =  </vt:lpstr>
      <vt:lpstr> «LECTURES ET DCUMENTATIONS»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Préparation aux stages</dc:title>
  <dc:creator>Nancy Demers</dc:creator>
  <cp:lastModifiedBy>Geneviève Robitaille Côté</cp:lastModifiedBy>
  <cp:revision>12</cp:revision>
  <dcterms:created xsi:type="dcterms:W3CDTF">2021-11-08T19:40:54Z</dcterms:created>
  <dcterms:modified xsi:type="dcterms:W3CDTF">2023-05-01T15:24:48Z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0x01010068906AD0C9417443A281ADC292EDFF19</vt:lpwstr>
  </property>
  <property fmtid="{D5CDD505-2E9C-101B-9397-08002B2CF9AE}" pid="3" name="MediaServiceImageTags">
    <vt:lpwstr/>
  </property>
</Properties>
</file>