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A0304-D0B0-47AA-9C9C-D2C9E6CC126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5FFD1E5-7258-4317-8364-268F933CA2AD}">
      <dgm:prSet/>
      <dgm:spPr/>
      <dgm:t>
        <a:bodyPr/>
        <a:lstStyle/>
        <a:p>
          <a:pPr>
            <a:defRPr cap="all"/>
          </a:pPr>
          <a:r>
            <a:rPr lang="fr-CA" baseline="0" dirty="0"/>
            <a:t>Cahier de notes ou portable avec chaque cours bien identifié</a:t>
          </a:r>
          <a:endParaRPr lang="en-US" dirty="0"/>
        </a:p>
      </dgm:t>
    </dgm:pt>
    <dgm:pt modelId="{F54DD358-BFF9-4E8C-9F8B-80AE7E0DEFD8}" type="parTrans" cxnId="{B59C5E55-C7A7-48B5-A142-B824D0BBD9FB}">
      <dgm:prSet/>
      <dgm:spPr/>
      <dgm:t>
        <a:bodyPr/>
        <a:lstStyle/>
        <a:p>
          <a:endParaRPr lang="en-US"/>
        </a:p>
      </dgm:t>
    </dgm:pt>
    <dgm:pt modelId="{D11B9A76-7794-4AB0-BFE1-A89E5B06135B}" type="sibTrans" cxnId="{B59C5E55-C7A7-48B5-A142-B824D0BBD9FB}">
      <dgm:prSet/>
      <dgm:spPr/>
      <dgm:t>
        <a:bodyPr/>
        <a:lstStyle/>
        <a:p>
          <a:endParaRPr lang="en-US"/>
        </a:p>
      </dgm:t>
    </dgm:pt>
    <dgm:pt modelId="{E5C0458F-1DBE-4696-A89E-A64B373F239E}">
      <dgm:prSet/>
      <dgm:spPr/>
      <dgm:t>
        <a:bodyPr/>
        <a:lstStyle/>
        <a:p>
          <a:pPr>
            <a:defRPr cap="all"/>
          </a:pPr>
          <a:r>
            <a:rPr lang="fr-CA" baseline="0"/>
            <a:t>Lire le plan de cours, consulter régulièrement le calendrier du cours et le plan de leçon écrit au tableau</a:t>
          </a:r>
          <a:endParaRPr lang="en-US"/>
        </a:p>
      </dgm:t>
    </dgm:pt>
    <dgm:pt modelId="{83AFBB0A-1572-49FD-A0C8-E47E2EA2B2DE}" type="parTrans" cxnId="{344DED53-9211-4E0C-B9F5-CD97A30E548C}">
      <dgm:prSet/>
      <dgm:spPr/>
      <dgm:t>
        <a:bodyPr/>
        <a:lstStyle/>
        <a:p>
          <a:endParaRPr lang="en-US"/>
        </a:p>
      </dgm:t>
    </dgm:pt>
    <dgm:pt modelId="{F9CB5B52-DFBB-4450-95AF-63B54F8EE260}" type="sibTrans" cxnId="{344DED53-9211-4E0C-B9F5-CD97A30E548C}">
      <dgm:prSet/>
      <dgm:spPr/>
      <dgm:t>
        <a:bodyPr/>
        <a:lstStyle/>
        <a:p>
          <a:endParaRPr lang="en-US"/>
        </a:p>
      </dgm:t>
    </dgm:pt>
    <dgm:pt modelId="{47880C9E-F0B7-4FD9-9664-E0801A9F3BB3}">
      <dgm:prSet/>
      <dgm:spPr/>
      <dgm:t>
        <a:bodyPr/>
        <a:lstStyle/>
        <a:p>
          <a:pPr>
            <a:defRPr cap="all"/>
          </a:pPr>
          <a:r>
            <a:rPr lang="fr-CA" baseline="0"/>
            <a:t>Relire vos notes du cours précédent juste avant le cours</a:t>
          </a:r>
          <a:endParaRPr lang="en-US"/>
        </a:p>
      </dgm:t>
    </dgm:pt>
    <dgm:pt modelId="{89231E18-57E2-4737-AEA5-64AD2D2656B8}" type="parTrans" cxnId="{071F4E1E-38C0-4A12-8CDA-8A2EE430D0FC}">
      <dgm:prSet/>
      <dgm:spPr/>
      <dgm:t>
        <a:bodyPr/>
        <a:lstStyle/>
        <a:p>
          <a:endParaRPr lang="en-US"/>
        </a:p>
      </dgm:t>
    </dgm:pt>
    <dgm:pt modelId="{DB72DDC4-8D9C-4883-B01E-756BADB8B2D3}" type="sibTrans" cxnId="{071F4E1E-38C0-4A12-8CDA-8A2EE430D0FC}">
      <dgm:prSet/>
      <dgm:spPr/>
      <dgm:t>
        <a:bodyPr/>
        <a:lstStyle/>
        <a:p>
          <a:endParaRPr lang="en-US"/>
        </a:p>
      </dgm:t>
    </dgm:pt>
    <dgm:pt modelId="{3182C760-9322-4536-AFC2-33A225B2C703}">
      <dgm:prSet/>
      <dgm:spPr/>
      <dgm:t>
        <a:bodyPr/>
        <a:lstStyle/>
        <a:p>
          <a:pPr>
            <a:defRPr cap="all"/>
          </a:pPr>
          <a:r>
            <a:rPr lang="fr-CA" baseline="0" dirty="0"/>
            <a:t>Pour les sujets plus importants, p.ex. l’approche humaniste, faire une recherche et lire quelques articles pour se faire une tête avant le cours</a:t>
          </a:r>
          <a:endParaRPr lang="en-US" dirty="0"/>
        </a:p>
      </dgm:t>
    </dgm:pt>
    <dgm:pt modelId="{0401BB65-300E-4A29-8707-AE50481F110D}" type="parTrans" cxnId="{3A7C9507-CC82-4B16-9FF9-D76FDF888AB5}">
      <dgm:prSet/>
      <dgm:spPr/>
      <dgm:t>
        <a:bodyPr/>
        <a:lstStyle/>
        <a:p>
          <a:endParaRPr lang="en-US"/>
        </a:p>
      </dgm:t>
    </dgm:pt>
    <dgm:pt modelId="{30EC706C-F44A-4F6C-B32F-1D1D5611A366}" type="sibTrans" cxnId="{3A7C9507-CC82-4B16-9FF9-D76FDF888AB5}">
      <dgm:prSet/>
      <dgm:spPr/>
      <dgm:t>
        <a:bodyPr/>
        <a:lstStyle/>
        <a:p>
          <a:endParaRPr lang="en-US"/>
        </a:p>
      </dgm:t>
    </dgm:pt>
    <dgm:pt modelId="{2D788C7A-A777-4916-8B00-0D0094EFECE2}">
      <dgm:prSet/>
      <dgm:spPr/>
      <dgm:t>
        <a:bodyPr/>
        <a:lstStyle/>
        <a:p>
          <a:pPr>
            <a:defRPr cap="all"/>
          </a:pPr>
          <a:r>
            <a:rPr lang="fr-CA" baseline="0"/>
            <a:t>Soyez stratégique pour l’endroit où vous vous assoyez en classe et participez </a:t>
          </a:r>
          <a:endParaRPr lang="en-US"/>
        </a:p>
      </dgm:t>
    </dgm:pt>
    <dgm:pt modelId="{0F35FA3C-9639-4812-A082-6E0FF103B4C6}" type="parTrans" cxnId="{3123A414-CF73-4785-89F7-D8BBE271E2B8}">
      <dgm:prSet/>
      <dgm:spPr/>
      <dgm:t>
        <a:bodyPr/>
        <a:lstStyle/>
        <a:p>
          <a:endParaRPr lang="en-US"/>
        </a:p>
      </dgm:t>
    </dgm:pt>
    <dgm:pt modelId="{B524F78B-6C7D-42F1-B977-F6F1FFCA132C}" type="sibTrans" cxnId="{3123A414-CF73-4785-89F7-D8BBE271E2B8}">
      <dgm:prSet/>
      <dgm:spPr/>
      <dgm:t>
        <a:bodyPr/>
        <a:lstStyle/>
        <a:p>
          <a:endParaRPr lang="en-US"/>
        </a:p>
      </dgm:t>
    </dgm:pt>
    <dgm:pt modelId="{BC419EED-1725-4F95-8948-BB55B662365F}" type="pres">
      <dgm:prSet presAssocID="{FBFA0304-D0B0-47AA-9C9C-D2C9E6CC1269}" presName="root" presStyleCnt="0">
        <dgm:presLayoutVars>
          <dgm:dir/>
          <dgm:resizeHandles val="exact"/>
        </dgm:presLayoutVars>
      </dgm:prSet>
      <dgm:spPr/>
    </dgm:pt>
    <dgm:pt modelId="{26AB0FD8-09B4-4623-A058-AE19B45DDE90}" type="pres">
      <dgm:prSet presAssocID="{65FFD1E5-7258-4317-8364-268F933CA2AD}" presName="compNode" presStyleCnt="0"/>
      <dgm:spPr/>
    </dgm:pt>
    <dgm:pt modelId="{326C65D7-4F74-4F2D-A352-F727DB78D438}" type="pres">
      <dgm:prSet presAssocID="{65FFD1E5-7258-4317-8364-268F933CA2AD}" presName="iconBgRect" presStyleLbl="bgShp" presStyleIdx="0" presStyleCnt="5"/>
      <dgm:spPr/>
    </dgm:pt>
    <dgm:pt modelId="{2BE3EA94-6F75-4D37-ADB9-954B3C1A6DF5}" type="pres">
      <dgm:prSet presAssocID="{65FFD1E5-7258-4317-8364-268F933CA2A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 portable"/>
        </a:ext>
      </dgm:extLst>
    </dgm:pt>
    <dgm:pt modelId="{7028675C-D4C5-4C4D-ADF5-7D84A63458BC}" type="pres">
      <dgm:prSet presAssocID="{65FFD1E5-7258-4317-8364-268F933CA2AD}" presName="spaceRect" presStyleCnt="0"/>
      <dgm:spPr/>
    </dgm:pt>
    <dgm:pt modelId="{43F613DA-3CBB-4FA4-9C53-26B1EE8D8752}" type="pres">
      <dgm:prSet presAssocID="{65FFD1E5-7258-4317-8364-268F933CA2AD}" presName="textRect" presStyleLbl="revTx" presStyleIdx="0" presStyleCnt="5">
        <dgm:presLayoutVars>
          <dgm:chMax val="1"/>
          <dgm:chPref val="1"/>
        </dgm:presLayoutVars>
      </dgm:prSet>
      <dgm:spPr/>
    </dgm:pt>
    <dgm:pt modelId="{DC56AE96-BBC8-47A4-8060-423F9BAAFCE8}" type="pres">
      <dgm:prSet presAssocID="{D11B9A76-7794-4AB0-BFE1-A89E5B06135B}" presName="sibTrans" presStyleCnt="0"/>
      <dgm:spPr/>
    </dgm:pt>
    <dgm:pt modelId="{45849D9C-C803-4913-9465-AAF9BB30E9C1}" type="pres">
      <dgm:prSet presAssocID="{E5C0458F-1DBE-4696-A89E-A64B373F239E}" presName="compNode" presStyleCnt="0"/>
      <dgm:spPr/>
    </dgm:pt>
    <dgm:pt modelId="{4A1F2154-1EE8-43F3-8A65-2182EC41F01F}" type="pres">
      <dgm:prSet presAssocID="{E5C0458F-1DBE-4696-A89E-A64B373F239E}" presName="iconBgRect" presStyleLbl="bgShp" presStyleIdx="1" presStyleCnt="5"/>
      <dgm:spPr/>
    </dgm:pt>
    <dgm:pt modelId="{5537D9DE-3CE5-4DB9-9652-F380E5869EA5}" type="pres">
      <dgm:prSet presAssocID="{E5C0458F-1DBE-4696-A89E-A64B373F239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F21DB0F-5158-4BBD-BCCD-D2F9905C256E}" type="pres">
      <dgm:prSet presAssocID="{E5C0458F-1DBE-4696-A89E-A64B373F239E}" presName="spaceRect" presStyleCnt="0"/>
      <dgm:spPr/>
    </dgm:pt>
    <dgm:pt modelId="{97907E26-26C1-476E-8943-B13C387BB5D4}" type="pres">
      <dgm:prSet presAssocID="{E5C0458F-1DBE-4696-A89E-A64B373F239E}" presName="textRect" presStyleLbl="revTx" presStyleIdx="1" presStyleCnt="5">
        <dgm:presLayoutVars>
          <dgm:chMax val="1"/>
          <dgm:chPref val="1"/>
        </dgm:presLayoutVars>
      </dgm:prSet>
      <dgm:spPr/>
    </dgm:pt>
    <dgm:pt modelId="{99D14481-3380-4E4C-BD29-74C06F2015C4}" type="pres">
      <dgm:prSet presAssocID="{F9CB5B52-DFBB-4450-95AF-63B54F8EE260}" presName="sibTrans" presStyleCnt="0"/>
      <dgm:spPr/>
    </dgm:pt>
    <dgm:pt modelId="{09B05DD7-4885-4CFD-A6A6-966E17E896EE}" type="pres">
      <dgm:prSet presAssocID="{47880C9E-F0B7-4FD9-9664-E0801A9F3BB3}" presName="compNode" presStyleCnt="0"/>
      <dgm:spPr/>
    </dgm:pt>
    <dgm:pt modelId="{4B132B1C-05BA-4308-BC01-5E8F7B5C8303}" type="pres">
      <dgm:prSet presAssocID="{47880C9E-F0B7-4FD9-9664-E0801A9F3BB3}" presName="iconBgRect" presStyleLbl="bgShp" presStyleIdx="2" presStyleCnt="5"/>
      <dgm:spPr/>
    </dgm:pt>
    <dgm:pt modelId="{A77B5909-5F88-41F9-977F-5F4D7576E396}" type="pres">
      <dgm:prSet presAssocID="{47880C9E-F0B7-4FD9-9664-E0801A9F3BB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2A35DC7F-CA82-418A-B6C4-538A6C380D3D}" type="pres">
      <dgm:prSet presAssocID="{47880C9E-F0B7-4FD9-9664-E0801A9F3BB3}" presName="spaceRect" presStyleCnt="0"/>
      <dgm:spPr/>
    </dgm:pt>
    <dgm:pt modelId="{6A293C55-CD87-4E41-BCC2-E9DEA45F414B}" type="pres">
      <dgm:prSet presAssocID="{47880C9E-F0B7-4FD9-9664-E0801A9F3BB3}" presName="textRect" presStyleLbl="revTx" presStyleIdx="2" presStyleCnt="5">
        <dgm:presLayoutVars>
          <dgm:chMax val="1"/>
          <dgm:chPref val="1"/>
        </dgm:presLayoutVars>
      </dgm:prSet>
      <dgm:spPr/>
    </dgm:pt>
    <dgm:pt modelId="{8F2C3B82-83CF-4D9D-B6E2-10F7560538E5}" type="pres">
      <dgm:prSet presAssocID="{DB72DDC4-8D9C-4883-B01E-756BADB8B2D3}" presName="sibTrans" presStyleCnt="0"/>
      <dgm:spPr/>
    </dgm:pt>
    <dgm:pt modelId="{ED9CC52E-C110-4505-BF2F-0294034EFEDF}" type="pres">
      <dgm:prSet presAssocID="{3182C760-9322-4536-AFC2-33A225B2C703}" presName="compNode" presStyleCnt="0"/>
      <dgm:spPr/>
    </dgm:pt>
    <dgm:pt modelId="{F3E8E220-FB30-43BD-B415-EA31027B92BF}" type="pres">
      <dgm:prSet presAssocID="{3182C760-9322-4536-AFC2-33A225B2C703}" presName="iconBgRect" presStyleLbl="bgShp" presStyleIdx="3" presStyleCnt="5"/>
      <dgm:spPr/>
    </dgm:pt>
    <dgm:pt modelId="{C3B55BE3-7F67-4629-9871-1546FF48964A}" type="pres">
      <dgm:prSet presAssocID="{3182C760-9322-4536-AFC2-33A225B2C70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ilisateurs"/>
        </a:ext>
      </dgm:extLst>
    </dgm:pt>
    <dgm:pt modelId="{577D019C-30F0-4E04-8DDB-58F4DCF6D83D}" type="pres">
      <dgm:prSet presAssocID="{3182C760-9322-4536-AFC2-33A225B2C703}" presName="spaceRect" presStyleCnt="0"/>
      <dgm:spPr/>
    </dgm:pt>
    <dgm:pt modelId="{98FB980A-77CA-45B7-8249-88D44172FCE0}" type="pres">
      <dgm:prSet presAssocID="{3182C760-9322-4536-AFC2-33A225B2C703}" presName="textRect" presStyleLbl="revTx" presStyleIdx="3" presStyleCnt="5">
        <dgm:presLayoutVars>
          <dgm:chMax val="1"/>
          <dgm:chPref val="1"/>
        </dgm:presLayoutVars>
      </dgm:prSet>
      <dgm:spPr/>
    </dgm:pt>
    <dgm:pt modelId="{84CA6533-C6F3-4AA6-85A5-EB4A3CFCC4B7}" type="pres">
      <dgm:prSet presAssocID="{30EC706C-F44A-4F6C-B32F-1D1D5611A366}" presName="sibTrans" presStyleCnt="0"/>
      <dgm:spPr/>
    </dgm:pt>
    <dgm:pt modelId="{988E64E4-B591-4138-855A-FA824F161AA2}" type="pres">
      <dgm:prSet presAssocID="{2D788C7A-A777-4916-8B00-0D0094EFECE2}" presName="compNode" presStyleCnt="0"/>
      <dgm:spPr/>
    </dgm:pt>
    <dgm:pt modelId="{0B4DEC6C-C26F-417D-89EB-03E0A8150D82}" type="pres">
      <dgm:prSet presAssocID="{2D788C7A-A777-4916-8B00-0D0094EFECE2}" presName="iconBgRect" presStyleLbl="bgShp" presStyleIdx="4" presStyleCnt="5"/>
      <dgm:spPr/>
    </dgm:pt>
    <dgm:pt modelId="{1B450034-57F0-457E-88E6-07689C5EF57C}" type="pres">
      <dgm:prSet presAssocID="{2D788C7A-A777-4916-8B00-0D0094EFECE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e"/>
        </a:ext>
      </dgm:extLst>
    </dgm:pt>
    <dgm:pt modelId="{B3CBBCF5-9DD7-4A57-8C47-EA2840B0B874}" type="pres">
      <dgm:prSet presAssocID="{2D788C7A-A777-4916-8B00-0D0094EFECE2}" presName="spaceRect" presStyleCnt="0"/>
      <dgm:spPr/>
    </dgm:pt>
    <dgm:pt modelId="{353648F5-1E8C-4FC4-A826-80D1A9D67DB9}" type="pres">
      <dgm:prSet presAssocID="{2D788C7A-A777-4916-8B00-0D0094EFECE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156B604-84CB-4A15-A1C2-A7E0BD888175}" type="presOf" srcId="{3182C760-9322-4536-AFC2-33A225B2C703}" destId="{98FB980A-77CA-45B7-8249-88D44172FCE0}" srcOrd="0" destOrd="0" presId="urn:microsoft.com/office/officeart/2018/5/layout/IconCircleLabelList"/>
    <dgm:cxn modelId="{3A7C9507-CC82-4B16-9FF9-D76FDF888AB5}" srcId="{FBFA0304-D0B0-47AA-9C9C-D2C9E6CC1269}" destId="{3182C760-9322-4536-AFC2-33A225B2C703}" srcOrd="3" destOrd="0" parTransId="{0401BB65-300E-4A29-8707-AE50481F110D}" sibTransId="{30EC706C-F44A-4F6C-B32F-1D1D5611A366}"/>
    <dgm:cxn modelId="{D427D009-882B-4EAC-B655-08476CDDB845}" type="presOf" srcId="{E5C0458F-1DBE-4696-A89E-A64B373F239E}" destId="{97907E26-26C1-476E-8943-B13C387BB5D4}" srcOrd="0" destOrd="0" presId="urn:microsoft.com/office/officeart/2018/5/layout/IconCircleLabelList"/>
    <dgm:cxn modelId="{10255D0C-3490-4240-B9E2-0BC4C5E53079}" type="presOf" srcId="{47880C9E-F0B7-4FD9-9664-E0801A9F3BB3}" destId="{6A293C55-CD87-4E41-BCC2-E9DEA45F414B}" srcOrd="0" destOrd="0" presId="urn:microsoft.com/office/officeart/2018/5/layout/IconCircleLabelList"/>
    <dgm:cxn modelId="{3123A414-CF73-4785-89F7-D8BBE271E2B8}" srcId="{FBFA0304-D0B0-47AA-9C9C-D2C9E6CC1269}" destId="{2D788C7A-A777-4916-8B00-0D0094EFECE2}" srcOrd="4" destOrd="0" parTransId="{0F35FA3C-9639-4812-A082-6E0FF103B4C6}" sibTransId="{B524F78B-6C7D-42F1-B977-F6F1FFCA132C}"/>
    <dgm:cxn modelId="{071F4E1E-38C0-4A12-8CDA-8A2EE430D0FC}" srcId="{FBFA0304-D0B0-47AA-9C9C-D2C9E6CC1269}" destId="{47880C9E-F0B7-4FD9-9664-E0801A9F3BB3}" srcOrd="2" destOrd="0" parTransId="{89231E18-57E2-4737-AEA5-64AD2D2656B8}" sibTransId="{DB72DDC4-8D9C-4883-B01E-756BADB8B2D3}"/>
    <dgm:cxn modelId="{9CF7CA48-D0D6-43BE-9D85-2C7849233DF0}" type="presOf" srcId="{2D788C7A-A777-4916-8B00-0D0094EFECE2}" destId="{353648F5-1E8C-4FC4-A826-80D1A9D67DB9}" srcOrd="0" destOrd="0" presId="urn:microsoft.com/office/officeart/2018/5/layout/IconCircleLabelList"/>
    <dgm:cxn modelId="{2DB8B86D-FB98-44D9-BBCF-604FD5E86B90}" type="presOf" srcId="{FBFA0304-D0B0-47AA-9C9C-D2C9E6CC1269}" destId="{BC419EED-1725-4F95-8948-BB55B662365F}" srcOrd="0" destOrd="0" presId="urn:microsoft.com/office/officeart/2018/5/layout/IconCircleLabelList"/>
    <dgm:cxn modelId="{344DED53-9211-4E0C-B9F5-CD97A30E548C}" srcId="{FBFA0304-D0B0-47AA-9C9C-D2C9E6CC1269}" destId="{E5C0458F-1DBE-4696-A89E-A64B373F239E}" srcOrd="1" destOrd="0" parTransId="{83AFBB0A-1572-49FD-A0C8-E47E2EA2B2DE}" sibTransId="{F9CB5B52-DFBB-4450-95AF-63B54F8EE260}"/>
    <dgm:cxn modelId="{B59C5E55-C7A7-48B5-A142-B824D0BBD9FB}" srcId="{FBFA0304-D0B0-47AA-9C9C-D2C9E6CC1269}" destId="{65FFD1E5-7258-4317-8364-268F933CA2AD}" srcOrd="0" destOrd="0" parTransId="{F54DD358-BFF9-4E8C-9F8B-80AE7E0DEFD8}" sibTransId="{D11B9A76-7794-4AB0-BFE1-A89E5B06135B}"/>
    <dgm:cxn modelId="{EEF32E8B-E8E2-4390-894B-8D80D1545255}" type="presOf" srcId="{65FFD1E5-7258-4317-8364-268F933CA2AD}" destId="{43F613DA-3CBB-4FA4-9C53-26B1EE8D8752}" srcOrd="0" destOrd="0" presId="urn:microsoft.com/office/officeart/2018/5/layout/IconCircleLabelList"/>
    <dgm:cxn modelId="{A9D09E9E-2E5C-4BCC-BAA2-1A58150EAB3D}" type="presParOf" srcId="{BC419EED-1725-4F95-8948-BB55B662365F}" destId="{26AB0FD8-09B4-4623-A058-AE19B45DDE90}" srcOrd="0" destOrd="0" presId="urn:microsoft.com/office/officeart/2018/5/layout/IconCircleLabelList"/>
    <dgm:cxn modelId="{60E90C03-E818-4857-89F4-739D95551FD7}" type="presParOf" srcId="{26AB0FD8-09B4-4623-A058-AE19B45DDE90}" destId="{326C65D7-4F74-4F2D-A352-F727DB78D438}" srcOrd="0" destOrd="0" presId="urn:microsoft.com/office/officeart/2018/5/layout/IconCircleLabelList"/>
    <dgm:cxn modelId="{F330D20D-33F3-46E0-8B7F-B9A97410ABF2}" type="presParOf" srcId="{26AB0FD8-09B4-4623-A058-AE19B45DDE90}" destId="{2BE3EA94-6F75-4D37-ADB9-954B3C1A6DF5}" srcOrd="1" destOrd="0" presId="urn:microsoft.com/office/officeart/2018/5/layout/IconCircleLabelList"/>
    <dgm:cxn modelId="{BC66AA38-D70E-4140-A56A-5B7BB5335FBA}" type="presParOf" srcId="{26AB0FD8-09B4-4623-A058-AE19B45DDE90}" destId="{7028675C-D4C5-4C4D-ADF5-7D84A63458BC}" srcOrd="2" destOrd="0" presId="urn:microsoft.com/office/officeart/2018/5/layout/IconCircleLabelList"/>
    <dgm:cxn modelId="{844974E0-E1E9-4944-9A94-2A47BA47F92B}" type="presParOf" srcId="{26AB0FD8-09B4-4623-A058-AE19B45DDE90}" destId="{43F613DA-3CBB-4FA4-9C53-26B1EE8D8752}" srcOrd="3" destOrd="0" presId="urn:microsoft.com/office/officeart/2018/5/layout/IconCircleLabelList"/>
    <dgm:cxn modelId="{E8CDA9DF-CE67-40A3-AAA3-C225EB564381}" type="presParOf" srcId="{BC419EED-1725-4F95-8948-BB55B662365F}" destId="{DC56AE96-BBC8-47A4-8060-423F9BAAFCE8}" srcOrd="1" destOrd="0" presId="urn:microsoft.com/office/officeart/2018/5/layout/IconCircleLabelList"/>
    <dgm:cxn modelId="{3B154C47-E20D-482A-A412-15B0FF76A7B2}" type="presParOf" srcId="{BC419EED-1725-4F95-8948-BB55B662365F}" destId="{45849D9C-C803-4913-9465-AAF9BB30E9C1}" srcOrd="2" destOrd="0" presId="urn:microsoft.com/office/officeart/2018/5/layout/IconCircleLabelList"/>
    <dgm:cxn modelId="{88ADF087-F363-4577-AAB6-6A2B75E5374B}" type="presParOf" srcId="{45849D9C-C803-4913-9465-AAF9BB30E9C1}" destId="{4A1F2154-1EE8-43F3-8A65-2182EC41F01F}" srcOrd="0" destOrd="0" presId="urn:microsoft.com/office/officeart/2018/5/layout/IconCircleLabelList"/>
    <dgm:cxn modelId="{254242B4-CFCC-4255-AA74-761FDD99CD6E}" type="presParOf" srcId="{45849D9C-C803-4913-9465-AAF9BB30E9C1}" destId="{5537D9DE-3CE5-4DB9-9652-F380E5869EA5}" srcOrd="1" destOrd="0" presId="urn:microsoft.com/office/officeart/2018/5/layout/IconCircleLabelList"/>
    <dgm:cxn modelId="{E7DE92BD-C6C0-44AF-9248-3B1C86C1651F}" type="presParOf" srcId="{45849D9C-C803-4913-9465-AAF9BB30E9C1}" destId="{EF21DB0F-5158-4BBD-BCCD-D2F9905C256E}" srcOrd="2" destOrd="0" presId="urn:microsoft.com/office/officeart/2018/5/layout/IconCircleLabelList"/>
    <dgm:cxn modelId="{FC8B20B0-F755-4414-ADAA-0C193FD020EF}" type="presParOf" srcId="{45849D9C-C803-4913-9465-AAF9BB30E9C1}" destId="{97907E26-26C1-476E-8943-B13C387BB5D4}" srcOrd="3" destOrd="0" presId="urn:microsoft.com/office/officeart/2018/5/layout/IconCircleLabelList"/>
    <dgm:cxn modelId="{854D2E90-6CB6-4576-85C5-268BBAB343D0}" type="presParOf" srcId="{BC419EED-1725-4F95-8948-BB55B662365F}" destId="{99D14481-3380-4E4C-BD29-74C06F2015C4}" srcOrd="3" destOrd="0" presId="urn:microsoft.com/office/officeart/2018/5/layout/IconCircleLabelList"/>
    <dgm:cxn modelId="{5139F475-B475-4AF4-8F83-B03B2F38506A}" type="presParOf" srcId="{BC419EED-1725-4F95-8948-BB55B662365F}" destId="{09B05DD7-4885-4CFD-A6A6-966E17E896EE}" srcOrd="4" destOrd="0" presId="urn:microsoft.com/office/officeart/2018/5/layout/IconCircleLabelList"/>
    <dgm:cxn modelId="{EA954E6F-3668-4728-8013-99CB47F65758}" type="presParOf" srcId="{09B05DD7-4885-4CFD-A6A6-966E17E896EE}" destId="{4B132B1C-05BA-4308-BC01-5E8F7B5C8303}" srcOrd="0" destOrd="0" presId="urn:microsoft.com/office/officeart/2018/5/layout/IconCircleLabelList"/>
    <dgm:cxn modelId="{F58287B8-A766-4AB6-A3A9-4FE529B3FFEC}" type="presParOf" srcId="{09B05DD7-4885-4CFD-A6A6-966E17E896EE}" destId="{A77B5909-5F88-41F9-977F-5F4D7576E396}" srcOrd="1" destOrd="0" presId="urn:microsoft.com/office/officeart/2018/5/layout/IconCircleLabelList"/>
    <dgm:cxn modelId="{4074F46D-BE1A-4103-935C-E3C0C21D0829}" type="presParOf" srcId="{09B05DD7-4885-4CFD-A6A6-966E17E896EE}" destId="{2A35DC7F-CA82-418A-B6C4-538A6C380D3D}" srcOrd="2" destOrd="0" presId="urn:microsoft.com/office/officeart/2018/5/layout/IconCircleLabelList"/>
    <dgm:cxn modelId="{93D791B0-14CA-4254-8BFE-76119195A40B}" type="presParOf" srcId="{09B05DD7-4885-4CFD-A6A6-966E17E896EE}" destId="{6A293C55-CD87-4E41-BCC2-E9DEA45F414B}" srcOrd="3" destOrd="0" presId="urn:microsoft.com/office/officeart/2018/5/layout/IconCircleLabelList"/>
    <dgm:cxn modelId="{CB99043C-D1EB-4A30-86DB-1596D1260A9E}" type="presParOf" srcId="{BC419EED-1725-4F95-8948-BB55B662365F}" destId="{8F2C3B82-83CF-4D9D-B6E2-10F7560538E5}" srcOrd="5" destOrd="0" presId="urn:microsoft.com/office/officeart/2018/5/layout/IconCircleLabelList"/>
    <dgm:cxn modelId="{B5DC766B-902B-4467-8354-035766D2FFCB}" type="presParOf" srcId="{BC419EED-1725-4F95-8948-BB55B662365F}" destId="{ED9CC52E-C110-4505-BF2F-0294034EFEDF}" srcOrd="6" destOrd="0" presId="urn:microsoft.com/office/officeart/2018/5/layout/IconCircleLabelList"/>
    <dgm:cxn modelId="{F4BCD9AC-E50C-4090-B839-00875F64840F}" type="presParOf" srcId="{ED9CC52E-C110-4505-BF2F-0294034EFEDF}" destId="{F3E8E220-FB30-43BD-B415-EA31027B92BF}" srcOrd="0" destOrd="0" presId="urn:microsoft.com/office/officeart/2018/5/layout/IconCircleLabelList"/>
    <dgm:cxn modelId="{E6BF24CE-3AE2-4852-B232-C50B6EB4986C}" type="presParOf" srcId="{ED9CC52E-C110-4505-BF2F-0294034EFEDF}" destId="{C3B55BE3-7F67-4629-9871-1546FF48964A}" srcOrd="1" destOrd="0" presId="urn:microsoft.com/office/officeart/2018/5/layout/IconCircleLabelList"/>
    <dgm:cxn modelId="{E2896195-712A-40DE-A3D1-2273D615F406}" type="presParOf" srcId="{ED9CC52E-C110-4505-BF2F-0294034EFEDF}" destId="{577D019C-30F0-4E04-8DDB-58F4DCF6D83D}" srcOrd="2" destOrd="0" presId="urn:microsoft.com/office/officeart/2018/5/layout/IconCircleLabelList"/>
    <dgm:cxn modelId="{C24C268E-CCDB-480A-95A5-9DD6AFE47C18}" type="presParOf" srcId="{ED9CC52E-C110-4505-BF2F-0294034EFEDF}" destId="{98FB980A-77CA-45B7-8249-88D44172FCE0}" srcOrd="3" destOrd="0" presId="urn:microsoft.com/office/officeart/2018/5/layout/IconCircleLabelList"/>
    <dgm:cxn modelId="{C062A65A-FEAC-4D57-A533-463C05CE60B4}" type="presParOf" srcId="{BC419EED-1725-4F95-8948-BB55B662365F}" destId="{84CA6533-C6F3-4AA6-85A5-EB4A3CFCC4B7}" srcOrd="7" destOrd="0" presId="urn:microsoft.com/office/officeart/2018/5/layout/IconCircleLabelList"/>
    <dgm:cxn modelId="{3A3D8AB6-3D32-4A7C-BBEC-A23332F037EF}" type="presParOf" srcId="{BC419EED-1725-4F95-8948-BB55B662365F}" destId="{988E64E4-B591-4138-855A-FA824F161AA2}" srcOrd="8" destOrd="0" presId="urn:microsoft.com/office/officeart/2018/5/layout/IconCircleLabelList"/>
    <dgm:cxn modelId="{B082717C-80B3-490E-801C-E2D4458302DD}" type="presParOf" srcId="{988E64E4-B591-4138-855A-FA824F161AA2}" destId="{0B4DEC6C-C26F-417D-89EB-03E0A8150D82}" srcOrd="0" destOrd="0" presId="urn:microsoft.com/office/officeart/2018/5/layout/IconCircleLabelList"/>
    <dgm:cxn modelId="{3C7BE631-656A-4FB2-9C36-61519DDD2C81}" type="presParOf" srcId="{988E64E4-B591-4138-855A-FA824F161AA2}" destId="{1B450034-57F0-457E-88E6-07689C5EF57C}" srcOrd="1" destOrd="0" presId="urn:microsoft.com/office/officeart/2018/5/layout/IconCircleLabelList"/>
    <dgm:cxn modelId="{5A98B1B8-D98F-49A1-B8CF-5AD21321CA8E}" type="presParOf" srcId="{988E64E4-B591-4138-855A-FA824F161AA2}" destId="{B3CBBCF5-9DD7-4A57-8C47-EA2840B0B874}" srcOrd="2" destOrd="0" presId="urn:microsoft.com/office/officeart/2018/5/layout/IconCircleLabelList"/>
    <dgm:cxn modelId="{F863C151-AC93-4E16-832B-F9B8323A04E5}" type="presParOf" srcId="{988E64E4-B591-4138-855A-FA824F161AA2}" destId="{353648F5-1E8C-4FC4-A826-80D1A9D67DB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ECF6C9-99F1-46C2-8972-74EAC5E7B98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30B229-499D-4174-AEDE-558257B5CCDA}">
      <dgm:prSet/>
      <dgm:spPr/>
      <dgm:t>
        <a:bodyPr/>
        <a:lstStyle/>
        <a:p>
          <a:r>
            <a:rPr lang="fr-CA" baseline="0"/>
            <a:t>S’asseoir avec ses amis</a:t>
          </a:r>
          <a:endParaRPr lang="en-US"/>
        </a:p>
      </dgm:t>
    </dgm:pt>
    <dgm:pt modelId="{C3EE377A-D4EA-4F8F-A7B7-8E7D60B0A210}" type="parTrans" cxnId="{811AF10B-6217-428C-AA5E-48E591E21008}">
      <dgm:prSet/>
      <dgm:spPr/>
      <dgm:t>
        <a:bodyPr/>
        <a:lstStyle/>
        <a:p>
          <a:endParaRPr lang="en-US"/>
        </a:p>
      </dgm:t>
    </dgm:pt>
    <dgm:pt modelId="{D6129189-5B28-4305-B313-EB9CC7DCA486}" type="sibTrans" cxnId="{811AF10B-6217-428C-AA5E-48E591E21008}">
      <dgm:prSet/>
      <dgm:spPr/>
      <dgm:t>
        <a:bodyPr/>
        <a:lstStyle/>
        <a:p>
          <a:endParaRPr lang="en-US"/>
        </a:p>
      </dgm:t>
    </dgm:pt>
    <dgm:pt modelId="{6B59382A-121D-4B20-A9EF-4EF892E40175}">
      <dgm:prSet/>
      <dgm:spPr/>
      <dgm:t>
        <a:bodyPr/>
        <a:lstStyle/>
        <a:p>
          <a:r>
            <a:rPr lang="fr-CA" baseline="0"/>
            <a:t>Faire d’autre chose pendant le cours</a:t>
          </a:r>
          <a:endParaRPr lang="en-US"/>
        </a:p>
      </dgm:t>
    </dgm:pt>
    <dgm:pt modelId="{330974EE-05ED-4CCB-8AD7-70CFE417017A}" type="parTrans" cxnId="{1E21F5F7-FC1B-49BE-A36E-31D4FD27DED8}">
      <dgm:prSet/>
      <dgm:spPr/>
      <dgm:t>
        <a:bodyPr/>
        <a:lstStyle/>
        <a:p>
          <a:endParaRPr lang="en-US"/>
        </a:p>
      </dgm:t>
    </dgm:pt>
    <dgm:pt modelId="{9C7D7794-0958-4C53-813C-0D8CD34097D1}" type="sibTrans" cxnId="{1E21F5F7-FC1B-49BE-A36E-31D4FD27DED8}">
      <dgm:prSet/>
      <dgm:spPr/>
      <dgm:t>
        <a:bodyPr/>
        <a:lstStyle/>
        <a:p>
          <a:endParaRPr lang="en-US"/>
        </a:p>
      </dgm:t>
    </dgm:pt>
    <dgm:pt modelId="{D0752B25-5D19-419F-911D-4DEFA33D4B56}">
      <dgm:prSet/>
      <dgm:spPr/>
      <dgm:t>
        <a:bodyPr/>
        <a:lstStyle/>
        <a:p>
          <a:r>
            <a:rPr lang="fr-CA" baseline="0" dirty="0"/>
            <a:t>Être trop fatigué ou distrait</a:t>
          </a:r>
          <a:endParaRPr lang="en-US" dirty="0"/>
        </a:p>
      </dgm:t>
    </dgm:pt>
    <dgm:pt modelId="{1DF9D2AC-E692-41A7-B3D3-C05C628D1030}" type="parTrans" cxnId="{95EB9DEC-F0BC-47FA-8F87-38E12EF530E3}">
      <dgm:prSet/>
      <dgm:spPr/>
      <dgm:t>
        <a:bodyPr/>
        <a:lstStyle/>
        <a:p>
          <a:endParaRPr lang="en-US"/>
        </a:p>
      </dgm:t>
    </dgm:pt>
    <dgm:pt modelId="{4126CD98-0851-421D-A0D3-69CCE2E8B335}" type="sibTrans" cxnId="{95EB9DEC-F0BC-47FA-8F87-38E12EF530E3}">
      <dgm:prSet/>
      <dgm:spPr/>
      <dgm:t>
        <a:bodyPr/>
        <a:lstStyle/>
        <a:p>
          <a:endParaRPr lang="en-US"/>
        </a:p>
      </dgm:t>
    </dgm:pt>
    <dgm:pt modelId="{A550FB14-5B01-422F-BCDE-63A4376B36CE}">
      <dgm:prSet/>
      <dgm:spPr/>
      <dgm:t>
        <a:bodyPr/>
        <a:lstStyle/>
        <a:p>
          <a:r>
            <a:rPr lang="fr-CA" baseline="0"/>
            <a:t>Avoir trop faim</a:t>
          </a:r>
          <a:endParaRPr lang="en-US"/>
        </a:p>
      </dgm:t>
    </dgm:pt>
    <dgm:pt modelId="{7A587077-055A-4782-8F1C-DBE56FBD5AE4}" type="parTrans" cxnId="{2EBA3E8A-2905-48E7-80C4-601982F73B60}">
      <dgm:prSet/>
      <dgm:spPr/>
      <dgm:t>
        <a:bodyPr/>
        <a:lstStyle/>
        <a:p>
          <a:endParaRPr lang="en-US"/>
        </a:p>
      </dgm:t>
    </dgm:pt>
    <dgm:pt modelId="{B9E5A247-2F90-4AC2-B884-6F9DFDA8F734}" type="sibTrans" cxnId="{2EBA3E8A-2905-48E7-80C4-601982F73B60}">
      <dgm:prSet/>
      <dgm:spPr/>
      <dgm:t>
        <a:bodyPr/>
        <a:lstStyle/>
        <a:p>
          <a:endParaRPr lang="en-US"/>
        </a:p>
      </dgm:t>
    </dgm:pt>
    <dgm:pt modelId="{C2251FC2-0807-463A-B455-3821EDD5645D}">
      <dgm:prSet/>
      <dgm:spPr/>
      <dgm:t>
        <a:bodyPr/>
        <a:lstStyle/>
        <a:p>
          <a:r>
            <a:rPr lang="fr-CA" baseline="0"/>
            <a:t>Ne pas se rattraper quand on a manqué un cours</a:t>
          </a:r>
          <a:endParaRPr lang="en-US"/>
        </a:p>
      </dgm:t>
    </dgm:pt>
    <dgm:pt modelId="{70E0E654-09A4-4C83-BE7B-FFD3DF2FEB48}" type="parTrans" cxnId="{150A581A-3FE9-4337-A92C-D9B95E6BF965}">
      <dgm:prSet/>
      <dgm:spPr/>
      <dgm:t>
        <a:bodyPr/>
        <a:lstStyle/>
        <a:p>
          <a:endParaRPr lang="en-US"/>
        </a:p>
      </dgm:t>
    </dgm:pt>
    <dgm:pt modelId="{B7722002-F60B-4B5B-B27B-7FADF0708ED4}" type="sibTrans" cxnId="{150A581A-3FE9-4337-A92C-D9B95E6BF965}">
      <dgm:prSet/>
      <dgm:spPr/>
      <dgm:t>
        <a:bodyPr/>
        <a:lstStyle/>
        <a:p>
          <a:endParaRPr lang="en-US"/>
        </a:p>
      </dgm:t>
    </dgm:pt>
    <dgm:pt modelId="{CBFB2F46-9CD1-4702-8A8F-87484634F99B}">
      <dgm:prSet/>
      <dgm:spPr/>
      <dgm:t>
        <a:bodyPr/>
        <a:lstStyle/>
        <a:p>
          <a:r>
            <a:rPr lang="fr-CA" baseline="0"/>
            <a:t>Être dans sa tête </a:t>
          </a:r>
          <a:endParaRPr lang="en-US"/>
        </a:p>
      </dgm:t>
    </dgm:pt>
    <dgm:pt modelId="{A95FB78A-BC4E-4988-A5A6-568993EF9BBA}" type="parTrans" cxnId="{37CC6256-C1BB-4285-81DF-374F618AC91E}">
      <dgm:prSet/>
      <dgm:spPr/>
      <dgm:t>
        <a:bodyPr/>
        <a:lstStyle/>
        <a:p>
          <a:endParaRPr lang="en-US"/>
        </a:p>
      </dgm:t>
    </dgm:pt>
    <dgm:pt modelId="{1184733F-6727-4BBC-AAFA-3CB6C682D2A7}" type="sibTrans" cxnId="{37CC6256-C1BB-4285-81DF-374F618AC91E}">
      <dgm:prSet/>
      <dgm:spPr/>
      <dgm:t>
        <a:bodyPr/>
        <a:lstStyle/>
        <a:p>
          <a:endParaRPr lang="en-US"/>
        </a:p>
      </dgm:t>
    </dgm:pt>
    <dgm:pt modelId="{EED6E446-1013-4EAA-BEF1-50A0BF7217BA}" type="pres">
      <dgm:prSet presAssocID="{CBECF6C9-99F1-46C2-8972-74EAC5E7B98C}" presName="diagram" presStyleCnt="0">
        <dgm:presLayoutVars>
          <dgm:dir/>
          <dgm:resizeHandles val="exact"/>
        </dgm:presLayoutVars>
      </dgm:prSet>
      <dgm:spPr/>
    </dgm:pt>
    <dgm:pt modelId="{2E47D3ED-AF78-4E9C-95A3-CCBF35B06055}" type="pres">
      <dgm:prSet presAssocID="{1730B229-499D-4174-AEDE-558257B5CCDA}" presName="node" presStyleLbl="node1" presStyleIdx="0" presStyleCnt="6">
        <dgm:presLayoutVars>
          <dgm:bulletEnabled val="1"/>
        </dgm:presLayoutVars>
      </dgm:prSet>
      <dgm:spPr/>
    </dgm:pt>
    <dgm:pt modelId="{75DB8918-8F7A-4F17-9C9B-AC8130D68B1C}" type="pres">
      <dgm:prSet presAssocID="{D6129189-5B28-4305-B313-EB9CC7DCA486}" presName="sibTrans" presStyleCnt="0"/>
      <dgm:spPr/>
    </dgm:pt>
    <dgm:pt modelId="{D6920DD3-D9C3-4765-B675-36FF8D78E109}" type="pres">
      <dgm:prSet presAssocID="{6B59382A-121D-4B20-A9EF-4EF892E40175}" presName="node" presStyleLbl="node1" presStyleIdx="1" presStyleCnt="6">
        <dgm:presLayoutVars>
          <dgm:bulletEnabled val="1"/>
        </dgm:presLayoutVars>
      </dgm:prSet>
      <dgm:spPr/>
    </dgm:pt>
    <dgm:pt modelId="{5CA2BF6B-99CB-43AC-AB79-EE90D6B4A7CD}" type="pres">
      <dgm:prSet presAssocID="{9C7D7794-0958-4C53-813C-0D8CD34097D1}" presName="sibTrans" presStyleCnt="0"/>
      <dgm:spPr/>
    </dgm:pt>
    <dgm:pt modelId="{FEE40C7F-DB22-4D5C-9A3C-5FA654DFB78A}" type="pres">
      <dgm:prSet presAssocID="{D0752B25-5D19-419F-911D-4DEFA33D4B56}" presName="node" presStyleLbl="node1" presStyleIdx="2" presStyleCnt="6">
        <dgm:presLayoutVars>
          <dgm:bulletEnabled val="1"/>
        </dgm:presLayoutVars>
      </dgm:prSet>
      <dgm:spPr/>
    </dgm:pt>
    <dgm:pt modelId="{649E47F9-0967-423A-9376-946F824ADE06}" type="pres">
      <dgm:prSet presAssocID="{4126CD98-0851-421D-A0D3-69CCE2E8B335}" presName="sibTrans" presStyleCnt="0"/>
      <dgm:spPr/>
    </dgm:pt>
    <dgm:pt modelId="{B0FBDFC5-654C-4479-A9C0-AA0AAD690D87}" type="pres">
      <dgm:prSet presAssocID="{A550FB14-5B01-422F-BCDE-63A4376B36CE}" presName="node" presStyleLbl="node1" presStyleIdx="3" presStyleCnt="6">
        <dgm:presLayoutVars>
          <dgm:bulletEnabled val="1"/>
        </dgm:presLayoutVars>
      </dgm:prSet>
      <dgm:spPr/>
    </dgm:pt>
    <dgm:pt modelId="{6608AFCF-A469-4CD0-A492-F7F45EDD8896}" type="pres">
      <dgm:prSet presAssocID="{B9E5A247-2F90-4AC2-B884-6F9DFDA8F734}" presName="sibTrans" presStyleCnt="0"/>
      <dgm:spPr/>
    </dgm:pt>
    <dgm:pt modelId="{D7FC1CE7-8FA3-4B55-A2BC-5D606E1A8D8C}" type="pres">
      <dgm:prSet presAssocID="{C2251FC2-0807-463A-B455-3821EDD5645D}" presName="node" presStyleLbl="node1" presStyleIdx="4" presStyleCnt="6">
        <dgm:presLayoutVars>
          <dgm:bulletEnabled val="1"/>
        </dgm:presLayoutVars>
      </dgm:prSet>
      <dgm:spPr/>
    </dgm:pt>
    <dgm:pt modelId="{F07B18F8-E5B4-4F79-B544-9D8FB09F44AD}" type="pres">
      <dgm:prSet presAssocID="{B7722002-F60B-4B5B-B27B-7FADF0708ED4}" presName="sibTrans" presStyleCnt="0"/>
      <dgm:spPr/>
    </dgm:pt>
    <dgm:pt modelId="{27F0CC52-7217-4F61-A36C-FAD52E552681}" type="pres">
      <dgm:prSet presAssocID="{CBFB2F46-9CD1-4702-8A8F-87484634F99B}" presName="node" presStyleLbl="node1" presStyleIdx="5" presStyleCnt="6">
        <dgm:presLayoutVars>
          <dgm:bulletEnabled val="1"/>
        </dgm:presLayoutVars>
      </dgm:prSet>
      <dgm:spPr/>
    </dgm:pt>
  </dgm:ptLst>
  <dgm:cxnLst>
    <dgm:cxn modelId="{811AF10B-6217-428C-AA5E-48E591E21008}" srcId="{CBECF6C9-99F1-46C2-8972-74EAC5E7B98C}" destId="{1730B229-499D-4174-AEDE-558257B5CCDA}" srcOrd="0" destOrd="0" parTransId="{C3EE377A-D4EA-4F8F-A7B7-8E7D60B0A210}" sibTransId="{D6129189-5B28-4305-B313-EB9CC7DCA486}"/>
    <dgm:cxn modelId="{4BC2BA10-00C9-43EA-BA82-5D8678BF5CB7}" type="presOf" srcId="{1730B229-499D-4174-AEDE-558257B5CCDA}" destId="{2E47D3ED-AF78-4E9C-95A3-CCBF35B06055}" srcOrd="0" destOrd="0" presId="urn:microsoft.com/office/officeart/2005/8/layout/default"/>
    <dgm:cxn modelId="{8D34FB19-EB77-415A-A0FD-466F02EEABF7}" type="presOf" srcId="{6B59382A-121D-4B20-A9EF-4EF892E40175}" destId="{D6920DD3-D9C3-4765-B675-36FF8D78E109}" srcOrd="0" destOrd="0" presId="urn:microsoft.com/office/officeart/2005/8/layout/default"/>
    <dgm:cxn modelId="{150A581A-3FE9-4337-A92C-D9B95E6BF965}" srcId="{CBECF6C9-99F1-46C2-8972-74EAC5E7B98C}" destId="{C2251FC2-0807-463A-B455-3821EDD5645D}" srcOrd="4" destOrd="0" parTransId="{70E0E654-09A4-4C83-BE7B-FFD3DF2FEB48}" sibTransId="{B7722002-F60B-4B5B-B27B-7FADF0708ED4}"/>
    <dgm:cxn modelId="{16548634-02CC-4B66-81E0-A37C800DC39E}" type="presOf" srcId="{D0752B25-5D19-419F-911D-4DEFA33D4B56}" destId="{FEE40C7F-DB22-4D5C-9A3C-5FA654DFB78A}" srcOrd="0" destOrd="0" presId="urn:microsoft.com/office/officeart/2005/8/layout/default"/>
    <dgm:cxn modelId="{E4020E65-0ABA-4A9C-85C0-ED4AC394D30E}" type="presOf" srcId="{C2251FC2-0807-463A-B455-3821EDD5645D}" destId="{D7FC1CE7-8FA3-4B55-A2BC-5D606E1A8D8C}" srcOrd="0" destOrd="0" presId="urn:microsoft.com/office/officeart/2005/8/layout/default"/>
    <dgm:cxn modelId="{28976C66-8D5A-4499-9190-81F26B1714AE}" type="presOf" srcId="{A550FB14-5B01-422F-BCDE-63A4376B36CE}" destId="{B0FBDFC5-654C-4479-A9C0-AA0AAD690D87}" srcOrd="0" destOrd="0" presId="urn:microsoft.com/office/officeart/2005/8/layout/default"/>
    <dgm:cxn modelId="{37CC6256-C1BB-4285-81DF-374F618AC91E}" srcId="{CBECF6C9-99F1-46C2-8972-74EAC5E7B98C}" destId="{CBFB2F46-9CD1-4702-8A8F-87484634F99B}" srcOrd="5" destOrd="0" parTransId="{A95FB78A-BC4E-4988-A5A6-568993EF9BBA}" sibTransId="{1184733F-6727-4BBC-AAFA-3CB6C682D2A7}"/>
    <dgm:cxn modelId="{2EBA3E8A-2905-48E7-80C4-601982F73B60}" srcId="{CBECF6C9-99F1-46C2-8972-74EAC5E7B98C}" destId="{A550FB14-5B01-422F-BCDE-63A4376B36CE}" srcOrd="3" destOrd="0" parTransId="{7A587077-055A-4782-8F1C-DBE56FBD5AE4}" sibTransId="{B9E5A247-2F90-4AC2-B884-6F9DFDA8F734}"/>
    <dgm:cxn modelId="{18B5A8BF-66A5-40F0-BBAB-8B7C316BDFE2}" type="presOf" srcId="{CBECF6C9-99F1-46C2-8972-74EAC5E7B98C}" destId="{EED6E446-1013-4EAA-BEF1-50A0BF7217BA}" srcOrd="0" destOrd="0" presId="urn:microsoft.com/office/officeart/2005/8/layout/default"/>
    <dgm:cxn modelId="{2795D7DB-F6D6-4F9C-8500-353E008F5358}" type="presOf" srcId="{CBFB2F46-9CD1-4702-8A8F-87484634F99B}" destId="{27F0CC52-7217-4F61-A36C-FAD52E552681}" srcOrd="0" destOrd="0" presId="urn:microsoft.com/office/officeart/2005/8/layout/default"/>
    <dgm:cxn modelId="{95EB9DEC-F0BC-47FA-8F87-38E12EF530E3}" srcId="{CBECF6C9-99F1-46C2-8972-74EAC5E7B98C}" destId="{D0752B25-5D19-419F-911D-4DEFA33D4B56}" srcOrd="2" destOrd="0" parTransId="{1DF9D2AC-E692-41A7-B3D3-C05C628D1030}" sibTransId="{4126CD98-0851-421D-A0D3-69CCE2E8B335}"/>
    <dgm:cxn modelId="{1E21F5F7-FC1B-49BE-A36E-31D4FD27DED8}" srcId="{CBECF6C9-99F1-46C2-8972-74EAC5E7B98C}" destId="{6B59382A-121D-4B20-A9EF-4EF892E40175}" srcOrd="1" destOrd="0" parTransId="{330974EE-05ED-4CCB-8AD7-70CFE417017A}" sibTransId="{9C7D7794-0958-4C53-813C-0D8CD34097D1}"/>
    <dgm:cxn modelId="{C82FA5E9-158E-40E7-BC25-FD659672FAC9}" type="presParOf" srcId="{EED6E446-1013-4EAA-BEF1-50A0BF7217BA}" destId="{2E47D3ED-AF78-4E9C-95A3-CCBF35B06055}" srcOrd="0" destOrd="0" presId="urn:microsoft.com/office/officeart/2005/8/layout/default"/>
    <dgm:cxn modelId="{7417B226-DFD9-42C0-AF5A-17E4F1E152D1}" type="presParOf" srcId="{EED6E446-1013-4EAA-BEF1-50A0BF7217BA}" destId="{75DB8918-8F7A-4F17-9C9B-AC8130D68B1C}" srcOrd="1" destOrd="0" presId="urn:microsoft.com/office/officeart/2005/8/layout/default"/>
    <dgm:cxn modelId="{09124329-5784-4A94-AA44-4C0D93D573CB}" type="presParOf" srcId="{EED6E446-1013-4EAA-BEF1-50A0BF7217BA}" destId="{D6920DD3-D9C3-4765-B675-36FF8D78E109}" srcOrd="2" destOrd="0" presId="urn:microsoft.com/office/officeart/2005/8/layout/default"/>
    <dgm:cxn modelId="{2D8CD80E-B9FB-496B-98BE-CD9370D8DD29}" type="presParOf" srcId="{EED6E446-1013-4EAA-BEF1-50A0BF7217BA}" destId="{5CA2BF6B-99CB-43AC-AB79-EE90D6B4A7CD}" srcOrd="3" destOrd="0" presId="urn:microsoft.com/office/officeart/2005/8/layout/default"/>
    <dgm:cxn modelId="{445CF4CF-B10C-4420-B608-7025DCBCF07D}" type="presParOf" srcId="{EED6E446-1013-4EAA-BEF1-50A0BF7217BA}" destId="{FEE40C7F-DB22-4D5C-9A3C-5FA654DFB78A}" srcOrd="4" destOrd="0" presId="urn:microsoft.com/office/officeart/2005/8/layout/default"/>
    <dgm:cxn modelId="{A3BC5F52-C4C6-4091-AD7A-41B1E3C6164D}" type="presParOf" srcId="{EED6E446-1013-4EAA-BEF1-50A0BF7217BA}" destId="{649E47F9-0967-423A-9376-946F824ADE06}" srcOrd="5" destOrd="0" presId="urn:microsoft.com/office/officeart/2005/8/layout/default"/>
    <dgm:cxn modelId="{ED8BF4BF-92D6-4EE8-8807-885961A68291}" type="presParOf" srcId="{EED6E446-1013-4EAA-BEF1-50A0BF7217BA}" destId="{B0FBDFC5-654C-4479-A9C0-AA0AAD690D87}" srcOrd="6" destOrd="0" presId="urn:microsoft.com/office/officeart/2005/8/layout/default"/>
    <dgm:cxn modelId="{60F3DB90-2513-40F4-9F22-E7DCAA330F24}" type="presParOf" srcId="{EED6E446-1013-4EAA-BEF1-50A0BF7217BA}" destId="{6608AFCF-A469-4CD0-A492-F7F45EDD8896}" srcOrd="7" destOrd="0" presId="urn:microsoft.com/office/officeart/2005/8/layout/default"/>
    <dgm:cxn modelId="{AAA76B9B-C05A-4EA9-BC0A-1C001175AEA8}" type="presParOf" srcId="{EED6E446-1013-4EAA-BEF1-50A0BF7217BA}" destId="{D7FC1CE7-8FA3-4B55-A2BC-5D606E1A8D8C}" srcOrd="8" destOrd="0" presId="urn:microsoft.com/office/officeart/2005/8/layout/default"/>
    <dgm:cxn modelId="{AB083713-2064-4CE7-AD97-6CA67062AC1E}" type="presParOf" srcId="{EED6E446-1013-4EAA-BEF1-50A0BF7217BA}" destId="{F07B18F8-E5B4-4F79-B544-9D8FB09F44AD}" srcOrd="9" destOrd="0" presId="urn:microsoft.com/office/officeart/2005/8/layout/default"/>
    <dgm:cxn modelId="{5888CAB1-EDD7-4F96-AF30-EA4CE0B11633}" type="presParOf" srcId="{EED6E446-1013-4EAA-BEF1-50A0BF7217BA}" destId="{27F0CC52-7217-4F61-A36C-FAD52E5526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C247F-4DF4-4476-8E70-EB28F09A0D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A435D97-7DFC-4D86-B9B3-C2A51B93158D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aseline="0" dirty="0"/>
            <a:t>1</a:t>
          </a:r>
          <a:r>
            <a:rPr lang="fr-CA" baseline="30000" dirty="0"/>
            <a:t>E</a:t>
          </a:r>
          <a:r>
            <a:rPr lang="fr-CA" baseline="0" dirty="0"/>
            <a:t> ÉTAPE: SE FAIRE UNE TÊTE (REGARDER TABLE DES MATIÈRES, INTRODUCTION ET CONCLUSION)</a:t>
          </a:r>
          <a:endParaRPr lang="en-US" dirty="0"/>
        </a:p>
      </dgm:t>
    </dgm:pt>
    <dgm:pt modelId="{478F48F9-5F9B-4895-9BF8-0482B3621663}" type="parTrans" cxnId="{543A7E9A-FC3E-420A-962E-D687A5FE060C}">
      <dgm:prSet/>
      <dgm:spPr/>
      <dgm:t>
        <a:bodyPr/>
        <a:lstStyle/>
        <a:p>
          <a:endParaRPr lang="en-US"/>
        </a:p>
      </dgm:t>
    </dgm:pt>
    <dgm:pt modelId="{E6FD68E4-2D8E-4165-93AB-73C9EB150323}" type="sibTrans" cxnId="{543A7E9A-FC3E-420A-962E-D687A5FE060C}">
      <dgm:prSet phldrT="01"/>
      <dgm:spPr/>
      <dgm:t>
        <a:bodyPr/>
        <a:lstStyle/>
        <a:p>
          <a:endParaRPr lang="en-US"/>
        </a:p>
      </dgm:t>
    </dgm:pt>
    <dgm:pt modelId="{F763D6B5-8869-4198-BC99-3D9780D18036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aseline="0"/>
            <a:t>2</a:t>
          </a:r>
          <a:r>
            <a:rPr lang="fr-CA" baseline="30000"/>
            <a:t>E</a:t>
          </a:r>
          <a:r>
            <a:rPr lang="fr-CA" baseline="0"/>
            <a:t> ÉTAPE : REPÉRER LES MARQUEURS DE RELATION, LES CONNECTEURS</a:t>
          </a:r>
          <a:endParaRPr lang="en-US"/>
        </a:p>
      </dgm:t>
    </dgm:pt>
    <dgm:pt modelId="{B3DF27D1-DF43-4BDB-AE32-1BF824BCBFD3}" type="parTrans" cxnId="{E059ED30-BAE8-4758-84AC-3A3E1FD07B2F}">
      <dgm:prSet/>
      <dgm:spPr/>
      <dgm:t>
        <a:bodyPr/>
        <a:lstStyle/>
        <a:p>
          <a:endParaRPr lang="en-US"/>
        </a:p>
      </dgm:t>
    </dgm:pt>
    <dgm:pt modelId="{3B0691EC-CD58-48FC-B41C-61951CCFCB8B}" type="sibTrans" cxnId="{E059ED30-BAE8-4758-84AC-3A3E1FD07B2F}">
      <dgm:prSet phldrT="02"/>
      <dgm:spPr/>
      <dgm:t>
        <a:bodyPr/>
        <a:lstStyle/>
        <a:p>
          <a:endParaRPr lang="en-US"/>
        </a:p>
      </dgm:t>
    </dgm:pt>
    <dgm:pt modelId="{AB12F491-26B7-4A0F-AFBD-7ECC003585E5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aseline="0"/>
            <a:t>3</a:t>
          </a:r>
          <a:r>
            <a:rPr lang="fr-CA" baseline="30000"/>
            <a:t>E</a:t>
          </a:r>
          <a:r>
            <a:rPr lang="fr-CA" baseline="0"/>
            <a:t> ÉTAPE: APPRENEZ À SURLIGNER QUE L’ESSENTIEL (MOTS-CLÉS, PHRASE SYNTHÈSE</a:t>
          </a:r>
          <a:endParaRPr lang="en-US"/>
        </a:p>
      </dgm:t>
    </dgm:pt>
    <dgm:pt modelId="{6357A623-44F2-430E-939A-30C81F55C6F4}" type="parTrans" cxnId="{03A5F1A4-8046-48E8-BB60-8C9A451C58BA}">
      <dgm:prSet/>
      <dgm:spPr/>
      <dgm:t>
        <a:bodyPr/>
        <a:lstStyle/>
        <a:p>
          <a:endParaRPr lang="en-US"/>
        </a:p>
      </dgm:t>
    </dgm:pt>
    <dgm:pt modelId="{66532355-A1FE-4090-A79B-2EE95914AA9F}" type="sibTrans" cxnId="{03A5F1A4-8046-48E8-BB60-8C9A451C58BA}">
      <dgm:prSet phldrT="03"/>
      <dgm:spPr/>
      <dgm:t>
        <a:bodyPr/>
        <a:lstStyle/>
        <a:p>
          <a:endParaRPr lang="en-US"/>
        </a:p>
      </dgm:t>
    </dgm:pt>
    <dgm:pt modelId="{D1A72EA7-D5B4-4A1C-BBC2-6A7A352790D6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aseline="0"/>
            <a:t>4</a:t>
          </a:r>
          <a:r>
            <a:rPr lang="fr-CA" baseline="30000"/>
            <a:t>E</a:t>
          </a:r>
          <a:r>
            <a:rPr lang="fr-CA" baseline="0"/>
            <a:t> ÉTAPE: SE FAIRE UNE FICHE RÉSUMÉ DE CE QU’ON A LU (REVOIR CHAPITRE 4 AU BESOIN)</a:t>
          </a:r>
          <a:endParaRPr lang="en-US"/>
        </a:p>
      </dgm:t>
    </dgm:pt>
    <dgm:pt modelId="{C084ECB0-8B5D-4470-A08A-72ED5A59426D}" type="parTrans" cxnId="{800DF5E4-96CF-4BE1-9CB7-10FBF1D049F7}">
      <dgm:prSet/>
      <dgm:spPr/>
      <dgm:t>
        <a:bodyPr/>
        <a:lstStyle/>
        <a:p>
          <a:endParaRPr lang="en-US"/>
        </a:p>
      </dgm:t>
    </dgm:pt>
    <dgm:pt modelId="{7E3A8B47-1C31-4F18-8FCF-0AC22732A017}" type="sibTrans" cxnId="{800DF5E4-96CF-4BE1-9CB7-10FBF1D049F7}">
      <dgm:prSet phldrT="04"/>
      <dgm:spPr/>
      <dgm:t>
        <a:bodyPr/>
        <a:lstStyle/>
        <a:p>
          <a:endParaRPr lang="en-US"/>
        </a:p>
      </dgm:t>
    </dgm:pt>
    <dgm:pt modelId="{BA22BC50-9216-49FA-913F-73A5B72249B0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aseline="0" dirty="0"/>
            <a:t>SI ON UTILISE LES FICHES DE LECTURE = UNE IDÉE PAR FICHE (THÈME, SOURCE, CONTENU, CLASSEMENT)</a:t>
          </a:r>
          <a:endParaRPr lang="en-US" dirty="0"/>
        </a:p>
      </dgm:t>
    </dgm:pt>
    <dgm:pt modelId="{ACDA2642-2852-473A-8965-661A14CED00D}" type="parTrans" cxnId="{25DD34E2-DB4C-42FB-9C92-2FA6FFAFDD64}">
      <dgm:prSet/>
      <dgm:spPr/>
      <dgm:t>
        <a:bodyPr/>
        <a:lstStyle/>
        <a:p>
          <a:endParaRPr lang="en-US"/>
        </a:p>
      </dgm:t>
    </dgm:pt>
    <dgm:pt modelId="{0444A561-0490-4C79-9352-F57FD645EB07}" type="sibTrans" cxnId="{25DD34E2-DB4C-42FB-9C92-2FA6FFAFDD64}">
      <dgm:prSet phldrT="05"/>
      <dgm:spPr/>
      <dgm:t>
        <a:bodyPr/>
        <a:lstStyle/>
        <a:p>
          <a:endParaRPr lang="en-US" dirty="0"/>
        </a:p>
      </dgm:t>
    </dgm:pt>
    <dgm:pt modelId="{7A2A0F5E-7DDA-4797-8AC3-06C5C4937E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PRENDRE EN NOTE LES SOURCES BIBLIOGRAPHIQUES POUR VOS MÉDIAGRAPHIES= HABITUDE À PRENDRE +++</a:t>
          </a:r>
        </a:p>
      </dgm:t>
    </dgm:pt>
    <dgm:pt modelId="{222398BD-5FCA-4A6E-8CA9-72697AB3DADB}" type="parTrans" cxnId="{292DBA5E-F7B8-415B-BF01-2C4EA46AC98D}">
      <dgm:prSet/>
      <dgm:spPr/>
      <dgm:t>
        <a:bodyPr/>
        <a:lstStyle/>
        <a:p>
          <a:endParaRPr lang="fr-CA"/>
        </a:p>
      </dgm:t>
    </dgm:pt>
    <dgm:pt modelId="{06918BF3-EDDC-44E0-9849-369E3B303955}" type="sibTrans" cxnId="{292DBA5E-F7B8-415B-BF01-2C4EA46AC98D}">
      <dgm:prSet/>
      <dgm:spPr/>
      <dgm:t>
        <a:bodyPr/>
        <a:lstStyle/>
        <a:p>
          <a:endParaRPr lang="fr-CA"/>
        </a:p>
      </dgm:t>
    </dgm:pt>
    <dgm:pt modelId="{92978D1C-9420-4A4E-91B1-EF4FCDA3EB11}" type="pres">
      <dgm:prSet presAssocID="{09FC247F-4DF4-4476-8E70-EB28F09A0D63}" presName="root" presStyleCnt="0">
        <dgm:presLayoutVars>
          <dgm:dir/>
          <dgm:resizeHandles val="exact"/>
        </dgm:presLayoutVars>
      </dgm:prSet>
      <dgm:spPr/>
    </dgm:pt>
    <dgm:pt modelId="{1145226D-126A-4091-A546-E928A9F6BC7C}" type="pres">
      <dgm:prSet presAssocID="{8A435D97-7DFC-4D86-B9B3-C2A51B93158D}" presName="compNode" presStyleCnt="0"/>
      <dgm:spPr/>
    </dgm:pt>
    <dgm:pt modelId="{9C01AFAF-7763-4EAB-8A15-4663A685E820}" type="pres">
      <dgm:prSet presAssocID="{8A435D97-7DFC-4D86-B9B3-C2A51B93158D}" presName="bgRect" presStyleLbl="bgShp" presStyleIdx="0" presStyleCnt="6"/>
      <dgm:spPr/>
    </dgm:pt>
    <dgm:pt modelId="{26D689BF-F775-49D3-8389-24859240E55B}" type="pres">
      <dgm:prSet presAssocID="{8A435D97-7DFC-4D86-B9B3-C2A51B93158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E4B3B15A-ED95-4EA0-BA84-83AB4517B170}" type="pres">
      <dgm:prSet presAssocID="{8A435D97-7DFC-4D86-B9B3-C2A51B93158D}" presName="spaceRect" presStyleCnt="0"/>
      <dgm:spPr/>
    </dgm:pt>
    <dgm:pt modelId="{B1C33ADC-C733-44CE-8299-AD1F0C5B3B52}" type="pres">
      <dgm:prSet presAssocID="{8A435D97-7DFC-4D86-B9B3-C2A51B93158D}" presName="parTx" presStyleLbl="revTx" presStyleIdx="0" presStyleCnt="6">
        <dgm:presLayoutVars>
          <dgm:chMax val="0"/>
          <dgm:chPref val="0"/>
        </dgm:presLayoutVars>
      </dgm:prSet>
      <dgm:spPr/>
    </dgm:pt>
    <dgm:pt modelId="{C150866B-5D97-4509-A8E5-0F11D812012D}" type="pres">
      <dgm:prSet presAssocID="{E6FD68E4-2D8E-4165-93AB-73C9EB150323}" presName="sibTrans" presStyleCnt="0"/>
      <dgm:spPr/>
    </dgm:pt>
    <dgm:pt modelId="{6A5C947D-6D83-478C-AA86-54D117DFFF01}" type="pres">
      <dgm:prSet presAssocID="{F763D6B5-8869-4198-BC99-3D9780D18036}" presName="compNode" presStyleCnt="0"/>
      <dgm:spPr/>
    </dgm:pt>
    <dgm:pt modelId="{32D2CE9B-B73D-4495-ADB8-0FB4E43B233A}" type="pres">
      <dgm:prSet presAssocID="{F763D6B5-8869-4198-BC99-3D9780D18036}" presName="bgRect" presStyleLbl="bgShp" presStyleIdx="1" presStyleCnt="6"/>
      <dgm:spPr/>
    </dgm:pt>
    <dgm:pt modelId="{F74DADD3-7293-469D-A11F-83EA60EA94EC}" type="pres">
      <dgm:prSet presAssocID="{F763D6B5-8869-4198-BC99-3D9780D1803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en"/>
        </a:ext>
      </dgm:extLst>
    </dgm:pt>
    <dgm:pt modelId="{8B041DE1-B27E-4148-95C8-2F7BC8B18076}" type="pres">
      <dgm:prSet presAssocID="{F763D6B5-8869-4198-BC99-3D9780D18036}" presName="spaceRect" presStyleCnt="0"/>
      <dgm:spPr/>
    </dgm:pt>
    <dgm:pt modelId="{0B77EEDD-F849-4CA2-A66C-AF0F28A120A7}" type="pres">
      <dgm:prSet presAssocID="{F763D6B5-8869-4198-BC99-3D9780D18036}" presName="parTx" presStyleLbl="revTx" presStyleIdx="1" presStyleCnt="6">
        <dgm:presLayoutVars>
          <dgm:chMax val="0"/>
          <dgm:chPref val="0"/>
        </dgm:presLayoutVars>
      </dgm:prSet>
      <dgm:spPr/>
    </dgm:pt>
    <dgm:pt modelId="{7CEE6156-0D0E-4B4A-9CE9-7D25B0F8EA77}" type="pres">
      <dgm:prSet presAssocID="{3B0691EC-CD58-48FC-B41C-61951CCFCB8B}" presName="sibTrans" presStyleCnt="0"/>
      <dgm:spPr/>
    </dgm:pt>
    <dgm:pt modelId="{AB33CEDE-FFB9-4F61-84A0-17F39E76BF71}" type="pres">
      <dgm:prSet presAssocID="{AB12F491-26B7-4A0F-AFBD-7ECC003585E5}" presName="compNode" presStyleCnt="0"/>
      <dgm:spPr/>
    </dgm:pt>
    <dgm:pt modelId="{4537CA6A-4933-46A4-98EA-B29BCF162C6F}" type="pres">
      <dgm:prSet presAssocID="{AB12F491-26B7-4A0F-AFBD-7ECC003585E5}" presName="bgRect" presStyleLbl="bgShp" presStyleIdx="2" presStyleCnt="6"/>
      <dgm:spPr/>
    </dgm:pt>
    <dgm:pt modelId="{473FFCDC-2B5B-4BB5-8B16-4506CE1B22D7}" type="pres">
      <dgm:prSet presAssocID="{AB12F491-26B7-4A0F-AFBD-7ECC003585E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é"/>
        </a:ext>
      </dgm:extLst>
    </dgm:pt>
    <dgm:pt modelId="{2E928BE1-9358-4DD0-A674-2A9480B81F85}" type="pres">
      <dgm:prSet presAssocID="{AB12F491-26B7-4A0F-AFBD-7ECC003585E5}" presName="spaceRect" presStyleCnt="0"/>
      <dgm:spPr/>
    </dgm:pt>
    <dgm:pt modelId="{E0F6FA9D-97AF-4270-AD0E-2200D4679806}" type="pres">
      <dgm:prSet presAssocID="{AB12F491-26B7-4A0F-AFBD-7ECC003585E5}" presName="parTx" presStyleLbl="revTx" presStyleIdx="2" presStyleCnt="6">
        <dgm:presLayoutVars>
          <dgm:chMax val="0"/>
          <dgm:chPref val="0"/>
        </dgm:presLayoutVars>
      </dgm:prSet>
      <dgm:spPr/>
    </dgm:pt>
    <dgm:pt modelId="{BF23384C-8431-4EB6-9E74-AC1FAC8E466F}" type="pres">
      <dgm:prSet presAssocID="{66532355-A1FE-4090-A79B-2EE95914AA9F}" presName="sibTrans" presStyleCnt="0"/>
      <dgm:spPr/>
    </dgm:pt>
    <dgm:pt modelId="{4216F238-0F7F-4C79-9C09-CE953902513F}" type="pres">
      <dgm:prSet presAssocID="{D1A72EA7-D5B4-4A1C-BBC2-6A7A352790D6}" presName="compNode" presStyleCnt="0"/>
      <dgm:spPr/>
    </dgm:pt>
    <dgm:pt modelId="{0C432DDC-9696-4AF6-AA9B-F4E3351D9CB9}" type="pres">
      <dgm:prSet presAssocID="{D1A72EA7-D5B4-4A1C-BBC2-6A7A352790D6}" presName="bgRect" presStyleLbl="bgShp" presStyleIdx="3" presStyleCnt="6"/>
      <dgm:spPr/>
    </dgm:pt>
    <dgm:pt modelId="{DC33FFBE-5515-4A20-8133-2B884417107D}" type="pres">
      <dgm:prSet presAssocID="{D1A72EA7-D5B4-4A1C-BBC2-6A7A352790D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0B1E241C-08E2-4B4A-AAC5-8C2695B94DEB}" type="pres">
      <dgm:prSet presAssocID="{D1A72EA7-D5B4-4A1C-BBC2-6A7A352790D6}" presName="spaceRect" presStyleCnt="0"/>
      <dgm:spPr/>
    </dgm:pt>
    <dgm:pt modelId="{0BA873BB-0FBD-48EF-9C16-5DD0C53A4F9F}" type="pres">
      <dgm:prSet presAssocID="{D1A72EA7-D5B4-4A1C-BBC2-6A7A352790D6}" presName="parTx" presStyleLbl="revTx" presStyleIdx="3" presStyleCnt="6">
        <dgm:presLayoutVars>
          <dgm:chMax val="0"/>
          <dgm:chPref val="0"/>
        </dgm:presLayoutVars>
      </dgm:prSet>
      <dgm:spPr/>
    </dgm:pt>
    <dgm:pt modelId="{5EF461E8-4A8B-4048-942B-BDBACC50B461}" type="pres">
      <dgm:prSet presAssocID="{7E3A8B47-1C31-4F18-8FCF-0AC22732A017}" presName="sibTrans" presStyleCnt="0"/>
      <dgm:spPr/>
    </dgm:pt>
    <dgm:pt modelId="{DEDD0BEF-4D44-45D1-B2E2-26095DB53D6F}" type="pres">
      <dgm:prSet presAssocID="{BA22BC50-9216-49FA-913F-73A5B72249B0}" presName="compNode" presStyleCnt="0"/>
      <dgm:spPr/>
    </dgm:pt>
    <dgm:pt modelId="{02D7C716-6728-40DF-AA1B-BEB74051FCAD}" type="pres">
      <dgm:prSet presAssocID="{BA22BC50-9216-49FA-913F-73A5B72249B0}" presName="bgRect" presStyleLbl="bgShp" presStyleIdx="4" presStyleCnt="6"/>
      <dgm:spPr/>
    </dgm:pt>
    <dgm:pt modelId="{FD68811C-526E-41FA-B414-83FF295B4D7E}" type="pres">
      <dgm:prSet presAssocID="{BA22BC50-9216-49FA-913F-73A5B72249B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FB488AFD-DA54-4BC4-B5E9-A3A27601598F}" type="pres">
      <dgm:prSet presAssocID="{BA22BC50-9216-49FA-913F-73A5B72249B0}" presName="spaceRect" presStyleCnt="0"/>
      <dgm:spPr/>
    </dgm:pt>
    <dgm:pt modelId="{810949C8-443A-4C3E-90F9-25BEC418652D}" type="pres">
      <dgm:prSet presAssocID="{BA22BC50-9216-49FA-913F-73A5B72249B0}" presName="parTx" presStyleLbl="revTx" presStyleIdx="4" presStyleCnt="6">
        <dgm:presLayoutVars>
          <dgm:chMax val="0"/>
          <dgm:chPref val="0"/>
        </dgm:presLayoutVars>
      </dgm:prSet>
      <dgm:spPr/>
    </dgm:pt>
    <dgm:pt modelId="{C89D9A0D-8659-48BA-AFAA-6A55E7DC49B1}" type="pres">
      <dgm:prSet presAssocID="{0444A561-0490-4C79-9352-F57FD645EB07}" presName="sibTrans" presStyleCnt="0"/>
      <dgm:spPr/>
    </dgm:pt>
    <dgm:pt modelId="{F39A6833-FF72-43A6-92D4-820DAAD7AFD0}" type="pres">
      <dgm:prSet presAssocID="{7A2A0F5E-7DDA-4797-8AC3-06C5C4937E79}" presName="compNode" presStyleCnt="0"/>
      <dgm:spPr/>
    </dgm:pt>
    <dgm:pt modelId="{90010835-AFBF-4754-9029-3CEEBE66886C}" type="pres">
      <dgm:prSet presAssocID="{7A2A0F5E-7DDA-4797-8AC3-06C5C4937E79}" presName="bgRect" presStyleLbl="bgShp" presStyleIdx="5" presStyleCnt="6"/>
      <dgm:spPr/>
    </dgm:pt>
    <dgm:pt modelId="{3ADA0585-4A6C-4146-8750-0BB062ED8EF0}" type="pres">
      <dgm:prSet presAssocID="{7A2A0F5E-7DDA-4797-8AC3-06C5C4937E7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yon"/>
        </a:ext>
      </dgm:extLst>
    </dgm:pt>
    <dgm:pt modelId="{B54EB182-9ADE-4041-A488-CEE040EA2ED8}" type="pres">
      <dgm:prSet presAssocID="{7A2A0F5E-7DDA-4797-8AC3-06C5C4937E79}" presName="spaceRect" presStyleCnt="0"/>
      <dgm:spPr/>
    </dgm:pt>
    <dgm:pt modelId="{71807118-027D-49AE-AED9-068DBC9B2A4A}" type="pres">
      <dgm:prSet presAssocID="{7A2A0F5E-7DDA-4797-8AC3-06C5C4937E7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059ED30-BAE8-4758-84AC-3A3E1FD07B2F}" srcId="{09FC247F-4DF4-4476-8E70-EB28F09A0D63}" destId="{F763D6B5-8869-4198-BC99-3D9780D18036}" srcOrd="1" destOrd="0" parTransId="{B3DF27D1-DF43-4BDB-AE32-1BF824BCBFD3}" sibTransId="{3B0691EC-CD58-48FC-B41C-61951CCFCB8B}"/>
    <dgm:cxn modelId="{292DBA5E-F7B8-415B-BF01-2C4EA46AC98D}" srcId="{09FC247F-4DF4-4476-8E70-EB28F09A0D63}" destId="{7A2A0F5E-7DDA-4797-8AC3-06C5C4937E79}" srcOrd="5" destOrd="0" parTransId="{222398BD-5FCA-4A6E-8CA9-72697AB3DADB}" sibTransId="{06918BF3-EDDC-44E0-9849-369E3B303955}"/>
    <dgm:cxn modelId="{21CE6B67-4811-4FD5-AB1D-86600B1A8563}" type="presOf" srcId="{D1A72EA7-D5B4-4A1C-BBC2-6A7A352790D6}" destId="{0BA873BB-0FBD-48EF-9C16-5DD0C53A4F9F}" srcOrd="0" destOrd="0" presId="urn:microsoft.com/office/officeart/2018/2/layout/IconVerticalSolidList"/>
    <dgm:cxn modelId="{1ACE3170-E6A3-44E5-B72B-47B6AFE94746}" type="presOf" srcId="{BA22BC50-9216-49FA-913F-73A5B72249B0}" destId="{810949C8-443A-4C3E-90F9-25BEC418652D}" srcOrd="0" destOrd="0" presId="urn:microsoft.com/office/officeart/2018/2/layout/IconVerticalSolidList"/>
    <dgm:cxn modelId="{666FCF54-4EB4-4D4D-975A-03E8A6B8238F}" type="presOf" srcId="{09FC247F-4DF4-4476-8E70-EB28F09A0D63}" destId="{92978D1C-9420-4A4E-91B1-EF4FCDA3EB11}" srcOrd="0" destOrd="0" presId="urn:microsoft.com/office/officeart/2018/2/layout/IconVerticalSolidList"/>
    <dgm:cxn modelId="{3BEC5B83-3DC8-4066-8416-2A843C33A34B}" type="presOf" srcId="{7A2A0F5E-7DDA-4797-8AC3-06C5C4937E79}" destId="{71807118-027D-49AE-AED9-068DBC9B2A4A}" srcOrd="0" destOrd="0" presId="urn:microsoft.com/office/officeart/2018/2/layout/IconVerticalSolidList"/>
    <dgm:cxn modelId="{543A7E9A-FC3E-420A-962E-D687A5FE060C}" srcId="{09FC247F-4DF4-4476-8E70-EB28F09A0D63}" destId="{8A435D97-7DFC-4D86-B9B3-C2A51B93158D}" srcOrd="0" destOrd="0" parTransId="{478F48F9-5F9B-4895-9BF8-0482B3621663}" sibTransId="{E6FD68E4-2D8E-4165-93AB-73C9EB150323}"/>
    <dgm:cxn modelId="{03A5F1A4-8046-48E8-BB60-8C9A451C58BA}" srcId="{09FC247F-4DF4-4476-8E70-EB28F09A0D63}" destId="{AB12F491-26B7-4A0F-AFBD-7ECC003585E5}" srcOrd="2" destOrd="0" parTransId="{6357A623-44F2-430E-939A-30C81F55C6F4}" sibTransId="{66532355-A1FE-4090-A79B-2EE95914AA9F}"/>
    <dgm:cxn modelId="{E64244A7-3F97-4AFE-ABC7-272F5BD19D5B}" type="presOf" srcId="{F763D6B5-8869-4198-BC99-3D9780D18036}" destId="{0B77EEDD-F849-4CA2-A66C-AF0F28A120A7}" srcOrd="0" destOrd="0" presId="urn:microsoft.com/office/officeart/2018/2/layout/IconVerticalSolidList"/>
    <dgm:cxn modelId="{25DD34E2-DB4C-42FB-9C92-2FA6FFAFDD64}" srcId="{09FC247F-4DF4-4476-8E70-EB28F09A0D63}" destId="{BA22BC50-9216-49FA-913F-73A5B72249B0}" srcOrd="4" destOrd="0" parTransId="{ACDA2642-2852-473A-8965-661A14CED00D}" sibTransId="{0444A561-0490-4C79-9352-F57FD645EB07}"/>
    <dgm:cxn modelId="{800DF5E4-96CF-4BE1-9CB7-10FBF1D049F7}" srcId="{09FC247F-4DF4-4476-8E70-EB28F09A0D63}" destId="{D1A72EA7-D5B4-4A1C-BBC2-6A7A352790D6}" srcOrd="3" destOrd="0" parTransId="{C084ECB0-8B5D-4470-A08A-72ED5A59426D}" sibTransId="{7E3A8B47-1C31-4F18-8FCF-0AC22732A017}"/>
    <dgm:cxn modelId="{60A49CED-4BBA-4681-BE42-3198E307FD8B}" type="presOf" srcId="{AB12F491-26B7-4A0F-AFBD-7ECC003585E5}" destId="{E0F6FA9D-97AF-4270-AD0E-2200D4679806}" srcOrd="0" destOrd="0" presId="urn:microsoft.com/office/officeart/2018/2/layout/IconVerticalSolidList"/>
    <dgm:cxn modelId="{AE7F38F7-1F48-45A1-BD4A-3A1847A43AA4}" type="presOf" srcId="{8A435D97-7DFC-4D86-B9B3-C2A51B93158D}" destId="{B1C33ADC-C733-44CE-8299-AD1F0C5B3B52}" srcOrd="0" destOrd="0" presId="urn:microsoft.com/office/officeart/2018/2/layout/IconVerticalSolidList"/>
    <dgm:cxn modelId="{48611CCA-5D7E-4CA5-BB5D-8A0AF81FE770}" type="presParOf" srcId="{92978D1C-9420-4A4E-91B1-EF4FCDA3EB11}" destId="{1145226D-126A-4091-A546-E928A9F6BC7C}" srcOrd="0" destOrd="0" presId="urn:microsoft.com/office/officeart/2018/2/layout/IconVerticalSolidList"/>
    <dgm:cxn modelId="{0928E4C5-5D7C-49AC-8AB2-EDC1CCB447E0}" type="presParOf" srcId="{1145226D-126A-4091-A546-E928A9F6BC7C}" destId="{9C01AFAF-7763-4EAB-8A15-4663A685E820}" srcOrd="0" destOrd="0" presId="urn:microsoft.com/office/officeart/2018/2/layout/IconVerticalSolidList"/>
    <dgm:cxn modelId="{A40FF3B1-A365-4B89-A66B-DAEF360AF2F2}" type="presParOf" srcId="{1145226D-126A-4091-A546-E928A9F6BC7C}" destId="{26D689BF-F775-49D3-8389-24859240E55B}" srcOrd="1" destOrd="0" presId="urn:microsoft.com/office/officeart/2018/2/layout/IconVerticalSolidList"/>
    <dgm:cxn modelId="{9891A858-C671-440D-9948-B32F9C12958D}" type="presParOf" srcId="{1145226D-126A-4091-A546-E928A9F6BC7C}" destId="{E4B3B15A-ED95-4EA0-BA84-83AB4517B170}" srcOrd="2" destOrd="0" presId="urn:microsoft.com/office/officeart/2018/2/layout/IconVerticalSolidList"/>
    <dgm:cxn modelId="{DB200FAD-BAA8-47C5-A365-7F66C3C51150}" type="presParOf" srcId="{1145226D-126A-4091-A546-E928A9F6BC7C}" destId="{B1C33ADC-C733-44CE-8299-AD1F0C5B3B52}" srcOrd="3" destOrd="0" presId="urn:microsoft.com/office/officeart/2018/2/layout/IconVerticalSolidList"/>
    <dgm:cxn modelId="{10A69F3E-DCCB-425F-A472-B254E56DC051}" type="presParOf" srcId="{92978D1C-9420-4A4E-91B1-EF4FCDA3EB11}" destId="{C150866B-5D97-4509-A8E5-0F11D812012D}" srcOrd="1" destOrd="0" presId="urn:microsoft.com/office/officeart/2018/2/layout/IconVerticalSolidList"/>
    <dgm:cxn modelId="{2B82707B-BEAF-4630-A728-422C8079EF8F}" type="presParOf" srcId="{92978D1C-9420-4A4E-91B1-EF4FCDA3EB11}" destId="{6A5C947D-6D83-478C-AA86-54D117DFFF01}" srcOrd="2" destOrd="0" presId="urn:microsoft.com/office/officeart/2018/2/layout/IconVerticalSolidList"/>
    <dgm:cxn modelId="{AAE6795F-7FB5-407B-AFE7-1251CBE20975}" type="presParOf" srcId="{6A5C947D-6D83-478C-AA86-54D117DFFF01}" destId="{32D2CE9B-B73D-4495-ADB8-0FB4E43B233A}" srcOrd="0" destOrd="0" presId="urn:microsoft.com/office/officeart/2018/2/layout/IconVerticalSolidList"/>
    <dgm:cxn modelId="{41151936-25B9-4B8B-90A5-C02CEC0729E4}" type="presParOf" srcId="{6A5C947D-6D83-478C-AA86-54D117DFFF01}" destId="{F74DADD3-7293-469D-A11F-83EA60EA94EC}" srcOrd="1" destOrd="0" presId="urn:microsoft.com/office/officeart/2018/2/layout/IconVerticalSolidList"/>
    <dgm:cxn modelId="{97BE0348-382F-4056-A5CC-B7BC08492060}" type="presParOf" srcId="{6A5C947D-6D83-478C-AA86-54D117DFFF01}" destId="{8B041DE1-B27E-4148-95C8-2F7BC8B18076}" srcOrd="2" destOrd="0" presId="urn:microsoft.com/office/officeart/2018/2/layout/IconVerticalSolidList"/>
    <dgm:cxn modelId="{F5684C34-9593-4D79-B9BB-D170470BC2AA}" type="presParOf" srcId="{6A5C947D-6D83-478C-AA86-54D117DFFF01}" destId="{0B77EEDD-F849-4CA2-A66C-AF0F28A120A7}" srcOrd="3" destOrd="0" presId="urn:microsoft.com/office/officeart/2018/2/layout/IconVerticalSolidList"/>
    <dgm:cxn modelId="{2376DD86-FC11-4324-B9CC-573D0FD7234A}" type="presParOf" srcId="{92978D1C-9420-4A4E-91B1-EF4FCDA3EB11}" destId="{7CEE6156-0D0E-4B4A-9CE9-7D25B0F8EA77}" srcOrd="3" destOrd="0" presId="urn:microsoft.com/office/officeart/2018/2/layout/IconVerticalSolidList"/>
    <dgm:cxn modelId="{537E23C8-A0CE-41A9-B235-6CC599A08DA6}" type="presParOf" srcId="{92978D1C-9420-4A4E-91B1-EF4FCDA3EB11}" destId="{AB33CEDE-FFB9-4F61-84A0-17F39E76BF71}" srcOrd="4" destOrd="0" presId="urn:microsoft.com/office/officeart/2018/2/layout/IconVerticalSolidList"/>
    <dgm:cxn modelId="{60A1AA03-EF47-4EA3-A7C4-D61F31FCBAE8}" type="presParOf" srcId="{AB33CEDE-FFB9-4F61-84A0-17F39E76BF71}" destId="{4537CA6A-4933-46A4-98EA-B29BCF162C6F}" srcOrd="0" destOrd="0" presId="urn:microsoft.com/office/officeart/2018/2/layout/IconVerticalSolidList"/>
    <dgm:cxn modelId="{134F8FB5-0A41-451F-97FD-EE2D07EECB29}" type="presParOf" srcId="{AB33CEDE-FFB9-4F61-84A0-17F39E76BF71}" destId="{473FFCDC-2B5B-4BB5-8B16-4506CE1B22D7}" srcOrd="1" destOrd="0" presId="urn:microsoft.com/office/officeart/2018/2/layout/IconVerticalSolidList"/>
    <dgm:cxn modelId="{D35B1A23-94A1-439A-9D68-B4D7395420BD}" type="presParOf" srcId="{AB33CEDE-FFB9-4F61-84A0-17F39E76BF71}" destId="{2E928BE1-9358-4DD0-A674-2A9480B81F85}" srcOrd="2" destOrd="0" presId="urn:microsoft.com/office/officeart/2018/2/layout/IconVerticalSolidList"/>
    <dgm:cxn modelId="{31FC0FC1-6E83-40A9-BE8B-0F74830E4D05}" type="presParOf" srcId="{AB33CEDE-FFB9-4F61-84A0-17F39E76BF71}" destId="{E0F6FA9D-97AF-4270-AD0E-2200D4679806}" srcOrd="3" destOrd="0" presId="urn:microsoft.com/office/officeart/2018/2/layout/IconVerticalSolidList"/>
    <dgm:cxn modelId="{8364D3B0-BEDD-449A-9B10-F8AFF31BE723}" type="presParOf" srcId="{92978D1C-9420-4A4E-91B1-EF4FCDA3EB11}" destId="{BF23384C-8431-4EB6-9E74-AC1FAC8E466F}" srcOrd="5" destOrd="0" presId="urn:microsoft.com/office/officeart/2018/2/layout/IconVerticalSolidList"/>
    <dgm:cxn modelId="{DB6A6BFA-CD57-46B7-A76D-519ACFC4CC26}" type="presParOf" srcId="{92978D1C-9420-4A4E-91B1-EF4FCDA3EB11}" destId="{4216F238-0F7F-4C79-9C09-CE953902513F}" srcOrd="6" destOrd="0" presId="urn:microsoft.com/office/officeart/2018/2/layout/IconVerticalSolidList"/>
    <dgm:cxn modelId="{A8054EB9-7E7E-4593-943C-85D81C3B0C05}" type="presParOf" srcId="{4216F238-0F7F-4C79-9C09-CE953902513F}" destId="{0C432DDC-9696-4AF6-AA9B-F4E3351D9CB9}" srcOrd="0" destOrd="0" presId="urn:microsoft.com/office/officeart/2018/2/layout/IconVerticalSolidList"/>
    <dgm:cxn modelId="{C3D8AAE9-4F3D-46C1-A77C-D392929F6252}" type="presParOf" srcId="{4216F238-0F7F-4C79-9C09-CE953902513F}" destId="{DC33FFBE-5515-4A20-8133-2B884417107D}" srcOrd="1" destOrd="0" presId="urn:microsoft.com/office/officeart/2018/2/layout/IconVerticalSolidList"/>
    <dgm:cxn modelId="{EE44E4E2-3115-47BD-8F0C-9755E563D5A8}" type="presParOf" srcId="{4216F238-0F7F-4C79-9C09-CE953902513F}" destId="{0B1E241C-08E2-4B4A-AAC5-8C2695B94DEB}" srcOrd="2" destOrd="0" presId="urn:microsoft.com/office/officeart/2018/2/layout/IconVerticalSolidList"/>
    <dgm:cxn modelId="{05B0EFBC-9505-4020-B0CC-9678220B8C79}" type="presParOf" srcId="{4216F238-0F7F-4C79-9C09-CE953902513F}" destId="{0BA873BB-0FBD-48EF-9C16-5DD0C53A4F9F}" srcOrd="3" destOrd="0" presId="urn:microsoft.com/office/officeart/2018/2/layout/IconVerticalSolidList"/>
    <dgm:cxn modelId="{2E313449-AF12-4BFD-AE6D-68A208FEE7A6}" type="presParOf" srcId="{92978D1C-9420-4A4E-91B1-EF4FCDA3EB11}" destId="{5EF461E8-4A8B-4048-942B-BDBACC50B461}" srcOrd="7" destOrd="0" presId="urn:microsoft.com/office/officeart/2018/2/layout/IconVerticalSolidList"/>
    <dgm:cxn modelId="{91806915-E73F-48A4-8A94-01F5A1FD0180}" type="presParOf" srcId="{92978D1C-9420-4A4E-91B1-EF4FCDA3EB11}" destId="{DEDD0BEF-4D44-45D1-B2E2-26095DB53D6F}" srcOrd="8" destOrd="0" presId="urn:microsoft.com/office/officeart/2018/2/layout/IconVerticalSolidList"/>
    <dgm:cxn modelId="{30B6A550-4011-4370-A79E-3F59FDD497F2}" type="presParOf" srcId="{DEDD0BEF-4D44-45D1-B2E2-26095DB53D6F}" destId="{02D7C716-6728-40DF-AA1B-BEB74051FCAD}" srcOrd="0" destOrd="0" presId="urn:microsoft.com/office/officeart/2018/2/layout/IconVerticalSolidList"/>
    <dgm:cxn modelId="{CBE31CFE-0FA5-4807-B78F-E1A84AA2D3FD}" type="presParOf" srcId="{DEDD0BEF-4D44-45D1-B2E2-26095DB53D6F}" destId="{FD68811C-526E-41FA-B414-83FF295B4D7E}" srcOrd="1" destOrd="0" presId="urn:microsoft.com/office/officeart/2018/2/layout/IconVerticalSolidList"/>
    <dgm:cxn modelId="{6E5B35DD-CABC-4AAE-B314-7927A39E5AB3}" type="presParOf" srcId="{DEDD0BEF-4D44-45D1-B2E2-26095DB53D6F}" destId="{FB488AFD-DA54-4BC4-B5E9-A3A27601598F}" srcOrd="2" destOrd="0" presId="urn:microsoft.com/office/officeart/2018/2/layout/IconVerticalSolidList"/>
    <dgm:cxn modelId="{2049EECC-A407-4424-997C-74F897823C91}" type="presParOf" srcId="{DEDD0BEF-4D44-45D1-B2E2-26095DB53D6F}" destId="{810949C8-443A-4C3E-90F9-25BEC418652D}" srcOrd="3" destOrd="0" presId="urn:microsoft.com/office/officeart/2018/2/layout/IconVerticalSolidList"/>
    <dgm:cxn modelId="{1BCA1ED6-93D9-4EB2-BC3D-4B819857D808}" type="presParOf" srcId="{92978D1C-9420-4A4E-91B1-EF4FCDA3EB11}" destId="{C89D9A0D-8659-48BA-AFAA-6A55E7DC49B1}" srcOrd="9" destOrd="0" presId="urn:microsoft.com/office/officeart/2018/2/layout/IconVerticalSolidList"/>
    <dgm:cxn modelId="{601A31DA-C5B0-4111-9EB9-7A8DC38490A3}" type="presParOf" srcId="{92978D1C-9420-4A4E-91B1-EF4FCDA3EB11}" destId="{F39A6833-FF72-43A6-92D4-820DAAD7AFD0}" srcOrd="10" destOrd="0" presId="urn:microsoft.com/office/officeart/2018/2/layout/IconVerticalSolidList"/>
    <dgm:cxn modelId="{F6119BED-FF32-4D7C-8864-2B46645DB11D}" type="presParOf" srcId="{F39A6833-FF72-43A6-92D4-820DAAD7AFD0}" destId="{90010835-AFBF-4754-9029-3CEEBE66886C}" srcOrd="0" destOrd="0" presId="urn:microsoft.com/office/officeart/2018/2/layout/IconVerticalSolidList"/>
    <dgm:cxn modelId="{9AD7734B-16D3-4620-BBD8-DCC1D4EB31AD}" type="presParOf" srcId="{F39A6833-FF72-43A6-92D4-820DAAD7AFD0}" destId="{3ADA0585-4A6C-4146-8750-0BB062ED8EF0}" srcOrd="1" destOrd="0" presId="urn:microsoft.com/office/officeart/2018/2/layout/IconVerticalSolidList"/>
    <dgm:cxn modelId="{9D3408EA-D545-4464-92AC-7FA989D13332}" type="presParOf" srcId="{F39A6833-FF72-43A6-92D4-820DAAD7AFD0}" destId="{B54EB182-9ADE-4041-A488-CEE040EA2ED8}" srcOrd="2" destOrd="0" presId="urn:microsoft.com/office/officeart/2018/2/layout/IconVerticalSolidList"/>
    <dgm:cxn modelId="{279DFC04-AFF6-44F3-91F3-F3B329447719}" type="presParOf" srcId="{F39A6833-FF72-43A6-92D4-820DAAD7AFD0}" destId="{71807118-027D-49AE-AED9-068DBC9B2A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C65D7-4F74-4F2D-A352-F727DB78D438}">
      <dsp:nvSpPr>
        <dsp:cNvPr id="0" name=""/>
        <dsp:cNvSpPr/>
      </dsp:nvSpPr>
      <dsp:spPr>
        <a:xfrm>
          <a:off x="494818" y="1232427"/>
          <a:ext cx="1297927" cy="12979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3EA94-6F75-4D37-ADB9-954B3C1A6DF5}">
      <dsp:nvSpPr>
        <dsp:cNvPr id="0" name=""/>
        <dsp:cNvSpPr/>
      </dsp:nvSpPr>
      <dsp:spPr>
        <a:xfrm>
          <a:off x="771425" y="1509034"/>
          <a:ext cx="744712" cy="7447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613DA-3CBB-4FA4-9C53-26B1EE8D8752}">
      <dsp:nvSpPr>
        <dsp:cNvPr id="0" name=""/>
        <dsp:cNvSpPr/>
      </dsp:nvSpPr>
      <dsp:spPr>
        <a:xfrm>
          <a:off x="79907" y="2934626"/>
          <a:ext cx="2127749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 baseline="0" dirty="0"/>
            <a:t>Cahier de notes ou portable avec chaque cours bien identifié</a:t>
          </a:r>
          <a:endParaRPr lang="en-US" sz="1100" kern="1200" dirty="0"/>
        </a:p>
      </dsp:txBody>
      <dsp:txXfrm>
        <a:off x="79907" y="2934626"/>
        <a:ext cx="2127749" cy="787500"/>
      </dsp:txXfrm>
    </dsp:sp>
    <dsp:sp modelId="{4A1F2154-1EE8-43F3-8A65-2182EC41F01F}">
      <dsp:nvSpPr>
        <dsp:cNvPr id="0" name=""/>
        <dsp:cNvSpPr/>
      </dsp:nvSpPr>
      <dsp:spPr>
        <a:xfrm>
          <a:off x="2994924" y="1232427"/>
          <a:ext cx="1297927" cy="12979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7D9DE-3CE5-4DB9-9652-F380E5869EA5}">
      <dsp:nvSpPr>
        <dsp:cNvPr id="0" name=""/>
        <dsp:cNvSpPr/>
      </dsp:nvSpPr>
      <dsp:spPr>
        <a:xfrm>
          <a:off x="3271531" y="1509034"/>
          <a:ext cx="744712" cy="7447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07E26-26C1-476E-8943-B13C387BB5D4}">
      <dsp:nvSpPr>
        <dsp:cNvPr id="0" name=""/>
        <dsp:cNvSpPr/>
      </dsp:nvSpPr>
      <dsp:spPr>
        <a:xfrm>
          <a:off x="2580012" y="2934626"/>
          <a:ext cx="2127749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 baseline="0"/>
            <a:t>Lire le plan de cours, consulter régulièrement le calendrier du cours et le plan de leçon écrit au tableau</a:t>
          </a:r>
          <a:endParaRPr lang="en-US" sz="1100" kern="1200"/>
        </a:p>
      </dsp:txBody>
      <dsp:txXfrm>
        <a:off x="2580012" y="2934626"/>
        <a:ext cx="2127749" cy="787500"/>
      </dsp:txXfrm>
    </dsp:sp>
    <dsp:sp modelId="{4B132B1C-05BA-4308-BC01-5E8F7B5C8303}">
      <dsp:nvSpPr>
        <dsp:cNvPr id="0" name=""/>
        <dsp:cNvSpPr/>
      </dsp:nvSpPr>
      <dsp:spPr>
        <a:xfrm>
          <a:off x="5495029" y="1232427"/>
          <a:ext cx="1297927" cy="12979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B5909-5F88-41F9-977F-5F4D7576E396}">
      <dsp:nvSpPr>
        <dsp:cNvPr id="0" name=""/>
        <dsp:cNvSpPr/>
      </dsp:nvSpPr>
      <dsp:spPr>
        <a:xfrm>
          <a:off x="5771637" y="1509034"/>
          <a:ext cx="744712" cy="7447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93C55-CD87-4E41-BCC2-E9DEA45F414B}">
      <dsp:nvSpPr>
        <dsp:cNvPr id="0" name=""/>
        <dsp:cNvSpPr/>
      </dsp:nvSpPr>
      <dsp:spPr>
        <a:xfrm>
          <a:off x="5080118" y="2934626"/>
          <a:ext cx="2127749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 baseline="0"/>
            <a:t>Relire vos notes du cours précédent juste avant le cours</a:t>
          </a:r>
          <a:endParaRPr lang="en-US" sz="1100" kern="1200"/>
        </a:p>
      </dsp:txBody>
      <dsp:txXfrm>
        <a:off x="5080118" y="2934626"/>
        <a:ext cx="2127749" cy="787500"/>
      </dsp:txXfrm>
    </dsp:sp>
    <dsp:sp modelId="{F3E8E220-FB30-43BD-B415-EA31027B92BF}">
      <dsp:nvSpPr>
        <dsp:cNvPr id="0" name=""/>
        <dsp:cNvSpPr/>
      </dsp:nvSpPr>
      <dsp:spPr>
        <a:xfrm>
          <a:off x="7995135" y="1232427"/>
          <a:ext cx="1297927" cy="12979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55BE3-7F67-4629-9871-1546FF48964A}">
      <dsp:nvSpPr>
        <dsp:cNvPr id="0" name=""/>
        <dsp:cNvSpPr/>
      </dsp:nvSpPr>
      <dsp:spPr>
        <a:xfrm>
          <a:off x="8271743" y="1509034"/>
          <a:ext cx="744712" cy="7447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B980A-77CA-45B7-8249-88D44172FCE0}">
      <dsp:nvSpPr>
        <dsp:cNvPr id="0" name=""/>
        <dsp:cNvSpPr/>
      </dsp:nvSpPr>
      <dsp:spPr>
        <a:xfrm>
          <a:off x="7580224" y="2934626"/>
          <a:ext cx="2127749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 baseline="0" dirty="0"/>
            <a:t>Pour les sujets plus importants, p.ex. l’approche humaniste, faire une recherche et lire quelques articles pour se faire une tête avant le cours</a:t>
          </a:r>
          <a:endParaRPr lang="en-US" sz="1100" kern="1200" dirty="0"/>
        </a:p>
      </dsp:txBody>
      <dsp:txXfrm>
        <a:off x="7580224" y="2934626"/>
        <a:ext cx="2127749" cy="787500"/>
      </dsp:txXfrm>
    </dsp:sp>
    <dsp:sp modelId="{0B4DEC6C-C26F-417D-89EB-03E0A8150D82}">
      <dsp:nvSpPr>
        <dsp:cNvPr id="0" name=""/>
        <dsp:cNvSpPr/>
      </dsp:nvSpPr>
      <dsp:spPr>
        <a:xfrm>
          <a:off x="10495241" y="1232427"/>
          <a:ext cx="1297927" cy="12979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50034-57F0-457E-88E6-07689C5EF57C}">
      <dsp:nvSpPr>
        <dsp:cNvPr id="0" name=""/>
        <dsp:cNvSpPr/>
      </dsp:nvSpPr>
      <dsp:spPr>
        <a:xfrm>
          <a:off x="10771848" y="1509034"/>
          <a:ext cx="744712" cy="7447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648F5-1E8C-4FC4-A826-80D1A9D67DB9}">
      <dsp:nvSpPr>
        <dsp:cNvPr id="0" name=""/>
        <dsp:cNvSpPr/>
      </dsp:nvSpPr>
      <dsp:spPr>
        <a:xfrm>
          <a:off x="10080330" y="2934626"/>
          <a:ext cx="2127749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 baseline="0"/>
            <a:t>Soyez stratégique pour l’endroit où vous vous assoyez en classe et participez </a:t>
          </a:r>
          <a:endParaRPr lang="en-US" sz="1100" kern="1200"/>
        </a:p>
      </dsp:txBody>
      <dsp:txXfrm>
        <a:off x="10080330" y="2934626"/>
        <a:ext cx="2127749" cy="78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7D3ED-AF78-4E9C-95A3-CCBF35B06055}">
      <dsp:nvSpPr>
        <dsp:cNvPr id="0" name=""/>
        <dsp:cNvSpPr/>
      </dsp:nvSpPr>
      <dsp:spPr>
        <a:xfrm>
          <a:off x="590264" y="1595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baseline="0"/>
            <a:t>S’asseoir avec ses amis</a:t>
          </a:r>
          <a:endParaRPr lang="en-US" sz="2800" kern="1200"/>
        </a:p>
      </dsp:txBody>
      <dsp:txXfrm>
        <a:off x="590264" y="1595"/>
        <a:ext cx="3004026" cy="1802415"/>
      </dsp:txXfrm>
    </dsp:sp>
    <dsp:sp modelId="{D6920DD3-D9C3-4765-B675-36FF8D78E109}">
      <dsp:nvSpPr>
        <dsp:cNvPr id="0" name=""/>
        <dsp:cNvSpPr/>
      </dsp:nvSpPr>
      <dsp:spPr>
        <a:xfrm>
          <a:off x="3894693" y="1595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baseline="0"/>
            <a:t>Faire d’autre chose pendant le cours</a:t>
          </a:r>
          <a:endParaRPr lang="en-US" sz="2800" kern="1200"/>
        </a:p>
      </dsp:txBody>
      <dsp:txXfrm>
        <a:off x="3894693" y="1595"/>
        <a:ext cx="3004026" cy="1802415"/>
      </dsp:txXfrm>
    </dsp:sp>
    <dsp:sp modelId="{FEE40C7F-DB22-4D5C-9A3C-5FA654DFB78A}">
      <dsp:nvSpPr>
        <dsp:cNvPr id="0" name=""/>
        <dsp:cNvSpPr/>
      </dsp:nvSpPr>
      <dsp:spPr>
        <a:xfrm>
          <a:off x="7199122" y="1595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baseline="0" dirty="0"/>
            <a:t>Être trop fatigué ou distrait</a:t>
          </a:r>
          <a:endParaRPr lang="en-US" sz="2800" kern="1200" dirty="0"/>
        </a:p>
      </dsp:txBody>
      <dsp:txXfrm>
        <a:off x="7199122" y="1595"/>
        <a:ext cx="3004026" cy="1802415"/>
      </dsp:txXfrm>
    </dsp:sp>
    <dsp:sp modelId="{B0FBDFC5-654C-4479-A9C0-AA0AAD690D87}">
      <dsp:nvSpPr>
        <dsp:cNvPr id="0" name=""/>
        <dsp:cNvSpPr/>
      </dsp:nvSpPr>
      <dsp:spPr>
        <a:xfrm>
          <a:off x="590264" y="2104413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baseline="0"/>
            <a:t>Avoir trop faim</a:t>
          </a:r>
          <a:endParaRPr lang="en-US" sz="2800" kern="1200"/>
        </a:p>
      </dsp:txBody>
      <dsp:txXfrm>
        <a:off x="590264" y="2104413"/>
        <a:ext cx="3004026" cy="1802415"/>
      </dsp:txXfrm>
    </dsp:sp>
    <dsp:sp modelId="{D7FC1CE7-8FA3-4B55-A2BC-5D606E1A8D8C}">
      <dsp:nvSpPr>
        <dsp:cNvPr id="0" name=""/>
        <dsp:cNvSpPr/>
      </dsp:nvSpPr>
      <dsp:spPr>
        <a:xfrm>
          <a:off x="3894693" y="2104413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baseline="0"/>
            <a:t>Ne pas se rattraper quand on a manqué un cours</a:t>
          </a:r>
          <a:endParaRPr lang="en-US" sz="2800" kern="1200"/>
        </a:p>
      </dsp:txBody>
      <dsp:txXfrm>
        <a:off x="3894693" y="2104413"/>
        <a:ext cx="3004026" cy="1802415"/>
      </dsp:txXfrm>
    </dsp:sp>
    <dsp:sp modelId="{27F0CC52-7217-4F61-A36C-FAD52E552681}">
      <dsp:nvSpPr>
        <dsp:cNvPr id="0" name=""/>
        <dsp:cNvSpPr/>
      </dsp:nvSpPr>
      <dsp:spPr>
        <a:xfrm>
          <a:off x="7199122" y="2104413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baseline="0"/>
            <a:t>Être dans sa tête </a:t>
          </a:r>
          <a:endParaRPr lang="en-US" sz="2800" kern="1200"/>
        </a:p>
      </dsp:txBody>
      <dsp:txXfrm>
        <a:off x="7199122" y="2104413"/>
        <a:ext cx="3004026" cy="1802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1AFAF-7763-4EAB-8A15-4663A685E820}">
      <dsp:nvSpPr>
        <dsp:cNvPr id="0" name=""/>
        <dsp:cNvSpPr/>
      </dsp:nvSpPr>
      <dsp:spPr>
        <a:xfrm>
          <a:off x="0" y="1723"/>
          <a:ext cx="6208437" cy="7345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689BF-F775-49D3-8389-24859240E55B}">
      <dsp:nvSpPr>
        <dsp:cNvPr id="0" name=""/>
        <dsp:cNvSpPr/>
      </dsp:nvSpPr>
      <dsp:spPr>
        <a:xfrm>
          <a:off x="222191" y="166990"/>
          <a:ext cx="403985" cy="4039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33ADC-C733-44CE-8299-AD1F0C5B3B52}">
      <dsp:nvSpPr>
        <dsp:cNvPr id="0" name=""/>
        <dsp:cNvSpPr/>
      </dsp:nvSpPr>
      <dsp:spPr>
        <a:xfrm>
          <a:off x="848369" y="1723"/>
          <a:ext cx="5360067" cy="73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7" tIns="77737" rIns="77737" bIns="777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baseline="0" dirty="0"/>
            <a:t>1</a:t>
          </a:r>
          <a:r>
            <a:rPr lang="fr-CA" sz="1800" kern="1200" baseline="30000" dirty="0"/>
            <a:t>E</a:t>
          </a:r>
          <a:r>
            <a:rPr lang="fr-CA" sz="1800" kern="1200" baseline="0" dirty="0"/>
            <a:t> ÉTAPE: SE FAIRE UNE TÊTE (REGARDER TABLE DES MATIÈRES, INTRODUCTION ET CONCLUSION)</a:t>
          </a:r>
          <a:endParaRPr lang="en-US" sz="1800" kern="1200" dirty="0"/>
        </a:p>
      </dsp:txBody>
      <dsp:txXfrm>
        <a:off x="848369" y="1723"/>
        <a:ext cx="5360067" cy="734518"/>
      </dsp:txXfrm>
    </dsp:sp>
    <dsp:sp modelId="{32D2CE9B-B73D-4495-ADB8-0FB4E43B233A}">
      <dsp:nvSpPr>
        <dsp:cNvPr id="0" name=""/>
        <dsp:cNvSpPr/>
      </dsp:nvSpPr>
      <dsp:spPr>
        <a:xfrm>
          <a:off x="0" y="919872"/>
          <a:ext cx="6208437" cy="7345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DADD3-7293-469D-A11F-83EA60EA94EC}">
      <dsp:nvSpPr>
        <dsp:cNvPr id="0" name=""/>
        <dsp:cNvSpPr/>
      </dsp:nvSpPr>
      <dsp:spPr>
        <a:xfrm>
          <a:off x="222191" y="1085138"/>
          <a:ext cx="403985" cy="4039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7EEDD-F849-4CA2-A66C-AF0F28A120A7}">
      <dsp:nvSpPr>
        <dsp:cNvPr id="0" name=""/>
        <dsp:cNvSpPr/>
      </dsp:nvSpPr>
      <dsp:spPr>
        <a:xfrm>
          <a:off x="848369" y="919872"/>
          <a:ext cx="5360067" cy="73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7" tIns="77737" rIns="77737" bIns="777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baseline="0"/>
            <a:t>2</a:t>
          </a:r>
          <a:r>
            <a:rPr lang="fr-CA" sz="1800" kern="1200" baseline="30000"/>
            <a:t>E</a:t>
          </a:r>
          <a:r>
            <a:rPr lang="fr-CA" sz="1800" kern="1200" baseline="0"/>
            <a:t> ÉTAPE : REPÉRER LES MARQUEURS DE RELATION, LES CONNECTEURS</a:t>
          </a:r>
          <a:endParaRPr lang="en-US" sz="1800" kern="1200"/>
        </a:p>
      </dsp:txBody>
      <dsp:txXfrm>
        <a:off x="848369" y="919872"/>
        <a:ext cx="5360067" cy="734518"/>
      </dsp:txXfrm>
    </dsp:sp>
    <dsp:sp modelId="{4537CA6A-4933-46A4-98EA-B29BCF162C6F}">
      <dsp:nvSpPr>
        <dsp:cNvPr id="0" name=""/>
        <dsp:cNvSpPr/>
      </dsp:nvSpPr>
      <dsp:spPr>
        <a:xfrm>
          <a:off x="0" y="1838020"/>
          <a:ext cx="6208437" cy="7345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FFCDC-2B5B-4BB5-8B16-4506CE1B22D7}">
      <dsp:nvSpPr>
        <dsp:cNvPr id="0" name=""/>
        <dsp:cNvSpPr/>
      </dsp:nvSpPr>
      <dsp:spPr>
        <a:xfrm>
          <a:off x="222191" y="2003287"/>
          <a:ext cx="403985" cy="4039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6FA9D-97AF-4270-AD0E-2200D4679806}">
      <dsp:nvSpPr>
        <dsp:cNvPr id="0" name=""/>
        <dsp:cNvSpPr/>
      </dsp:nvSpPr>
      <dsp:spPr>
        <a:xfrm>
          <a:off x="848369" y="1838020"/>
          <a:ext cx="5360067" cy="73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7" tIns="77737" rIns="77737" bIns="777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baseline="0"/>
            <a:t>3</a:t>
          </a:r>
          <a:r>
            <a:rPr lang="fr-CA" sz="1800" kern="1200" baseline="30000"/>
            <a:t>E</a:t>
          </a:r>
          <a:r>
            <a:rPr lang="fr-CA" sz="1800" kern="1200" baseline="0"/>
            <a:t> ÉTAPE: APPRENEZ À SURLIGNER QUE L’ESSENTIEL (MOTS-CLÉS, PHRASE SYNTHÈSE</a:t>
          </a:r>
          <a:endParaRPr lang="en-US" sz="1800" kern="1200"/>
        </a:p>
      </dsp:txBody>
      <dsp:txXfrm>
        <a:off x="848369" y="1838020"/>
        <a:ext cx="5360067" cy="734518"/>
      </dsp:txXfrm>
    </dsp:sp>
    <dsp:sp modelId="{0C432DDC-9696-4AF6-AA9B-F4E3351D9CB9}">
      <dsp:nvSpPr>
        <dsp:cNvPr id="0" name=""/>
        <dsp:cNvSpPr/>
      </dsp:nvSpPr>
      <dsp:spPr>
        <a:xfrm>
          <a:off x="0" y="2756168"/>
          <a:ext cx="6208437" cy="7345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3FFBE-5515-4A20-8133-2B884417107D}">
      <dsp:nvSpPr>
        <dsp:cNvPr id="0" name=""/>
        <dsp:cNvSpPr/>
      </dsp:nvSpPr>
      <dsp:spPr>
        <a:xfrm>
          <a:off x="222191" y="2921435"/>
          <a:ext cx="403985" cy="4039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873BB-0FBD-48EF-9C16-5DD0C53A4F9F}">
      <dsp:nvSpPr>
        <dsp:cNvPr id="0" name=""/>
        <dsp:cNvSpPr/>
      </dsp:nvSpPr>
      <dsp:spPr>
        <a:xfrm>
          <a:off x="848369" y="2756168"/>
          <a:ext cx="5360067" cy="73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7" tIns="77737" rIns="77737" bIns="777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baseline="0"/>
            <a:t>4</a:t>
          </a:r>
          <a:r>
            <a:rPr lang="fr-CA" sz="1800" kern="1200" baseline="30000"/>
            <a:t>E</a:t>
          </a:r>
          <a:r>
            <a:rPr lang="fr-CA" sz="1800" kern="1200" baseline="0"/>
            <a:t> ÉTAPE: SE FAIRE UNE FICHE RÉSUMÉ DE CE QU’ON A LU (REVOIR CHAPITRE 4 AU BESOIN)</a:t>
          </a:r>
          <a:endParaRPr lang="en-US" sz="1800" kern="1200"/>
        </a:p>
      </dsp:txBody>
      <dsp:txXfrm>
        <a:off x="848369" y="2756168"/>
        <a:ext cx="5360067" cy="734518"/>
      </dsp:txXfrm>
    </dsp:sp>
    <dsp:sp modelId="{02D7C716-6728-40DF-AA1B-BEB74051FCAD}">
      <dsp:nvSpPr>
        <dsp:cNvPr id="0" name=""/>
        <dsp:cNvSpPr/>
      </dsp:nvSpPr>
      <dsp:spPr>
        <a:xfrm>
          <a:off x="0" y="3674317"/>
          <a:ext cx="6208437" cy="7345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8811C-526E-41FA-B414-83FF295B4D7E}">
      <dsp:nvSpPr>
        <dsp:cNvPr id="0" name=""/>
        <dsp:cNvSpPr/>
      </dsp:nvSpPr>
      <dsp:spPr>
        <a:xfrm>
          <a:off x="222191" y="3839583"/>
          <a:ext cx="403985" cy="4039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949C8-443A-4C3E-90F9-25BEC418652D}">
      <dsp:nvSpPr>
        <dsp:cNvPr id="0" name=""/>
        <dsp:cNvSpPr/>
      </dsp:nvSpPr>
      <dsp:spPr>
        <a:xfrm>
          <a:off x="848369" y="3674317"/>
          <a:ext cx="5360067" cy="73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7" tIns="77737" rIns="77737" bIns="777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baseline="0" dirty="0"/>
            <a:t>SI ON UTILISE LES FICHES DE LECTURE = UNE IDÉE PAR FICHE (THÈME, SOURCE, CONTENU, CLASSEMENT)</a:t>
          </a:r>
          <a:endParaRPr lang="en-US" sz="1800" kern="1200" dirty="0"/>
        </a:p>
      </dsp:txBody>
      <dsp:txXfrm>
        <a:off x="848369" y="3674317"/>
        <a:ext cx="5360067" cy="734518"/>
      </dsp:txXfrm>
    </dsp:sp>
    <dsp:sp modelId="{90010835-AFBF-4754-9029-3CEEBE66886C}">
      <dsp:nvSpPr>
        <dsp:cNvPr id="0" name=""/>
        <dsp:cNvSpPr/>
      </dsp:nvSpPr>
      <dsp:spPr>
        <a:xfrm>
          <a:off x="0" y="4592465"/>
          <a:ext cx="6208437" cy="7345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A0585-4A6C-4146-8750-0BB062ED8EF0}">
      <dsp:nvSpPr>
        <dsp:cNvPr id="0" name=""/>
        <dsp:cNvSpPr/>
      </dsp:nvSpPr>
      <dsp:spPr>
        <a:xfrm>
          <a:off x="222191" y="4757732"/>
          <a:ext cx="403985" cy="4039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07118-027D-49AE-AED9-068DBC9B2A4A}">
      <dsp:nvSpPr>
        <dsp:cNvPr id="0" name=""/>
        <dsp:cNvSpPr/>
      </dsp:nvSpPr>
      <dsp:spPr>
        <a:xfrm>
          <a:off x="848369" y="4592465"/>
          <a:ext cx="5360067" cy="73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7" tIns="77737" rIns="77737" bIns="777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PRENDRE EN NOTE LES SOURCES BIBLIOGRAPHIQUES POUR VOS MÉDIAGRAPHIES= HABITUDE À PRENDRE +++</a:t>
          </a:r>
        </a:p>
      </dsp:txBody>
      <dsp:txXfrm>
        <a:off x="848369" y="4592465"/>
        <a:ext cx="5360067" cy="734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950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95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658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39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73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001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282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6173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005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879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738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998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705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977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09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530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969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E268D9-5191-4E68-8615-EDBB7EF8BB29}" type="datetimeFigureOut">
              <a:rPr lang="fr-CA" smtClean="0"/>
              <a:t>2023-08-19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C0AF33-0781-446B-92CC-7B1DC053D56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64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41B61-4DFE-D937-E71F-AE602EC9B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Savoir prendre de bonnes notes et lire activement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0C3841-43F6-8951-FD19-8C182DE5E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L’essentiel pour réussir, chapitres 4 et 5</a:t>
            </a:r>
          </a:p>
        </p:txBody>
      </p:sp>
    </p:spTree>
    <p:extLst>
      <p:ext uri="{BB962C8B-B14F-4D97-AF65-F5344CB8AC3E}">
        <p14:creationId xmlns:p14="http://schemas.microsoft.com/office/powerpoint/2010/main" val="2659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9D12A-CBB1-C0AA-4558-6AF1E60B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À quoi ça sert de prendre des notes?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EAAD7-0FB4-3B13-5461-2F880299AF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Aide à rester concentré</a:t>
            </a:r>
          </a:p>
          <a:p>
            <a:r>
              <a:rPr lang="fr-CA" dirty="0"/>
              <a:t>Aide à le mettre dans ses mots pour mieux comprendre</a:t>
            </a:r>
          </a:p>
          <a:p>
            <a:r>
              <a:rPr lang="fr-CA" dirty="0"/>
              <a:t>Aide à étudier, travailler sa mémoire</a:t>
            </a:r>
          </a:p>
          <a:p>
            <a:r>
              <a:rPr lang="fr-CA" dirty="0"/>
              <a:t>Qu’est-ce qu’on prend en note?</a:t>
            </a:r>
          </a:p>
        </p:txBody>
      </p:sp>
    </p:spTree>
    <p:extLst>
      <p:ext uri="{BB962C8B-B14F-4D97-AF65-F5344CB8AC3E}">
        <p14:creationId xmlns:p14="http://schemas.microsoft.com/office/powerpoint/2010/main" val="3244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2E21E1-CAA7-707C-FC30-D9A2C8BB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7" y="4519749"/>
            <a:ext cx="10805790" cy="1270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/>
              <a:t>La courbe de rétention d’ebbinghaus</a:t>
            </a:r>
          </a:p>
        </p:txBody>
      </p:sp>
      <p:sp>
        <p:nvSpPr>
          <p:cNvPr id="23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831BA98-EED5-A9FA-CFD4-CFD3A7251E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232140" y="691546"/>
            <a:ext cx="7724602" cy="35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F7B760-1BF4-99AC-FB69-9FFCA4FE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fr-CA" dirty="0"/>
              <a:t>Les petits trucs pour s’aider…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E31C9A4-C6AE-99D5-8714-27BD5C0C70E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4918197"/>
              </p:ext>
            </p:extLst>
          </p:nvPr>
        </p:nvGraphicFramePr>
        <p:xfrm>
          <a:off x="-27564" y="1334278"/>
          <a:ext cx="12287987" cy="495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957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1C4D51-6E4D-2664-2CB6-869AA27F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fr-CA" sz="4600"/>
              <a:t>Quels sont les comportements à éviter?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0A1BF17-8EAA-F232-DD6D-78502BFD1F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3614512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628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7A6A2-E4A8-2A06-2894-F8DDC68E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Pour prendre des bonnes notes, voir pp. 35-39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A61D60-F2B6-940F-A827-C514CFD5BF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À chacun son style, mais quelques classiques:</a:t>
            </a:r>
          </a:p>
          <a:p>
            <a:r>
              <a:rPr lang="fr-CA" dirty="0"/>
              <a:t>Dater, paginer, numéro de séquence de cours, espace à gauche, reprendre les grands thèmes (</a:t>
            </a:r>
            <a:r>
              <a:rPr lang="fr-CA" dirty="0" err="1"/>
              <a:t>p.ex.plan</a:t>
            </a:r>
            <a:r>
              <a:rPr lang="fr-CA" dirty="0"/>
              <a:t> de leçon au tableau) et </a:t>
            </a:r>
            <a:r>
              <a:rPr lang="fr-CA" dirty="0" err="1"/>
              <a:t>posez-vous</a:t>
            </a:r>
            <a:r>
              <a:rPr lang="fr-CA" dirty="0"/>
              <a:t> des questions comme si vous prépariez un examen sur la matière.</a:t>
            </a:r>
          </a:p>
          <a:p>
            <a:r>
              <a:rPr lang="fr-CA" dirty="0"/>
              <a:t>Relire ses notes avant le prochain cours pour compléter au besoin et poser des questions aux enseignants</a:t>
            </a:r>
          </a:p>
        </p:txBody>
      </p:sp>
    </p:spTree>
    <p:extLst>
      <p:ext uri="{BB962C8B-B14F-4D97-AF65-F5344CB8AC3E}">
        <p14:creationId xmlns:p14="http://schemas.microsoft.com/office/powerpoint/2010/main" val="24333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0934DB-9F1A-48E6-9566-081FE345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2E886C7D-C382-493B-ADAD-58CB79E7C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37704" y="0"/>
            <a:ext cx="4654296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7174DB-34DA-BE89-378F-FFCF81546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515" y="685800"/>
            <a:ext cx="3103122" cy="5400892"/>
          </a:xfrm>
        </p:spPr>
        <p:txBody>
          <a:bodyPr>
            <a:normAutofit/>
          </a:bodyPr>
          <a:lstStyle/>
          <a:p>
            <a:r>
              <a:rPr lang="fr-CA" sz="4600">
                <a:solidFill>
                  <a:srgbClr val="FFFFFF"/>
                </a:solidFill>
              </a:rPr>
              <a:t>Lire activement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A15E9C3-FAFD-ED46-E1C6-8E0691E6887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3521815"/>
              </p:ext>
            </p:extLst>
          </p:nvPr>
        </p:nvGraphicFramePr>
        <p:xfrm>
          <a:off x="685800" y="643468"/>
          <a:ext cx="6208437" cy="53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404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30</TotalTime>
  <Words>359</Words>
  <Application>Microsoft Office PowerPoint</Application>
  <PresentationFormat>Grand écran</PresentationFormat>
  <Paragraphs>32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Impact</vt:lpstr>
      <vt:lpstr>Grand événement</vt:lpstr>
      <vt:lpstr>Savoir prendre de bonnes notes et lire activement</vt:lpstr>
      <vt:lpstr>À quoi ça sert de prendre des notes?</vt:lpstr>
      <vt:lpstr>La courbe de rétention d’ebbinghaus</vt:lpstr>
      <vt:lpstr>Les petits trucs pour s’aider…</vt:lpstr>
      <vt:lpstr>Quels sont les comportements à éviter?</vt:lpstr>
      <vt:lpstr>Pour prendre des bonnes notes, voir pp. 35-39</vt:lpstr>
      <vt:lpstr>Lire activement</vt:lpstr>
    </vt:vector>
  </TitlesOfParts>
  <Company>College Merici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Savoir prendre de bonnes notes et lire activement</dc:title>
  <dc:creator>Céline Gagnon</dc:creator>
  <cp:lastModifiedBy>Céline Gagnon</cp:lastModifiedBy>
  <cp:revision>3</cp:revision>
  <dcterms:created xsi:type="dcterms:W3CDTF">2023-07-24T19:29:42Z</dcterms:created>
  <dcterms:modified xsi:type="dcterms:W3CDTF">2023-08-19T16:16:52Z</dcterms:modified>
</cp:coreProperties>
</file>