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F0A088-CF0A-4B7F-A371-BE1E646F2B9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6C41EE5-A66F-4258-9586-78C7850D4F27}">
      <dgm:prSet/>
      <dgm:spPr/>
      <dgm:t>
        <a:bodyPr/>
        <a:lstStyle/>
        <a:p>
          <a:r>
            <a:rPr lang="fr-CA"/>
            <a:t>Organisme gouvernemental neutre</a:t>
          </a:r>
          <a:endParaRPr lang="en-US"/>
        </a:p>
      </dgm:t>
    </dgm:pt>
    <dgm:pt modelId="{3C39E549-962B-4E0D-AFFF-0E8130107D29}" type="parTrans" cxnId="{15701CEB-8343-42B4-A870-BCD3546A2951}">
      <dgm:prSet/>
      <dgm:spPr/>
      <dgm:t>
        <a:bodyPr/>
        <a:lstStyle/>
        <a:p>
          <a:endParaRPr lang="en-US"/>
        </a:p>
      </dgm:t>
    </dgm:pt>
    <dgm:pt modelId="{5B7A66EF-0921-45D8-890E-9DD55F763395}" type="sibTrans" cxnId="{15701CEB-8343-42B4-A870-BCD3546A2951}">
      <dgm:prSet/>
      <dgm:spPr/>
      <dgm:t>
        <a:bodyPr/>
        <a:lstStyle/>
        <a:p>
          <a:endParaRPr lang="en-US"/>
        </a:p>
      </dgm:t>
    </dgm:pt>
    <dgm:pt modelId="{9ED37367-5BD3-43FB-B464-09C3A08954F2}">
      <dgm:prSet/>
      <dgm:spPr/>
      <dgm:t>
        <a:bodyPr/>
        <a:lstStyle/>
        <a:p>
          <a:r>
            <a:rPr lang="fr-CA"/>
            <a:t>Veille au respect des droits des personnes en situation de vulnérabilité</a:t>
          </a:r>
          <a:endParaRPr lang="en-US"/>
        </a:p>
      </dgm:t>
    </dgm:pt>
    <dgm:pt modelId="{F1BD5C69-CB57-4669-9074-7D11367B21E6}" type="parTrans" cxnId="{80DCACD9-8AE5-424B-ACF0-60AF59A36709}">
      <dgm:prSet/>
      <dgm:spPr/>
      <dgm:t>
        <a:bodyPr/>
        <a:lstStyle/>
        <a:p>
          <a:endParaRPr lang="en-US"/>
        </a:p>
      </dgm:t>
    </dgm:pt>
    <dgm:pt modelId="{2909AD0B-5993-4FDC-A681-2F8A6743FC67}" type="sibTrans" cxnId="{80DCACD9-8AE5-424B-ACF0-60AF59A36709}">
      <dgm:prSet/>
      <dgm:spPr/>
      <dgm:t>
        <a:bodyPr/>
        <a:lstStyle/>
        <a:p>
          <a:endParaRPr lang="en-US"/>
        </a:p>
      </dgm:t>
    </dgm:pt>
    <dgm:pt modelId="{A5FEDA5B-A1D0-4DC1-BAC4-BFF29F444ABD}">
      <dgm:prSet/>
      <dgm:spPr/>
      <dgm:t>
        <a:bodyPr/>
        <a:lstStyle/>
        <a:p>
          <a:r>
            <a:rPr lang="fr-CA"/>
            <a:t>Changements majeurs apportés à la loi en 2022 qui permettent une meilleure autonomisation des personnes qui tient compte de leurs intérêts, ainsi qu’une reddition de compte plus serrée pour éviter les abus</a:t>
          </a:r>
          <a:endParaRPr lang="en-US"/>
        </a:p>
      </dgm:t>
    </dgm:pt>
    <dgm:pt modelId="{96D931AC-3A7A-47EE-A1B4-43D28324E7A3}" type="parTrans" cxnId="{824657BF-7AEE-4FE9-A408-E61B79194261}">
      <dgm:prSet/>
      <dgm:spPr/>
      <dgm:t>
        <a:bodyPr/>
        <a:lstStyle/>
        <a:p>
          <a:endParaRPr lang="en-US"/>
        </a:p>
      </dgm:t>
    </dgm:pt>
    <dgm:pt modelId="{1CAB5BF5-91B0-48EF-BCC4-58E171F6D17C}" type="sibTrans" cxnId="{824657BF-7AEE-4FE9-A408-E61B79194261}">
      <dgm:prSet/>
      <dgm:spPr/>
      <dgm:t>
        <a:bodyPr/>
        <a:lstStyle/>
        <a:p>
          <a:endParaRPr lang="en-US"/>
        </a:p>
      </dgm:t>
    </dgm:pt>
    <dgm:pt modelId="{8D3F32B5-54F7-4332-A404-EA6B768EFE4A}" type="pres">
      <dgm:prSet presAssocID="{4AF0A088-CF0A-4B7F-A371-BE1E646F2B94}" presName="linear" presStyleCnt="0">
        <dgm:presLayoutVars>
          <dgm:animLvl val="lvl"/>
          <dgm:resizeHandles val="exact"/>
        </dgm:presLayoutVars>
      </dgm:prSet>
      <dgm:spPr/>
    </dgm:pt>
    <dgm:pt modelId="{8576FA75-ECFC-4E24-99B1-5F2689EECCF7}" type="pres">
      <dgm:prSet presAssocID="{26C41EE5-A66F-4258-9586-78C7850D4F2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5B9F4F4-F59B-4528-8F91-6AAFC9BEB2A8}" type="pres">
      <dgm:prSet presAssocID="{5B7A66EF-0921-45D8-890E-9DD55F763395}" presName="spacer" presStyleCnt="0"/>
      <dgm:spPr/>
    </dgm:pt>
    <dgm:pt modelId="{FD5889C8-4E34-4018-942D-E6F90ECA9CBB}" type="pres">
      <dgm:prSet presAssocID="{9ED37367-5BD3-43FB-B464-09C3A08954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0888B39-CB20-4F90-93EB-3A06933E8B28}" type="pres">
      <dgm:prSet presAssocID="{2909AD0B-5993-4FDC-A681-2F8A6743FC67}" presName="spacer" presStyleCnt="0"/>
      <dgm:spPr/>
    </dgm:pt>
    <dgm:pt modelId="{17366D0A-479E-4B90-B897-A462A18D232C}" type="pres">
      <dgm:prSet presAssocID="{A5FEDA5B-A1D0-4DC1-BAC4-BFF29F444AB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E90681B-06AE-4718-8A27-A4C20942A408}" type="presOf" srcId="{26C41EE5-A66F-4258-9586-78C7850D4F27}" destId="{8576FA75-ECFC-4E24-99B1-5F2689EECCF7}" srcOrd="0" destOrd="0" presId="urn:microsoft.com/office/officeart/2005/8/layout/vList2"/>
    <dgm:cxn modelId="{9078CC26-3BAD-4EE6-A1F1-CCBFA9367CE0}" type="presOf" srcId="{A5FEDA5B-A1D0-4DC1-BAC4-BFF29F444ABD}" destId="{17366D0A-479E-4B90-B897-A462A18D232C}" srcOrd="0" destOrd="0" presId="urn:microsoft.com/office/officeart/2005/8/layout/vList2"/>
    <dgm:cxn modelId="{6BBD4F69-99FD-4450-BBFB-55FBE5699659}" type="presOf" srcId="{4AF0A088-CF0A-4B7F-A371-BE1E646F2B94}" destId="{8D3F32B5-54F7-4332-A404-EA6B768EFE4A}" srcOrd="0" destOrd="0" presId="urn:microsoft.com/office/officeart/2005/8/layout/vList2"/>
    <dgm:cxn modelId="{F5ED834B-88AA-4DAE-90AE-EF2A6DA5F8DF}" type="presOf" srcId="{9ED37367-5BD3-43FB-B464-09C3A08954F2}" destId="{FD5889C8-4E34-4018-942D-E6F90ECA9CBB}" srcOrd="0" destOrd="0" presId="urn:microsoft.com/office/officeart/2005/8/layout/vList2"/>
    <dgm:cxn modelId="{824657BF-7AEE-4FE9-A408-E61B79194261}" srcId="{4AF0A088-CF0A-4B7F-A371-BE1E646F2B94}" destId="{A5FEDA5B-A1D0-4DC1-BAC4-BFF29F444ABD}" srcOrd="2" destOrd="0" parTransId="{96D931AC-3A7A-47EE-A1B4-43D28324E7A3}" sibTransId="{1CAB5BF5-91B0-48EF-BCC4-58E171F6D17C}"/>
    <dgm:cxn modelId="{80DCACD9-8AE5-424B-ACF0-60AF59A36709}" srcId="{4AF0A088-CF0A-4B7F-A371-BE1E646F2B94}" destId="{9ED37367-5BD3-43FB-B464-09C3A08954F2}" srcOrd="1" destOrd="0" parTransId="{F1BD5C69-CB57-4669-9074-7D11367B21E6}" sibTransId="{2909AD0B-5993-4FDC-A681-2F8A6743FC67}"/>
    <dgm:cxn modelId="{15701CEB-8343-42B4-A870-BCD3546A2951}" srcId="{4AF0A088-CF0A-4B7F-A371-BE1E646F2B94}" destId="{26C41EE5-A66F-4258-9586-78C7850D4F27}" srcOrd="0" destOrd="0" parTransId="{3C39E549-962B-4E0D-AFFF-0E8130107D29}" sibTransId="{5B7A66EF-0921-45D8-890E-9DD55F763395}"/>
    <dgm:cxn modelId="{7AF8EB80-871B-40A5-8E69-284095AE438B}" type="presParOf" srcId="{8D3F32B5-54F7-4332-A404-EA6B768EFE4A}" destId="{8576FA75-ECFC-4E24-99B1-5F2689EECCF7}" srcOrd="0" destOrd="0" presId="urn:microsoft.com/office/officeart/2005/8/layout/vList2"/>
    <dgm:cxn modelId="{32421208-902E-455B-8105-5EC37136F742}" type="presParOf" srcId="{8D3F32B5-54F7-4332-A404-EA6B768EFE4A}" destId="{75B9F4F4-F59B-4528-8F91-6AAFC9BEB2A8}" srcOrd="1" destOrd="0" presId="urn:microsoft.com/office/officeart/2005/8/layout/vList2"/>
    <dgm:cxn modelId="{8B669A1D-3105-413F-825E-8F82B64CA11B}" type="presParOf" srcId="{8D3F32B5-54F7-4332-A404-EA6B768EFE4A}" destId="{FD5889C8-4E34-4018-942D-E6F90ECA9CBB}" srcOrd="2" destOrd="0" presId="urn:microsoft.com/office/officeart/2005/8/layout/vList2"/>
    <dgm:cxn modelId="{FFD7BC86-1AC4-4ECF-96C6-DDBD4A4E3807}" type="presParOf" srcId="{8D3F32B5-54F7-4332-A404-EA6B768EFE4A}" destId="{90888B39-CB20-4F90-93EB-3A06933E8B28}" srcOrd="3" destOrd="0" presId="urn:microsoft.com/office/officeart/2005/8/layout/vList2"/>
    <dgm:cxn modelId="{ED9D3440-EAF4-4351-BD73-84F7166A4E91}" type="presParOf" srcId="{8D3F32B5-54F7-4332-A404-EA6B768EFE4A}" destId="{17366D0A-479E-4B90-B897-A462A18D232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91B48-C9F9-4EA2-8BA8-343E89B59D5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0A1A582-671C-4481-824F-0EC2DE20CDCB}">
      <dgm:prSet/>
      <dgm:spPr/>
      <dgm:t>
        <a:bodyPr/>
        <a:lstStyle/>
        <a:p>
          <a:r>
            <a:rPr lang="fr-CA"/>
            <a:t>Voir tableau 5.1 (page 51)</a:t>
          </a:r>
          <a:endParaRPr lang="en-US"/>
        </a:p>
      </dgm:t>
    </dgm:pt>
    <dgm:pt modelId="{B19565A9-1AEF-4E60-B44B-D3FBA96920B7}" type="parTrans" cxnId="{A9CC2278-2ACE-4F32-81B3-AF62F2C43E15}">
      <dgm:prSet/>
      <dgm:spPr/>
      <dgm:t>
        <a:bodyPr/>
        <a:lstStyle/>
        <a:p>
          <a:endParaRPr lang="en-US"/>
        </a:p>
      </dgm:t>
    </dgm:pt>
    <dgm:pt modelId="{CC2523FE-E473-4796-B351-5CE521967508}" type="sibTrans" cxnId="{A9CC2278-2ACE-4F32-81B3-AF62F2C43E15}">
      <dgm:prSet/>
      <dgm:spPr/>
      <dgm:t>
        <a:bodyPr/>
        <a:lstStyle/>
        <a:p>
          <a:endParaRPr lang="en-US"/>
        </a:p>
      </dgm:t>
    </dgm:pt>
    <dgm:pt modelId="{27559206-4EA1-4129-9C24-A09AB7954B2E}">
      <dgm:prSet/>
      <dgm:spPr/>
      <dgm:t>
        <a:bodyPr/>
        <a:lstStyle/>
        <a:p>
          <a:r>
            <a:rPr lang="fr-CA"/>
            <a:t>Mandat domestique</a:t>
          </a:r>
          <a:endParaRPr lang="en-US"/>
        </a:p>
      </dgm:t>
    </dgm:pt>
    <dgm:pt modelId="{FB585E29-61F6-4F01-8123-6E5E0B7E82AC}" type="parTrans" cxnId="{C543B938-85BD-4931-BDA0-5652C3C5505D}">
      <dgm:prSet/>
      <dgm:spPr/>
      <dgm:t>
        <a:bodyPr/>
        <a:lstStyle/>
        <a:p>
          <a:endParaRPr lang="en-US"/>
        </a:p>
      </dgm:t>
    </dgm:pt>
    <dgm:pt modelId="{34E79EE0-C6DB-4979-868E-EF918F74A04C}" type="sibTrans" cxnId="{C543B938-85BD-4931-BDA0-5652C3C5505D}">
      <dgm:prSet/>
      <dgm:spPr/>
      <dgm:t>
        <a:bodyPr/>
        <a:lstStyle/>
        <a:p>
          <a:endParaRPr lang="en-US"/>
        </a:p>
      </dgm:t>
    </dgm:pt>
    <dgm:pt modelId="{1FD04B90-1027-4944-8E51-E9F62C285D31}">
      <dgm:prSet/>
      <dgm:spPr/>
      <dgm:t>
        <a:bodyPr/>
        <a:lstStyle/>
        <a:p>
          <a:r>
            <a:rPr lang="fr-CA"/>
            <a:t>Mesure de représentation temporaire</a:t>
          </a:r>
          <a:endParaRPr lang="en-US"/>
        </a:p>
      </dgm:t>
    </dgm:pt>
    <dgm:pt modelId="{B55445D2-051D-49A9-A330-EC6DFFEAECDF}" type="parTrans" cxnId="{EB49400C-A325-436F-B8CE-4ACC11A8BDC4}">
      <dgm:prSet/>
      <dgm:spPr/>
      <dgm:t>
        <a:bodyPr/>
        <a:lstStyle/>
        <a:p>
          <a:endParaRPr lang="en-US"/>
        </a:p>
      </dgm:t>
    </dgm:pt>
    <dgm:pt modelId="{9CB79C2B-73F1-4DAE-9EFC-7A3F3A5F911B}" type="sibTrans" cxnId="{EB49400C-A325-436F-B8CE-4ACC11A8BDC4}">
      <dgm:prSet/>
      <dgm:spPr/>
      <dgm:t>
        <a:bodyPr/>
        <a:lstStyle/>
        <a:p>
          <a:endParaRPr lang="en-US"/>
        </a:p>
      </dgm:t>
    </dgm:pt>
    <dgm:pt modelId="{A6C8DA54-EDF9-4C32-99F8-898A02C4F1F4}">
      <dgm:prSet/>
      <dgm:spPr/>
      <dgm:t>
        <a:bodyPr/>
        <a:lstStyle/>
        <a:p>
          <a:r>
            <a:rPr lang="fr-CA"/>
            <a:t>Administration par un tiers</a:t>
          </a:r>
          <a:endParaRPr lang="en-US"/>
        </a:p>
      </dgm:t>
    </dgm:pt>
    <dgm:pt modelId="{53D04252-83A2-4D11-8B35-E496BD0E1FEC}" type="parTrans" cxnId="{1513D69A-4DE0-4DF6-80CF-C697E9069D10}">
      <dgm:prSet/>
      <dgm:spPr/>
      <dgm:t>
        <a:bodyPr/>
        <a:lstStyle/>
        <a:p>
          <a:endParaRPr lang="en-US"/>
        </a:p>
      </dgm:t>
    </dgm:pt>
    <dgm:pt modelId="{FDEBC5E7-8A94-44FF-8EF4-F152914D4E2B}" type="sibTrans" cxnId="{1513D69A-4DE0-4DF6-80CF-C697E9069D10}">
      <dgm:prSet/>
      <dgm:spPr/>
      <dgm:t>
        <a:bodyPr/>
        <a:lstStyle/>
        <a:p>
          <a:endParaRPr lang="en-US"/>
        </a:p>
      </dgm:t>
    </dgm:pt>
    <dgm:pt modelId="{78C275A0-6C72-4871-A961-440B0B355688}">
      <dgm:prSet/>
      <dgm:spPr/>
      <dgm:t>
        <a:bodyPr/>
        <a:lstStyle/>
        <a:p>
          <a:r>
            <a:rPr lang="fr-CA"/>
            <a:t>Procuration</a:t>
          </a:r>
          <a:endParaRPr lang="en-US"/>
        </a:p>
      </dgm:t>
    </dgm:pt>
    <dgm:pt modelId="{4E92D6A7-F5B2-4530-8B99-F5A6FFC4CC79}" type="parTrans" cxnId="{2725C40C-49F1-4AB6-BF56-7B956CB62921}">
      <dgm:prSet/>
      <dgm:spPr/>
      <dgm:t>
        <a:bodyPr/>
        <a:lstStyle/>
        <a:p>
          <a:endParaRPr lang="en-US"/>
        </a:p>
      </dgm:t>
    </dgm:pt>
    <dgm:pt modelId="{3D3C8F15-75BD-4546-AF67-BF05DB120653}" type="sibTrans" cxnId="{2725C40C-49F1-4AB6-BF56-7B956CB62921}">
      <dgm:prSet/>
      <dgm:spPr/>
      <dgm:t>
        <a:bodyPr/>
        <a:lstStyle/>
        <a:p>
          <a:endParaRPr lang="en-US"/>
        </a:p>
      </dgm:t>
    </dgm:pt>
    <dgm:pt modelId="{8AA6C136-C22D-4C6F-B65D-FB81744C1BCB}">
      <dgm:prSet/>
      <dgm:spPr/>
      <dgm:t>
        <a:bodyPr/>
        <a:lstStyle/>
        <a:p>
          <a:r>
            <a:rPr lang="fr-CA" b="1"/>
            <a:t>Mandat de protection- évite la mesure judiciaire (p.55)</a:t>
          </a:r>
          <a:endParaRPr lang="en-US"/>
        </a:p>
      </dgm:t>
    </dgm:pt>
    <dgm:pt modelId="{FC378F0D-48D7-4BFC-B34B-8D29B62255D6}" type="parTrans" cxnId="{A05E7638-D5E9-4B00-9E48-70BC14ECA328}">
      <dgm:prSet/>
      <dgm:spPr/>
      <dgm:t>
        <a:bodyPr/>
        <a:lstStyle/>
        <a:p>
          <a:endParaRPr lang="en-US"/>
        </a:p>
      </dgm:t>
    </dgm:pt>
    <dgm:pt modelId="{7174FF34-1EA1-48D3-9928-5B653508DE6C}" type="sibTrans" cxnId="{A05E7638-D5E9-4B00-9E48-70BC14ECA328}">
      <dgm:prSet/>
      <dgm:spPr/>
      <dgm:t>
        <a:bodyPr/>
        <a:lstStyle/>
        <a:p>
          <a:endParaRPr lang="en-US"/>
        </a:p>
      </dgm:t>
    </dgm:pt>
    <dgm:pt modelId="{D135730B-3E64-4E21-ABE5-FA090AFA3E8D}">
      <dgm:prSet/>
      <dgm:spPr/>
      <dgm:t>
        <a:bodyPr/>
        <a:lstStyle/>
        <a:p>
          <a:r>
            <a:rPr lang="fr-CA"/>
            <a:t>Mesure d’assistance</a:t>
          </a:r>
          <a:endParaRPr lang="en-US"/>
        </a:p>
      </dgm:t>
    </dgm:pt>
    <dgm:pt modelId="{11568AE5-50A3-4536-9595-9307FC3881D9}" type="parTrans" cxnId="{28DF730A-64BB-44E5-AD6B-18E7395B186B}">
      <dgm:prSet/>
      <dgm:spPr/>
      <dgm:t>
        <a:bodyPr/>
        <a:lstStyle/>
        <a:p>
          <a:endParaRPr lang="en-US"/>
        </a:p>
      </dgm:t>
    </dgm:pt>
    <dgm:pt modelId="{AB2F2D9A-E5FC-4A75-9796-6DFF677795B3}" type="sibTrans" cxnId="{28DF730A-64BB-44E5-AD6B-18E7395B186B}">
      <dgm:prSet/>
      <dgm:spPr/>
      <dgm:t>
        <a:bodyPr/>
        <a:lstStyle/>
        <a:p>
          <a:endParaRPr lang="en-US"/>
        </a:p>
      </dgm:t>
    </dgm:pt>
    <dgm:pt modelId="{9EB0C374-B03F-4AFD-BE46-16231CD18AC3}">
      <dgm:prSet/>
      <dgm:spPr/>
      <dgm:t>
        <a:bodyPr/>
        <a:lstStyle/>
        <a:p>
          <a:r>
            <a:rPr lang="fr-CA" b="1"/>
            <a:t>Tutelle personnalisée aux adultes– mesure judiciaire(p.54)</a:t>
          </a:r>
          <a:endParaRPr lang="en-US"/>
        </a:p>
      </dgm:t>
    </dgm:pt>
    <dgm:pt modelId="{BD31B341-F70E-4A59-B5BF-69E82D5B1CB6}" type="parTrans" cxnId="{95FFECA3-7E91-4A69-93F5-6C9CD4FC554A}">
      <dgm:prSet/>
      <dgm:spPr/>
      <dgm:t>
        <a:bodyPr/>
        <a:lstStyle/>
        <a:p>
          <a:endParaRPr lang="en-US"/>
        </a:p>
      </dgm:t>
    </dgm:pt>
    <dgm:pt modelId="{7A2E711C-A2A2-40BC-9CEB-312B73F30A57}" type="sibTrans" cxnId="{95FFECA3-7E91-4A69-93F5-6C9CD4FC554A}">
      <dgm:prSet/>
      <dgm:spPr/>
      <dgm:t>
        <a:bodyPr/>
        <a:lstStyle/>
        <a:p>
          <a:endParaRPr lang="en-US"/>
        </a:p>
      </dgm:t>
    </dgm:pt>
    <dgm:pt modelId="{4750F39F-4BC3-416A-822A-6BDCF5A787B8}" type="pres">
      <dgm:prSet presAssocID="{41C91B48-C9F9-4EA2-8BA8-343E89B59D55}" presName="linear" presStyleCnt="0">
        <dgm:presLayoutVars>
          <dgm:animLvl val="lvl"/>
          <dgm:resizeHandles val="exact"/>
        </dgm:presLayoutVars>
      </dgm:prSet>
      <dgm:spPr/>
    </dgm:pt>
    <dgm:pt modelId="{5030650C-4AF4-46BD-A5A9-E9F47F6DEA60}" type="pres">
      <dgm:prSet presAssocID="{D0A1A582-671C-4481-824F-0EC2DE20CDCB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37922B1-CB59-4A67-A0F3-7394A507F9A4}" type="pres">
      <dgm:prSet presAssocID="{CC2523FE-E473-4796-B351-5CE521967508}" presName="spacer" presStyleCnt="0"/>
      <dgm:spPr/>
    </dgm:pt>
    <dgm:pt modelId="{4A0A0322-96CA-4CDF-81B3-5A5BA691B39E}" type="pres">
      <dgm:prSet presAssocID="{27559206-4EA1-4129-9C24-A09AB7954B2E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2B7E2DDF-6B7C-4084-80D2-D41CA46D066E}" type="pres">
      <dgm:prSet presAssocID="{34E79EE0-C6DB-4979-868E-EF918F74A04C}" presName="spacer" presStyleCnt="0"/>
      <dgm:spPr/>
    </dgm:pt>
    <dgm:pt modelId="{66EDBC25-574B-42DA-B249-330660B5C57D}" type="pres">
      <dgm:prSet presAssocID="{1FD04B90-1027-4944-8E51-E9F62C285D31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1DB2671B-D4DB-4D43-A0DF-F1DE9848AB44}" type="pres">
      <dgm:prSet presAssocID="{9CB79C2B-73F1-4DAE-9EFC-7A3F3A5F911B}" presName="spacer" presStyleCnt="0"/>
      <dgm:spPr/>
    </dgm:pt>
    <dgm:pt modelId="{0D29A3F7-5D37-45B5-93B0-DAA9A6ADCB5F}" type="pres">
      <dgm:prSet presAssocID="{A6C8DA54-EDF9-4C32-99F8-898A02C4F1F4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01A4EE51-4E4E-461E-8E99-29C61124E33C}" type="pres">
      <dgm:prSet presAssocID="{FDEBC5E7-8A94-44FF-8EF4-F152914D4E2B}" presName="spacer" presStyleCnt="0"/>
      <dgm:spPr/>
    </dgm:pt>
    <dgm:pt modelId="{A47F23C8-8E32-4252-90AC-A41FE852E0BB}" type="pres">
      <dgm:prSet presAssocID="{78C275A0-6C72-4871-A961-440B0B355688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F968161F-97BF-42F7-87AB-7A63599F2CFC}" type="pres">
      <dgm:prSet presAssocID="{3D3C8F15-75BD-4546-AF67-BF05DB120653}" presName="spacer" presStyleCnt="0"/>
      <dgm:spPr/>
    </dgm:pt>
    <dgm:pt modelId="{2CB9C1BF-194B-48BA-8D9A-15FE99F4F884}" type="pres">
      <dgm:prSet presAssocID="{8AA6C136-C22D-4C6F-B65D-FB81744C1BCB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447E7EDE-1B26-4CA6-B6F0-0E79B6744801}" type="pres">
      <dgm:prSet presAssocID="{7174FF34-1EA1-48D3-9928-5B653508DE6C}" presName="spacer" presStyleCnt="0"/>
      <dgm:spPr/>
    </dgm:pt>
    <dgm:pt modelId="{1284FE0F-1395-4E39-BB21-7F0FD3B63EB9}" type="pres">
      <dgm:prSet presAssocID="{D135730B-3E64-4E21-ABE5-FA090AFA3E8D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01BA0AC-9AF1-4647-8731-A9F2D216BF9E}" type="pres">
      <dgm:prSet presAssocID="{AB2F2D9A-E5FC-4A75-9796-6DFF677795B3}" presName="spacer" presStyleCnt="0"/>
      <dgm:spPr/>
    </dgm:pt>
    <dgm:pt modelId="{79A7D29B-B43B-4AB3-8CA0-61383EDFBFCC}" type="pres">
      <dgm:prSet presAssocID="{9EB0C374-B03F-4AFD-BE46-16231CD18AC3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8DF730A-64BB-44E5-AD6B-18E7395B186B}" srcId="{41C91B48-C9F9-4EA2-8BA8-343E89B59D55}" destId="{D135730B-3E64-4E21-ABE5-FA090AFA3E8D}" srcOrd="6" destOrd="0" parTransId="{11568AE5-50A3-4536-9595-9307FC3881D9}" sibTransId="{AB2F2D9A-E5FC-4A75-9796-6DFF677795B3}"/>
    <dgm:cxn modelId="{EB49400C-A325-436F-B8CE-4ACC11A8BDC4}" srcId="{41C91B48-C9F9-4EA2-8BA8-343E89B59D55}" destId="{1FD04B90-1027-4944-8E51-E9F62C285D31}" srcOrd="2" destOrd="0" parTransId="{B55445D2-051D-49A9-A330-EC6DFFEAECDF}" sibTransId="{9CB79C2B-73F1-4DAE-9EFC-7A3F3A5F911B}"/>
    <dgm:cxn modelId="{2725C40C-49F1-4AB6-BF56-7B956CB62921}" srcId="{41C91B48-C9F9-4EA2-8BA8-343E89B59D55}" destId="{78C275A0-6C72-4871-A961-440B0B355688}" srcOrd="4" destOrd="0" parTransId="{4E92D6A7-F5B2-4530-8B99-F5A6FFC4CC79}" sibTransId="{3D3C8F15-75BD-4546-AF67-BF05DB120653}"/>
    <dgm:cxn modelId="{6C33E216-E37D-468D-BC04-A8902BB1F17A}" type="presOf" srcId="{41C91B48-C9F9-4EA2-8BA8-343E89B59D55}" destId="{4750F39F-4BC3-416A-822A-6BDCF5A787B8}" srcOrd="0" destOrd="0" presId="urn:microsoft.com/office/officeart/2005/8/layout/vList2"/>
    <dgm:cxn modelId="{E781DB36-19AE-4355-8327-E39E0BACF9B6}" type="presOf" srcId="{78C275A0-6C72-4871-A961-440B0B355688}" destId="{A47F23C8-8E32-4252-90AC-A41FE852E0BB}" srcOrd="0" destOrd="0" presId="urn:microsoft.com/office/officeart/2005/8/layout/vList2"/>
    <dgm:cxn modelId="{A05E7638-D5E9-4B00-9E48-70BC14ECA328}" srcId="{41C91B48-C9F9-4EA2-8BA8-343E89B59D55}" destId="{8AA6C136-C22D-4C6F-B65D-FB81744C1BCB}" srcOrd="5" destOrd="0" parTransId="{FC378F0D-48D7-4BFC-B34B-8D29B62255D6}" sibTransId="{7174FF34-1EA1-48D3-9928-5B653508DE6C}"/>
    <dgm:cxn modelId="{C543B938-85BD-4931-BDA0-5652C3C5505D}" srcId="{41C91B48-C9F9-4EA2-8BA8-343E89B59D55}" destId="{27559206-4EA1-4129-9C24-A09AB7954B2E}" srcOrd="1" destOrd="0" parTransId="{FB585E29-61F6-4F01-8123-6E5E0B7E82AC}" sibTransId="{34E79EE0-C6DB-4979-868E-EF918F74A04C}"/>
    <dgm:cxn modelId="{1819505F-03DA-4E9E-BEE4-55DB088ECF05}" type="presOf" srcId="{D0A1A582-671C-4481-824F-0EC2DE20CDCB}" destId="{5030650C-4AF4-46BD-A5A9-E9F47F6DEA60}" srcOrd="0" destOrd="0" presId="urn:microsoft.com/office/officeart/2005/8/layout/vList2"/>
    <dgm:cxn modelId="{A9CC2278-2ACE-4F32-81B3-AF62F2C43E15}" srcId="{41C91B48-C9F9-4EA2-8BA8-343E89B59D55}" destId="{D0A1A582-671C-4481-824F-0EC2DE20CDCB}" srcOrd="0" destOrd="0" parTransId="{B19565A9-1AEF-4E60-B44B-D3FBA96920B7}" sibTransId="{CC2523FE-E473-4796-B351-5CE521967508}"/>
    <dgm:cxn modelId="{BB60CF79-BEEF-409B-B23B-8A1ECB9EB9AE}" type="presOf" srcId="{8AA6C136-C22D-4C6F-B65D-FB81744C1BCB}" destId="{2CB9C1BF-194B-48BA-8D9A-15FE99F4F884}" srcOrd="0" destOrd="0" presId="urn:microsoft.com/office/officeart/2005/8/layout/vList2"/>
    <dgm:cxn modelId="{30BC848F-E9DF-4BC5-A818-10A4012571DD}" type="presOf" srcId="{D135730B-3E64-4E21-ABE5-FA090AFA3E8D}" destId="{1284FE0F-1395-4E39-BB21-7F0FD3B63EB9}" srcOrd="0" destOrd="0" presId="urn:microsoft.com/office/officeart/2005/8/layout/vList2"/>
    <dgm:cxn modelId="{1513D69A-4DE0-4DF6-80CF-C697E9069D10}" srcId="{41C91B48-C9F9-4EA2-8BA8-343E89B59D55}" destId="{A6C8DA54-EDF9-4C32-99F8-898A02C4F1F4}" srcOrd="3" destOrd="0" parTransId="{53D04252-83A2-4D11-8B35-E496BD0E1FEC}" sibTransId="{FDEBC5E7-8A94-44FF-8EF4-F152914D4E2B}"/>
    <dgm:cxn modelId="{95FFECA3-7E91-4A69-93F5-6C9CD4FC554A}" srcId="{41C91B48-C9F9-4EA2-8BA8-343E89B59D55}" destId="{9EB0C374-B03F-4AFD-BE46-16231CD18AC3}" srcOrd="7" destOrd="0" parTransId="{BD31B341-F70E-4A59-B5BF-69E82D5B1CB6}" sibTransId="{7A2E711C-A2A2-40BC-9CEB-312B73F30A57}"/>
    <dgm:cxn modelId="{BFFA53C1-CD20-425A-AAA2-7E1C177262D4}" type="presOf" srcId="{A6C8DA54-EDF9-4C32-99F8-898A02C4F1F4}" destId="{0D29A3F7-5D37-45B5-93B0-DAA9A6ADCB5F}" srcOrd="0" destOrd="0" presId="urn:microsoft.com/office/officeart/2005/8/layout/vList2"/>
    <dgm:cxn modelId="{AF4500D3-ABE8-4BFA-BA40-78E0D3757636}" type="presOf" srcId="{1FD04B90-1027-4944-8E51-E9F62C285D31}" destId="{66EDBC25-574B-42DA-B249-330660B5C57D}" srcOrd="0" destOrd="0" presId="urn:microsoft.com/office/officeart/2005/8/layout/vList2"/>
    <dgm:cxn modelId="{A4FD14D5-B5DB-44FC-AC9C-F1E18627B2E2}" type="presOf" srcId="{27559206-4EA1-4129-9C24-A09AB7954B2E}" destId="{4A0A0322-96CA-4CDF-81B3-5A5BA691B39E}" srcOrd="0" destOrd="0" presId="urn:microsoft.com/office/officeart/2005/8/layout/vList2"/>
    <dgm:cxn modelId="{A7C050E3-6742-4A48-A714-10BC3E4DBE03}" type="presOf" srcId="{9EB0C374-B03F-4AFD-BE46-16231CD18AC3}" destId="{79A7D29B-B43B-4AB3-8CA0-61383EDFBFCC}" srcOrd="0" destOrd="0" presId="urn:microsoft.com/office/officeart/2005/8/layout/vList2"/>
    <dgm:cxn modelId="{80772C9C-62C5-4406-BAD9-21E4E1E39321}" type="presParOf" srcId="{4750F39F-4BC3-416A-822A-6BDCF5A787B8}" destId="{5030650C-4AF4-46BD-A5A9-E9F47F6DEA60}" srcOrd="0" destOrd="0" presId="urn:microsoft.com/office/officeart/2005/8/layout/vList2"/>
    <dgm:cxn modelId="{DDC1126B-0777-47AE-A973-C3B1CB2BF7C4}" type="presParOf" srcId="{4750F39F-4BC3-416A-822A-6BDCF5A787B8}" destId="{837922B1-CB59-4A67-A0F3-7394A507F9A4}" srcOrd="1" destOrd="0" presId="urn:microsoft.com/office/officeart/2005/8/layout/vList2"/>
    <dgm:cxn modelId="{BDF3285C-0336-4B7E-913A-C8B2842DCE32}" type="presParOf" srcId="{4750F39F-4BC3-416A-822A-6BDCF5A787B8}" destId="{4A0A0322-96CA-4CDF-81B3-5A5BA691B39E}" srcOrd="2" destOrd="0" presId="urn:microsoft.com/office/officeart/2005/8/layout/vList2"/>
    <dgm:cxn modelId="{A844611F-883F-4E31-B5A4-EF82CDE63D63}" type="presParOf" srcId="{4750F39F-4BC3-416A-822A-6BDCF5A787B8}" destId="{2B7E2DDF-6B7C-4084-80D2-D41CA46D066E}" srcOrd="3" destOrd="0" presId="urn:microsoft.com/office/officeart/2005/8/layout/vList2"/>
    <dgm:cxn modelId="{B8C61866-5C0F-4C5E-807A-B2867CF8B24F}" type="presParOf" srcId="{4750F39F-4BC3-416A-822A-6BDCF5A787B8}" destId="{66EDBC25-574B-42DA-B249-330660B5C57D}" srcOrd="4" destOrd="0" presId="urn:microsoft.com/office/officeart/2005/8/layout/vList2"/>
    <dgm:cxn modelId="{DB1C9C49-7799-4C33-A1EA-AF000A3C7CEB}" type="presParOf" srcId="{4750F39F-4BC3-416A-822A-6BDCF5A787B8}" destId="{1DB2671B-D4DB-4D43-A0DF-F1DE9848AB44}" srcOrd="5" destOrd="0" presId="urn:microsoft.com/office/officeart/2005/8/layout/vList2"/>
    <dgm:cxn modelId="{7DCCA65C-3C49-4A64-8A7F-3FC2155B0E66}" type="presParOf" srcId="{4750F39F-4BC3-416A-822A-6BDCF5A787B8}" destId="{0D29A3F7-5D37-45B5-93B0-DAA9A6ADCB5F}" srcOrd="6" destOrd="0" presId="urn:microsoft.com/office/officeart/2005/8/layout/vList2"/>
    <dgm:cxn modelId="{52081963-9BA4-4E19-83F3-77A3C7F0A8AD}" type="presParOf" srcId="{4750F39F-4BC3-416A-822A-6BDCF5A787B8}" destId="{01A4EE51-4E4E-461E-8E99-29C61124E33C}" srcOrd="7" destOrd="0" presId="urn:microsoft.com/office/officeart/2005/8/layout/vList2"/>
    <dgm:cxn modelId="{DBC5F385-9D70-46D2-8BB9-E8BBBA423E5D}" type="presParOf" srcId="{4750F39F-4BC3-416A-822A-6BDCF5A787B8}" destId="{A47F23C8-8E32-4252-90AC-A41FE852E0BB}" srcOrd="8" destOrd="0" presId="urn:microsoft.com/office/officeart/2005/8/layout/vList2"/>
    <dgm:cxn modelId="{ADDA5003-E7A5-406C-8D90-FE5E3A310947}" type="presParOf" srcId="{4750F39F-4BC3-416A-822A-6BDCF5A787B8}" destId="{F968161F-97BF-42F7-87AB-7A63599F2CFC}" srcOrd="9" destOrd="0" presId="urn:microsoft.com/office/officeart/2005/8/layout/vList2"/>
    <dgm:cxn modelId="{E2182664-8800-4A48-854D-401FBD8CC248}" type="presParOf" srcId="{4750F39F-4BC3-416A-822A-6BDCF5A787B8}" destId="{2CB9C1BF-194B-48BA-8D9A-15FE99F4F884}" srcOrd="10" destOrd="0" presId="urn:microsoft.com/office/officeart/2005/8/layout/vList2"/>
    <dgm:cxn modelId="{9FFF5EFF-745A-40EB-BFD8-128FF75D51A1}" type="presParOf" srcId="{4750F39F-4BC3-416A-822A-6BDCF5A787B8}" destId="{447E7EDE-1B26-4CA6-B6F0-0E79B6744801}" srcOrd="11" destOrd="0" presId="urn:microsoft.com/office/officeart/2005/8/layout/vList2"/>
    <dgm:cxn modelId="{B8A44BF4-5A6A-4537-B049-0C1CBB61E362}" type="presParOf" srcId="{4750F39F-4BC3-416A-822A-6BDCF5A787B8}" destId="{1284FE0F-1395-4E39-BB21-7F0FD3B63EB9}" srcOrd="12" destOrd="0" presId="urn:microsoft.com/office/officeart/2005/8/layout/vList2"/>
    <dgm:cxn modelId="{A71589E2-68F2-4B7A-A687-24A0F9C67D24}" type="presParOf" srcId="{4750F39F-4BC3-416A-822A-6BDCF5A787B8}" destId="{401BA0AC-9AF1-4647-8731-A9F2D216BF9E}" srcOrd="13" destOrd="0" presId="urn:microsoft.com/office/officeart/2005/8/layout/vList2"/>
    <dgm:cxn modelId="{F05F500E-3AA8-462D-B2A6-DC9767EFE3BB}" type="presParOf" srcId="{4750F39F-4BC3-416A-822A-6BDCF5A787B8}" destId="{79A7D29B-B43B-4AB3-8CA0-61383EDFBFC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7F4C5D-F85C-45AC-9FCD-E2D8CF84CDA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071E0FA-F66B-451F-BF1D-95A8FC25018E}">
      <dgm:prSet/>
      <dgm:spPr/>
      <dgm:t>
        <a:bodyPr/>
        <a:lstStyle/>
        <a:p>
          <a:r>
            <a:rPr lang="fr-CA"/>
            <a:t>(Curateur public du Québec, 2002a, cadre 1):Une personne est inapte lorsqu'elle est incapable de prendre soin d'elle-même ou d'administrer ses biens. </a:t>
          </a:r>
          <a:endParaRPr lang="en-US"/>
        </a:p>
      </dgm:t>
    </dgm:pt>
    <dgm:pt modelId="{B4B38A5A-F371-43D2-8C37-4B29F33235AB}" type="parTrans" cxnId="{0143E1FB-BB4A-4DD2-865E-FFD3791A2191}">
      <dgm:prSet/>
      <dgm:spPr/>
      <dgm:t>
        <a:bodyPr/>
        <a:lstStyle/>
        <a:p>
          <a:endParaRPr lang="en-US"/>
        </a:p>
      </dgm:t>
    </dgm:pt>
    <dgm:pt modelId="{17A2DA06-84A3-458A-9906-7370917F1B27}" type="sibTrans" cxnId="{0143E1FB-BB4A-4DD2-865E-FFD3791A2191}">
      <dgm:prSet/>
      <dgm:spPr/>
      <dgm:t>
        <a:bodyPr/>
        <a:lstStyle/>
        <a:p>
          <a:endParaRPr lang="en-US"/>
        </a:p>
      </dgm:t>
    </dgm:pt>
    <dgm:pt modelId="{648C3E19-C5D9-41F7-B900-51E3D5C0A535}">
      <dgm:prSet/>
      <dgm:spPr/>
      <dgm:t>
        <a:bodyPr/>
        <a:lstStyle/>
        <a:p>
          <a:r>
            <a:rPr lang="fr-CA"/>
            <a:t>(Curateur public du Québec, 2022): Une personne considérée inapte est plus vulnérable et doit donc être protégée, tel que stipulé dans le Code civil du Québec.</a:t>
          </a:r>
          <a:endParaRPr lang="en-US"/>
        </a:p>
      </dgm:t>
    </dgm:pt>
    <dgm:pt modelId="{03D718BD-30E4-4111-96DE-0B2DEE9A8A42}" type="parTrans" cxnId="{F8CA823F-1D7E-4B15-848D-D6DC1AFF3C69}">
      <dgm:prSet/>
      <dgm:spPr/>
      <dgm:t>
        <a:bodyPr/>
        <a:lstStyle/>
        <a:p>
          <a:endParaRPr lang="en-US"/>
        </a:p>
      </dgm:t>
    </dgm:pt>
    <dgm:pt modelId="{7EF27883-DC82-4212-B379-6E3B5B6049EE}" type="sibTrans" cxnId="{F8CA823F-1D7E-4B15-848D-D6DC1AFF3C69}">
      <dgm:prSet/>
      <dgm:spPr/>
      <dgm:t>
        <a:bodyPr/>
        <a:lstStyle/>
        <a:p>
          <a:endParaRPr lang="en-US"/>
        </a:p>
      </dgm:t>
    </dgm:pt>
    <dgm:pt modelId="{E546F838-4331-46D0-8DB6-6F2983F062F4}">
      <dgm:prSet/>
      <dgm:spPr/>
      <dgm:t>
        <a:bodyPr/>
        <a:lstStyle/>
        <a:p>
          <a:r>
            <a:rPr lang="fr-CA"/>
            <a:t>MD: fait une évaluation médicale qui évalue le degré d’inaptitude physique, psychologique et cognitive</a:t>
          </a:r>
          <a:endParaRPr lang="en-US"/>
        </a:p>
      </dgm:t>
    </dgm:pt>
    <dgm:pt modelId="{0063FB85-6239-4A28-9487-CA1716B63F65}" type="parTrans" cxnId="{E8594FBF-9806-4D5F-881C-66CC70BC5ADA}">
      <dgm:prSet/>
      <dgm:spPr/>
      <dgm:t>
        <a:bodyPr/>
        <a:lstStyle/>
        <a:p>
          <a:endParaRPr lang="en-US"/>
        </a:p>
      </dgm:t>
    </dgm:pt>
    <dgm:pt modelId="{B5F6B771-C400-44ED-B9AB-E5469CBD4513}" type="sibTrans" cxnId="{E8594FBF-9806-4D5F-881C-66CC70BC5ADA}">
      <dgm:prSet/>
      <dgm:spPr/>
      <dgm:t>
        <a:bodyPr/>
        <a:lstStyle/>
        <a:p>
          <a:endParaRPr lang="en-US"/>
        </a:p>
      </dgm:t>
    </dgm:pt>
    <dgm:pt modelId="{B356624B-F0CB-407C-8A0E-C6555DB8394A}">
      <dgm:prSet/>
      <dgm:spPr/>
      <dgm:t>
        <a:bodyPr/>
        <a:lstStyle/>
        <a:p>
          <a:r>
            <a:rPr lang="fr-CA"/>
            <a:t>TS: fait une évaluation psychosociale qui évalue le degré d’autonomie et le niveau de protection nécessaire</a:t>
          </a:r>
          <a:endParaRPr lang="en-US"/>
        </a:p>
      </dgm:t>
    </dgm:pt>
    <dgm:pt modelId="{7833A773-4D18-4033-AB4C-912BAA563C4C}" type="parTrans" cxnId="{7A93D2D6-C7FB-43D3-BCB5-44C3C61BE3F8}">
      <dgm:prSet/>
      <dgm:spPr/>
      <dgm:t>
        <a:bodyPr/>
        <a:lstStyle/>
        <a:p>
          <a:endParaRPr lang="en-US"/>
        </a:p>
      </dgm:t>
    </dgm:pt>
    <dgm:pt modelId="{7EBD56EA-C427-4C67-8CAE-A5E31C0A1294}" type="sibTrans" cxnId="{7A93D2D6-C7FB-43D3-BCB5-44C3C61BE3F8}">
      <dgm:prSet/>
      <dgm:spPr/>
      <dgm:t>
        <a:bodyPr/>
        <a:lstStyle/>
        <a:p>
          <a:endParaRPr lang="en-US"/>
        </a:p>
      </dgm:t>
    </dgm:pt>
    <dgm:pt modelId="{E2BA44C4-E6DA-417F-81FA-9D684356B4A9}" type="pres">
      <dgm:prSet presAssocID="{E87F4C5D-F85C-45AC-9FCD-E2D8CF84CDAD}" presName="linear" presStyleCnt="0">
        <dgm:presLayoutVars>
          <dgm:animLvl val="lvl"/>
          <dgm:resizeHandles val="exact"/>
        </dgm:presLayoutVars>
      </dgm:prSet>
      <dgm:spPr/>
    </dgm:pt>
    <dgm:pt modelId="{3F278F12-CC4B-46C5-B794-1A7B6DD33F1F}" type="pres">
      <dgm:prSet presAssocID="{5071E0FA-F66B-451F-BF1D-95A8FC25018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646674F-48CF-45B9-B146-45BA13A38065}" type="pres">
      <dgm:prSet presAssocID="{17A2DA06-84A3-458A-9906-7370917F1B27}" presName="spacer" presStyleCnt="0"/>
      <dgm:spPr/>
    </dgm:pt>
    <dgm:pt modelId="{F6F67295-5A46-4383-B9A8-A2DE98F67D96}" type="pres">
      <dgm:prSet presAssocID="{648C3E19-C5D9-41F7-B900-51E3D5C0A53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BF43426-EA8C-423C-91CD-71661E54EB46}" type="pres">
      <dgm:prSet presAssocID="{7EF27883-DC82-4212-B379-6E3B5B6049EE}" presName="spacer" presStyleCnt="0"/>
      <dgm:spPr/>
    </dgm:pt>
    <dgm:pt modelId="{2DBABC7B-D71E-4AD6-935B-1E14515686E9}" type="pres">
      <dgm:prSet presAssocID="{E546F838-4331-46D0-8DB6-6F2983F062F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FDCF6E5-569E-40A5-A1DB-5CAC9F25E279}" type="pres">
      <dgm:prSet presAssocID="{B5F6B771-C400-44ED-B9AB-E5469CBD4513}" presName="spacer" presStyleCnt="0"/>
      <dgm:spPr/>
    </dgm:pt>
    <dgm:pt modelId="{3C9930AA-403B-44B0-90F9-67669C4B7158}" type="pres">
      <dgm:prSet presAssocID="{B356624B-F0CB-407C-8A0E-C6555DB8394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FE8850A-9366-4193-B438-B18A74C6688C}" type="presOf" srcId="{E546F838-4331-46D0-8DB6-6F2983F062F4}" destId="{2DBABC7B-D71E-4AD6-935B-1E14515686E9}" srcOrd="0" destOrd="0" presId="urn:microsoft.com/office/officeart/2005/8/layout/vList2"/>
    <dgm:cxn modelId="{8842930A-C70B-4FE4-BDAE-EE93AEFF1806}" type="presOf" srcId="{5071E0FA-F66B-451F-BF1D-95A8FC25018E}" destId="{3F278F12-CC4B-46C5-B794-1A7B6DD33F1F}" srcOrd="0" destOrd="0" presId="urn:microsoft.com/office/officeart/2005/8/layout/vList2"/>
    <dgm:cxn modelId="{F8CA823F-1D7E-4B15-848D-D6DC1AFF3C69}" srcId="{E87F4C5D-F85C-45AC-9FCD-E2D8CF84CDAD}" destId="{648C3E19-C5D9-41F7-B900-51E3D5C0A535}" srcOrd="1" destOrd="0" parTransId="{03D718BD-30E4-4111-96DE-0B2DEE9A8A42}" sibTransId="{7EF27883-DC82-4212-B379-6E3B5B6049EE}"/>
    <dgm:cxn modelId="{BF21B493-B765-4BF7-9D3A-FAC75BFE1E76}" type="presOf" srcId="{B356624B-F0CB-407C-8A0E-C6555DB8394A}" destId="{3C9930AA-403B-44B0-90F9-67669C4B7158}" srcOrd="0" destOrd="0" presId="urn:microsoft.com/office/officeart/2005/8/layout/vList2"/>
    <dgm:cxn modelId="{E8594FBF-9806-4D5F-881C-66CC70BC5ADA}" srcId="{E87F4C5D-F85C-45AC-9FCD-E2D8CF84CDAD}" destId="{E546F838-4331-46D0-8DB6-6F2983F062F4}" srcOrd="2" destOrd="0" parTransId="{0063FB85-6239-4A28-9487-CA1716B63F65}" sibTransId="{B5F6B771-C400-44ED-B9AB-E5469CBD4513}"/>
    <dgm:cxn modelId="{53592AC1-D6E8-45B7-90B6-F2B1F47F5D0E}" type="presOf" srcId="{E87F4C5D-F85C-45AC-9FCD-E2D8CF84CDAD}" destId="{E2BA44C4-E6DA-417F-81FA-9D684356B4A9}" srcOrd="0" destOrd="0" presId="urn:microsoft.com/office/officeart/2005/8/layout/vList2"/>
    <dgm:cxn modelId="{7A93D2D6-C7FB-43D3-BCB5-44C3C61BE3F8}" srcId="{E87F4C5D-F85C-45AC-9FCD-E2D8CF84CDAD}" destId="{B356624B-F0CB-407C-8A0E-C6555DB8394A}" srcOrd="3" destOrd="0" parTransId="{7833A773-4D18-4033-AB4C-912BAA563C4C}" sibTransId="{7EBD56EA-C427-4C67-8CAE-A5E31C0A1294}"/>
    <dgm:cxn modelId="{87B59CEE-B1D2-4ABC-AE88-2A8DF4E5C7FF}" type="presOf" srcId="{648C3E19-C5D9-41F7-B900-51E3D5C0A535}" destId="{F6F67295-5A46-4383-B9A8-A2DE98F67D96}" srcOrd="0" destOrd="0" presId="urn:microsoft.com/office/officeart/2005/8/layout/vList2"/>
    <dgm:cxn modelId="{0143E1FB-BB4A-4DD2-865E-FFD3791A2191}" srcId="{E87F4C5D-F85C-45AC-9FCD-E2D8CF84CDAD}" destId="{5071E0FA-F66B-451F-BF1D-95A8FC25018E}" srcOrd="0" destOrd="0" parTransId="{B4B38A5A-F371-43D2-8C37-4B29F33235AB}" sibTransId="{17A2DA06-84A3-458A-9906-7370917F1B27}"/>
    <dgm:cxn modelId="{569D8348-7752-49CA-AF6B-D8C474CC1447}" type="presParOf" srcId="{E2BA44C4-E6DA-417F-81FA-9D684356B4A9}" destId="{3F278F12-CC4B-46C5-B794-1A7B6DD33F1F}" srcOrd="0" destOrd="0" presId="urn:microsoft.com/office/officeart/2005/8/layout/vList2"/>
    <dgm:cxn modelId="{8F1AEE42-C7DD-4D5E-93D4-1E15DCEF7A9E}" type="presParOf" srcId="{E2BA44C4-E6DA-417F-81FA-9D684356B4A9}" destId="{2646674F-48CF-45B9-B146-45BA13A38065}" srcOrd="1" destOrd="0" presId="urn:microsoft.com/office/officeart/2005/8/layout/vList2"/>
    <dgm:cxn modelId="{5BA2AFC3-5F8D-4630-9F27-812AB27F5169}" type="presParOf" srcId="{E2BA44C4-E6DA-417F-81FA-9D684356B4A9}" destId="{F6F67295-5A46-4383-B9A8-A2DE98F67D96}" srcOrd="2" destOrd="0" presId="urn:microsoft.com/office/officeart/2005/8/layout/vList2"/>
    <dgm:cxn modelId="{88D80FA0-69A7-445C-B63E-45F2C297F3FC}" type="presParOf" srcId="{E2BA44C4-E6DA-417F-81FA-9D684356B4A9}" destId="{9BF43426-EA8C-423C-91CD-71661E54EB46}" srcOrd="3" destOrd="0" presId="urn:microsoft.com/office/officeart/2005/8/layout/vList2"/>
    <dgm:cxn modelId="{FBC184C1-D0F9-4758-AD23-FA17F1C44375}" type="presParOf" srcId="{E2BA44C4-E6DA-417F-81FA-9D684356B4A9}" destId="{2DBABC7B-D71E-4AD6-935B-1E14515686E9}" srcOrd="4" destOrd="0" presId="urn:microsoft.com/office/officeart/2005/8/layout/vList2"/>
    <dgm:cxn modelId="{95F30DE4-A756-4F1B-BCD5-008B458F5214}" type="presParOf" srcId="{E2BA44C4-E6DA-417F-81FA-9D684356B4A9}" destId="{7FDCF6E5-569E-40A5-A1DB-5CAC9F25E279}" srcOrd="5" destOrd="0" presId="urn:microsoft.com/office/officeart/2005/8/layout/vList2"/>
    <dgm:cxn modelId="{F82102A0-D848-4C53-97AC-E29311ECB4DA}" type="presParOf" srcId="{E2BA44C4-E6DA-417F-81FA-9D684356B4A9}" destId="{3C9930AA-403B-44B0-90F9-67669C4B715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6B1189-F678-4835-AEC1-111A1293D6AB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D891B091-386E-41F3-A8CA-9DE81A39A947}">
      <dgm:prSet/>
      <dgm:spPr/>
      <dgm:t>
        <a:bodyPr/>
        <a:lstStyle/>
        <a:p>
          <a:r>
            <a:rPr lang="fr-CA" b="0" i="0"/>
            <a:t>1) Trouble de santé mentale sévère (diagnostic reconnu, habituellement schizophrénie, TOC ou dépression majeure)</a:t>
          </a:r>
          <a:endParaRPr lang="en-US"/>
        </a:p>
      </dgm:t>
    </dgm:pt>
    <dgm:pt modelId="{7C2D72A0-7789-41AA-BB13-C986CF63B91E}" type="parTrans" cxnId="{104BEFB9-CF0E-47F4-9B92-2EE5CAAED717}">
      <dgm:prSet/>
      <dgm:spPr/>
      <dgm:t>
        <a:bodyPr/>
        <a:lstStyle/>
        <a:p>
          <a:endParaRPr lang="en-US"/>
        </a:p>
      </dgm:t>
    </dgm:pt>
    <dgm:pt modelId="{52B59046-AFEA-494E-86C0-839A8038DA2B}" type="sibTrans" cxnId="{104BEFB9-CF0E-47F4-9B92-2EE5CAAED717}">
      <dgm:prSet/>
      <dgm:spPr/>
      <dgm:t>
        <a:bodyPr/>
        <a:lstStyle/>
        <a:p>
          <a:endParaRPr lang="en-US"/>
        </a:p>
      </dgm:t>
    </dgm:pt>
    <dgm:pt modelId="{3B658DB3-9490-4C4A-BC2A-B481F2ED93A5}">
      <dgm:prSet/>
      <dgm:spPr/>
      <dgm:t>
        <a:bodyPr/>
        <a:lstStyle/>
        <a:p>
          <a:r>
            <a:rPr lang="fr-CA" b="0" i="0"/>
            <a:t>2) Maladie dégénérative (diagnostic reconnu, plusieurs diagnostics possibles- Sclérose en plaques, SLA, Huntington, etc.)</a:t>
          </a:r>
          <a:endParaRPr lang="en-US"/>
        </a:p>
      </dgm:t>
    </dgm:pt>
    <dgm:pt modelId="{1F6CCD69-B390-4082-81E2-89AE7627DB15}" type="parTrans" cxnId="{25D1EDEA-5B6C-41C3-952D-2C1B9021163F}">
      <dgm:prSet/>
      <dgm:spPr/>
      <dgm:t>
        <a:bodyPr/>
        <a:lstStyle/>
        <a:p>
          <a:endParaRPr lang="en-US"/>
        </a:p>
      </dgm:t>
    </dgm:pt>
    <dgm:pt modelId="{BB5A5605-8155-41DC-8491-4E28C6BEBE78}" type="sibTrans" cxnId="{25D1EDEA-5B6C-41C3-952D-2C1B9021163F}">
      <dgm:prSet/>
      <dgm:spPr/>
      <dgm:t>
        <a:bodyPr/>
        <a:lstStyle/>
        <a:p>
          <a:endParaRPr lang="en-US"/>
        </a:p>
      </dgm:t>
    </dgm:pt>
    <dgm:pt modelId="{51C089D4-217B-47DC-BE0D-6D3F9BF29C44}">
      <dgm:prSet/>
      <dgm:spPr/>
      <dgm:t>
        <a:bodyPr/>
        <a:lstStyle/>
        <a:p>
          <a:r>
            <a:rPr lang="fr-CA" b="0" i="0"/>
            <a:t>3) Accident ( AVC </a:t>
          </a:r>
          <a:r>
            <a:rPr lang="fr-CA"/>
            <a:t>, TCC: </a:t>
          </a:r>
          <a:r>
            <a:rPr lang="fr-CA" b="0" i="0"/>
            <a:t>c'est du cas pas cas, selon les atteintes subies)</a:t>
          </a:r>
          <a:endParaRPr lang="en-US"/>
        </a:p>
      </dgm:t>
    </dgm:pt>
    <dgm:pt modelId="{7B78486D-1C14-45FF-A81D-52C7B23D1FD4}" type="parTrans" cxnId="{BC4482B6-0FAA-49E1-83D4-13BBAA9B40A3}">
      <dgm:prSet/>
      <dgm:spPr/>
      <dgm:t>
        <a:bodyPr/>
        <a:lstStyle/>
        <a:p>
          <a:endParaRPr lang="en-US"/>
        </a:p>
      </dgm:t>
    </dgm:pt>
    <dgm:pt modelId="{AF885755-3A01-4B95-8247-245FBDA2B434}" type="sibTrans" cxnId="{BC4482B6-0FAA-49E1-83D4-13BBAA9B40A3}">
      <dgm:prSet/>
      <dgm:spPr/>
      <dgm:t>
        <a:bodyPr/>
        <a:lstStyle/>
        <a:p>
          <a:endParaRPr lang="en-US"/>
        </a:p>
      </dgm:t>
    </dgm:pt>
    <dgm:pt modelId="{B81AF19B-00DE-4FA7-91EE-4341C52E6F6D}">
      <dgm:prSet/>
      <dgm:spPr/>
      <dgm:t>
        <a:bodyPr/>
        <a:lstStyle/>
        <a:p>
          <a:r>
            <a:rPr lang="fr-CA" b="0" i="0"/>
            <a:t>4) Trouble neurodéveloppemental (Déficience intellectuelle, trouble du spectre de l’autisme)</a:t>
          </a:r>
          <a:endParaRPr lang="en-US"/>
        </a:p>
      </dgm:t>
    </dgm:pt>
    <dgm:pt modelId="{5BAEBAF7-2695-46A9-A3FB-FE034B71EA9C}" type="parTrans" cxnId="{DBD6284D-4265-4F38-B8AA-A4B843709DE4}">
      <dgm:prSet/>
      <dgm:spPr/>
      <dgm:t>
        <a:bodyPr/>
        <a:lstStyle/>
        <a:p>
          <a:endParaRPr lang="en-US"/>
        </a:p>
      </dgm:t>
    </dgm:pt>
    <dgm:pt modelId="{29C4B4E0-A520-449C-AB9D-5D74FAF97AF8}" type="sibTrans" cxnId="{DBD6284D-4265-4F38-B8AA-A4B843709DE4}">
      <dgm:prSet/>
      <dgm:spPr/>
      <dgm:t>
        <a:bodyPr/>
        <a:lstStyle/>
        <a:p>
          <a:endParaRPr lang="en-US"/>
        </a:p>
      </dgm:t>
    </dgm:pt>
    <dgm:pt modelId="{87B12E7D-54A2-4F19-934A-1E1BA93A72D1}">
      <dgm:prSet/>
      <dgm:spPr/>
      <dgm:t>
        <a:bodyPr/>
        <a:lstStyle/>
        <a:p>
          <a:r>
            <a:rPr lang="fr-CA" b="0" i="0"/>
            <a:t>5) Pertes liées au vieillissement (Alzheimer, Parkinson)</a:t>
          </a:r>
          <a:endParaRPr lang="en-US"/>
        </a:p>
      </dgm:t>
    </dgm:pt>
    <dgm:pt modelId="{98D2482A-E918-4ED0-B187-593BB4656D69}" type="parTrans" cxnId="{995E091B-C420-4EC9-80EF-2387BDF84430}">
      <dgm:prSet/>
      <dgm:spPr/>
      <dgm:t>
        <a:bodyPr/>
        <a:lstStyle/>
        <a:p>
          <a:endParaRPr lang="en-US"/>
        </a:p>
      </dgm:t>
    </dgm:pt>
    <dgm:pt modelId="{75CAA80C-5DB2-4A04-A431-5BE8DC8E9E3D}" type="sibTrans" cxnId="{995E091B-C420-4EC9-80EF-2387BDF84430}">
      <dgm:prSet/>
      <dgm:spPr/>
      <dgm:t>
        <a:bodyPr/>
        <a:lstStyle/>
        <a:p>
          <a:endParaRPr lang="en-US"/>
        </a:p>
      </dgm:t>
    </dgm:pt>
    <dgm:pt modelId="{C97F2DC6-E850-4063-9485-F99A045E5023}" type="pres">
      <dgm:prSet presAssocID="{CE6B1189-F678-4835-AEC1-111A1293D6AB}" presName="vert0" presStyleCnt="0">
        <dgm:presLayoutVars>
          <dgm:dir/>
          <dgm:animOne val="branch"/>
          <dgm:animLvl val="lvl"/>
        </dgm:presLayoutVars>
      </dgm:prSet>
      <dgm:spPr/>
    </dgm:pt>
    <dgm:pt modelId="{790E12CC-1FD9-47AA-A807-0453EAFEC663}" type="pres">
      <dgm:prSet presAssocID="{D891B091-386E-41F3-A8CA-9DE81A39A947}" presName="thickLine" presStyleLbl="alignNode1" presStyleIdx="0" presStyleCnt="5"/>
      <dgm:spPr/>
    </dgm:pt>
    <dgm:pt modelId="{995FAFA7-7B4B-4FB4-9004-31665BD85B80}" type="pres">
      <dgm:prSet presAssocID="{D891B091-386E-41F3-A8CA-9DE81A39A947}" presName="horz1" presStyleCnt="0"/>
      <dgm:spPr/>
    </dgm:pt>
    <dgm:pt modelId="{FAB88C25-5202-452C-B77D-B2894A74E7A5}" type="pres">
      <dgm:prSet presAssocID="{D891B091-386E-41F3-A8CA-9DE81A39A947}" presName="tx1" presStyleLbl="revTx" presStyleIdx="0" presStyleCnt="5"/>
      <dgm:spPr/>
    </dgm:pt>
    <dgm:pt modelId="{9FD130FF-A89B-492D-902B-69F10BB98813}" type="pres">
      <dgm:prSet presAssocID="{D891B091-386E-41F3-A8CA-9DE81A39A947}" presName="vert1" presStyleCnt="0"/>
      <dgm:spPr/>
    </dgm:pt>
    <dgm:pt modelId="{D19C1D34-F844-4AB6-AC34-5453F1801AEF}" type="pres">
      <dgm:prSet presAssocID="{3B658DB3-9490-4C4A-BC2A-B481F2ED93A5}" presName="thickLine" presStyleLbl="alignNode1" presStyleIdx="1" presStyleCnt="5"/>
      <dgm:spPr/>
    </dgm:pt>
    <dgm:pt modelId="{7A0708C5-E3A3-48EB-BA68-DF643B9A8211}" type="pres">
      <dgm:prSet presAssocID="{3B658DB3-9490-4C4A-BC2A-B481F2ED93A5}" presName="horz1" presStyleCnt="0"/>
      <dgm:spPr/>
    </dgm:pt>
    <dgm:pt modelId="{D72AD986-D6A4-4D2D-97B1-A3E28B45374B}" type="pres">
      <dgm:prSet presAssocID="{3B658DB3-9490-4C4A-BC2A-B481F2ED93A5}" presName="tx1" presStyleLbl="revTx" presStyleIdx="1" presStyleCnt="5"/>
      <dgm:spPr/>
    </dgm:pt>
    <dgm:pt modelId="{48AE83FF-6179-476B-9175-F983767E1B00}" type="pres">
      <dgm:prSet presAssocID="{3B658DB3-9490-4C4A-BC2A-B481F2ED93A5}" presName="vert1" presStyleCnt="0"/>
      <dgm:spPr/>
    </dgm:pt>
    <dgm:pt modelId="{5A55AAA9-5161-4436-B8C6-6A3D9D119264}" type="pres">
      <dgm:prSet presAssocID="{51C089D4-217B-47DC-BE0D-6D3F9BF29C44}" presName="thickLine" presStyleLbl="alignNode1" presStyleIdx="2" presStyleCnt="5"/>
      <dgm:spPr/>
    </dgm:pt>
    <dgm:pt modelId="{46D4C5F2-0EB6-44AD-9824-74A850DFF168}" type="pres">
      <dgm:prSet presAssocID="{51C089D4-217B-47DC-BE0D-6D3F9BF29C44}" presName="horz1" presStyleCnt="0"/>
      <dgm:spPr/>
    </dgm:pt>
    <dgm:pt modelId="{CCF94FB8-8A92-4AA2-881A-7271960DDF5C}" type="pres">
      <dgm:prSet presAssocID="{51C089D4-217B-47DC-BE0D-6D3F9BF29C44}" presName="tx1" presStyleLbl="revTx" presStyleIdx="2" presStyleCnt="5"/>
      <dgm:spPr/>
    </dgm:pt>
    <dgm:pt modelId="{46FB27C7-8C50-4CB4-B10C-BCB46BCCF4A5}" type="pres">
      <dgm:prSet presAssocID="{51C089D4-217B-47DC-BE0D-6D3F9BF29C44}" presName="vert1" presStyleCnt="0"/>
      <dgm:spPr/>
    </dgm:pt>
    <dgm:pt modelId="{626856F3-456F-402F-B9C3-9B3E5FAC1DFB}" type="pres">
      <dgm:prSet presAssocID="{B81AF19B-00DE-4FA7-91EE-4341C52E6F6D}" presName="thickLine" presStyleLbl="alignNode1" presStyleIdx="3" presStyleCnt="5"/>
      <dgm:spPr/>
    </dgm:pt>
    <dgm:pt modelId="{8325CF52-9223-47BF-82EB-1B8568959747}" type="pres">
      <dgm:prSet presAssocID="{B81AF19B-00DE-4FA7-91EE-4341C52E6F6D}" presName="horz1" presStyleCnt="0"/>
      <dgm:spPr/>
    </dgm:pt>
    <dgm:pt modelId="{22AF95BC-17F0-4675-8C8D-5BF01183E5CC}" type="pres">
      <dgm:prSet presAssocID="{B81AF19B-00DE-4FA7-91EE-4341C52E6F6D}" presName="tx1" presStyleLbl="revTx" presStyleIdx="3" presStyleCnt="5"/>
      <dgm:spPr/>
    </dgm:pt>
    <dgm:pt modelId="{9CEFBF97-EB98-4B86-ABE1-A809FBD8EDD3}" type="pres">
      <dgm:prSet presAssocID="{B81AF19B-00DE-4FA7-91EE-4341C52E6F6D}" presName="vert1" presStyleCnt="0"/>
      <dgm:spPr/>
    </dgm:pt>
    <dgm:pt modelId="{08A2D6CB-7162-4FAB-95C2-EFE9FEC615D1}" type="pres">
      <dgm:prSet presAssocID="{87B12E7D-54A2-4F19-934A-1E1BA93A72D1}" presName="thickLine" presStyleLbl="alignNode1" presStyleIdx="4" presStyleCnt="5"/>
      <dgm:spPr/>
    </dgm:pt>
    <dgm:pt modelId="{6BF6406B-598F-4B05-849B-342281277255}" type="pres">
      <dgm:prSet presAssocID="{87B12E7D-54A2-4F19-934A-1E1BA93A72D1}" presName="horz1" presStyleCnt="0"/>
      <dgm:spPr/>
    </dgm:pt>
    <dgm:pt modelId="{F05A15C8-2BE5-4E76-B075-20A4BD616E94}" type="pres">
      <dgm:prSet presAssocID="{87B12E7D-54A2-4F19-934A-1E1BA93A72D1}" presName="tx1" presStyleLbl="revTx" presStyleIdx="4" presStyleCnt="5"/>
      <dgm:spPr/>
    </dgm:pt>
    <dgm:pt modelId="{3A05D117-EF8A-41A3-A085-965B5BF62C0D}" type="pres">
      <dgm:prSet presAssocID="{87B12E7D-54A2-4F19-934A-1E1BA93A72D1}" presName="vert1" presStyleCnt="0"/>
      <dgm:spPr/>
    </dgm:pt>
  </dgm:ptLst>
  <dgm:cxnLst>
    <dgm:cxn modelId="{51093B04-F6B7-4222-9508-F38791CA338C}" type="presOf" srcId="{D891B091-386E-41F3-A8CA-9DE81A39A947}" destId="{FAB88C25-5202-452C-B77D-B2894A74E7A5}" srcOrd="0" destOrd="0" presId="urn:microsoft.com/office/officeart/2008/layout/LinedList"/>
    <dgm:cxn modelId="{0054D10C-A383-4CE4-A875-E2A8F27AC18E}" type="presOf" srcId="{3B658DB3-9490-4C4A-BC2A-B481F2ED93A5}" destId="{D72AD986-D6A4-4D2D-97B1-A3E28B45374B}" srcOrd="0" destOrd="0" presId="urn:microsoft.com/office/officeart/2008/layout/LinedList"/>
    <dgm:cxn modelId="{B771980D-CF10-4EE1-8E3B-54E075BF1C45}" type="presOf" srcId="{51C089D4-217B-47DC-BE0D-6D3F9BF29C44}" destId="{CCF94FB8-8A92-4AA2-881A-7271960DDF5C}" srcOrd="0" destOrd="0" presId="urn:microsoft.com/office/officeart/2008/layout/LinedList"/>
    <dgm:cxn modelId="{995E091B-C420-4EC9-80EF-2387BDF84430}" srcId="{CE6B1189-F678-4835-AEC1-111A1293D6AB}" destId="{87B12E7D-54A2-4F19-934A-1E1BA93A72D1}" srcOrd="4" destOrd="0" parTransId="{98D2482A-E918-4ED0-B187-593BB4656D69}" sibTransId="{75CAA80C-5DB2-4A04-A431-5BE8DC8E9E3D}"/>
    <dgm:cxn modelId="{DBD6284D-4265-4F38-B8AA-A4B843709DE4}" srcId="{CE6B1189-F678-4835-AEC1-111A1293D6AB}" destId="{B81AF19B-00DE-4FA7-91EE-4341C52E6F6D}" srcOrd="3" destOrd="0" parTransId="{5BAEBAF7-2695-46A9-A3FB-FE034B71EA9C}" sibTransId="{29C4B4E0-A520-449C-AB9D-5D74FAF97AF8}"/>
    <dgm:cxn modelId="{AB550250-EADA-47C5-A8E3-8FF8340D0A4D}" type="presOf" srcId="{87B12E7D-54A2-4F19-934A-1E1BA93A72D1}" destId="{F05A15C8-2BE5-4E76-B075-20A4BD616E94}" srcOrd="0" destOrd="0" presId="urn:microsoft.com/office/officeart/2008/layout/LinedList"/>
    <dgm:cxn modelId="{BC4482B6-0FAA-49E1-83D4-13BBAA9B40A3}" srcId="{CE6B1189-F678-4835-AEC1-111A1293D6AB}" destId="{51C089D4-217B-47DC-BE0D-6D3F9BF29C44}" srcOrd="2" destOrd="0" parTransId="{7B78486D-1C14-45FF-A81D-52C7B23D1FD4}" sibTransId="{AF885755-3A01-4B95-8247-245FBDA2B434}"/>
    <dgm:cxn modelId="{104BEFB9-CF0E-47F4-9B92-2EE5CAAED717}" srcId="{CE6B1189-F678-4835-AEC1-111A1293D6AB}" destId="{D891B091-386E-41F3-A8CA-9DE81A39A947}" srcOrd="0" destOrd="0" parTransId="{7C2D72A0-7789-41AA-BB13-C986CF63B91E}" sibTransId="{52B59046-AFEA-494E-86C0-839A8038DA2B}"/>
    <dgm:cxn modelId="{8C9D86CB-E0DF-4C50-BB35-9031D46435F6}" type="presOf" srcId="{B81AF19B-00DE-4FA7-91EE-4341C52E6F6D}" destId="{22AF95BC-17F0-4675-8C8D-5BF01183E5CC}" srcOrd="0" destOrd="0" presId="urn:microsoft.com/office/officeart/2008/layout/LinedList"/>
    <dgm:cxn modelId="{25D1EDEA-5B6C-41C3-952D-2C1B9021163F}" srcId="{CE6B1189-F678-4835-AEC1-111A1293D6AB}" destId="{3B658DB3-9490-4C4A-BC2A-B481F2ED93A5}" srcOrd="1" destOrd="0" parTransId="{1F6CCD69-B390-4082-81E2-89AE7627DB15}" sibTransId="{BB5A5605-8155-41DC-8491-4E28C6BEBE78}"/>
    <dgm:cxn modelId="{E12060F9-B4E9-4E52-81CC-2C3044712D5A}" type="presOf" srcId="{CE6B1189-F678-4835-AEC1-111A1293D6AB}" destId="{C97F2DC6-E850-4063-9485-F99A045E5023}" srcOrd="0" destOrd="0" presId="urn:microsoft.com/office/officeart/2008/layout/LinedList"/>
    <dgm:cxn modelId="{39C6ACFD-C966-4FC4-A7A8-4F1AE9EA1D43}" type="presParOf" srcId="{C97F2DC6-E850-4063-9485-F99A045E5023}" destId="{790E12CC-1FD9-47AA-A807-0453EAFEC663}" srcOrd="0" destOrd="0" presId="urn:microsoft.com/office/officeart/2008/layout/LinedList"/>
    <dgm:cxn modelId="{9B3AEB78-72A7-4C9E-BD59-B823EFEDA721}" type="presParOf" srcId="{C97F2DC6-E850-4063-9485-F99A045E5023}" destId="{995FAFA7-7B4B-4FB4-9004-31665BD85B80}" srcOrd="1" destOrd="0" presId="urn:microsoft.com/office/officeart/2008/layout/LinedList"/>
    <dgm:cxn modelId="{BB007CFB-C5DD-4D6D-B932-D689FEDAC963}" type="presParOf" srcId="{995FAFA7-7B4B-4FB4-9004-31665BD85B80}" destId="{FAB88C25-5202-452C-B77D-B2894A74E7A5}" srcOrd="0" destOrd="0" presId="urn:microsoft.com/office/officeart/2008/layout/LinedList"/>
    <dgm:cxn modelId="{9700919B-503B-4347-9BE2-1913DD9CEC37}" type="presParOf" srcId="{995FAFA7-7B4B-4FB4-9004-31665BD85B80}" destId="{9FD130FF-A89B-492D-902B-69F10BB98813}" srcOrd="1" destOrd="0" presId="urn:microsoft.com/office/officeart/2008/layout/LinedList"/>
    <dgm:cxn modelId="{1A1ECDF0-503C-48F0-9EAF-FA280B7BDA99}" type="presParOf" srcId="{C97F2DC6-E850-4063-9485-F99A045E5023}" destId="{D19C1D34-F844-4AB6-AC34-5453F1801AEF}" srcOrd="2" destOrd="0" presId="urn:microsoft.com/office/officeart/2008/layout/LinedList"/>
    <dgm:cxn modelId="{33F20C58-5EE4-49AB-9436-FA43B6A714DC}" type="presParOf" srcId="{C97F2DC6-E850-4063-9485-F99A045E5023}" destId="{7A0708C5-E3A3-48EB-BA68-DF643B9A8211}" srcOrd="3" destOrd="0" presId="urn:microsoft.com/office/officeart/2008/layout/LinedList"/>
    <dgm:cxn modelId="{A9BB9FC9-2606-42E6-91F1-B69CE11C63D4}" type="presParOf" srcId="{7A0708C5-E3A3-48EB-BA68-DF643B9A8211}" destId="{D72AD986-D6A4-4D2D-97B1-A3E28B45374B}" srcOrd="0" destOrd="0" presId="urn:microsoft.com/office/officeart/2008/layout/LinedList"/>
    <dgm:cxn modelId="{107A26F1-3575-4D4E-AA36-FA79A6F24989}" type="presParOf" srcId="{7A0708C5-E3A3-48EB-BA68-DF643B9A8211}" destId="{48AE83FF-6179-476B-9175-F983767E1B00}" srcOrd="1" destOrd="0" presId="urn:microsoft.com/office/officeart/2008/layout/LinedList"/>
    <dgm:cxn modelId="{0348E5D5-DA23-439E-98CE-988FA374B602}" type="presParOf" srcId="{C97F2DC6-E850-4063-9485-F99A045E5023}" destId="{5A55AAA9-5161-4436-B8C6-6A3D9D119264}" srcOrd="4" destOrd="0" presId="urn:microsoft.com/office/officeart/2008/layout/LinedList"/>
    <dgm:cxn modelId="{5F276A70-2960-42A9-8475-8FACD155A283}" type="presParOf" srcId="{C97F2DC6-E850-4063-9485-F99A045E5023}" destId="{46D4C5F2-0EB6-44AD-9824-74A850DFF168}" srcOrd="5" destOrd="0" presId="urn:microsoft.com/office/officeart/2008/layout/LinedList"/>
    <dgm:cxn modelId="{377A9AE5-8530-4759-B577-63D5F5DA5BBE}" type="presParOf" srcId="{46D4C5F2-0EB6-44AD-9824-74A850DFF168}" destId="{CCF94FB8-8A92-4AA2-881A-7271960DDF5C}" srcOrd="0" destOrd="0" presId="urn:microsoft.com/office/officeart/2008/layout/LinedList"/>
    <dgm:cxn modelId="{AFB439CA-56E6-431B-8090-E22ECE564D20}" type="presParOf" srcId="{46D4C5F2-0EB6-44AD-9824-74A850DFF168}" destId="{46FB27C7-8C50-4CB4-B10C-BCB46BCCF4A5}" srcOrd="1" destOrd="0" presId="urn:microsoft.com/office/officeart/2008/layout/LinedList"/>
    <dgm:cxn modelId="{CF399266-3BC6-4063-96A5-25D8B8042A0E}" type="presParOf" srcId="{C97F2DC6-E850-4063-9485-F99A045E5023}" destId="{626856F3-456F-402F-B9C3-9B3E5FAC1DFB}" srcOrd="6" destOrd="0" presId="urn:microsoft.com/office/officeart/2008/layout/LinedList"/>
    <dgm:cxn modelId="{A9C2BD53-1238-459C-A20E-825890096E5E}" type="presParOf" srcId="{C97F2DC6-E850-4063-9485-F99A045E5023}" destId="{8325CF52-9223-47BF-82EB-1B8568959747}" srcOrd="7" destOrd="0" presId="urn:microsoft.com/office/officeart/2008/layout/LinedList"/>
    <dgm:cxn modelId="{14DC83CD-FCFE-4528-8CDF-9D784E0B62A5}" type="presParOf" srcId="{8325CF52-9223-47BF-82EB-1B8568959747}" destId="{22AF95BC-17F0-4675-8C8D-5BF01183E5CC}" srcOrd="0" destOrd="0" presId="urn:microsoft.com/office/officeart/2008/layout/LinedList"/>
    <dgm:cxn modelId="{16D9DFEB-9157-4573-9A80-337BCD8AE494}" type="presParOf" srcId="{8325CF52-9223-47BF-82EB-1B8568959747}" destId="{9CEFBF97-EB98-4B86-ABE1-A809FBD8EDD3}" srcOrd="1" destOrd="0" presId="urn:microsoft.com/office/officeart/2008/layout/LinedList"/>
    <dgm:cxn modelId="{161758C6-C10F-4F50-B5FF-98B1731ACEF0}" type="presParOf" srcId="{C97F2DC6-E850-4063-9485-F99A045E5023}" destId="{08A2D6CB-7162-4FAB-95C2-EFE9FEC615D1}" srcOrd="8" destOrd="0" presId="urn:microsoft.com/office/officeart/2008/layout/LinedList"/>
    <dgm:cxn modelId="{9E0E155C-E84B-4067-A6FC-1A2D9F919C30}" type="presParOf" srcId="{C97F2DC6-E850-4063-9485-F99A045E5023}" destId="{6BF6406B-598F-4B05-849B-342281277255}" srcOrd="9" destOrd="0" presId="urn:microsoft.com/office/officeart/2008/layout/LinedList"/>
    <dgm:cxn modelId="{2B33D68F-1107-46C0-87F2-FF49B09D1B74}" type="presParOf" srcId="{6BF6406B-598F-4B05-849B-342281277255}" destId="{F05A15C8-2BE5-4E76-B075-20A4BD616E94}" srcOrd="0" destOrd="0" presId="urn:microsoft.com/office/officeart/2008/layout/LinedList"/>
    <dgm:cxn modelId="{46F6BFDA-4388-4084-A2B4-446E6C17E400}" type="presParOf" srcId="{6BF6406B-598F-4B05-849B-342281277255}" destId="{3A05D117-EF8A-41A3-A085-965B5BF62C0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B7D86A-0961-4F32-8FE4-547862A795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FA9ECB1-F76B-4F58-8A49-B412B44875C1}">
      <dgm:prSet/>
      <dgm:spPr/>
      <dgm:t>
        <a:bodyPr/>
        <a:lstStyle/>
        <a:p>
          <a:r>
            <a:rPr lang="fr-CA"/>
            <a:t>Distinction entre le CcQ (mesure de représentation) et le Curateur public (mesure de protection)</a:t>
          </a:r>
          <a:endParaRPr lang="en-US"/>
        </a:p>
      </dgm:t>
    </dgm:pt>
    <dgm:pt modelId="{34FDB6F4-A193-42AD-A987-1F6A46B5E567}" type="parTrans" cxnId="{CB402ABF-4F77-4B4B-990F-2D732B8DEC2D}">
      <dgm:prSet/>
      <dgm:spPr/>
      <dgm:t>
        <a:bodyPr/>
        <a:lstStyle/>
        <a:p>
          <a:endParaRPr lang="en-US"/>
        </a:p>
      </dgm:t>
    </dgm:pt>
    <dgm:pt modelId="{CA549147-2FC7-4FCC-AB80-FF4154981AC9}" type="sibTrans" cxnId="{CB402ABF-4F77-4B4B-990F-2D732B8DEC2D}">
      <dgm:prSet/>
      <dgm:spPr/>
      <dgm:t>
        <a:bodyPr/>
        <a:lstStyle/>
        <a:p>
          <a:endParaRPr lang="en-US"/>
        </a:p>
      </dgm:t>
    </dgm:pt>
    <dgm:pt modelId="{D6B39685-DD07-4E76-93FD-4E0387E70891}">
      <dgm:prSet/>
      <dgm:spPr/>
      <dgm:t>
        <a:bodyPr/>
        <a:lstStyle/>
        <a:p>
          <a:r>
            <a:rPr lang="fr-CA"/>
            <a:t>Différentes formes de tutelles possibles:</a:t>
          </a:r>
          <a:endParaRPr lang="en-US"/>
        </a:p>
      </dgm:t>
    </dgm:pt>
    <dgm:pt modelId="{84384E6E-38E0-4DFC-AD4C-D4BBD6C08487}" type="parTrans" cxnId="{A76DD992-42C8-437A-AD23-101027AA9D78}">
      <dgm:prSet/>
      <dgm:spPr/>
      <dgm:t>
        <a:bodyPr/>
        <a:lstStyle/>
        <a:p>
          <a:endParaRPr lang="en-US"/>
        </a:p>
      </dgm:t>
    </dgm:pt>
    <dgm:pt modelId="{4A295E64-3E87-4D89-B4CE-D7670B60C3E9}" type="sibTrans" cxnId="{A76DD992-42C8-437A-AD23-101027AA9D78}">
      <dgm:prSet/>
      <dgm:spPr/>
      <dgm:t>
        <a:bodyPr/>
        <a:lstStyle/>
        <a:p>
          <a:endParaRPr lang="en-US"/>
        </a:p>
      </dgm:t>
    </dgm:pt>
    <dgm:pt modelId="{07BD34A9-3C41-47B6-BC3C-8F694C53A03B}">
      <dgm:prSet/>
      <dgm:spPr/>
      <dgm:t>
        <a:bodyPr/>
        <a:lstStyle/>
        <a:p>
          <a:r>
            <a:rPr lang="fr-CA"/>
            <a:t>Tutelle légale (parents)</a:t>
          </a:r>
          <a:endParaRPr lang="en-US"/>
        </a:p>
      </dgm:t>
    </dgm:pt>
    <dgm:pt modelId="{12C3F12D-CD73-44EE-AD10-72F1A29A2949}" type="parTrans" cxnId="{B506FE06-6E4C-4506-9F82-D7231396D720}">
      <dgm:prSet/>
      <dgm:spPr/>
      <dgm:t>
        <a:bodyPr/>
        <a:lstStyle/>
        <a:p>
          <a:endParaRPr lang="en-US"/>
        </a:p>
      </dgm:t>
    </dgm:pt>
    <dgm:pt modelId="{D3653CD0-3D26-42D0-AD7D-8AE793FD2040}" type="sibTrans" cxnId="{B506FE06-6E4C-4506-9F82-D7231396D720}">
      <dgm:prSet/>
      <dgm:spPr/>
      <dgm:t>
        <a:bodyPr/>
        <a:lstStyle/>
        <a:p>
          <a:endParaRPr lang="en-US"/>
        </a:p>
      </dgm:t>
    </dgm:pt>
    <dgm:pt modelId="{1F5C52C3-1990-4B5A-BDDA-D4D62806D8F3}">
      <dgm:prSet/>
      <dgm:spPr/>
      <dgm:t>
        <a:bodyPr/>
        <a:lstStyle/>
        <a:p>
          <a:r>
            <a:rPr lang="fr-CA"/>
            <a:t>Tutelle dative (identifié dans le testament ou le mandat de protection)</a:t>
          </a:r>
          <a:endParaRPr lang="en-US"/>
        </a:p>
      </dgm:t>
    </dgm:pt>
    <dgm:pt modelId="{8B8BE60F-4667-4C8D-9269-86387792712C}" type="parTrans" cxnId="{3AEA729C-8CD8-4EEA-93CB-43DF12D7AC30}">
      <dgm:prSet/>
      <dgm:spPr/>
      <dgm:t>
        <a:bodyPr/>
        <a:lstStyle/>
        <a:p>
          <a:endParaRPr lang="en-US"/>
        </a:p>
      </dgm:t>
    </dgm:pt>
    <dgm:pt modelId="{6290FE45-16C8-4A8A-B647-6449E0DB60A4}" type="sibTrans" cxnId="{3AEA729C-8CD8-4EEA-93CB-43DF12D7AC30}">
      <dgm:prSet/>
      <dgm:spPr/>
      <dgm:t>
        <a:bodyPr/>
        <a:lstStyle/>
        <a:p>
          <a:endParaRPr lang="en-US"/>
        </a:p>
      </dgm:t>
    </dgm:pt>
    <dgm:pt modelId="{BFBD2452-C14B-4950-AE09-B271EF274B8C}">
      <dgm:prSet/>
      <dgm:spPr/>
      <dgm:t>
        <a:bodyPr/>
        <a:lstStyle/>
        <a:p>
          <a:r>
            <a:rPr lang="fr-CA"/>
            <a:t>Tutelle supplétive (aide temporaire d’un membre de la famille proche de la personne temporairement inapte)</a:t>
          </a:r>
          <a:endParaRPr lang="en-US"/>
        </a:p>
      </dgm:t>
    </dgm:pt>
    <dgm:pt modelId="{40B5536F-C46D-4D55-A9E2-4F2001D6A876}" type="parTrans" cxnId="{BA7546DB-03C5-4CC1-AD68-ED358AE0BE72}">
      <dgm:prSet/>
      <dgm:spPr/>
      <dgm:t>
        <a:bodyPr/>
        <a:lstStyle/>
        <a:p>
          <a:endParaRPr lang="en-US"/>
        </a:p>
      </dgm:t>
    </dgm:pt>
    <dgm:pt modelId="{6F3053CF-366E-476C-8B4E-6014EEB45952}" type="sibTrans" cxnId="{BA7546DB-03C5-4CC1-AD68-ED358AE0BE72}">
      <dgm:prSet/>
      <dgm:spPr/>
      <dgm:t>
        <a:bodyPr/>
        <a:lstStyle/>
        <a:p>
          <a:endParaRPr lang="en-US"/>
        </a:p>
      </dgm:t>
    </dgm:pt>
    <dgm:pt modelId="{2026C1A9-B10A-45E8-ABEB-BDFFBBB46A6A}">
      <dgm:prSet/>
      <dgm:spPr/>
      <dgm:t>
        <a:bodyPr/>
        <a:lstStyle/>
        <a:p>
          <a:r>
            <a:rPr lang="fr-CA"/>
            <a:t>Tutelle ad hoc (ponctuel pour représenter l’enfant de façon neutre à la Cour de la jeunesse)</a:t>
          </a:r>
          <a:endParaRPr lang="en-US"/>
        </a:p>
      </dgm:t>
    </dgm:pt>
    <dgm:pt modelId="{587B95FF-B508-4DF9-9F72-9BAD13C3DE40}" type="parTrans" cxnId="{CF8B943A-33BA-4875-A069-2C7B52C157BD}">
      <dgm:prSet/>
      <dgm:spPr/>
      <dgm:t>
        <a:bodyPr/>
        <a:lstStyle/>
        <a:p>
          <a:endParaRPr lang="en-US"/>
        </a:p>
      </dgm:t>
    </dgm:pt>
    <dgm:pt modelId="{D7D6476C-010E-4E6B-BA9F-BE888F950BD7}" type="sibTrans" cxnId="{CF8B943A-33BA-4875-A069-2C7B52C157BD}">
      <dgm:prSet/>
      <dgm:spPr/>
      <dgm:t>
        <a:bodyPr/>
        <a:lstStyle/>
        <a:p>
          <a:endParaRPr lang="en-US"/>
        </a:p>
      </dgm:t>
    </dgm:pt>
    <dgm:pt modelId="{FC40ADF0-3A68-4274-9E03-F3F9DBE73A13}" type="pres">
      <dgm:prSet presAssocID="{9FB7D86A-0961-4F32-8FE4-547862A79508}" presName="linear" presStyleCnt="0">
        <dgm:presLayoutVars>
          <dgm:animLvl val="lvl"/>
          <dgm:resizeHandles val="exact"/>
        </dgm:presLayoutVars>
      </dgm:prSet>
      <dgm:spPr/>
    </dgm:pt>
    <dgm:pt modelId="{C7EDE15F-9B79-42F0-A5CA-DA7936435706}" type="pres">
      <dgm:prSet presAssocID="{0FA9ECB1-F76B-4F58-8A49-B412B44875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23309ED-A364-4735-8BE1-3C0282CE5AC9}" type="pres">
      <dgm:prSet presAssocID="{CA549147-2FC7-4FCC-AB80-FF4154981AC9}" presName="spacer" presStyleCnt="0"/>
      <dgm:spPr/>
    </dgm:pt>
    <dgm:pt modelId="{2F85C1CA-6900-43AA-BD0B-18931106484D}" type="pres">
      <dgm:prSet presAssocID="{D6B39685-DD07-4E76-93FD-4E0387E708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F7B49FD-BC0E-42E2-9E8C-96ABDA8AB7E0}" type="pres">
      <dgm:prSet presAssocID="{D6B39685-DD07-4E76-93FD-4E0387E7089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0010A102-E4AA-4BAE-9AEB-B396A57A8444}" type="presOf" srcId="{0FA9ECB1-F76B-4F58-8A49-B412B44875C1}" destId="{C7EDE15F-9B79-42F0-A5CA-DA7936435706}" srcOrd="0" destOrd="0" presId="urn:microsoft.com/office/officeart/2005/8/layout/vList2"/>
    <dgm:cxn modelId="{B506FE06-6E4C-4506-9F82-D7231396D720}" srcId="{D6B39685-DD07-4E76-93FD-4E0387E70891}" destId="{07BD34A9-3C41-47B6-BC3C-8F694C53A03B}" srcOrd="0" destOrd="0" parTransId="{12C3F12D-CD73-44EE-AD10-72F1A29A2949}" sibTransId="{D3653CD0-3D26-42D0-AD7D-8AE793FD2040}"/>
    <dgm:cxn modelId="{CF8B943A-33BA-4875-A069-2C7B52C157BD}" srcId="{D6B39685-DD07-4E76-93FD-4E0387E70891}" destId="{2026C1A9-B10A-45E8-ABEB-BDFFBBB46A6A}" srcOrd="3" destOrd="0" parTransId="{587B95FF-B508-4DF9-9F72-9BAD13C3DE40}" sibTransId="{D7D6476C-010E-4E6B-BA9F-BE888F950BD7}"/>
    <dgm:cxn modelId="{36DE1E76-C750-4E73-94C9-E4568CCE71F9}" type="presOf" srcId="{1F5C52C3-1990-4B5A-BDDA-D4D62806D8F3}" destId="{2F7B49FD-BC0E-42E2-9E8C-96ABDA8AB7E0}" srcOrd="0" destOrd="1" presId="urn:microsoft.com/office/officeart/2005/8/layout/vList2"/>
    <dgm:cxn modelId="{263BB17E-4177-4D81-A335-B3CD3E8B8C68}" type="presOf" srcId="{BFBD2452-C14B-4950-AE09-B271EF274B8C}" destId="{2F7B49FD-BC0E-42E2-9E8C-96ABDA8AB7E0}" srcOrd="0" destOrd="2" presId="urn:microsoft.com/office/officeart/2005/8/layout/vList2"/>
    <dgm:cxn modelId="{D5949082-E4C2-4B41-9717-B3A58B232775}" type="presOf" srcId="{9FB7D86A-0961-4F32-8FE4-547862A79508}" destId="{FC40ADF0-3A68-4274-9E03-F3F9DBE73A13}" srcOrd="0" destOrd="0" presId="urn:microsoft.com/office/officeart/2005/8/layout/vList2"/>
    <dgm:cxn modelId="{A76DD992-42C8-437A-AD23-101027AA9D78}" srcId="{9FB7D86A-0961-4F32-8FE4-547862A79508}" destId="{D6B39685-DD07-4E76-93FD-4E0387E70891}" srcOrd="1" destOrd="0" parTransId="{84384E6E-38E0-4DFC-AD4C-D4BBD6C08487}" sibTransId="{4A295E64-3E87-4D89-B4CE-D7670B60C3E9}"/>
    <dgm:cxn modelId="{3AEA729C-8CD8-4EEA-93CB-43DF12D7AC30}" srcId="{D6B39685-DD07-4E76-93FD-4E0387E70891}" destId="{1F5C52C3-1990-4B5A-BDDA-D4D62806D8F3}" srcOrd="1" destOrd="0" parTransId="{8B8BE60F-4667-4C8D-9269-86387792712C}" sibTransId="{6290FE45-16C8-4A8A-B647-6449E0DB60A4}"/>
    <dgm:cxn modelId="{75F8DEA3-4413-4C97-A25A-96E655A70919}" type="presOf" srcId="{D6B39685-DD07-4E76-93FD-4E0387E70891}" destId="{2F85C1CA-6900-43AA-BD0B-18931106484D}" srcOrd="0" destOrd="0" presId="urn:microsoft.com/office/officeart/2005/8/layout/vList2"/>
    <dgm:cxn modelId="{CB402ABF-4F77-4B4B-990F-2D732B8DEC2D}" srcId="{9FB7D86A-0961-4F32-8FE4-547862A79508}" destId="{0FA9ECB1-F76B-4F58-8A49-B412B44875C1}" srcOrd="0" destOrd="0" parTransId="{34FDB6F4-A193-42AD-A987-1F6A46B5E567}" sibTransId="{CA549147-2FC7-4FCC-AB80-FF4154981AC9}"/>
    <dgm:cxn modelId="{5D02AAC6-1871-42B2-BF2F-195FBFE573C0}" type="presOf" srcId="{07BD34A9-3C41-47B6-BC3C-8F694C53A03B}" destId="{2F7B49FD-BC0E-42E2-9E8C-96ABDA8AB7E0}" srcOrd="0" destOrd="0" presId="urn:microsoft.com/office/officeart/2005/8/layout/vList2"/>
    <dgm:cxn modelId="{BA7546DB-03C5-4CC1-AD68-ED358AE0BE72}" srcId="{D6B39685-DD07-4E76-93FD-4E0387E70891}" destId="{BFBD2452-C14B-4950-AE09-B271EF274B8C}" srcOrd="2" destOrd="0" parTransId="{40B5536F-C46D-4D55-A9E2-4F2001D6A876}" sibTransId="{6F3053CF-366E-476C-8B4E-6014EEB45952}"/>
    <dgm:cxn modelId="{0BCE5DDD-3BC2-4315-AAE6-0700AA976BD6}" type="presOf" srcId="{2026C1A9-B10A-45E8-ABEB-BDFFBBB46A6A}" destId="{2F7B49FD-BC0E-42E2-9E8C-96ABDA8AB7E0}" srcOrd="0" destOrd="3" presId="urn:microsoft.com/office/officeart/2005/8/layout/vList2"/>
    <dgm:cxn modelId="{AA4704D9-E574-4577-9CE8-FAA449118953}" type="presParOf" srcId="{FC40ADF0-3A68-4274-9E03-F3F9DBE73A13}" destId="{C7EDE15F-9B79-42F0-A5CA-DA7936435706}" srcOrd="0" destOrd="0" presId="urn:microsoft.com/office/officeart/2005/8/layout/vList2"/>
    <dgm:cxn modelId="{DE6453E4-A8F5-42D6-A00A-7FBB1E45A26B}" type="presParOf" srcId="{FC40ADF0-3A68-4274-9E03-F3F9DBE73A13}" destId="{923309ED-A364-4735-8BE1-3C0282CE5AC9}" srcOrd="1" destOrd="0" presId="urn:microsoft.com/office/officeart/2005/8/layout/vList2"/>
    <dgm:cxn modelId="{8B1E8D3B-73AC-49B5-88E0-FCA1135B0736}" type="presParOf" srcId="{FC40ADF0-3A68-4274-9E03-F3F9DBE73A13}" destId="{2F85C1CA-6900-43AA-BD0B-18931106484D}" srcOrd="2" destOrd="0" presId="urn:microsoft.com/office/officeart/2005/8/layout/vList2"/>
    <dgm:cxn modelId="{60A7571E-76B2-409B-B209-E76DC0A92D8D}" type="presParOf" srcId="{FC40ADF0-3A68-4274-9E03-F3F9DBE73A13}" destId="{2F7B49FD-BC0E-42E2-9E8C-96ABDA8AB7E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ABD145-67C0-45CA-9669-587FFB43AFAE}" type="doc">
      <dgm:prSet loTypeId="urn:microsoft.com/office/officeart/2005/8/layout/list1" loCatId="list" qsTypeId="urn:microsoft.com/office/officeart/2005/8/quickstyle/simple4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45195416-B428-4B3C-9720-453128820801}">
      <dgm:prSet/>
      <dgm:spPr/>
      <dgm:t>
        <a:bodyPr/>
        <a:lstStyle/>
        <a:p>
          <a:r>
            <a:rPr lang="fr-CA"/>
            <a:t>Émancipation:</a:t>
          </a:r>
          <a:endParaRPr lang="en-US"/>
        </a:p>
      </dgm:t>
    </dgm:pt>
    <dgm:pt modelId="{ECD996BB-FB67-41EF-82A1-ABBF04304C77}" type="parTrans" cxnId="{7A3D69D7-0E9D-4239-A29F-38FA7924309D}">
      <dgm:prSet/>
      <dgm:spPr/>
      <dgm:t>
        <a:bodyPr/>
        <a:lstStyle/>
        <a:p>
          <a:endParaRPr lang="en-US"/>
        </a:p>
      </dgm:t>
    </dgm:pt>
    <dgm:pt modelId="{1E916E23-572A-4B17-B4B5-C2DDA9F76C7B}" type="sibTrans" cxnId="{7A3D69D7-0E9D-4239-A29F-38FA7924309D}">
      <dgm:prSet/>
      <dgm:spPr/>
      <dgm:t>
        <a:bodyPr/>
        <a:lstStyle/>
        <a:p>
          <a:endParaRPr lang="en-US"/>
        </a:p>
      </dgm:t>
    </dgm:pt>
    <dgm:pt modelId="{12785692-81E2-4159-9676-110B1C05D1C3}">
      <dgm:prSet/>
      <dgm:spPr/>
      <dgm:t>
        <a:bodyPr/>
        <a:lstStyle/>
        <a:p>
          <a:r>
            <a:rPr lang="fr-CA"/>
            <a:t>Possible à partir de 16 ans</a:t>
          </a:r>
          <a:endParaRPr lang="en-US"/>
        </a:p>
      </dgm:t>
    </dgm:pt>
    <dgm:pt modelId="{1CA9969E-53E9-4BEE-BFCE-14D3E0E164C5}" type="parTrans" cxnId="{E7DF193E-F725-4FFA-A7FF-FE0F049960A9}">
      <dgm:prSet/>
      <dgm:spPr/>
      <dgm:t>
        <a:bodyPr/>
        <a:lstStyle/>
        <a:p>
          <a:endParaRPr lang="en-US"/>
        </a:p>
      </dgm:t>
    </dgm:pt>
    <dgm:pt modelId="{F3E417D1-A4AB-4B16-9A67-CEC5561AA211}" type="sibTrans" cxnId="{E7DF193E-F725-4FFA-A7FF-FE0F049960A9}">
      <dgm:prSet/>
      <dgm:spPr/>
      <dgm:t>
        <a:bodyPr/>
        <a:lstStyle/>
        <a:p>
          <a:endParaRPr lang="en-US"/>
        </a:p>
      </dgm:t>
    </dgm:pt>
    <dgm:pt modelId="{55AE02FB-026A-4204-A9DB-EB364C4B5030}">
      <dgm:prSet/>
      <dgm:spPr/>
      <dgm:t>
        <a:bodyPr/>
        <a:lstStyle/>
        <a:p>
          <a:r>
            <a:rPr lang="fr-CA"/>
            <a:t>Émancipation simple ou totale</a:t>
          </a:r>
          <a:endParaRPr lang="en-US"/>
        </a:p>
      </dgm:t>
    </dgm:pt>
    <dgm:pt modelId="{E855D907-F030-4032-9CED-F428765C3D02}" type="parTrans" cxnId="{0FB483D8-73F5-440F-82C1-AB3721B2D87F}">
      <dgm:prSet/>
      <dgm:spPr/>
      <dgm:t>
        <a:bodyPr/>
        <a:lstStyle/>
        <a:p>
          <a:endParaRPr lang="en-US"/>
        </a:p>
      </dgm:t>
    </dgm:pt>
    <dgm:pt modelId="{72DF81E1-240A-4DAF-846B-7A6AA9CF543B}" type="sibTrans" cxnId="{0FB483D8-73F5-440F-82C1-AB3721B2D87F}">
      <dgm:prSet/>
      <dgm:spPr/>
      <dgm:t>
        <a:bodyPr/>
        <a:lstStyle/>
        <a:p>
          <a:endParaRPr lang="en-US"/>
        </a:p>
      </dgm:t>
    </dgm:pt>
    <dgm:pt modelId="{FBA14353-C095-4E47-94E1-F02FC1731F98}">
      <dgm:prSet/>
      <dgm:spPr/>
      <dgm:t>
        <a:bodyPr/>
        <a:lstStyle/>
        <a:p>
          <a:r>
            <a:rPr lang="fr-CA"/>
            <a:t>Permet d'exercer certains droits civils sans l'autorisation du parent</a:t>
          </a:r>
          <a:endParaRPr lang="en-US"/>
        </a:p>
      </dgm:t>
    </dgm:pt>
    <dgm:pt modelId="{F9572CCD-472A-4AE8-9ED6-9A1FE2CA90D9}" type="parTrans" cxnId="{DE8489C2-1F35-44AA-B587-A2BB6E3B419A}">
      <dgm:prSet/>
      <dgm:spPr/>
      <dgm:t>
        <a:bodyPr/>
        <a:lstStyle/>
        <a:p>
          <a:endParaRPr lang="en-US"/>
        </a:p>
      </dgm:t>
    </dgm:pt>
    <dgm:pt modelId="{806D49C7-8160-45FA-8907-44AEBA780840}" type="sibTrans" cxnId="{DE8489C2-1F35-44AA-B587-A2BB6E3B419A}">
      <dgm:prSet/>
      <dgm:spPr/>
      <dgm:t>
        <a:bodyPr/>
        <a:lstStyle/>
        <a:p>
          <a:endParaRPr lang="en-US"/>
        </a:p>
      </dgm:t>
    </dgm:pt>
    <dgm:pt modelId="{B668F72B-B3A6-4DF5-A8A3-39A9BAB5D7B5}">
      <dgm:prSet/>
      <dgm:spPr/>
      <dgm:t>
        <a:bodyPr/>
        <a:lstStyle/>
        <a:p>
          <a:r>
            <a:rPr lang="fr-CA"/>
            <a:t>Doit démontrer maturité et compréhension de ses responsabilités</a:t>
          </a:r>
          <a:endParaRPr lang="en-US"/>
        </a:p>
      </dgm:t>
    </dgm:pt>
    <dgm:pt modelId="{79D8353A-8C8C-4D06-BEC8-A9561B9F36FB}" type="parTrans" cxnId="{9980F395-068B-418B-842F-CAC8826BFB5C}">
      <dgm:prSet/>
      <dgm:spPr/>
      <dgm:t>
        <a:bodyPr/>
        <a:lstStyle/>
        <a:p>
          <a:endParaRPr lang="en-US"/>
        </a:p>
      </dgm:t>
    </dgm:pt>
    <dgm:pt modelId="{097F020C-6D74-4A5E-9DEF-17DC80D60F64}" type="sibTrans" cxnId="{9980F395-068B-418B-842F-CAC8826BFB5C}">
      <dgm:prSet/>
      <dgm:spPr/>
      <dgm:t>
        <a:bodyPr/>
        <a:lstStyle/>
        <a:p>
          <a:endParaRPr lang="en-US"/>
        </a:p>
      </dgm:t>
    </dgm:pt>
    <dgm:pt modelId="{89A065B7-FCA1-413C-9FFB-2A52FFC6FA5C}">
      <dgm:prSet/>
      <dgm:spPr/>
      <dgm:t>
        <a:bodyPr/>
        <a:lstStyle/>
        <a:p>
          <a:r>
            <a:rPr lang="fr-CA"/>
            <a:t>Déchéance parentale:</a:t>
          </a:r>
          <a:endParaRPr lang="en-US"/>
        </a:p>
      </dgm:t>
    </dgm:pt>
    <dgm:pt modelId="{5E865615-E2DD-499A-898F-E1BC0E6D7C48}" type="parTrans" cxnId="{420AC81C-A404-4944-AD98-E0ED4DFA6078}">
      <dgm:prSet/>
      <dgm:spPr/>
      <dgm:t>
        <a:bodyPr/>
        <a:lstStyle/>
        <a:p>
          <a:endParaRPr lang="en-US"/>
        </a:p>
      </dgm:t>
    </dgm:pt>
    <dgm:pt modelId="{6DE74DE2-834E-4037-83A3-436CEC32DF16}" type="sibTrans" cxnId="{420AC81C-A404-4944-AD98-E0ED4DFA6078}">
      <dgm:prSet/>
      <dgm:spPr/>
      <dgm:t>
        <a:bodyPr/>
        <a:lstStyle/>
        <a:p>
          <a:endParaRPr lang="en-US"/>
        </a:p>
      </dgm:t>
    </dgm:pt>
    <dgm:pt modelId="{6CE94DE7-3E97-447F-94F3-BC50453B3AA3}">
      <dgm:prSet/>
      <dgm:spPr/>
      <dgm:t>
        <a:bodyPr/>
        <a:lstStyle/>
        <a:p>
          <a:r>
            <a:rPr lang="fr-CA"/>
            <a:t>Retrait des attributs parentaux</a:t>
          </a:r>
          <a:endParaRPr lang="en-US"/>
        </a:p>
      </dgm:t>
    </dgm:pt>
    <dgm:pt modelId="{41B3BEAB-0D48-4FD8-9305-4E07318A70B5}" type="parTrans" cxnId="{0FB8FACB-151C-49E9-B29F-C706DFE98B95}">
      <dgm:prSet/>
      <dgm:spPr/>
      <dgm:t>
        <a:bodyPr/>
        <a:lstStyle/>
        <a:p>
          <a:endParaRPr lang="en-US"/>
        </a:p>
      </dgm:t>
    </dgm:pt>
    <dgm:pt modelId="{4C5110B2-1535-4763-94CC-66F1FD452CB7}" type="sibTrans" cxnId="{0FB8FACB-151C-49E9-B29F-C706DFE98B95}">
      <dgm:prSet/>
      <dgm:spPr/>
      <dgm:t>
        <a:bodyPr/>
        <a:lstStyle/>
        <a:p>
          <a:endParaRPr lang="en-US"/>
        </a:p>
      </dgm:t>
    </dgm:pt>
    <dgm:pt modelId="{4274DC4B-E641-47EF-8B6D-52E12B8773AE}">
      <dgm:prSet/>
      <dgm:spPr/>
      <dgm:t>
        <a:bodyPr/>
        <a:lstStyle/>
        <a:p>
          <a:r>
            <a:rPr lang="fr-CA" dirty="0"/>
            <a:t>Retrait partiel ou total de ses droits parentaux, mais pas de ses obligations (i.e. pension alimentaire)</a:t>
          </a:r>
          <a:endParaRPr lang="en-US" dirty="0"/>
        </a:p>
      </dgm:t>
    </dgm:pt>
    <dgm:pt modelId="{B0EC94F6-1564-45AD-845F-A15C301DDEAF}" type="parTrans" cxnId="{3A78D2B2-4694-4584-B390-365DB88DB3C3}">
      <dgm:prSet/>
      <dgm:spPr/>
      <dgm:t>
        <a:bodyPr/>
        <a:lstStyle/>
        <a:p>
          <a:endParaRPr lang="en-US"/>
        </a:p>
      </dgm:t>
    </dgm:pt>
    <dgm:pt modelId="{84E173DF-346A-4603-ACD4-3C283C063E75}" type="sibTrans" cxnId="{3A78D2B2-4694-4584-B390-365DB88DB3C3}">
      <dgm:prSet/>
      <dgm:spPr/>
      <dgm:t>
        <a:bodyPr/>
        <a:lstStyle/>
        <a:p>
          <a:endParaRPr lang="en-US"/>
        </a:p>
      </dgm:t>
    </dgm:pt>
    <dgm:pt modelId="{BB286DF3-8D81-4B35-8DEC-F30D3362310A}">
      <dgm:prSet/>
      <dgm:spPr/>
      <dgm:t>
        <a:bodyPr/>
        <a:lstStyle/>
        <a:p>
          <a:r>
            <a:rPr lang="fr-CA" dirty="0"/>
            <a:t>C'est le Tribunal de la jeunesse qui stipule les conditions. Si déchéance totale, l'enfant peut être adopté</a:t>
          </a:r>
          <a:endParaRPr lang="en-US" dirty="0"/>
        </a:p>
      </dgm:t>
    </dgm:pt>
    <dgm:pt modelId="{7171C5F7-1712-4F03-9B67-516171B0ADAB}" type="parTrans" cxnId="{11098BBB-45F4-4994-AB94-6D78B61AC082}">
      <dgm:prSet/>
      <dgm:spPr/>
    </dgm:pt>
    <dgm:pt modelId="{77DF9F7E-D21E-40F1-901D-AC141CA04CD6}" type="sibTrans" cxnId="{11098BBB-45F4-4994-AB94-6D78B61AC082}">
      <dgm:prSet/>
      <dgm:spPr/>
    </dgm:pt>
    <dgm:pt modelId="{3BB7CCD2-8E3A-43AF-9A11-C789CB99518A}" type="pres">
      <dgm:prSet presAssocID="{1AABD145-67C0-45CA-9669-587FFB43AFAE}" presName="linear" presStyleCnt="0">
        <dgm:presLayoutVars>
          <dgm:dir/>
          <dgm:animLvl val="lvl"/>
          <dgm:resizeHandles val="exact"/>
        </dgm:presLayoutVars>
      </dgm:prSet>
      <dgm:spPr/>
    </dgm:pt>
    <dgm:pt modelId="{F49CFE8A-F722-418E-849E-C06C3A8AB791}" type="pres">
      <dgm:prSet presAssocID="{45195416-B428-4B3C-9720-453128820801}" presName="parentLin" presStyleCnt="0"/>
      <dgm:spPr/>
    </dgm:pt>
    <dgm:pt modelId="{4EEEB47F-A3CE-4323-B99D-A1FD9F4C0386}" type="pres">
      <dgm:prSet presAssocID="{45195416-B428-4B3C-9720-453128820801}" presName="parentLeftMargin" presStyleLbl="node1" presStyleIdx="0" presStyleCnt="2"/>
      <dgm:spPr/>
    </dgm:pt>
    <dgm:pt modelId="{B2028C72-F5ED-4ADC-B128-C8B1B746882D}" type="pres">
      <dgm:prSet presAssocID="{45195416-B428-4B3C-9720-45312882080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74F5D6B-A900-49A5-8891-0E0DDEB017A1}" type="pres">
      <dgm:prSet presAssocID="{45195416-B428-4B3C-9720-453128820801}" presName="negativeSpace" presStyleCnt="0"/>
      <dgm:spPr/>
    </dgm:pt>
    <dgm:pt modelId="{1E790EAA-6115-4992-B856-113A0D1A63BF}" type="pres">
      <dgm:prSet presAssocID="{45195416-B428-4B3C-9720-453128820801}" presName="childText" presStyleLbl="conFgAcc1" presStyleIdx="0" presStyleCnt="2">
        <dgm:presLayoutVars>
          <dgm:bulletEnabled val="1"/>
        </dgm:presLayoutVars>
      </dgm:prSet>
      <dgm:spPr/>
    </dgm:pt>
    <dgm:pt modelId="{70CBBEE3-E4C7-4A96-BEC6-5DED886793CD}" type="pres">
      <dgm:prSet presAssocID="{1E916E23-572A-4B17-B4B5-C2DDA9F76C7B}" presName="spaceBetweenRectangles" presStyleCnt="0"/>
      <dgm:spPr/>
    </dgm:pt>
    <dgm:pt modelId="{3B8AF858-4C61-45C3-949E-4A3FFBAA4FEA}" type="pres">
      <dgm:prSet presAssocID="{89A065B7-FCA1-413C-9FFB-2A52FFC6FA5C}" presName="parentLin" presStyleCnt="0"/>
      <dgm:spPr/>
    </dgm:pt>
    <dgm:pt modelId="{6D69673E-1314-4F0B-ACD2-D46C2DF8E978}" type="pres">
      <dgm:prSet presAssocID="{89A065B7-FCA1-413C-9FFB-2A52FFC6FA5C}" presName="parentLeftMargin" presStyleLbl="node1" presStyleIdx="0" presStyleCnt="2"/>
      <dgm:spPr/>
    </dgm:pt>
    <dgm:pt modelId="{41D73A72-2837-4A87-A372-8873753B858B}" type="pres">
      <dgm:prSet presAssocID="{89A065B7-FCA1-413C-9FFB-2A52FFC6FA5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A4EA188-E2F3-4542-9FF2-0F0827849492}" type="pres">
      <dgm:prSet presAssocID="{89A065B7-FCA1-413C-9FFB-2A52FFC6FA5C}" presName="negativeSpace" presStyleCnt="0"/>
      <dgm:spPr/>
    </dgm:pt>
    <dgm:pt modelId="{63DDE94C-0C2B-4009-AFCC-38C92BE82C04}" type="pres">
      <dgm:prSet presAssocID="{89A065B7-FCA1-413C-9FFB-2A52FFC6FA5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20AC81C-A404-4944-AD98-E0ED4DFA6078}" srcId="{1AABD145-67C0-45CA-9669-587FFB43AFAE}" destId="{89A065B7-FCA1-413C-9FFB-2A52FFC6FA5C}" srcOrd="1" destOrd="0" parTransId="{5E865615-E2DD-499A-898F-E1BC0E6D7C48}" sibTransId="{6DE74DE2-834E-4037-83A3-436CEC32DF16}"/>
    <dgm:cxn modelId="{BF0ACF36-EE9B-4BD2-A9A1-F72ADEA78E31}" type="presOf" srcId="{4274DC4B-E641-47EF-8B6D-52E12B8773AE}" destId="{63DDE94C-0C2B-4009-AFCC-38C92BE82C04}" srcOrd="0" destOrd="1" presId="urn:microsoft.com/office/officeart/2005/8/layout/list1"/>
    <dgm:cxn modelId="{E7DF193E-F725-4FFA-A7FF-FE0F049960A9}" srcId="{45195416-B428-4B3C-9720-453128820801}" destId="{12785692-81E2-4159-9676-110B1C05D1C3}" srcOrd="0" destOrd="0" parTransId="{1CA9969E-53E9-4BEE-BFCE-14D3E0E164C5}" sibTransId="{F3E417D1-A4AB-4B16-9A67-CEC5561AA211}"/>
    <dgm:cxn modelId="{4A8D0D61-1AC5-4A77-ACE2-DFCAD312C6A2}" type="presOf" srcId="{FBA14353-C095-4E47-94E1-F02FC1731F98}" destId="{1E790EAA-6115-4992-B856-113A0D1A63BF}" srcOrd="0" destOrd="2" presId="urn:microsoft.com/office/officeart/2005/8/layout/list1"/>
    <dgm:cxn modelId="{00ABF56B-3617-4BE6-8624-32EF1BF60667}" type="presOf" srcId="{B668F72B-B3A6-4DF5-A8A3-39A9BAB5D7B5}" destId="{1E790EAA-6115-4992-B856-113A0D1A63BF}" srcOrd="0" destOrd="3" presId="urn:microsoft.com/office/officeart/2005/8/layout/list1"/>
    <dgm:cxn modelId="{030D3E5A-9FF7-4B67-A497-629D11D7F809}" type="presOf" srcId="{1AABD145-67C0-45CA-9669-587FFB43AFAE}" destId="{3BB7CCD2-8E3A-43AF-9A11-C789CB99518A}" srcOrd="0" destOrd="0" presId="urn:microsoft.com/office/officeart/2005/8/layout/list1"/>
    <dgm:cxn modelId="{9980F395-068B-418B-842F-CAC8826BFB5C}" srcId="{45195416-B428-4B3C-9720-453128820801}" destId="{B668F72B-B3A6-4DF5-A8A3-39A9BAB5D7B5}" srcOrd="3" destOrd="0" parTransId="{79D8353A-8C8C-4D06-BEC8-A9561B9F36FB}" sibTransId="{097F020C-6D74-4A5E-9DEF-17DC80D60F64}"/>
    <dgm:cxn modelId="{46C95D9D-CB15-4E31-8879-FC54C88D1C4A}" type="presOf" srcId="{55AE02FB-026A-4204-A9DB-EB364C4B5030}" destId="{1E790EAA-6115-4992-B856-113A0D1A63BF}" srcOrd="0" destOrd="1" presId="urn:microsoft.com/office/officeart/2005/8/layout/list1"/>
    <dgm:cxn modelId="{507CF79D-B60D-4790-8693-C1459C4113FD}" type="presOf" srcId="{45195416-B428-4B3C-9720-453128820801}" destId="{4EEEB47F-A3CE-4323-B99D-A1FD9F4C0386}" srcOrd="0" destOrd="0" presId="urn:microsoft.com/office/officeart/2005/8/layout/list1"/>
    <dgm:cxn modelId="{14A9A8A1-4F67-4E32-9AD0-3C22CE6F2821}" type="presOf" srcId="{45195416-B428-4B3C-9720-453128820801}" destId="{B2028C72-F5ED-4ADC-B128-C8B1B746882D}" srcOrd="1" destOrd="0" presId="urn:microsoft.com/office/officeart/2005/8/layout/list1"/>
    <dgm:cxn modelId="{9D3B6CAE-F1BC-451C-928A-51F1574F96F8}" type="presOf" srcId="{6CE94DE7-3E97-447F-94F3-BC50453B3AA3}" destId="{63DDE94C-0C2B-4009-AFCC-38C92BE82C04}" srcOrd="0" destOrd="0" presId="urn:microsoft.com/office/officeart/2005/8/layout/list1"/>
    <dgm:cxn modelId="{2011D1B2-90E6-4136-8F31-AE77D153B632}" type="presOf" srcId="{12785692-81E2-4159-9676-110B1C05D1C3}" destId="{1E790EAA-6115-4992-B856-113A0D1A63BF}" srcOrd="0" destOrd="0" presId="urn:microsoft.com/office/officeart/2005/8/layout/list1"/>
    <dgm:cxn modelId="{3A78D2B2-4694-4584-B390-365DB88DB3C3}" srcId="{89A065B7-FCA1-413C-9FFB-2A52FFC6FA5C}" destId="{4274DC4B-E641-47EF-8B6D-52E12B8773AE}" srcOrd="1" destOrd="0" parTransId="{B0EC94F6-1564-45AD-845F-A15C301DDEAF}" sibTransId="{84E173DF-346A-4603-ACD4-3C283C063E75}"/>
    <dgm:cxn modelId="{23A290B5-5811-41AA-AE21-FE2A588CBDBC}" type="presOf" srcId="{BB286DF3-8D81-4B35-8DEC-F30D3362310A}" destId="{63DDE94C-0C2B-4009-AFCC-38C92BE82C04}" srcOrd="0" destOrd="2" presId="urn:microsoft.com/office/officeart/2005/8/layout/list1"/>
    <dgm:cxn modelId="{11098BBB-45F4-4994-AB94-6D78B61AC082}" srcId="{89A065B7-FCA1-413C-9FFB-2A52FFC6FA5C}" destId="{BB286DF3-8D81-4B35-8DEC-F30D3362310A}" srcOrd="2" destOrd="0" parTransId="{7171C5F7-1712-4F03-9B67-516171B0ADAB}" sibTransId="{77DF9F7E-D21E-40F1-901D-AC141CA04CD6}"/>
    <dgm:cxn modelId="{DE8489C2-1F35-44AA-B587-A2BB6E3B419A}" srcId="{45195416-B428-4B3C-9720-453128820801}" destId="{FBA14353-C095-4E47-94E1-F02FC1731F98}" srcOrd="2" destOrd="0" parTransId="{F9572CCD-472A-4AE8-9ED6-9A1FE2CA90D9}" sibTransId="{806D49C7-8160-45FA-8907-44AEBA780840}"/>
    <dgm:cxn modelId="{0FB8FACB-151C-49E9-B29F-C706DFE98B95}" srcId="{89A065B7-FCA1-413C-9FFB-2A52FFC6FA5C}" destId="{6CE94DE7-3E97-447F-94F3-BC50453B3AA3}" srcOrd="0" destOrd="0" parTransId="{41B3BEAB-0D48-4FD8-9305-4E07318A70B5}" sibTransId="{4C5110B2-1535-4763-94CC-66F1FD452CB7}"/>
    <dgm:cxn modelId="{7A3D69D7-0E9D-4239-A29F-38FA7924309D}" srcId="{1AABD145-67C0-45CA-9669-587FFB43AFAE}" destId="{45195416-B428-4B3C-9720-453128820801}" srcOrd="0" destOrd="0" parTransId="{ECD996BB-FB67-41EF-82A1-ABBF04304C77}" sibTransId="{1E916E23-572A-4B17-B4B5-C2DDA9F76C7B}"/>
    <dgm:cxn modelId="{0FB483D8-73F5-440F-82C1-AB3721B2D87F}" srcId="{45195416-B428-4B3C-9720-453128820801}" destId="{55AE02FB-026A-4204-A9DB-EB364C4B5030}" srcOrd="1" destOrd="0" parTransId="{E855D907-F030-4032-9CED-F428765C3D02}" sibTransId="{72DF81E1-240A-4DAF-846B-7A6AA9CF543B}"/>
    <dgm:cxn modelId="{AE6434DC-F6FD-4C52-858F-C500C1F1A5F6}" type="presOf" srcId="{89A065B7-FCA1-413C-9FFB-2A52FFC6FA5C}" destId="{6D69673E-1314-4F0B-ACD2-D46C2DF8E978}" srcOrd="0" destOrd="0" presId="urn:microsoft.com/office/officeart/2005/8/layout/list1"/>
    <dgm:cxn modelId="{500ACDDD-3436-4782-AAC9-AE3C63793F22}" type="presOf" srcId="{89A065B7-FCA1-413C-9FFB-2A52FFC6FA5C}" destId="{41D73A72-2837-4A87-A372-8873753B858B}" srcOrd="1" destOrd="0" presId="urn:microsoft.com/office/officeart/2005/8/layout/list1"/>
    <dgm:cxn modelId="{691D1D74-4ACC-4CF4-8BB9-B2A9E6369800}" type="presParOf" srcId="{3BB7CCD2-8E3A-43AF-9A11-C789CB99518A}" destId="{F49CFE8A-F722-418E-849E-C06C3A8AB791}" srcOrd="0" destOrd="0" presId="urn:microsoft.com/office/officeart/2005/8/layout/list1"/>
    <dgm:cxn modelId="{2C66C95A-2C37-42A4-8E70-3DC37370E7CD}" type="presParOf" srcId="{F49CFE8A-F722-418E-849E-C06C3A8AB791}" destId="{4EEEB47F-A3CE-4323-B99D-A1FD9F4C0386}" srcOrd="0" destOrd="0" presId="urn:microsoft.com/office/officeart/2005/8/layout/list1"/>
    <dgm:cxn modelId="{F45CB406-4E4B-42CD-9DBE-7EA65EFCB466}" type="presParOf" srcId="{F49CFE8A-F722-418E-849E-C06C3A8AB791}" destId="{B2028C72-F5ED-4ADC-B128-C8B1B746882D}" srcOrd="1" destOrd="0" presId="urn:microsoft.com/office/officeart/2005/8/layout/list1"/>
    <dgm:cxn modelId="{5D36D4D8-71D2-4A0D-970C-45FD8BA053F0}" type="presParOf" srcId="{3BB7CCD2-8E3A-43AF-9A11-C789CB99518A}" destId="{E74F5D6B-A900-49A5-8891-0E0DDEB017A1}" srcOrd="1" destOrd="0" presId="urn:microsoft.com/office/officeart/2005/8/layout/list1"/>
    <dgm:cxn modelId="{9C71E072-2DB4-400E-86BE-257C41DB9654}" type="presParOf" srcId="{3BB7CCD2-8E3A-43AF-9A11-C789CB99518A}" destId="{1E790EAA-6115-4992-B856-113A0D1A63BF}" srcOrd="2" destOrd="0" presId="urn:microsoft.com/office/officeart/2005/8/layout/list1"/>
    <dgm:cxn modelId="{41657D3C-2D23-4C88-88E5-82F1AE46DA59}" type="presParOf" srcId="{3BB7CCD2-8E3A-43AF-9A11-C789CB99518A}" destId="{70CBBEE3-E4C7-4A96-BEC6-5DED886793CD}" srcOrd="3" destOrd="0" presId="urn:microsoft.com/office/officeart/2005/8/layout/list1"/>
    <dgm:cxn modelId="{E14F0C14-26DC-4BC7-9870-62428CAC91E3}" type="presParOf" srcId="{3BB7CCD2-8E3A-43AF-9A11-C789CB99518A}" destId="{3B8AF858-4C61-45C3-949E-4A3FFBAA4FEA}" srcOrd="4" destOrd="0" presId="urn:microsoft.com/office/officeart/2005/8/layout/list1"/>
    <dgm:cxn modelId="{24271174-C8DF-4095-9E61-2C928378491A}" type="presParOf" srcId="{3B8AF858-4C61-45C3-949E-4A3FFBAA4FEA}" destId="{6D69673E-1314-4F0B-ACD2-D46C2DF8E978}" srcOrd="0" destOrd="0" presId="urn:microsoft.com/office/officeart/2005/8/layout/list1"/>
    <dgm:cxn modelId="{5C091F8C-AC6D-4689-A8B0-E360B66EDE0B}" type="presParOf" srcId="{3B8AF858-4C61-45C3-949E-4A3FFBAA4FEA}" destId="{41D73A72-2837-4A87-A372-8873753B858B}" srcOrd="1" destOrd="0" presId="urn:microsoft.com/office/officeart/2005/8/layout/list1"/>
    <dgm:cxn modelId="{F98A98A8-7A04-4C40-90AE-67EDA51C0CFC}" type="presParOf" srcId="{3BB7CCD2-8E3A-43AF-9A11-C789CB99518A}" destId="{0A4EA188-E2F3-4542-9FF2-0F0827849492}" srcOrd="5" destOrd="0" presId="urn:microsoft.com/office/officeart/2005/8/layout/list1"/>
    <dgm:cxn modelId="{9DE127E8-D207-4357-9199-D8A248235CE9}" type="presParOf" srcId="{3BB7CCD2-8E3A-43AF-9A11-C789CB99518A}" destId="{63DDE94C-0C2B-4009-AFCC-38C92BE82C0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AAD50A-C7B5-42FD-B839-97B20A00026F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2241B74-6378-42A3-9395-E8369342992D}">
      <dgm:prSet/>
      <dgm:spPr/>
      <dgm:t>
        <a:bodyPr/>
        <a:lstStyle/>
        <a:p>
          <a:r>
            <a:rPr lang="fr-CA"/>
            <a:t>Si la personne inapte est majeure:</a:t>
          </a:r>
          <a:endParaRPr lang="en-US"/>
        </a:p>
      </dgm:t>
    </dgm:pt>
    <dgm:pt modelId="{7652A7E4-9A54-4CF9-8E03-E1592865C541}" type="parTrans" cxnId="{22FA9140-B59A-44C7-99F9-40C2285C8FE7}">
      <dgm:prSet/>
      <dgm:spPr/>
      <dgm:t>
        <a:bodyPr/>
        <a:lstStyle/>
        <a:p>
          <a:endParaRPr lang="en-US"/>
        </a:p>
      </dgm:t>
    </dgm:pt>
    <dgm:pt modelId="{5559D4D1-C73C-4F91-BDF2-6B4E2C1EF673}" type="sibTrans" cxnId="{22FA9140-B59A-44C7-99F9-40C2285C8FE7}">
      <dgm:prSet/>
      <dgm:spPr/>
      <dgm:t>
        <a:bodyPr/>
        <a:lstStyle/>
        <a:p>
          <a:endParaRPr lang="en-US"/>
        </a:p>
      </dgm:t>
    </dgm:pt>
    <dgm:pt modelId="{996BDC4C-A5A7-484F-B21A-787FE3DFBED6}">
      <dgm:prSet/>
      <dgm:spPr/>
      <dgm:t>
        <a:bodyPr/>
        <a:lstStyle/>
        <a:p>
          <a:r>
            <a:rPr lang="fr-CA"/>
            <a:t>CDPDJ</a:t>
          </a:r>
          <a:endParaRPr lang="en-US"/>
        </a:p>
      </dgm:t>
    </dgm:pt>
    <dgm:pt modelId="{9BF4B03A-F362-46D5-9954-53564BF72E36}" type="parTrans" cxnId="{54DD49A2-FC31-4FD5-B87F-D3AF1185F01D}">
      <dgm:prSet/>
      <dgm:spPr/>
      <dgm:t>
        <a:bodyPr/>
        <a:lstStyle/>
        <a:p>
          <a:endParaRPr lang="en-US"/>
        </a:p>
      </dgm:t>
    </dgm:pt>
    <dgm:pt modelId="{BD0F81DD-B5E0-4EC5-A71F-692BD9A779FD}" type="sibTrans" cxnId="{54DD49A2-FC31-4FD5-B87F-D3AF1185F01D}">
      <dgm:prSet/>
      <dgm:spPr/>
      <dgm:t>
        <a:bodyPr/>
        <a:lstStyle/>
        <a:p>
          <a:endParaRPr lang="en-US"/>
        </a:p>
      </dgm:t>
    </dgm:pt>
    <dgm:pt modelId="{B61006EF-5E10-472F-9E37-61EA0B890D2C}">
      <dgm:prSet/>
      <dgm:spPr/>
      <dgm:t>
        <a:bodyPr/>
        <a:lstStyle/>
        <a:p>
          <a:r>
            <a:rPr lang="fr-CA"/>
            <a:t>Bureau du Curateur public</a:t>
          </a:r>
          <a:endParaRPr lang="en-US"/>
        </a:p>
      </dgm:t>
    </dgm:pt>
    <dgm:pt modelId="{5B7369D5-B615-4ED2-9953-4D63551574CC}" type="parTrans" cxnId="{A78E4E56-2332-4D2A-86B6-E4DF3EDC5A7D}">
      <dgm:prSet/>
      <dgm:spPr/>
      <dgm:t>
        <a:bodyPr/>
        <a:lstStyle/>
        <a:p>
          <a:endParaRPr lang="en-US"/>
        </a:p>
      </dgm:t>
    </dgm:pt>
    <dgm:pt modelId="{01521F7C-A2EC-42DA-9490-EAA1A87EDBA7}" type="sibTrans" cxnId="{A78E4E56-2332-4D2A-86B6-E4DF3EDC5A7D}">
      <dgm:prSet/>
      <dgm:spPr/>
      <dgm:t>
        <a:bodyPr/>
        <a:lstStyle/>
        <a:p>
          <a:endParaRPr lang="en-US"/>
        </a:p>
      </dgm:t>
    </dgm:pt>
    <dgm:pt modelId="{C6CCD313-AC1F-42FC-9FC0-FDABA171F6F2}">
      <dgm:prSet/>
      <dgm:spPr/>
      <dgm:t>
        <a:bodyPr/>
        <a:lstStyle/>
        <a:p>
          <a:r>
            <a:rPr lang="fr-CA"/>
            <a:t>Ligne 3 A (Aide abus ainés)</a:t>
          </a:r>
          <a:endParaRPr lang="en-US"/>
        </a:p>
      </dgm:t>
    </dgm:pt>
    <dgm:pt modelId="{64EAD705-434C-4152-BA4C-A4CE6944FF6D}" type="parTrans" cxnId="{5D19DCB1-0CBA-439B-B8E4-E743B7047947}">
      <dgm:prSet/>
      <dgm:spPr/>
      <dgm:t>
        <a:bodyPr/>
        <a:lstStyle/>
        <a:p>
          <a:endParaRPr lang="en-US"/>
        </a:p>
      </dgm:t>
    </dgm:pt>
    <dgm:pt modelId="{9B296FA0-6DB2-4772-85E4-0956A4920944}" type="sibTrans" cxnId="{5D19DCB1-0CBA-439B-B8E4-E743B7047947}">
      <dgm:prSet/>
      <dgm:spPr/>
      <dgm:t>
        <a:bodyPr/>
        <a:lstStyle/>
        <a:p>
          <a:endParaRPr lang="en-US"/>
        </a:p>
      </dgm:t>
    </dgm:pt>
    <dgm:pt modelId="{2E6DBAC3-D6F0-4FA5-AAA0-BFFC65BED7B6}">
      <dgm:prSet/>
      <dgm:spPr/>
      <dgm:t>
        <a:bodyPr/>
        <a:lstStyle/>
        <a:p>
          <a:r>
            <a:rPr lang="fr-CA"/>
            <a:t>Si la personne est mineure:</a:t>
          </a:r>
          <a:endParaRPr lang="en-US"/>
        </a:p>
      </dgm:t>
    </dgm:pt>
    <dgm:pt modelId="{47D111C0-9CFD-43E7-BA80-1DDB287F4211}" type="parTrans" cxnId="{7BE26267-EF72-41F6-A839-709D981AC786}">
      <dgm:prSet/>
      <dgm:spPr/>
      <dgm:t>
        <a:bodyPr/>
        <a:lstStyle/>
        <a:p>
          <a:endParaRPr lang="en-US"/>
        </a:p>
      </dgm:t>
    </dgm:pt>
    <dgm:pt modelId="{3A2787B6-601F-4886-9E33-9DBC722ABA79}" type="sibTrans" cxnId="{7BE26267-EF72-41F6-A839-709D981AC786}">
      <dgm:prSet/>
      <dgm:spPr/>
      <dgm:t>
        <a:bodyPr/>
        <a:lstStyle/>
        <a:p>
          <a:endParaRPr lang="en-US"/>
        </a:p>
      </dgm:t>
    </dgm:pt>
    <dgm:pt modelId="{742BAB5E-CF0A-4ECF-B92F-67C3DF1FF364}">
      <dgm:prSet/>
      <dgm:spPr/>
      <dgm:t>
        <a:bodyPr/>
        <a:lstStyle/>
        <a:p>
          <a:r>
            <a:rPr lang="fr-CA" dirty="0"/>
            <a:t>DPJ (CPEJ)</a:t>
          </a:r>
          <a:endParaRPr lang="en-US" dirty="0"/>
        </a:p>
      </dgm:t>
    </dgm:pt>
    <dgm:pt modelId="{65CA43F4-D888-4A46-9993-EB3A07A062C0}" type="parTrans" cxnId="{30E1B182-FA94-4573-BD27-81AB86F3F038}">
      <dgm:prSet/>
      <dgm:spPr/>
      <dgm:t>
        <a:bodyPr/>
        <a:lstStyle/>
        <a:p>
          <a:endParaRPr lang="en-US"/>
        </a:p>
      </dgm:t>
    </dgm:pt>
    <dgm:pt modelId="{4DB3101D-BBC7-4978-BFD1-CB1AFA51D20A}" type="sibTrans" cxnId="{30E1B182-FA94-4573-BD27-81AB86F3F038}">
      <dgm:prSet/>
      <dgm:spPr/>
      <dgm:t>
        <a:bodyPr/>
        <a:lstStyle/>
        <a:p>
          <a:endParaRPr lang="en-US"/>
        </a:p>
      </dgm:t>
    </dgm:pt>
    <dgm:pt modelId="{E38A9871-EFD3-41DB-986E-72C7B07456C6}" type="pres">
      <dgm:prSet presAssocID="{88AAD50A-C7B5-42FD-B839-97B20A00026F}" presName="vert0" presStyleCnt="0">
        <dgm:presLayoutVars>
          <dgm:dir/>
          <dgm:animOne val="branch"/>
          <dgm:animLvl val="lvl"/>
        </dgm:presLayoutVars>
      </dgm:prSet>
      <dgm:spPr/>
    </dgm:pt>
    <dgm:pt modelId="{B4214DB9-EC5D-4DA1-B04D-630E21E262BB}" type="pres">
      <dgm:prSet presAssocID="{E2241B74-6378-42A3-9395-E8369342992D}" presName="thickLine" presStyleLbl="alignNode1" presStyleIdx="0" presStyleCnt="6"/>
      <dgm:spPr/>
    </dgm:pt>
    <dgm:pt modelId="{B09DD999-AD46-4ED9-9176-671CB47499FA}" type="pres">
      <dgm:prSet presAssocID="{E2241B74-6378-42A3-9395-E8369342992D}" presName="horz1" presStyleCnt="0"/>
      <dgm:spPr/>
    </dgm:pt>
    <dgm:pt modelId="{FC91E4D6-E154-4544-9CC8-3C0C67A025E1}" type="pres">
      <dgm:prSet presAssocID="{E2241B74-6378-42A3-9395-E8369342992D}" presName="tx1" presStyleLbl="revTx" presStyleIdx="0" presStyleCnt="6"/>
      <dgm:spPr/>
    </dgm:pt>
    <dgm:pt modelId="{24EF6557-E5A9-4E9B-8468-5B728D8DCEA0}" type="pres">
      <dgm:prSet presAssocID="{E2241B74-6378-42A3-9395-E8369342992D}" presName="vert1" presStyleCnt="0"/>
      <dgm:spPr/>
    </dgm:pt>
    <dgm:pt modelId="{9C5BB662-28DD-4D40-BF8E-DC86905979ED}" type="pres">
      <dgm:prSet presAssocID="{996BDC4C-A5A7-484F-B21A-787FE3DFBED6}" presName="thickLine" presStyleLbl="alignNode1" presStyleIdx="1" presStyleCnt="6"/>
      <dgm:spPr/>
    </dgm:pt>
    <dgm:pt modelId="{C41A66BE-7DF3-441C-975E-DDBEF88D80D1}" type="pres">
      <dgm:prSet presAssocID="{996BDC4C-A5A7-484F-B21A-787FE3DFBED6}" presName="horz1" presStyleCnt="0"/>
      <dgm:spPr/>
    </dgm:pt>
    <dgm:pt modelId="{BB99D346-DF31-4EDB-AF09-30172D2B47A3}" type="pres">
      <dgm:prSet presAssocID="{996BDC4C-A5A7-484F-B21A-787FE3DFBED6}" presName="tx1" presStyleLbl="revTx" presStyleIdx="1" presStyleCnt="6"/>
      <dgm:spPr/>
    </dgm:pt>
    <dgm:pt modelId="{96DA8060-1504-45CE-BFF5-72DEEA5CDF15}" type="pres">
      <dgm:prSet presAssocID="{996BDC4C-A5A7-484F-B21A-787FE3DFBED6}" presName="vert1" presStyleCnt="0"/>
      <dgm:spPr/>
    </dgm:pt>
    <dgm:pt modelId="{8690C110-6B71-4DC4-AA9D-A68B460B0581}" type="pres">
      <dgm:prSet presAssocID="{B61006EF-5E10-472F-9E37-61EA0B890D2C}" presName="thickLine" presStyleLbl="alignNode1" presStyleIdx="2" presStyleCnt="6"/>
      <dgm:spPr/>
    </dgm:pt>
    <dgm:pt modelId="{B699137B-79C0-4CFB-910E-102762A2DA3F}" type="pres">
      <dgm:prSet presAssocID="{B61006EF-5E10-472F-9E37-61EA0B890D2C}" presName="horz1" presStyleCnt="0"/>
      <dgm:spPr/>
    </dgm:pt>
    <dgm:pt modelId="{1C7895D4-0621-4250-8345-1821B9FDC90F}" type="pres">
      <dgm:prSet presAssocID="{B61006EF-5E10-472F-9E37-61EA0B890D2C}" presName="tx1" presStyleLbl="revTx" presStyleIdx="2" presStyleCnt="6"/>
      <dgm:spPr/>
    </dgm:pt>
    <dgm:pt modelId="{04CCA466-9069-4711-B500-56310DA39B93}" type="pres">
      <dgm:prSet presAssocID="{B61006EF-5E10-472F-9E37-61EA0B890D2C}" presName="vert1" presStyleCnt="0"/>
      <dgm:spPr/>
    </dgm:pt>
    <dgm:pt modelId="{EC72C880-15A8-4C0E-ADF6-D7570EF05186}" type="pres">
      <dgm:prSet presAssocID="{C6CCD313-AC1F-42FC-9FC0-FDABA171F6F2}" presName="thickLine" presStyleLbl="alignNode1" presStyleIdx="3" presStyleCnt="6"/>
      <dgm:spPr/>
    </dgm:pt>
    <dgm:pt modelId="{EC48E2EF-06BA-4A87-A287-BDA48333E2C5}" type="pres">
      <dgm:prSet presAssocID="{C6CCD313-AC1F-42FC-9FC0-FDABA171F6F2}" presName="horz1" presStyleCnt="0"/>
      <dgm:spPr/>
    </dgm:pt>
    <dgm:pt modelId="{CD862139-952A-4F1B-A01D-7B42675CD639}" type="pres">
      <dgm:prSet presAssocID="{C6CCD313-AC1F-42FC-9FC0-FDABA171F6F2}" presName="tx1" presStyleLbl="revTx" presStyleIdx="3" presStyleCnt="6"/>
      <dgm:spPr/>
    </dgm:pt>
    <dgm:pt modelId="{F35B56F1-2E3F-4ADB-87F6-0B042498C74B}" type="pres">
      <dgm:prSet presAssocID="{C6CCD313-AC1F-42FC-9FC0-FDABA171F6F2}" presName="vert1" presStyleCnt="0"/>
      <dgm:spPr/>
    </dgm:pt>
    <dgm:pt modelId="{DAA3B2BA-9E2D-405C-BD73-B54718EA645D}" type="pres">
      <dgm:prSet presAssocID="{2E6DBAC3-D6F0-4FA5-AAA0-BFFC65BED7B6}" presName="thickLine" presStyleLbl="alignNode1" presStyleIdx="4" presStyleCnt="6"/>
      <dgm:spPr/>
    </dgm:pt>
    <dgm:pt modelId="{F2E189F4-38CC-42A9-8684-02BED88FE070}" type="pres">
      <dgm:prSet presAssocID="{2E6DBAC3-D6F0-4FA5-AAA0-BFFC65BED7B6}" presName="horz1" presStyleCnt="0"/>
      <dgm:spPr/>
    </dgm:pt>
    <dgm:pt modelId="{D9B54F99-214E-4A57-8389-8801E9091412}" type="pres">
      <dgm:prSet presAssocID="{2E6DBAC3-D6F0-4FA5-AAA0-BFFC65BED7B6}" presName="tx1" presStyleLbl="revTx" presStyleIdx="4" presStyleCnt="6"/>
      <dgm:spPr/>
    </dgm:pt>
    <dgm:pt modelId="{EB288952-8E95-4370-9965-B3C51B7768EB}" type="pres">
      <dgm:prSet presAssocID="{2E6DBAC3-D6F0-4FA5-AAA0-BFFC65BED7B6}" presName="vert1" presStyleCnt="0"/>
      <dgm:spPr/>
    </dgm:pt>
    <dgm:pt modelId="{60027E8E-C684-43DA-A450-75549ECF4B15}" type="pres">
      <dgm:prSet presAssocID="{742BAB5E-CF0A-4ECF-B92F-67C3DF1FF364}" presName="thickLine" presStyleLbl="alignNode1" presStyleIdx="5" presStyleCnt="6"/>
      <dgm:spPr/>
    </dgm:pt>
    <dgm:pt modelId="{C2DD67BB-432A-47AB-88C1-F0FAA4B0D86C}" type="pres">
      <dgm:prSet presAssocID="{742BAB5E-CF0A-4ECF-B92F-67C3DF1FF364}" presName="horz1" presStyleCnt="0"/>
      <dgm:spPr/>
    </dgm:pt>
    <dgm:pt modelId="{DA06F785-844D-4F6F-97FA-AEAE3836039C}" type="pres">
      <dgm:prSet presAssocID="{742BAB5E-CF0A-4ECF-B92F-67C3DF1FF364}" presName="tx1" presStyleLbl="revTx" presStyleIdx="5" presStyleCnt="6"/>
      <dgm:spPr/>
    </dgm:pt>
    <dgm:pt modelId="{F23F164A-F348-47C0-9D88-E641176C327C}" type="pres">
      <dgm:prSet presAssocID="{742BAB5E-CF0A-4ECF-B92F-67C3DF1FF364}" presName="vert1" presStyleCnt="0"/>
      <dgm:spPr/>
    </dgm:pt>
  </dgm:ptLst>
  <dgm:cxnLst>
    <dgm:cxn modelId="{AA82721E-010E-4A69-8388-312AFA3B79DF}" type="presOf" srcId="{996BDC4C-A5A7-484F-B21A-787FE3DFBED6}" destId="{BB99D346-DF31-4EDB-AF09-30172D2B47A3}" srcOrd="0" destOrd="0" presId="urn:microsoft.com/office/officeart/2008/layout/LinedList"/>
    <dgm:cxn modelId="{7450D838-3D16-4232-B6EF-672BA1219CA0}" type="presOf" srcId="{742BAB5E-CF0A-4ECF-B92F-67C3DF1FF364}" destId="{DA06F785-844D-4F6F-97FA-AEAE3836039C}" srcOrd="0" destOrd="0" presId="urn:microsoft.com/office/officeart/2008/layout/LinedList"/>
    <dgm:cxn modelId="{22FA9140-B59A-44C7-99F9-40C2285C8FE7}" srcId="{88AAD50A-C7B5-42FD-B839-97B20A00026F}" destId="{E2241B74-6378-42A3-9395-E8369342992D}" srcOrd="0" destOrd="0" parTransId="{7652A7E4-9A54-4CF9-8E03-E1592865C541}" sibTransId="{5559D4D1-C73C-4F91-BDF2-6B4E2C1EF673}"/>
    <dgm:cxn modelId="{98E6F143-638D-4678-B6DA-E5AB005DC66B}" type="presOf" srcId="{88AAD50A-C7B5-42FD-B839-97B20A00026F}" destId="{E38A9871-EFD3-41DB-986E-72C7B07456C6}" srcOrd="0" destOrd="0" presId="urn:microsoft.com/office/officeart/2008/layout/LinedList"/>
    <dgm:cxn modelId="{7BE26267-EF72-41F6-A839-709D981AC786}" srcId="{88AAD50A-C7B5-42FD-B839-97B20A00026F}" destId="{2E6DBAC3-D6F0-4FA5-AAA0-BFFC65BED7B6}" srcOrd="4" destOrd="0" parTransId="{47D111C0-9CFD-43E7-BA80-1DDB287F4211}" sibTransId="{3A2787B6-601F-4886-9E33-9DBC722ABA79}"/>
    <dgm:cxn modelId="{6254C169-3CAB-4D0F-9007-FFA970C7CCDC}" type="presOf" srcId="{E2241B74-6378-42A3-9395-E8369342992D}" destId="{FC91E4D6-E154-4544-9CC8-3C0C67A025E1}" srcOrd="0" destOrd="0" presId="urn:microsoft.com/office/officeart/2008/layout/LinedList"/>
    <dgm:cxn modelId="{2CF2B452-2D34-43BA-B965-DA76B0AFA2C8}" type="presOf" srcId="{C6CCD313-AC1F-42FC-9FC0-FDABA171F6F2}" destId="{CD862139-952A-4F1B-A01D-7B42675CD639}" srcOrd="0" destOrd="0" presId="urn:microsoft.com/office/officeart/2008/layout/LinedList"/>
    <dgm:cxn modelId="{4AFF2E54-D4AE-47AF-A83C-F169905552EA}" type="presOf" srcId="{B61006EF-5E10-472F-9E37-61EA0B890D2C}" destId="{1C7895D4-0621-4250-8345-1821B9FDC90F}" srcOrd="0" destOrd="0" presId="urn:microsoft.com/office/officeart/2008/layout/LinedList"/>
    <dgm:cxn modelId="{A78E4E56-2332-4D2A-86B6-E4DF3EDC5A7D}" srcId="{88AAD50A-C7B5-42FD-B839-97B20A00026F}" destId="{B61006EF-5E10-472F-9E37-61EA0B890D2C}" srcOrd="2" destOrd="0" parTransId="{5B7369D5-B615-4ED2-9953-4D63551574CC}" sibTransId="{01521F7C-A2EC-42DA-9490-EAA1A87EDBA7}"/>
    <dgm:cxn modelId="{30E1B182-FA94-4573-BD27-81AB86F3F038}" srcId="{88AAD50A-C7B5-42FD-B839-97B20A00026F}" destId="{742BAB5E-CF0A-4ECF-B92F-67C3DF1FF364}" srcOrd="5" destOrd="0" parTransId="{65CA43F4-D888-4A46-9993-EB3A07A062C0}" sibTransId="{4DB3101D-BBC7-4978-BFD1-CB1AFA51D20A}"/>
    <dgm:cxn modelId="{54DD49A2-FC31-4FD5-B87F-D3AF1185F01D}" srcId="{88AAD50A-C7B5-42FD-B839-97B20A00026F}" destId="{996BDC4C-A5A7-484F-B21A-787FE3DFBED6}" srcOrd="1" destOrd="0" parTransId="{9BF4B03A-F362-46D5-9954-53564BF72E36}" sibTransId="{BD0F81DD-B5E0-4EC5-A71F-692BD9A779FD}"/>
    <dgm:cxn modelId="{5D19DCB1-0CBA-439B-B8E4-E743B7047947}" srcId="{88AAD50A-C7B5-42FD-B839-97B20A00026F}" destId="{C6CCD313-AC1F-42FC-9FC0-FDABA171F6F2}" srcOrd="3" destOrd="0" parTransId="{64EAD705-434C-4152-BA4C-A4CE6944FF6D}" sibTransId="{9B296FA0-6DB2-4772-85E4-0956A4920944}"/>
    <dgm:cxn modelId="{26CDC3F5-0276-4465-A8F1-E6C375E37DA6}" type="presOf" srcId="{2E6DBAC3-D6F0-4FA5-AAA0-BFFC65BED7B6}" destId="{D9B54F99-214E-4A57-8389-8801E9091412}" srcOrd="0" destOrd="0" presId="urn:microsoft.com/office/officeart/2008/layout/LinedList"/>
    <dgm:cxn modelId="{5A86CA90-F176-43F6-A29A-3C2891920ECD}" type="presParOf" srcId="{E38A9871-EFD3-41DB-986E-72C7B07456C6}" destId="{B4214DB9-EC5D-4DA1-B04D-630E21E262BB}" srcOrd="0" destOrd="0" presId="urn:microsoft.com/office/officeart/2008/layout/LinedList"/>
    <dgm:cxn modelId="{693F1EC5-3084-40A2-BEDD-0D436F7C0546}" type="presParOf" srcId="{E38A9871-EFD3-41DB-986E-72C7B07456C6}" destId="{B09DD999-AD46-4ED9-9176-671CB47499FA}" srcOrd="1" destOrd="0" presId="urn:microsoft.com/office/officeart/2008/layout/LinedList"/>
    <dgm:cxn modelId="{3D99CD1C-B5BA-47CA-AB18-C58D5BCEB42D}" type="presParOf" srcId="{B09DD999-AD46-4ED9-9176-671CB47499FA}" destId="{FC91E4D6-E154-4544-9CC8-3C0C67A025E1}" srcOrd="0" destOrd="0" presId="urn:microsoft.com/office/officeart/2008/layout/LinedList"/>
    <dgm:cxn modelId="{10946730-5094-4ECC-82E0-E4BFBAF20651}" type="presParOf" srcId="{B09DD999-AD46-4ED9-9176-671CB47499FA}" destId="{24EF6557-E5A9-4E9B-8468-5B728D8DCEA0}" srcOrd="1" destOrd="0" presId="urn:microsoft.com/office/officeart/2008/layout/LinedList"/>
    <dgm:cxn modelId="{225DDBE7-31D7-439D-9F49-62D9C330CA31}" type="presParOf" srcId="{E38A9871-EFD3-41DB-986E-72C7B07456C6}" destId="{9C5BB662-28DD-4D40-BF8E-DC86905979ED}" srcOrd="2" destOrd="0" presId="urn:microsoft.com/office/officeart/2008/layout/LinedList"/>
    <dgm:cxn modelId="{833535B4-73DD-47AB-801F-E25DF879D0F1}" type="presParOf" srcId="{E38A9871-EFD3-41DB-986E-72C7B07456C6}" destId="{C41A66BE-7DF3-441C-975E-DDBEF88D80D1}" srcOrd="3" destOrd="0" presId="urn:microsoft.com/office/officeart/2008/layout/LinedList"/>
    <dgm:cxn modelId="{D9CB42C7-A016-444B-9020-1CDBF073E9C8}" type="presParOf" srcId="{C41A66BE-7DF3-441C-975E-DDBEF88D80D1}" destId="{BB99D346-DF31-4EDB-AF09-30172D2B47A3}" srcOrd="0" destOrd="0" presId="urn:microsoft.com/office/officeart/2008/layout/LinedList"/>
    <dgm:cxn modelId="{A54AF1DF-BB14-430C-BA3F-D7FBA48ABB80}" type="presParOf" srcId="{C41A66BE-7DF3-441C-975E-DDBEF88D80D1}" destId="{96DA8060-1504-45CE-BFF5-72DEEA5CDF15}" srcOrd="1" destOrd="0" presId="urn:microsoft.com/office/officeart/2008/layout/LinedList"/>
    <dgm:cxn modelId="{DC0AA8C4-F7DA-4B28-B11B-EC792431D0BF}" type="presParOf" srcId="{E38A9871-EFD3-41DB-986E-72C7B07456C6}" destId="{8690C110-6B71-4DC4-AA9D-A68B460B0581}" srcOrd="4" destOrd="0" presId="urn:microsoft.com/office/officeart/2008/layout/LinedList"/>
    <dgm:cxn modelId="{B6B5BD67-FBB3-4936-B3F2-4D03F9AEF8AA}" type="presParOf" srcId="{E38A9871-EFD3-41DB-986E-72C7B07456C6}" destId="{B699137B-79C0-4CFB-910E-102762A2DA3F}" srcOrd="5" destOrd="0" presId="urn:microsoft.com/office/officeart/2008/layout/LinedList"/>
    <dgm:cxn modelId="{D15C2AA2-85B4-47BB-A721-2349B975DEA2}" type="presParOf" srcId="{B699137B-79C0-4CFB-910E-102762A2DA3F}" destId="{1C7895D4-0621-4250-8345-1821B9FDC90F}" srcOrd="0" destOrd="0" presId="urn:microsoft.com/office/officeart/2008/layout/LinedList"/>
    <dgm:cxn modelId="{D36CE28B-3C4A-433F-8171-74BD895A2DB7}" type="presParOf" srcId="{B699137B-79C0-4CFB-910E-102762A2DA3F}" destId="{04CCA466-9069-4711-B500-56310DA39B93}" srcOrd="1" destOrd="0" presId="urn:microsoft.com/office/officeart/2008/layout/LinedList"/>
    <dgm:cxn modelId="{B220211C-0D92-404F-BE45-452AA891885C}" type="presParOf" srcId="{E38A9871-EFD3-41DB-986E-72C7B07456C6}" destId="{EC72C880-15A8-4C0E-ADF6-D7570EF05186}" srcOrd="6" destOrd="0" presId="urn:microsoft.com/office/officeart/2008/layout/LinedList"/>
    <dgm:cxn modelId="{8B42C954-6CD9-487C-BF1D-F1FDB5F0D5DD}" type="presParOf" srcId="{E38A9871-EFD3-41DB-986E-72C7B07456C6}" destId="{EC48E2EF-06BA-4A87-A287-BDA48333E2C5}" srcOrd="7" destOrd="0" presId="urn:microsoft.com/office/officeart/2008/layout/LinedList"/>
    <dgm:cxn modelId="{808976D1-67F1-4693-A826-8B95D19E2CD3}" type="presParOf" srcId="{EC48E2EF-06BA-4A87-A287-BDA48333E2C5}" destId="{CD862139-952A-4F1B-A01D-7B42675CD639}" srcOrd="0" destOrd="0" presId="urn:microsoft.com/office/officeart/2008/layout/LinedList"/>
    <dgm:cxn modelId="{58F52233-3104-4051-B19C-4A4519CA9960}" type="presParOf" srcId="{EC48E2EF-06BA-4A87-A287-BDA48333E2C5}" destId="{F35B56F1-2E3F-4ADB-87F6-0B042498C74B}" srcOrd="1" destOrd="0" presId="urn:microsoft.com/office/officeart/2008/layout/LinedList"/>
    <dgm:cxn modelId="{8C92CB46-071F-4D15-A893-E378FD16FDDF}" type="presParOf" srcId="{E38A9871-EFD3-41DB-986E-72C7B07456C6}" destId="{DAA3B2BA-9E2D-405C-BD73-B54718EA645D}" srcOrd="8" destOrd="0" presId="urn:microsoft.com/office/officeart/2008/layout/LinedList"/>
    <dgm:cxn modelId="{7908864D-CB6B-49FB-9C14-263F3306EAFA}" type="presParOf" srcId="{E38A9871-EFD3-41DB-986E-72C7B07456C6}" destId="{F2E189F4-38CC-42A9-8684-02BED88FE070}" srcOrd="9" destOrd="0" presId="urn:microsoft.com/office/officeart/2008/layout/LinedList"/>
    <dgm:cxn modelId="{A64637A9-4088-4297-88E0-20B5700C665E}" type="presParOf" srcId="{F2E189F4-38CC-42A9-8684-02BED88FE070}" destId="{D9B54F99-214E-4A57-8389-8801E9091412}" srcOrd="0" destOrd="0" presId="urn:microsoft.com/office/officeart/2008/layout/LinedList"/>
    <dgm:cxn modelId="{CCA8B9B7-0FD8-4A10-AC78-F7F4590D84F8}" type="presParOf" srcId="{F2E189F4-38CC-42A9-8684-02BED88FE070}" destId="{EB288952-8E95-4370-9965-B3C51B7768EB}" srcOrd="1" destOrd="0" presId="urn:microsoft.com/office/officeart/2008/layout/LinedList"/>
    <dgm:cxn modelId="{255A3D71-CDDF-4085-BE7A-05443ABF03B8}" type="presParOf" srcId="{E38A9871-EFD3-41DB-986E-72C7B07456C6}" destId="{60027E8E-C684-43DA-A450-75549ECF4B15}" srcOrd="10" destOrd="0" presId="urn:microsoft.com/office/officeart/2008/layout/LinedList"/>
    <dgm:cxn modelId="{DCFE634E-96D7-476B-885A-9AFA242E9C5E}" type="presParOf" srcId="{E38A9871-EFD3-41DB-986E-72C7B07456C6}" destId="{C2DD67BB-432A-47AB-88C1-F0FAA4B0D86C}" srcOrd="11" destOrd="0" presId="urn:microsoft.com/office/officeart/2008/layout/LinedList"/>
    <dgm:cxn modelId="{E56D75D1-51AE-410E-821F-8E899B5BE357}" type="presParOf" srcId="{C2DD67BB-432A-47AB-88C1-F0FAA4B0D86C}" destId="{DA06F785-844D-4F6F-97FA-AEAE3836039C}" srcOrd="0" destOrd="0" presId="urn:microsoft.com/office/officeart/2008/layout/LinedList"/>
    <dgm:cxn modelId="{7FB13882-EF36-4A76-9ED0-0B11FA5D4034}" type="presParOf" srcId="{C2DD67BB-432A-47AB-88C1-F0FAA4B0D86C}" destId="{F23F164A-F348-47C0-9D88-E641176C327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2C4536-958D-4E1E-B9C5-0FCB924389BD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F5F2688-4C54-46D4-B3FF-F8396F9C463A}">
      <dgm:prSet/>
      <dgm:spPr/>
      <dgm:t>
        <a:bodyPr/>
        <a:lstStyle/>
        <a:p>
          <a:r>
            <a:rPr lang="fr-CA"/>
            <a:t>Toutes personnes vulnérables (adultes avec inaptitudes, enfants) ont le droit à la protection et être représentées;</a:t>
          </a:r>
          <a:endParaRPr lang="en-US"/>
        </a:p>
      </dgm:t>
    </dgm:pt>
    <dgm:pt modelId="{7CDE51FE-0471-4D76-985A-DF654F555E2B}" type="parTrans" cxnId="{BC6045E5-5292-4942-99F9-1CC97C9DA642}">
      <dgm:prSet/>
      <dgm:spPr/>
      <dgm:t>
        <a:bodyPr/>
        <a:lstStyle/>
        <a:p>
          <a:endParaRPr lang="en-US"/>
        </a:p>
      </dgm:t>
    </dgm:pt>
    <dgm:pt modelId="{72CFADEB-1BE3-43A7-8482-FFC256AB8DD8}" type="sibTrans" cxnId="{BC6045E5-5292-4942-99F9-1CC97C9DA642}">
      <dgm:prSet/>
      <dgm:spPr/>
      <dgm:t>
        <a:bodyPr/>
        <a:lstStyle/>
        <a:p>
          <a:endParaRPr lang="en-US"/>
        </a:p>
      </dgm:t>
    </dgm:pt>
    <dgm:pt modelId="{15164B81-F948-479D-9F20-02506369F162}">
      <dgm:prSet/>
      <dgm:spPr/>
      <dgm:t>
        <a:bodyPr/>
        <a:lstStyle/>
        <a:p>
          <a:r>
            <a:rPr lang="fr-CA"/>
            <a:t>Il y a des programmes pour protéger la personne et ses biens  alors qu'elle est apte et pour prévenir en cas d'inaptitude;</a:t>
          </a:r>
          <a:endParaRPr lang="en-US"/>
        </a:p>
      </dgm:t>
    </dgm:pt>
    <dgm:pt modelId="{200AB0B5-E009-433A-8E8B-9C53285BE568}" type="parTrans" cxnId="{E7E6072C-A305-4C41-A558-71D96D0F7658}">
      <dgm:prSet/>
      <dgm:spPr/>
      <dgm:t>
        <a:bodyPr/>
        <a:lstStyle/>
        <a:p>
          <a:endParaRPr lang="en-US"/>
        </a:p>
      </dgm:t>
    </dgm:pt>
    <dgm:pt modelId="{AAA4519A-7534-4EE4-A797-29BED558D97C}" type="sibTrans" cxnId="{E7E6072C-A305-4C41-A558-71D96D0F7658}">
      <dgm:prSet/>
      <dgm:spPr/>
      <dgm:t>
        <a:bodyPr/>
        <a:lstStyle/>
        <a:p>
          <a:endParaRPr lang="en-US"/>
        </a:p>
      </dgm:t>
    </dgm:pt>
    <dgm:pt modelId="{A1F6BFFB-0D4D-4071-AFCB-14FEB574F4B4}">
      <dgm:prSet/>
      <dgm:spPr/>
      <dgm:t>
        <a:bodyPr/>
        <a:lstStyle/>
        <a:p>
          <a:r>
            <a:rPr lang="fr-CA"/>
            <a:t>Il y a un régime de protection qui suit et se modifie selon les besoins de la personne inapte: la tutelle personnalisée;</a:t>
          </a:r>
          <a:endParaRPr lang="en-US"/>
        </a:p>
      </dgm:t>
    </dgm:pt>
    <dgm:pt modelId="{D5012EBE-E529-4084-AB94-81367C53D4B8}" type="parTrans" cxnId="{47EC115B-5AC3-49E9-8F07-98C95AA9395B}">
      <dgm:prSet/>
      <dgm:spPr/>
      <dgm:t>
        <a:bodyPr/>
        <a:lstStyle/>
        <a:p>
          <a:endParaRPr lang="en-US"/>
        </a:p>
      </dgm:t>
    </dgm:pt>
    <dgm:pt modelId="{4C40D624-9475-4228-A365-D9424DB9B5FD}" type="sibTrans" cxnId="{47EC115B-5AC3-49E9-8F07-98C95AA9395B}">
      <dgm:prSet/>
      <dgm:spPr/>
      <dgm:t>
        <a:bodyPr/>
        <a:lstStyle/>
        <a:p>
          <a:endParaRPr lang="en-US"/>
        </a:p>
      </dgm:t>
    </dgm:pt>
    <dgm:pt modelId="{8A924773-7B5E-4F8F-8E86-3691AFA00E88}">
      <dgm:prSet/>
      <dgm:spPr/>
      <dgm:t>
        <a:bodyPr/>
        <a:lstStyle/>
        <a:p>
          <a:r>
            <a:rPr lang="fr-CA"/>
            <a:t>Il existe des programmes pour protéger les intérêts des personnes mineures;</a:t>
          </a:r>
          <a:endParaRPr lang="en-US"/>
        </a:p>
      </dgm:t>
    </dgm:pt>
    <dgm:pt modelId="{F654A4D9-0430-4725-99FE-B67C26B3DF99}" type="parTrans" cxnId="{24425570-76F8-4597-BC3C-3BDF0A5BC820}">
      <dgm:prSet/>
      <dgm:spPr/>
      <dgm:t>
        <a:bodyPr/>
        <a:lstStyle/>
        <a:p>
          <a:endParaRPr lang="en-US"/>
        </a:p>
      </dgm:t>
    </dgm:pt>
    <dgm:pt modelId="{470D3CA0-0A80-43C8-9889-F6E983E81E99}" type="sibTrans" cxnId="{24425570-76F8-4597-BC3C-3BDF0A5BC820}">
      <dgm:prSet/>
      <dgm:spPr/>
      <dgm:t>
        <a:bodyPr/>
        <a:lstStyle/>
        <a:p>
          <a:endParaRPr lang="en-US"/>
        </a:p>
      </dgm:t>
    </dgm:pt>
    <dgm:pt modelId="{7333562E-D2BD-45EB-881C-2D6936470717}">
      <dgm:prSet/>
      <dgm:spPr/>
      <dgm:t>
        <a:bodyPr/>
        <a:lstStyle/>
        <a:p>
          <a:r>
            <a:rPr lang="fr-CA"/>
            <a:t>Si la personne inapte est entourée de bienveillance, il n'est pas nécessaire d'ouvrir un régime;</a:t>
          </a:r>
          <a:endParaRPr lang="en-US"/>
        </a:p>
      </dgm:t>
    </dgm:pt>
    <dgm:pt modelId="{B67355AD-88E9-49BD-8C18-E11ADBB47CA2}" type="parTrans" cxnId="{86A52D2F-332B-471E-9762-8F88FEEC4BCC}">
      <dgm:prSet/>
      <dgm:spPr/>
      <dgm:t>
        <a:bodyPr/>
        <a:lstStyle/>
        <a:p>
          <a:endParaRPr lang="en-US"/>
        </a:p>
      </dgm:t>
    </dgm:pt>
    <dgm:pt modelId="{DC68A525-16BA-4672-8084-E4E6603CF867}" type="sibTrans" cxnId="{86A52D2F-332B-471E-9762-8F88FEEC4BCC}">
      <dgm:prSet/>
      <dgm:spPr/>
      <dgm:t>
        <a:bodyPr/>
        <a:lstStyle/>
        <a:p>
          <a:endParaRPr lang="en-US"/>
        </a:p>
      </dgm:t>
    </dgm:pt>
    <dgm:pt modelId="{F4EA83ED-EFDF-477C-99AE-592E9DB39223}">
      <dgm:prSet/>
      <dgm:spPr/>
      <dgm:t>
        <a:bodyPr/>
        <a:lstStyle/>
        <a:p>
          <a:r>
            <a:rPr lang="fr-CA"/>
            <a:t>Si on croit que la personne est lésée, on peut signaler sa situation au Curateur public (adultes) ou la la DPJ (enfants).</a:t>
          </a:r>
          <a:endParaRPr lang="en-US"/>
        </a:p>
      </dgm:t>
    </dgm:pt>
    <dgm:pt modelId="{8B14CDED-ADA6-47C8-B613-6E9DE9D2FA27}" type="parTrans" cxnId="{20D4873B-41D9-42A1-A892-1D399AC67D71}">
      <dgm:prSet/>
      <dgm:spPr/>
      <dgm:t>
        <a:bodyPr/>
        <a:lstStyle/>
        <a:p>
          <a:endParaRPr lang="en-US"/>
        </a:p>
      </dgm:t>
    </dgm:pt>
    <dgm:pt modelId="{64F6FF81-220A-4CE1-B6FC-54347B19AB98}" type="sibTrans" cxnId="{20D4873B-41D9-42A1-A892-1D399AC67D71}">
      <dgm:prSet/>
      <dgm:spPr/>
      <dgm:t>
        <a:bodyPr/>
        <a:lstStyle/>
        <a:p>
          <a:endParaRPr lang="en-US"/>
        </a:p>
      </dgm:t>
    </dgm:pt>
    <dgm:pt modelId="{5B798ACE-BE85-4243-BE8A-7781280FC8E3}" type="pres">
      <dgm:prSet presAssocID="{C22C4536-958D-4E1E-B9C5-0FCB924389BD}" presName="vert0" presStyleCnt="0">
        <dgm:presLayoutVars>
          <dgm:dir/>
          <dgm:animOne val="branch"/>
          <dgm:animLvl val="lvl"/>
        </dgm:presLayoutVars>
      </dgm:prSet>
      <dgm:spPr/>
    </dgm:pt>
    <dgm:pt modelId="{73D3F7B3-0396-42A7-B05D-705C5FEFA40A}" type="pres">
      <dgm:prSet presAssocID="{3F5F2688-4C54-46D4-B3FF-F8396F9C463A}" presName="thickLine" presStyleLbl="alignNode1" presStyleIdx="0" presStyleCnt="6"/>
      <dgm:spPr/>
    </dgm:pt>
    <dgm:pt modelId="{C2D0232B-668B-4737-AD77-D0014565B153}" type="pres">
      <dgm:prSet presAssocID="{3F5F2688-4C54-46D4-B3FF-F8396F9C463A}" presName="horz1" presStyleCnt="0"/>
      <dgm:spPr/>
    </dgm:pt>
    <dgm:pt modelId="{628EE95D-B3A8-49CF-A074-5BF101476907}" type="pres">
      <dgm:prSet presAssocID="{3F5F2688-4C54-46D4-B3FF-F8396F9C463A}" presName="tx1" presStyleLbl="revTx" presStyleIdx="0" presStyleCnt="6"/>
      <dgm:spPr/>
    </dgm:pt>
    <dgm:pt modelId="{3F706124-558E-4155-A52C-1BC6E5617CD3}" type="pres">
      <dgm:prSet presAssocID="{3F5F2688-4C54-46D4-B3FF-F8396F9C463A}" presName="vert1" presStyleCnt="0"/>
      <dgm:spPr/>
    </dgm:pt>
    <dgm:pt modelId="{802D3743-B39B-40D5-B53D-4F00480694CF}" type="pres">
      <dgm:prSet presAssocID="{15164B81-F948-479D-9F20-02506369F162}" presName="thickLine" presStyleLbl="alignNode1" presStyleIdx="1" presStyleCnt="6"/>
      <dgm:spPr/>
    </dgm:pt>
    <dgm:pt modelId="{D1783CA6-258B-4829-AF80-4760D1F15FE5}" type="pres">
      <dgm:prSet presAssocID="{15164B81-F948-479D-9F20-02506369F162}" presName="horz1" presStyleCnt="0"/>
      <dgm:spPr/>
    </dgm:pt>
    <dgm:pt modelId="{EB336F87-45F8-48C3-ABDD-EBA49C16AACF}" type="pres">
      <dgm:prSet presAssocID="{15164B81-F948-479D-9F20-02506369F162}" presName="tx1" presStyleLbl="revTx" presStyleIdx="1" presStyleCnt="6"/>
      <dgm:spPr/>
    </dgm:pt>
    <dgm:pt modelId="{E95A1C3E-0E9A-46AE-8ECC-AE81FBD739AF}" type="pres">
      <dgm:prSet presAssocID="{15164B81-F948-479D-9F20-02506369F162}" presName="vert1" presStyleCnt="0"/>
      <dgm:spPr/>
    </dgm:pt>
    <dgm:pt modelId="{B1D7ACC4-98F6-43BB-A013-90C4CD3FBA73}" type="pres">
      <dgm:prSet presAssocID="{A1F6BFFB-0D4D-4071-AFCB-14FEB574F4B4}" presName="thickLine" presStyleLbl="alignNode1" presStyleIdx="2" presStyleCnt="6"/>
      <dgm:spPr/>
    </dgm:pt>
    <dgm:pt modelId="{D01BA7AF-0C5E-46C6-AF0C-ECC65E9937A7}" type="pres">
      <dgm:prSet presAssocID="{A1F6BFFB-0D4D-4071-AFCB-14FEB574F4B4}" presName="horz1" presStyleCnt="0"/>
      <dgm:spPr/>
    </dgm:pt>
    <dgm:pt modelId="{9D7C7566-C72C-4D72-B11D-075897FADA89}" type="pres">
      <dgm:prSet presAssocID="{A1F6BFFB-0D4D-4071-AFCB-14FEB574F4B4}" presName="tx1" presStyleLbl="revTx" presStyleIdx="2" presStyleCnt="6"/>
      <dgm:spPr/>
    </dgm:pt>
    <dgm:pt modelId="{CB18E613-C869-4CB4-9111-FF9F17423B0B}" type="pres">
      <dgm:prSet presAssocID="{A1F6BFFB-0D4D-4071-AFCB-14FEB574F4B4}" presName="vert1" presStyleCnt="0"/>
      <dgm:spPr/>
    </dgm:pt>
    <dgm:pt modelId="{6ED98097-3863-448B-8BB8-321B120FBE04}" type="pres">
      <dgm:prSet presAssocID="{8A924773-7B5E-4F8F-8E86-3691AFA00E88}" presName="thickLine" presStyleLbl="alignNode1" presStyleIdx="3" presStyleCnt="6"/>
      <dgm:spPr/>
    </dgm:pt>
    <dgm:pt modelId="{16FFE93F-425E-438E-B52D-D5901F84DA25}" type="pres">
      <dgm:prSet presAssocID="{8A924773-7B5E-4F8F-8E86-3691AFA00E88}" presName="horz1" presStyleCnt="0"/>
      <dgm:spPr/>
    </dgm:pt>
    <dgm:pt modelId="{0214ADAD-57B6-40DC-9799-5CAA86D11930}" type="pres">
      <dgm:prSet presAssocID="{8A924773-7B5E-4F8F-8E86-3691AFA00E88}" presName="tx1" presStyleLbl="revTx" presStyleIdx="3" presStyleCnt="6"/>
      <dgm:spPr/>
    </dgm:pt>
    <dgm:pt modelId="{D02CA77B-BDCA-46B3-B864-E1D505F76973}" type="pres">
      <dgm:prSet presAssocID="{8A924773-7B5E-4F8F-8E86-3691AFA00E88}" presName="vert1" presStyleCnt="0"/>
      <dgm:spPr/>
    </dgm:pt>
    <dgm:pt modelId="{8ED2CF07-E31E-4308-99DC-A2005AC0FD5E}" type="pres">
      <dgm:prSet presAssocID="{7333562E-D2BD-45EB-881C-2D6936470717}" presName="thickLine" presStyleLbl="alignNode1" presStyleIdx="4" presStyleCnt="6"/>
      <dgm:spPr/>
    </dgm:pt>
    <dgm:pt modelId="{882DC48D-4EF6-48B2-A8AF-068864D6402E}" type="pres">
      <dgm:prSet presAssocID="{7333562E-D2BD-45EB-881C-2D6936470717}" presName="horz1" presStyleCnt="0"/>
      <dgm:spPr/>
    </dgm:pt>
    <dgm:pt modelId="{EE639DC8-B7EA-4468-9169-2761426FD0B4}" type="pres">
      <dgm:prSet presAssocID="{7333562E-D2BD-45EB-881C-2D6936470717}" presName="tx1" presStyleLbl="revTx" presStyleIdx="4" presStyleCnt="6"/>
      <dgm:spPr/>
    </dgm:pt>
    <dgm:pt modelId="{A728B047-A93D-4328-91FD-3E8E5FE5C6A4}" type="pres">
      <dgm:prSet presAssocID="{7333562E-D2BD-45EB-881C-2D6936470717}" presName="vert1" presStyleCnt="0"/>
      <dgm:spPr/>
    </dgm:pt>
    <dgm:pt modelId="{D91EDA94-0B72-4D49-93F7-83C7E10D93C2}" type="pres">
      <dgm:prSet presAssocID="{F4EA83ED-EFDF-477C-99AE-592E9DB39223}" presName="thickLine" presStyleLbl="alignNode1" presStyleIdx="5" presStyleCnt="6"/>
      <dgm:spPr/>
    </dgm:pt>
    <dgm:pt modelId="{D4D13525-0342-4FA9-89D6-A9EF372A2B22}" type="pres">
      <dgm:prSet presAssocID="{F4EA83ED-EFDF-477C-99AE-592E9DB39223}" presName="horz1" presStyleCnt="0"/>
      <dgm:spPr/>
    </dgm:pt>
    <dgm:pt modelId="{C826446C-890E-4A97-AECB-DA46F5AB1D58}" type="pres">
      <dgm:prSet presAssocID="{F4EA83ED-EFDF-477C-99AE-592E9DB39223}" presName="tx1" presStyleLbl="revTx" presStyleIdx="5" presStyleCnt="6"/>
      <dgm:spPr/>
    </dgm:pt>
    <dgm:pt modelId="{63A39588-A155-4A33-B29C-CE6A950CA84E}" type="pres">
      <dgm:prSet presAssocID="{F4EA83ED-EFDF-477C-99AE-592E9DB39223}" presName="vert1" presStyleCnt="0"/>
      <dgm:spPr/>
    </dgm:pt>
  </dgm:ptLst>
  <dgm:cxnLst>
    <dgm:cxn modelId="{E7E6072C-A305-4C41-A558-71D96D0F7658}" srcId="{C22C4536-958D-4E1E-B9C5-0FCB924389BD}" destId="{15164B81-F948-479D-9F20-02506369F162}" srcOrd="1" destOrd="0" parTransId="{200AB0B5-E009-433A-8E8B-9C53285BE568}" sibTransId="{AAA4519A-7534-4EE4-A797-29BED558D97C}"/>
    <dgm:cxn modelId="{D57F072E-A254-4B44-BBA3-DAE9F0552973}" type="presOf" srcId="{F4EA83ED-EFDF-477C-99AE-592E9DB39223}" destId="{C826446C-890E-4A97-AECB-DA46F5AB1D58}" srcOrd="0" destOrd="0" presId="urn:microsoft.com/office/officeart/2008/layout/LinedList"/>
    <dgm:cxn modelId="{86A52D2F-332B-471E-9762-8F88FEEC4BCC}" srcId="{C22C4536-958D-4E1E-B9C5-0FCB924389BD}" destId="{7333562E-D2BD-45EB-881C-2D6936470717}" srcOrd="4" destOrd="0" parTransId="{B67355AD-88E9-49BD-8C18-E11ADBB47CA2}" sibTransId="{DC68A525-16BA-4672-8084-E4E6603CF867}"/>
    <dgm:cxn modelId="{20D4873B-41D9-42A1-A892-1D399AC67D71}" srcId="{C22C4536-958D-4E1E-B9C5-0FCB924389BD}" destId="{F4EA83ED-EFDF-477C-99AE-592E9DB39223}" srcOrd="5" destOrd="0" parTransId="{8B14CDED-ADA6-47C8-B613-6E9DE9D2FA27}" sibTransId="{64F6FF81-220A-4CE1-B6FC-54347B19AB98}"/>
    <dgm:cxn modelId="{47EC115B-5AC3-49E9-8F07-98C95AA9395B}" srcId="{C22C4536-958D-4E1E-B9C5-0FCB924389BD}" destId="{A1F6BFFB-0D4D-4071-AFCB-14FEB574F4B4}" srcOrd="2" destOrd="0" parTransId="{D5012EBE-E529-4084-AB94-81367C53D4B8}" sibTransId="{4C40D624-9475-4228-A365-D9424DB9B5FD}"/>
    <dgm:cxn modelId="{8787DC6E-6807-4CDA-B8E4-EBA2D46EAE91}" type="presOf" srcId="{7333562E-D2BD-45EB-881C-2D6936470717}" destId="{EE639DC8-B7EA-4468-9169-2761426FD0B4}" srcOrd="0" destOrd="0" presId="urn:microsoft.com/office/officeart/2008/layout/LinedList"/>
    <dgm:cxn modelId="{24425570-76F8-4597-BC3C-3BDF0A5BC820}" srcId="{C22C4536-958D-4E1E-B9C5-0FCB924389BD}" destId="{8A924773-7B5E-4F8F-8E86-3691AFA00E88}" srcOrd="3" destOrd="0" parTransId="{F654A4D9-0430-4725-99FE-B67C26B3DF99}" sibTransId="{470D3CA0-0A80-43C8-9889-F6E983E81E99}"/>
    <dgm:cxn modelId="{AA521F8D-595D-481F-BBD9-9B469407DA5C}" type="presOf" srcId="{3F5F2688-4C54-46D4-B3FF-F8396F9C463A}" destId="{628EE95D-B3A8-49CF-A074-5BF101476907}" srcOrd="0" destOrd="0" presId="urn:microsoft.com/office/officeart/2008/layout/LinedList"/>
    <dgm:cxn modelId="{10582F96-E4EE-48C3-9575-936D8F96BF0B}" type="presOf" srcId="{15164B81-F948-479D-9F20-02506369F162}" destId="{EB336F87-45F8-48C3-ABDD-EBA49C16AACF}" srcOrd="0" destOrd="0" presId="urn:microsoft.com/office/officeart/2008/layout/LinedList"/>
    <dgm:cxn modelId="{E4FB6DCA-52D7-4D8A-A90A-69AFC2F59248}" type="presOf" srcId="{C22C4536-958D-4E1E-B9C5-0FCB924389BD}" destId="{5B798ACE-BE85-4243-BE8A-7781280FC8E3}" srcOrd="0" destOrd="0" presId="urn:microsoft.com/office/officeart/2008/layout/LinedList"/>
    <dgm:cxn modelId="{685557CF-4A52-4222-A1AA-73A99E649A36}" type="presOf" srcId="{8A924773-7B5E-4F8F-8E86-3691AFA00E88}" destId="{0214ADAD-57B6-40DC-9799-5CAA86D11930}" srcOrd="0" destOrd="0" presId="urn:microsoft.com/office/officeart/2008/layout/LinedList"/>
    <dgm:cxn modelId="{5258C7D6-9FA5-4276-BD3B-4AFD54F0DF5C}" type="presOf" srcId="{A1F6BFFB-0D4D-4071-AFCB-14FEB574F4B4}" destId="{9D7C7566-C72C-4D72-B11D-075897FADA89}" srcOrd="0" destOrd="0" presId="urn:microsoft.com/office/officeart/2008/layout/LinedList"/>
    <dgm:cxn modelId="{BC6045E5-5292-4942-99F9-1CC97C9DA642}" srcId="{C22C4536-958D-4E1E-B9C5-0FCB924389BD}" destId="{3F5F2688-4C54-46D4-B3FF-F8396F9C463A}" srcOrd="0" destOrd="0" parTransId="{7CDE51FE-0471-4D76-985A-DF654F555E2B}" sibTransId="{72CFADEB-1BE3-43A7-8482-FFC256AB8DD8}"/>
    <dgm:cxn modelId="{CF44E9B4-A12F-48AB-B0EF-01F40B2184BC}" type="presParOf" srcId="{5B798ACE-BE85-4243-BE8A-7781280FC8E3}" destId="{73D3F7B3-0396-42A7-B05D-705C5FEFA40A}" srcOrd="0" destOrd="0" presId="urn:microsoft.com/office/officeart/2008/layout/LinedList"/>
    <dgm:cxn modelId="{41F8B964-FCDA-446B-8A5A-D7DF7A3363C4}" type="presParOf" srcId="{5B798ACE-BE85-4243-BE8A-7781280FC8E3}" destId="{C2D0232B-668B-4737-AD77-D0014565B153}" srcOrd="1" destOrd="0" presId="urn:microsoft.com/office/officeart/2008/layout/LinedList"/>
    <dgm:cxn modelId="{9A5431AB-F45D-4E35-80BF-66E7C4CEA7CC}" type="presParOf" srcId="{C2D0232B-668B-4737-AD77-D0014565B153}" destId="{628EE95D-B3A8-49CF-A074-5BF101476907}" srcOrd="0" destOrd="0" presId="urn:microsoft.com/office/officeart/2008/layout/LinedList"/>
    <dgm:cxn modelId="{E0AA124C-EBDD-46AB-8C0C-EEBCDA7922CC}" type="presParOf" srcId="{C2D0232B-668B-4737-AD77-D0014565B153}" destId="{3F706124-558E-4155-A52C-1BC6E5617CD3}" srcOrd="1" destOrd="0" presId="urn:microsoft.com/office/officeart/2008/layout/LinedList"/>
    <dgm:cxn modelId="{3CE84866-1045-41D8-8457-3F78954BC530}" type="presParOf" srcId="{5B798ACE-BE85-4243-BE8A-7781280FC8E3}" destId="{802D3743-B39B-40D5-B53D-4F00480694CF}" srcOrd="2" destOrd="0" presId="urn:microsoft.com/office/officeart/2008/layout/LinedList"/>
    <dgm:cxn modelId="{45B07A12-668D-4169-A5A3-EF4FE5916020}" type="presParOf" srcId="{5B798ACE-BE85-4243-BE8A-7781280FC8E3}" destId="{D1783CA6-258B-4829-AF80-4760D1F15FE5}" srcOrd="3" destOrd="0" presId="urn:microsoft.com/office/officeart/2008/layout/LinedList"/>
    <dgm:cxn modelId="{AE0D8B4F-A032-40BE-AED4-2398B7451992}" type="presParOf" srcId="{D1783CA6-258B-4829-AF80-4760D1F15FE5}" destId="{EB336F87-45F8-48C3-ABDD-EBA49C16AACF}" srcOrd="0" destOrd="0" presId="urn:microsoft.com/office/officeart/2008/layout/LinedList"/>
    <dgm:cxn modelId="{0FF6A080-5EC3-400E-8933-1A16C619A274}" type="presParOf" srcId="{D1783CA6-258B-4829-AF80-4760D1F15FE5}" destId="{E95A1C3E-0E9A-46AE-8ECC-AE81FBD739AF}" srcOrd="1" destOrd="0" presId="urn:microsoft.com/office/officeart/2008/layout/LinedList"/>
    <dgm:cxn modelId="{9350F80D-2DF0-49A4-B334-F1E17037148F}" type="presParOf" srcId="{5B798ACE-BE85-4243-BE8A-7781280FC8E3}" destId="{B1D7ACC4-98F6-43BB-A013-90C4CD3FBA73}" srcOrd="4" destOrd="0" presId="urn:microsoft.com/office/officeart/2008/layout/LinedList"/>
    <dgm:cxn modelId="{A4B01777-A1C0-4145-B815-43FE3D5F1EF8}" type="presParOf" srcId="{5B798ACE-BE85-4243-BE8A-7781280FC8E3}" destId="{D01BA7AF-0C5E-46C6-AF0C-ECC65E9937A7}" srcOrd="5" destOrd="0" presId="urn:microsoft.com/office/officeart/2008/layout/LinedList"/>
    <dgm:cxn modelId="{FF2483F7-9073-422E-84D4-C251D64CFE27}" type="presParOf" srcId="{D01BA7AF-0C5E-46C6-AF0C-ECC65E9937A7}" destId="{9D7C7566-C72C-4D72-B11D-075897FADA89}" srcOrd="0" destOrd="0" presId="urn:microsoft.com/office/officeart/2008/layout/LinedList"/>
    <dgm:cxn modelId="{1312A339-487A-40C5-A69F-7706F29A818D}" type="presParOf" srcId="{D01BA7AF-0C5E-46C6-AF0C-ECC65E9937A7}" destId="{CB18E613-C869-4CB4-9111-FF9F17423B0B}" srcOrd="1" destOrd="0" presId="urn:microsoft.com/office/officeart/2008/layout/LinedList"/>
    <dgm:cxn modelId="{9F625769-3DCD-4CF6-BB3F-993372DFAD93}" type="presParOf" srcId="{5B798ACE-BE85-4243-BE8A-7781280FC8E3}" destId="{6ED98097-3863-448B-8BB8-321B120FBE04}" srcOrd="6" destOrd="0" presId="urn:microsoft.com/office/officeart/2008/layout/LinedList"/>
    <dgm:cxn modelId="{7DB66EEA-0369-4706-A9E8-2B39C7123C4E}" type="presParOf" srcId="{5B798ACE-BE85-4243-BE8A-7781280FC8E3}" destId="{16FFE93F-425E-438E-B52D-D5901F84DA25}" srcOrd="7" destOrd="0" presId="urn:microsoft.com/office/officeart/2008/layout/LinedList"/>
    <dgm:cxn modelId="{1FD07CD6-0699-4976-A99A-BC0EEA1857B4}" type="presParOf" srcId="{16FFE93F-425E-438E-B52D-D5901F84DA25}" destId="{0214ADAD-57B6-40DC-9799-5CAA86D11930}" srcOrd="0" destOrd="0" presId="urn:microsoft.com/office/officeart/2008/layout/LinedList"/>
    <dgm:cxn modelId="{05B50E07-062D-4291-9D32-515858B8F561}" type="presParOf" srcId="{16FFE93F-425E-438E-B52D-D5901F84DA25}" destId="{D02CA77B-BDCA-46B3-B864-E1D505F76973}" srcOrd="1" destOrd="0" presId="urn:microsoft.com/office/officeart/2008/layout/LinedList"/>
    <dgm:cxn modelId="{A26E1CF8-BE11-4C86-B0E9-850E2800DB77}" type="presParOf" srcId="{5B798ACE-BE85-4243-BE8A-7781280FC8E3}" destId="{8ED2CF07-E31E-4308-99DC-A2005AC0FD5E}" srcOrd="8" destOrd="0" presId="urn:microsoft.com/office/officeart/2008/layout/LinedList"/>
    <dgm:cxn modelId="{B9449FF5-4F04-4A85-9A9C-C09B9354944B}" type="presParOf" srcId="{5B798ACE-BE85-4243-BE8A-7781280FC8E3}" destId="{882DC48D-4EF6-48B2-A8AF-068864D6402E}" srcOrd="9" destOrd="0" presId="urn:microsoft.com/office/officeart/2008/layout/LinedList"/>
    <dgm:cxn modelId="{00B22EDF-906F-4EB7-A026-727C8F65B10E}" type="presParOf" srcId="{882DC48D-4EF6-48B2-A8AF-068864D6402E}" destId="{EE639DC8-B7EA-4468-9169-2761426FD0B4}" srcOrd="0" destOrd="0" presId="urn:microsoft.com/office/officeart/2008/layout/LinedList"/>
    <dgm:cxn modelId="{694A95BB-04A3-41EE-BE0F-BD69465B0485}" type="presParOf" srcId="{882DC48D-4EF6-48B2-A8AF-068864D6402E}" destId="{A728B047-A93D-4328-91FD-3E8E5FE5C6A4}" srcOrd="1" destOrd="0" presId="urn:microsoft.com/office/officeart/2008/layout/LinedList"/>
    <dgm:cxn modelId="{90F323B7-D000-40AE-B360-AC4437C6FE2F}" type="presParOf" srcId="{5B798ACE-BE85-4243-BE8A-7781280FC8E3}" destId="{D91EDA94-0B72-4D49-93F7-83C7E10D93C2}" srcOrd="10" destOrd="0" presId="urn:microsoft.com/office/officeart/2008/layout/LinedList"/>
    <dgm:cxn modelId="{F9EEBA93-27BD-4FBB-BBAE-265082CD17FE}" type="presParOf" srcId="{5B798ACE-BE85-4243-BE8A-7781280FC8E3}" destId="{D4D13525-0342-4FA9-89D6-A9EF372A2B22}" srcOrd="11" destOrd="0" presId="urn:microsoft.com/office/officeart/2008/layout/LinedList"/>
    <dgm:cxn modelId="{7A68FDED-ACE4-4BA2-AB1B-735D16502460}" type="presParOf" srcId="{D4D13525-0342-4FA9-89D6-A9EF372A2B22}" destId="{C826446C-890E-4A97-AECB-DA46F5AB1D58}" srcOrd="0" destOrd="0" presId="urn:microsoft.com/office/officeart/2008/layout/LinedList"/>
    <dgm:cxn modelId="{4BBDF40D-EFEF-4B78-A355-9007A47F05F8}" type="presParOf" srcId="{D4D13525-0342-4FA9-89D6-A9EF372A2B22}" destId="{63A39588-A155-4A33-B29C-CE6A950CA8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76FA75-ECFC-4E24-99B1-5F2689EECCF7}">
      <dsp:nvSpPr>
        <dsp:cNvPr id="0" name=""/>
        <dsp:cNvSpPr/>
      </dsp:nvSpPr>
      <dsp:spPr>
        <a:xfrm>
          <a:off x="0" y="437526"/>
          <a:ext cx="6666833" cy="148596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Organisme gouvernemental neutre</a:t>
          </a:r>
          <a:endParaRPr lang="en-US" sz="2100" kern="1200"/>
        </a:p>
      </dsp:txBody>
      <dsp:txXfrm>
        <a:off x="72539" y="510065"/>
        <a:ext cx="6521755" cy="1340891"/>
      </dsp:txXfrm>
    </dsp:sp>
    <dsp:sp modelId="{FD5889C8-4E34-4018-942D-E6F90ECA9CBB}">
      <dsp:nvSpPr>
        <dsp:cNvPr id="0" name=""/>
        <dsp:cNvSpPr/>
      </dsp:nvSpPr>
      <dsp:spPr>
        <a:xfrm>
          <a:off x="0" y="1983975"/>
          <a:ext cx="6666833" cy="1485969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Veille au respect des droits des personnes en situation de vulnérabilité</a:t>
          </a:r>
          <a:endParaRPr lang="en-US" sz="2100" kern="1200"/>
        </a:p>
      </dsp:txBody>
      <dsp:txXfrm>
        <a:off x="72539" y="2056514"/>
        <a:ext cx="6521755" cy="1340891"/>
      </dsp:txXfrm>
    </dsp:sp>
    <dsp:sp modelId="{17366D0A-479E-4B90-B897-A462A18D232C}">
      <dsp:nvSpPr>
        <dsp:cNvPr id="0" name=""/>
        <dsp:cNvSpPr/>
      </dsp:nvSpPr>
      <dsp:spPr>
        <a:xfrm>
          <a:off x="0" y="3530424"/>
          <a:ext cx="6666833" cy="1485969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Changements majeurs apportés à la loi en 2022 qui permettent une meilleure autonomisation des personnes qui tient compte de leurs intérêts, ainsi qu’une reddition de compte plus serrée pour éviter les abus</a:t>
          </a:r>
          <a:endParaRPr lang="en-US" sz="2100" kern="1200"/>
        </a:p>
      </dsp:txBody>
      <dsp:txXfrm>
        <a:off x="72539" y="3602963"/>
        <a:ext cx="6521755" cy="1340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0650C-4AF4-46BD-A5A9-E9F47F6DEA60}">
      <dsp:nvSpPr>
        <dsp:cNvPr id="0" name=""/>
        <dsp:cNvSpPr/>
      </dsp:nvSpPr>
      <dsp:spPr>
        <a:xfrm>
          <a:off x="0" y="500539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Voir tableau 5.1 (page 51)</a:t>
          </a:r>
          <a:endParaRPr lang="en-US" sz="2100" kern="1200"/>
        </a:p>
      </dsp:txBody>
      <dsp:txXfrm>
        <a:off x="24588" y="525127"/>
        <a:ext cx="6617657" cy="454509"/>
      </dsp:txXfrm>
    </dsp:sp>
    <dsp:sp modelId="{4A0A0322-96CA-4CDF-81B3-5A5BA691B39E}">
      <dsp:nvSpPr>
        <dsp:cNvPr id="0" name=""/>
        <dsp:cNvSpPr/>
      </dsp:nvSpPr>
      <dsp:spPr>
        <a:xfrm>
          <a:off x="0" y="1064705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207909"/>
                <a:satOff val="-11990"/>
                <a:lumOff val="12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07909"/>
                <a:satOff val="-11990"/>
                <a:lumOff val="12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07909"/>
                <a:satOff val="-11990"/>
                <a:lumOff val="12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Mandat domestique</a:t>
          </a:r>
          <a:endParaRPr lang="en-US" sz="2100" kern="1200"/>
        </a:p>
      </dsp:txBody>
      <dsp:txXfrm>
        <a:off x="24588" y="1089293"/>
        <a:ext cx="6617657" cy="454509"/>
      </dsp:txXfrm>
    </dsp:sp>
    <dsp:sp modelId="{66EDBC25-574B-42DA-B249-330660B5C57D}">
      <dsp:nvSpPr>
        <dsp:cNvPr id="0" name=""/>
        <dsp:cNvSpPr/>
      </dsp:nvSpPr>
      <dsp:spPr>
        <a:xfrm>
          <a:off x="0" y="1628870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415818"/>
                <a:satOff val="-23979"/>
                <a:lumOff val="24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15818"/>
                <a:satOff val="-23979"/>
                <a:lumOff val="24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15818"/>
                <a:satOff val="-23979"/>
                <a:lumOff val="24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Mesure de représentation temporaire</a:t>
          </a:r>
          <a:endParaRPr lang="en-US" sz="2100" kern="1200"/>
        </a:p>
      </dsp:txBody>
      <dsp:txXfrm>
        <a:off x="24588" y="1653458"/>
        <a:ext cx="6617657" cy="454509"/>
      </dsp:txXfrm>
    </dsp:sp>
    <dsp:sp modelId="{0D29A3F7-5D37-45B5-93B0-DAA9A6ADCB5F}">
      <dsp:nvSpPr>
        <dsp:cNvPr id="0" name=""/>
        <dsp:cNvSpPr/>
      </dsp:nvSpPr>
      <dsp:spPr>
        <a:xfrm>
          <a:off x="0" y="2193034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623727"/>
                <a:satOff val="-35969"/>
                <a:lumOff val="36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3727"/>
                <a:satOff val="-35969"/>
                <a:lumOff val="36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3727"/>
                <a:satOff val="-35969"/>
                <a:lumOff val="36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Administration par un tiers</a:t>
          </a:r>
          <a:endParaRPr lang="en-US" sz="2100" kern="1200"/>
        </a:p>
      </dsp:txBody>
      <dsp:txXfrm>
        <a:off x="24588" y="2217622"/>
        <a:ext cx="6617657" cy="454509"/>
      </dsp:txXfrm>
    </dsp:sp>
    <dsp:sp modelId="{A47F23C8-8E32-4252-90AC-A41FE852E0BB}">
      <dsp:nvSpPr>
        <dsp:cNvPr id="0" name=""/>
        <dsp:cNvSpPr/>
      </dsp:nvSpPr>
      <dsp:spPr>
        <a:xfrm>
          <a:off x="0" y="2757199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831636"/>
                <a:satOff val="-47959"/>
                <a:lumOff val="49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31636"/>
                <a:satOff val="-47959"/>
                <a:lumOff val="49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31636"/>
                <a:satOff val="-47959"/>
                <a:lumOff val="49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Procuration</a:t>
          </a:r>
          <a:endParaRPr lang="en-US" sz="2100" kern="1200"/>
        </a:p>
      </dsp:txBody>
      <dsp:txXfrm>
        <a:off x="24588" y="2781787"/>
        <a:ext cx="6617657" cy="454509"/>
      </dsp:txXfrm>
    </dsp:sp>
    <dsp:sp modelId="{2CB9C1BF-194B-48BA-8D9A-15FE99F4F884}">
      <dsp:nvSpPr>
        <dsp:cNvPr id="0" name=""/>
        <dsp:cNvSpPr/>
      </dsp:nvSpPr>
      <dsp:spPr>
        <a:xfrm>
          <a:off x="0" y="3321365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1039545"/>
                <a:satOff val="-59949"/>
                <a:lumOff val="61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39545"/>
                <a:satOff val="-59949"/>
                <a:lumOff val="61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39545"/>
                <a:satOff val="-59949"/>
                <a:lumOff val="61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/>
            <a:t>Mandat de protection- évite la mesure judiciaire (p.55)</a:t>
          </a:r>
          <a:endParaRPr lang="en-US" sz="2100" kern="1200"/>
        </a:p>
      </dsp:txBody>
      <dsp:txXfrm>
        <a:off x="24588" y="3345953"/>
        <a:ext cx="6617657" cy="454509"/>
      </dsp:txXfrm>
    </dsp:sp>
    <dsp:sp modelId="{1284FE0F-1395-4E39-BB21-7F0FD3B63EB9}">
      <dsp:nvSpPr>
        <dsp:cNvPr id="0" name=""/>
        <dsp:cNvSpPr/>
      </dsp:nvSpPr>
      <dsp:spPr>
        <a:xfrm>
          <a:off x="0" y="3885530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1247454"/>
                <a:satOff val="-71938"/>
                <a:lumOff val="73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47454"/>
                <a:satOff val="-71938"/>
                <a:lumOff val="73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47454"/>
                <a:satOff val="-71938"/>
                <a:lumOff val="73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kern="1200"/>
            <a:t>Mesure d’assistance</a:t>
          </a:r>
          <a:endParaRPr lang="en-US" sz="2100" kern="1200"/>
        </a:p>
      </dsp:txBody>
      <dsp:txXfrm>
        <a:off x="24588" y="3910118"/>
        <a:ext cx="6617657" cy="454509"/>
      </dsp:txXfrm>
    </dsp:sp>
    <dsp:sp modelId="{79A7D29B-B43B-4AB3-8CA0-61383EDFBFCC}">
      <dsp:nvSpPr>
        <dsp:cNvPr id="0" name=""/>
        <dsp:cNvSpPr/>
      </dsp:nvSpPr>
      <dsp:spPr>
        <a:xfrm>
          <a:off x="0" y="4449695"/>
          <a:ext cx="6666833" cy="503685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100" b="1" kern="1200"/>
            <a:t>Tutelle personnalisée aux adultes– mesure judiciaire(p.54)</a:t>
          </a:r>
          <a:endParaRPr lang="en-US" sz="2100" kern="1200"/>
        </a:p>
      </dsp:txBody>
      <dsp:txXfrm>
        <a:off x="24588" y="4474283"/>
        <a:ext cx="6617657" cy="454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78F12-CC4B-46C5-B794-1A7B6DD33F1F}">
      <dsp:nvSpPr>
        <dsp:cNvPr id="0" name=""/>
        <dsp:cNvSpPr/>
      </dsp:nvSpPr>
      <dsp:spPr>
        <a:xfrm>
          <a:off x="0" y="212359"/>
          <a:ext cx="6666833" cy="12097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(Curateur public du Québec, 2002a, cadre 1):Une personne est inapte lorsqu'elle est incapable de prendre soin d'elle-même ou d'administrer ses biens. </a:t>
          </a:r>
          <a:endParaRPr lang="en-US" sz="2200" kern="1200"/>
        </a:p>
      </dsp:txBody>
      <dsp:txXfrm>
        <a:off x="59057" y="271416"/>
        <a:ext cx="6548719" cy="1091666"/>
      </dsp:txXfrm>
    </dsp:sp>
    <dsp:sp modelId="{F6F67295-5A46-4383-B9A8-A2DE98F67D96}">
      <dsp:nvSpPr>
        <dsp:cNvPr id="0" name=""/>
        <dsp:cNvSpPr/>
      </dsp:nvSpPr>
      <dsp:spPr>
        <a:xfrm>
          <a:off x="0" y="1485499"/>
          <a:ext cx="6666833" cy="1209780"/>
        </a:xfrm>
        <a:prstGeom prst="round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(Curateur public du Québec, 2022): Une personne considérée inapte est plus vulnérable et doit donc être protégée, tel que stipulé dans le Code civil du Québec.</a:t>
          </a:r>
          <a:endParaRPr lang="en-US" sz="2200" kern="1200"/>
        </a:p>
      </dsp:txBody>
      <dsp:txXfrm>
        <a:off x="59057" y="1544556"/>
        <a:ext cx="6548719" cy="1091666"/>
      </dsp:txXfrm>
    </dsp:sp>
    <dsp:sp modelId="{2DBABC7B-D71E-4AD6-935B-1E14515686E9}">
      <dsp:nvSpPr>
        <dsp:cNvPr id="0" name=""/>
        <dsp:cNvSpPr/>
      </dsp:nvSpPr>
      <dsp:spPr>
        <a:xfrm>
          <a:off x="0" y="2758640"/>
          <a:ext cx="6666833" cy="1209780"/>
        </a:xfrm>
        <a:prstGeom prst="round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MD: fait une évaluation médicale qui évalue le degré d’inaptitude physique, psychologique et cognitive</a:t>
          </a:r>
          <a:endParaRPr lang="en-US" sz="2200" kern="1200"/>
        </a:p>
      </dsp:txBody>
      <dsp:txXfrm>
        <a:off x="59057" y="2817697"/>
        <a:ext cx="6548719" cy="1091666"/>
      </dsp:txXfrm>
    </dsp:sp>
    <dsp:sp modelId="{3C9930AA-403B-44B0-90F9-67669C4B7158}">
      <dsp:nvSpPr>
        <dsp:cNvPr id="0" name=""/>
        <dsp:cNvSpPr/>
      </dsp:nvSpPr>
      <dsp:spPr>
        <a:xfrm>
          <a:off x="0" y="4031780"/>
          <a:ext cx="6666833" cy="120978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kern="1200"/>
            <a:t>TS: fait une évaluation psychosociale qui évalue le degré d’autonomie et le niveau de protection nécessaire</a:t>
          </a:r>
          <a:endParaRPr lang="en-US" sz="2200" kern="1200"/>
        </a:p>
      </dsp:txBody>
      <dsp:txXfrm>
        <a:off x="59057" y="4090837"/>
        <a:ext cx="6548719" cy="1091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E12CC-1FD9-47AA-A807-0453EAFEC663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B88C25-5202-452C-B77D-B2894A74E7A5}">
      <dsp:nvSpPr>
        <dsp:cNvPr id="0" name=""/>
        <dsp:cNvSpPr/>
      </dsp:nvSpPr>
      <dsp:spPr>
        <a:xfrm>
          <a:off x="0" y="665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b="0" i="0" kern="1200"/>
            <a:t>1) Trouble de santé mentale sévère (diagnostic reconnu, habituellement schizophrénie, TOC ou dépression majeure)</a:t>
          </a:r>
          <a:endParaRPr lang="en-US" sz="2200" kern="1200"/>
        </a:p>
      </dsp:txBody>
      <dsp:txXfrm>
        <a:off x="0" y="665"/>
        <a:ext cx="6666833" cy="1090517"/>
      </dsp:txXfrm>
    </dsp:sp>
    <dsp:sp modelId="{D19C1D34-F844-4AB6-AC34-5453F1801AEF}">
      <dsp:nvSpPr>
        <dsp:cNvPr id="0" name=""/>
        <dsp:cNvSpPr/>
      </dsp:nvSpPr>
      <dsp:spPr>
        <a:xfrm>
          <a:off x="0" y="109118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AD986-D6A4-4D2D-97B1-A3E28B45374B}">
      <dsp:nvSpPr>
        <dsp:cNvPr id="0" name=""/>
        <dsp:cNvSpPr/>
      </dsp:nvSpPr>
      <dsp:spPr>
        <a:xfrm>
          <a:off x="0" y="1091183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b="0" i="0" kern="1200"/>
            <a:t>2) Maladie dégénérative (diagnostic reconnu, plusieurs diagnostics possibles- Sclérose en plaques, SLA, Huntington, etc.)</a:t>
          </a:r>
          <a:endParaRPr lang="en-US" sz="2200" kern="1200"/>
        </a:p>
      </dsp:txBody>
      <dsp:txXfrm>
        <a:off x="0" y="1091183"/>
        <a:ext cx="6666833" cy="1090517"/>
      </dsp:txXfrm>
    </dsp:sp>
    <dsp:sp modelId="{5A55AAA9-5161-4436-B8C6-6A3D9D119264}">
      <dsp:nvSpPr>
        <dsp:cNvPr id="0" name=""/>
        <dsp:cNvSpPr/>
      </dsp:nvSpPr>
      <dsp:spPr>
        <a:xfrm>
          <a:off x="0" y="218170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F94FB8-8A92-4AA2-881A-7271960DDF5C}">
      <dsp:nvSpPr>
        <dsp:cNvPr id="0" name=""/>
        <dsp:cNvSpPr/>
      </dsp:nvSpPr>
      <dsp:spPr>
        <a:xfrm>
          <a:off x="0" y="2181701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b="0" i="0" kern="1200"/>
            <a:t>3) Accident ( AVC </a:t>
          </a:r>
          <a:r>
            <a:rPr lang="fr-CA" sz="2200" kern="1200"/>
            <a:t>, TCC: </a:t>
          </a:r>
          <a:r>
            <a:rPr lang="fr-CA" sz="2200" b="0" i="0" kern="1200"/>
            <a:t>c'est du cas pas cas, selon les atteintes subies)</a:t>
          </a:r>
          <a:endParaRPr lang="en-US" sz="2200" kern="1200"/>
        </a:p>
      </dsp:txBody>
      <dsp:txXfrm>
        <a:off x="0" y="2181701"/>
        <a:ext cx="6666833" cy="1090517"/>
      </dsp:txXfrm>
    </dsp:sp>
    <dsp:sp modelId="{626856F3-456F-402F-B9C3-9B3E5FAC1DFB}">
      <dsp:nvSpPr>
        <dsp:cNvPr id="0" name=""/>
        <dsp:cNvSpPr/>
      </dsp:nvSpPr>
      <dsp:spPr>
        <a:xfrm>
          <a:off x="0" y="327221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AF95BC-17F0-4675-8C8D-5BF01183E5CC}">
      <dsp:nvSpPr>
        <dsp:cNvPr id="0" name=""/>
        <dsp:cNvSpPr/>
      </dsp:nvSpPr>
      <dsp:spPr>
        <a:xfrm>
          <a:off x="0" y="3272218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b="0" i="0" kern="1200"/>
            <a:t>4) Trouble neurodéveloppemental (Déficience intellectuelle, trouble du spectre de l’autisme)</a:t>
          </a:r>
          <a:endParaRPr lang="en-US" sz="2200" kern="1200"/>
        </a:p>
      </dsp:txBody>
      <dsp:txXfrm>
        <a:off x="0" y="3272218"/>
        <a:ext cx="6666833" cy="1090517"/>
      </dsp:txXfrm>
    </dsp:sp>
    <dsp:sp modelId="{08A2D6CB-7162-4FAB-95C2-EFE9FEC615D1}">
      <dsp:nvSpPr>
        <dsp:cNvPr id="0" name=""/>
        <dsp:cNvSpPr/>
      </dsp:nvSpPr>
      <dsp:spPr>
        <a:xfrm>
          <a:off x="0" y="4362736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5A15C8-2BE5-4E76-B075-20A4BD616E94}">
      <dsp:nvSpPr>
        <dsp:cNvPr id="0" name=""/>
        <dsp:cNvSpPr/>
      </dsp:nvSpPr>
      <dsp:spPr>
        <a:xfrm>
          <a:off x="0" y="4362736"/>
          <a:ext cx="6666833" cy="1090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200" b="0" i="0" kern="1200"/>
            <a:t>5) Pertes liées au vieillissement (Alzheimer, Parkinson)</a:t>
          </a:r>
          <a:endParaRPr lang="en-US" sz="2200" kern="1200"/>
        </a:p>
      </dsp:txBody>
      <dsp:txXfrm>
        <a:off x="0" y="4362736"/>
        <a:ext cx="6666833" cy="10905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DE15F-9B79-42F0-A5CA-DA7936435706}">
      <dsp:nvSpPr>
        <dsp:cNvPr id="0" name=""/>
        <dsp:cNvSpPr/>
      </dsp:nvSpPr>
      <dsp:spPr>
        <a:xfrm>
          <a:off x="0" y="28764"/>
          <a:ext cx="105156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/>
            <a:t>Distinction entre le CcQ (mesure de représentation) et le Curateur public (mesure de protection)</a:t>
          </a:r>
          <a:endParaRPr lang="en-US" sz="2700" kern="1200"/>
        </a:p>
      </dsp:txBody>
      <dsp:txXfrm>
        <a:off x="52431" y="81195"/>
        <a:ext cx="10410738" cy="969198"/>
      </dsp:txXfrm>
    </dsp:sp>
    <dsp:sp modelId="{2F85C1CA-6900-43AA-BD0B-18931106484D}">
      <dsp:nvSpPr>
        <dsp:cNvPr id="0" name=""/>
        <dsp:cNvSpPr/>
      </dsp:nvSpPr>
      <dsp:spPr>
        <a:xfrm>
          <a:off x="0" y="1180584"/>
          <a:ext cx="10515600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700" kern="1200"/>
            <a:t>Différentes formes de tutelles possibles:</a:t>
          </a:r>
          <a:endParaRPr lang="en-US" sz="2700" kern="1200"/>
        </a:p>
      </dsp:txBody>
      <dsp:txXfrm>
        <a:off x="52431" y="1233015"/>
        <a:ext cx="10410738" cy="969198"/>
      </dsp:txXfrm>
    </dsp:sp>
    <dsp:sp modelId="{2F7B49FD-BC0E-42E2-9E8C-96ABDA8AB7E0}">
      <dsp:nvSpPr>
        <dsp:cNvPr id="0" name=""/>
        <dsp:cNvSpPr/>
      </dsp:nvSpPr>
      <dsp:spPr>
        <a:xfrm>
          <a:off x="0" y="2254644"/>
          <a:ext cx="10515600" cy="2067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100" kern="1200"/>
            <a:t>Tutelle légale (parents)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100" kern="1200"/>
            <a:t>Tutelle dative (identifié dans le testament ou le mandat de protection)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100" kern="1200"/>
            <a:t>Tutelle supplétive (aide temporaire d’un membre de la famille proche de la personne temporairement inapte)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CA" sz="2100" kern="1200"/>
            <a:t>Tutelle ad hoc (ponctuel pour représenter l’enfant de façon neutre à la Cour de la jeunesse)</a:t>
          </a:r>
          <a:endParaRPr lang="en-US" sz="2100" kern="1200"/>
        </a:p>
      </dsp:txBody>
      <dsp:txXfrm>
        <a:off x="0" y="2254644"/>
        <a:ext cx="10515600" cy="206792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90EAA-6115-4992-B856-113A0D1A63BF}">
      <dsp:nvSpPr>
        <dsp:cNvPr id="0" name=""/>
        <dsp:cNvSpPr/>
      </dsp:nvSpPr>
      <dsp:spPr>
        <a:xfrm>
          <a:off x="0" y="310459"/>
          <a:ext cx="6666833" cy="239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16560" rIns="51742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/>
            <a:t>Possible à partir de 16 ans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/>
            <a:t>Émancipation simple ou totale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/>
            <a:t>Permet d'exercer certains droits civils sans l'autorisation du parent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/>
            <a:t>Doit démontrer maturité et compréhension de ses responsabilités</a:t>
          </a:r>
          <a:endParaRPr lang="en-US" sz="2000" kern="1200"/>
        </a:p>
      </dsp:txBody>
      <dsp:txXfrm>
        <a:off x="0" y="310459"/>
        <a:ext cx="6666833" cy="2394000"/>
      </dsp:txXfrm>
    </dsp:sp>
    <dsp:sp modelId="{B2028C72-F5ED-4ADC-B128-C8B1B746882D}">
      <dsp:nvSpPr>
        <dsp:cNvPr id="0" name=""/>
        <dsp:cNvSpPr/>
      </dsp:nvSpPr>
      <dsp:spPr>
        <a:xfrm>
          <a:off x="333341" y="15259"/>
          <a:ext cx="4666783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Émancipation:</a:t>
          </a:r>
          <a:endParaRPr lang="en-US" sz="2000" kern="1200"/>
        </a:p>
      </dsp:txBody>
      <dsp:txXfrm>
        <a:off x="362162" y="44080"/>
        <a:ext cx="4609141" cy="532758"/>
      </dsp:txXfrm>
    </dsp:sp>
    <dsp:sp modelId="{63DDE94C-0C2B-4009-AFCC-38C92BE82C04}">
      <dsp:nvSpPr>
        <dsp:cNvPr id="0" name=""/>
        <dsp:cNvSpPr/>
      </dsp:nvSpPr>
      <dsp:spPr>
        <a:xfrm>
          <a:off x="0" y="3107660"/>
          <a:ext cx="6666833" cy="233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7420" tIns="416560" rIns="51742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/>
            <a:t>Retrait des attributs parentaux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 dirty="0"/>
            <a:t>Retrait partiel ou total de ses droits parentaux, mais pas de ses obligations (i.e. pension alimentaire)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A" sz="2000" kern="1200" dirty="0"/>
            <a:t>C'est le Tribunal de la jeunesse qui stipule les conditions. Si déchéance totale, l'enfant peut être adopté</a:t>
          </a:r>
          <a:endParaRPr lang="en-US" sz="2000" kern="1200" dirty="0"/>
        </a:p>
      </dsp:txBody>
      <dsp:txXfrm>
        <a:off x="0" y="3107660"/>
        <a:ext cx="6666833" cy="2331000"/>
      </dsp:txXfrm>
    </dsp:sp>
    <dsp:sp modelId="{41D73A72-2837-4A87-A372-8873753B858B}">
      <dsp:nvSpPr>
        <dsp:cNvPr id="0" name=""/>
        <dsp:cNvSpPr/>
      </dsp:nvSpPr>
      <dsp:spPr>
        <a:xfrm>
          <a:off x="333341" y="2812460"/>
          <a:ext cx="4666783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6393" tIns="0" rIns="17639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2000" kern="1200"/>
            <a:t>Déchéance parentale:</a:t>
          </a:r>
          <a:endParaRPr lang="en-US" sz="2000" kern="1200"/>
        </a:p>
      </dsp:txBody>
      <dsp:txXfrm>
        <a:off x="362162" y="2841281"/>
        <a:ext cx="4609141" cy="5327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14DB9-EC5D-4DA1-B04D-630E21E262BB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91E4D6-E154-4544-9CC8-3C0C67A025E1}">
      <dsp:nvSpPr>
        <dsp:cNvPr id="0" name=""/>
        <dsp:cNvSpPr/>
      </dsp:nvSpPr>
      <dsp:spPr>
        <a:xfrm>
          <a:off x="0" y="2663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/>
            <a:t>Si la personne inapte est majeure:</a:t>
          </a:r>
          <a:endParaRPr lang="en-US" sz="3600" kern="1200"/>
        </a:p>
      </dsp:txBody>
      <dsp:txXfrm>
        <a:off x="0" y="2663"/>
        <a:ext cx="6666833" cy="908098"/>
      </dsp:txXfrm>
    </dsp:sp>
    <dsp:sp modelId="{9C5BB662-28DD-4D40-BF8E-DC86905979ED}">
      <dsp:nvSpPr>
        <dsp:cNvPr id="0" name=""/>
        <dsp:cNvSpPr/>
      </dsp:nvSpPr>
      <dsp:spPr>
        <a:xfrm>
          <a:off x="0" y="910762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99D346-DF31-4EDB-AF09-30172D2B47A3}">
      <dsp:nvSpPr>
        <dsp:cNvPr id="0" name=""/>
        <dsp:cNvSpPr/>
      </dsp:nvSpPr>
      <dsp:spPr>
        <a:xfrm>
          <a:off x="0" y="910762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/>
            <a:t>CDPDJ</a:t>
          </a:r>
          <a:endParaRPr lang="en-US" sz="3600" kern="1200"/>
        </a:p>
      </dsp:txBody>
      <dsp:txXfrm>
        <a:off x="0" y="910762"/>
        <a:ext cx="6666833" cy="908098"/>
      </dsp:txXfrm>
    </dsp:sp>
    <dsp:sp modelId="{8690C110-6B71-4DC4-AA9D-A68B460B0581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7895D4-0621-4250-8345-1821B9FDC90F}">
      <dsp:nvSpPr>
        <dsp:cNvPr id="0" name=""/>
        <dsp:cNvSpPr/>
      </dsp:nvSpPr>
      <dsp:spPr>
        <a:xfrm>
          <a:off x="0" y="1818861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/>
            <a:t>Bureau du Curateur public</a:t>
          </a:r>
          <a:endParaRPr lang="en-US" sz="3600" kern="1200"/>
        </a:p>
      </dsp:txBody>
      <dsp:txXfrm>
        <a:off x="0" y="1818861"/>
        <a:ext cx="6666833" cy="908098"/>
      </dsp:txXfrm>
    </dsp:sp>
    <dsp:sp modelId="{EC72C880-15A8-4C0E-ADF6-D7570EF05186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62139-952A-4F1B-A01D-7B42675CD639}">
      <dsp:nvSpPr>
        <dsp:cNvPr id="0" name=""/>
        <dsp:cNvSpPr/>
      </dsp:nvSpPr>
      <dsp:spPr>
        <a:xfrm>
          <a:off x="0" y="2726960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/>
            <a:t>Ligne 3 A (Aide abus ainés)</a:t>
          </a:r>
          <a:endParaRPr lang="en-US" sz="3600" kern="1200"/>
        </a:p>
      </dsp:txBody>
      <dsp:txXfrm>
        <a:off x="0" y="2726960"/>
        <a:ext cx="6666833" cy="908098"/>
      </dsp:txXfrm>
    </dsp:sp>
    <dsp:sp modelId="{DAA3B2BA-9E2D-405C-BD73-B54718EA645D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B54F99-214E-4A57-8389-8801E9091412}">
      <dsp:nvSpPr>
        <dsp:cNvPr id="0" name=""/>
        <dsp:cNvSpPr/>
      </dsp:nvSpPr>
      <dsp:spPr>
        <a:xfrm>
          <a:off x="0" y="3635058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/>
            <a:t>Si la personne est mineure:</a:t>
          </a:r>
          <a:endParaRPr lang="en-US" sz="3600" kern="1200"/>
        </a:p>
      </dsp:txBody>
      <dsp:txXfrm>
        <a:off x="0" y="3635058"/>
        <a:ext cx="6666833" cy="908098"/>
      </dsp:txXfrm>
    </dsp:sp>
    <dsp:sp modelId="{60027E8E-C684-43DA-A450-75549ECF4B15}">
      <dsp:nvSpPr>
        <dsp:cNvPr id="0" name=""/>
        <dsp:cNvSpPr/>
      </dsp:nvSpPr>
      <dsp:spPr>
        <a:xfrm>
          <a:off x="0" y="4543157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06F785-844D-4F6F-97FA-AEAE3836039C}">
      <dsp:nvSpPr>
        <dsp:cNvPr id="0" name=""/>
        <dsp:cNvSpPr/>
      </dsp:nvSpPr>
      <dsp:spPr>
        <a:xfrm>
          <a:off x="0" y="4543157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3600" kern="1200" dirty="0"/>
            <a:t>DPJ (CPEJ)</a:t>
          </a:r>
          <a:endParaRPr lang="en-US" sz="3600" kern="1200" dirty="0"/>
        </a:p>
      </dsp:txBody>
      <dsp:txXfrm>
        <a:off x="0" y="4543157"/>
        <a:ext cx="6666833" cy="9080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F7B3-0396-42A7-B05D-705C5FEFA40A}">
      <dsp:nvSpPr>
        <dsp:cNvPr id="0" name=""/>
        <dsp:cNvSpPr/>
      </dsp:nvSpPr>
      <dsp:spPr>
        <a:xfrm>
          <a:off x="0" y="2663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8EE95D-B3A8-49CF-A074-5BF101476907}">
      <dsp:nvSpPr>
        <dsp:cNvPr id="0" name=""/>
        <dsp:cNvSpPr/>
      </dsp:nvSpPr>
      <dsp:spPr>
        <a:xfrm>
          <a:off x="0" y="2663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Toutes personnes vulnérables (adultes avec inaptitudes, enfants) ont le droit à la protection et être représentées;</a:t>
          </a:r>
          <a:endParaRPr lang="en-US" sz="1900" kern="1200"/>
        </a:p>
      </dsp:txBody>
      <dsp:txXfrm>
        <a:off x="0" y="2663"/>
        <a:ext cx="6666833" cy="908098"/>
      </dsp:txXfrm>
    </dsp:sp>
    <dsp:sp modelId="{802D3743-B39B-40D5-B53D-4F00480694CF}">
      <dsp:nvSpPr>
        <dsp:cNvPr id="0" name=""/>
        <dsp:cNvSpPr/>
      </dsp:nvSpPr>
      <dsp:spPr>
        <a:xfrm>
          <a:off x="0" y="910762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336F87-45F8-48C3-ABDD-EBA49C16AACF}">
      <dsp:nvSpPr>
        <dsp:cNvPr id="0" name=""/>
        <dsp:cNvSpPr/>
      </dsp:nvSpPr>
      <dsp:spPr>
        <a:xfrm>
          <a:off x="0" y="910762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Il y a des programmes pour protéger la personne et ses biens  alors qu'elle est apte et pour prévenir en cas d'inaptitude;</a:t>
          </a:r>
          <a:endParaRPr lang="en-US" sz="1900" kern="1200"/>
        </a:p>
      </dsp:txBody>
      <dsp:txXfrm>
        <a:off x="0" y="910762"/>
        <a:ext cx="6666833" cy="908098"/>
      </dsp:txXfrm>
    </dsp:sp>
    <dsp:sp modelId="{B1D7ACC4-98F6-43BB-A013-90C4CD3FBA73}">
      <dsp:nvSpPr>
        <dsp:cNvPr id="0" name=""/>
        <dsp:cNvSpPr/>
      </dsp:nvSpPr>
      <dsp:spPr>
        <a:xfrm>
          <a:off x="0" y="181886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7C7566-C72C-4D72-B11D-075897FADA89}">
      <dsp:nvSpPr>
        <dsp:cNvPr id="0" name=""/>
        <dsp:cNvSpPr/>
      </dsp:nvSpPr>
      <dsp:spPr>
        <a:xfrm>
          <a:off x="0" y="1818861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Il y a un régime de protection qui suit et se modifie selon les besoins de la personne inapte: la tutelle personnalisée;</a:t>
          </a:r>
          <a:endParaRPr lang="en-US" sz="1900" kern="1200"/>
        </a:p>
      </dsp:txBody>
      <dsp:txXfrm>
        <a:off x="0" y="1818861"/>
        <a:ext cx="6666833" cy="908098"/>
      </dsp:txXfrm>
    </dsp:sp>
    <dsp:sp modelId="{6ED98097-3863-448B-8BB8-321B120FBE04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14ADAD-57B6-40DC-9799-5CAA86D11930}">
      <dsp:nvSpPr>
        <dsp:cNvPr id="0" name=""/>
        <dsp:cNvSpPr/>
      </dsp:nvSpPr>
      <dsp:spPr>
        <a:xfrm>
          <a:off x="0" y="2726960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Il existe des programmes pour protéger les intérêts des personnes mineures;</a:t>
          </a:r>
          <a:endParaRPr lang="en-US" sz="1900" kern="1200"/>
        </a:p>
      </dsp:txBody>
      <dsp:txXfrm>
        <a:off x="0" y="2726960"/>
        <a:ext cx="6666833" cy="908098"/>
      </dsp:txXfrm>
    </dsp:sp>
    <dsp:sp modelId="{8ED2CF07-E31E-4308-99DC-A2005AC0FD5E}">
      <dsp:nvSpPr>
        <dsp:cNvPr id="0" name=""/>
        <dsp:cNvSpPr/>
      </dsp:nvSpPr>
      <dsp:spPr>
        <a:xfrm>
          <a:off x="0" y="363505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639DC8-B7EA-4468-9169-2761426FD0B4}">
      <dsp:nvSpPr>
        <dsp:cNvPr id="0" name=""/>
        <dsp:cNvSpPr/>
      </dsp:nvSpPr>
      <dsp:spPr>
        <a:xfrm>
          <a:off x="0" y="3635058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Si la personne inapte est entourée de bienveillance, il n'est pas nécessaire d'ouvrir un régime;</a:t>
          </a:r>
          <a:endParaRPr lang="en-US" sz="1900" kern="1200"/>
        </a:p>
      </dsp:txBody>
      <dsp:txXfrm>
        <a:off x="0" y="3635058"/>
        <a:ext cx="6666833" cy="908098"/>
      </dsp:txXfrm>
    </dsp:sp>
    <dsp:sp modelId="{D91EDA94-0B72-4D49-93F7-83C7E10D93C2}">
      <dsp:nvSpPr>
        <dsp:cNvPr id="0" name=""/>
        <dsp:cNvSpPr/>
      </dsp:nvSpPr>
      <dsp:spPr>
        <a:xfrm>
          <a:off x="0" y="4543157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26446C-890E-4A97-AECB-DA46F5AB1D58}">
      <dsp:nvSpPr>
        <dsp:cNvPr id="0" name=""/>
        <dsp:cNvSpPr/>
      </dsp:nvSpPr>
      <dsp:spPr>
        <a:xfrm>
          <a:off x="0" y="4543157"/>
          <a:ext cx="6666833" cy="908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900" kern="1200"/>
            <a:t>Si on croit que la personne est lésée, on peut signaler sa situation au Curateur public (adultes) ou la la DPJ (enfants).</a:t>
          </a:r>
          <a:endParaRPr lang="en-US" sz="1900" kern="1200"/>
        </a:p>
      </dsp:txBody>
      <dsp:txXfrm>
        <a:off x="0" y="4543157"/>
        <a:ext cx="6666833" cy="908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F61A8F-03EC-9EB2-78C6-AFCF3CEC8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EBE9F7-263B-1E12-FAA2-5FE3CFCEA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23888E-648A-74BD-74AF-C06421BD3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A43C1F-DAB7-BDBC-26F2-8062BDDE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8464E0-EE7C-4EF7-7E1A-9EFD16303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441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18DF82-03DE-0B82-A8F9-BE23362E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8016B9-9DE1-4A82-1959-7E8FC6F9F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F0DA68-F055-362C-A884-3D436F8C2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CE4EA8-C96F-8ADE-0BD1-8E85CEFEC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B35566-69DC-4A8C-8700-221E8695B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171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14E690-0D50-EBDF-9627-E1866D8E81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6F065C-C285-B153-49EF-A906B6B3F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AD8056-5A79-254D-3BFC-3F4DA33C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1BE190-77A7-D57C-484B-BC9E9F4C7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3D30FC-795D-F379-00FE-5D1EC8ED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886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7B5D8-1DD1-DEBD-FB5C-D6AB42D19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E55DD8-600F-0A0B-A61B-756C4D636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316398-F144-48F8-03FD-F4F0607C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2F670D-FC3A-6CCD-7C8F-14F25221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BDCCA-3E23-64AB-CB88-D277E1A18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2211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E75666-5A55-2822-9E7A-C2C1264EC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D9161C-E5E3-8D09-A08D-87C3A51F4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E29331-59EE-E24C-529C-1D0711F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229C19-8393-D91B-AC6E-372ECF942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21831A-C843-BD2F-8F18-E2C34F191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633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80A6B7-4F94-9137-53A8-284CB0500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894075-1796-6CE8-DBDE-B4ADC7422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354114-6CC1-828D-7650-94F93222B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D8539E-676A-5620-D43C-40D7FA44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51130C-3479-EBE3-35EC-706B29A8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9F4D59-8E81-D741-A075-621A2AB7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449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3E95EC-3DBE-CA99-B887-A93806809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0E5E96-5AA2-FFB7-4451-3AF21B12C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B2369D-2414-0062-B5EB-81C7B2D03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2FECDA-093A-83C7-B295-22BDDC0FFA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B2C2802-433F-5C59-CA49-6E9325FBB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AE956D2-AD32-AABA-F342-80B7F37E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28BDD3-435C-CBED-EF74-8ED3CBF4C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45A6A5-2911-F2E2-3C88-12A9F1887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77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3064E-63C6-41F0-37EB-A219A8E17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4D5E1E-7AA2-3D09-293E-46E8A8B2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91D3555-D227-87F0-0E16-4B63F670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22C6A0-2A08-45BB-EA35-97208CA2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885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FD6BB9-C131-41AF-F77C-56DCB572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D7AAC0-9F0A-8BF5-A799-D4A08EF7E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AFA543E-27A6-D89E-6A4B-8EB8B54D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8796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E3117-298C-74A8-641B-FE8A969B6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31A08C-86B5-F909-6033-A60ADA799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4715E9-BA6F-F0F8-DA17-6A087D3F3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0476D0-1329-6B32-88EA-8D3EE48F3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6B4C37-5A7E-4743-C541-C58698B18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BEF765-74BE-6390-4E32-503A8C61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246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327AFC-4D6F-2AEC-A952-6C6C93C0F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Modifier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4D64F2-9906-EB5D-417D-FEF7FF9F5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7FEBEB-7B07-FF9D-C111-000D937366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B3F53F-8EA1-387D-A347-FB08B224D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97F3D5-7529-AEB4-8B8E-88984C3F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B0EDDC-2C41-2179-2C86-373D3B9D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155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44B42B-5CC8-F334-E81E-D99467D6F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15A288-0C45-C5EE-C75E-C23C7909C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2DB409-F038-5B6B-34F9-95446DB2A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614C-CD32-44DA-8B31-F48B408539E4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327FDA-C733-92B3-E8B6-CCEA780AB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B32445-EFD5-2D07-A444-63F2F965E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52D1-0515-429C-877B-E389B2931EC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553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0EA390D-850A-3CB7-4754-97D6E2B4D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fr-CA" sz="4800">
                <a:solidFill>
                  <a:srgbClr val="FFFFFF"/>
                </a:solidFill>
              </a:rPr>
              <a:t>La loi sur le curateur public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5C534F-C85E-D320-3F43-4448C3A4D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pPr algn="l"/>
            <a:r>
              <a:rPr lang="fr-CA">
                <a:solidFill>
                  <a:srgbClr val="FFFFFF"/>
                </a:solidFill>
              </a:rPr>
              <a:t>L’intervention à caractère social et les lois</a:t>
            </a:r>
          </a:p>
          <a:p>
            <a:pPr algn="l"/>
            <a:r>
              <a:rPr lang="fr-CA">
                <a:solidFill>
                  <a:srgbClr val="FFFFFF"/>
                </a:solidFill>
              </a:rPr>
              <a:t>Fiche 5, pp. 50 à 63</a:t>
            </a:r>
          </a:p>
        </p:txBody>
      </p:sp>
    </p:spTree>
    <p:extLst>
      <p:ext uri="{BB962C8B-B14F-4D97-AF65-F5344CB8AC3E}">
        <p14:creationId xmlns:p14="http://schemas.microsoft.com/office/powerpoint/2010/main" val="3264476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505C1B-3C8A-819D-7110-E305B5F05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3400">
                <a:solidFill>
                  <a:srgbClr val="FFFFFF"/>
                </a:solidFill>
              </a:rPr>
              <a:t>Plainte car les droits des usagers ne sont pas respectés?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A313AEFE-7071-31BF-F6D0-CD3422F34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12273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067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B7BA7F-F8A7-BE66-2AA8-2D7478D1C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En résumé…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21CC34B-FC11-7787-F555-9DABD61E3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523902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573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3222EE-90A7-AF42-CB36-5E339A02C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Objet de la loi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FDF1CB-B3D9-B46F-81B7-6DB8652F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CA" sz="2000" dirty="0"/>
              <a:t>Le Code civil de Québec ainsi que la Charte des droits et libertés du Québec précisent que l'on doit offrir:</a:t>
            </a:r>
          </a:p>
          <a:p>
            <a:pPr lvl="1"/>
            <a:r>
              <a:rPr lang="fr-CA" sz="2000" dirty="0"/>
              <a:t>des mesures d'assistance et de représentation pour les personnes en situation de vulnérabilité. </a:t>
            </a:r>
          </a:p>
          <a:p>
            <a:pPr lvl="1"/>
            <a:r>
              <a:rPr lang="fr-CA" sz="2000" dirty="0"/>
              <a:t>Elles ont le droit d'être protégées et représentées. C'est pourquoi la Loi sur le Curateur public a été créée.</a:t>
            </a:r>
          </a:p>
          <a:p>
            <a:r>
              <a:rPr lang="fr-CA" sz="2000" dirty="0"/>
              <a:t>Protection: </a:t>
            </a:r>
          </a:p>
          <a:p>
            <a:pPr lvl="1"/>
            <a:r>
              <a:rPr lang="fr-CA" sz="2000" dirty="0"/>
              <a:t>La loi sur le curateur public vise à protéger une personne et/ou ses biens lorsque celle-ci se retrouve en situation d’inaptitude. </a:t>
            </a:r>
          </a:p>
        </p:txBody>
      </p:sp>
    </p:spTree>
    <p:extLst>
      <p:ext uri="{BB962C8B-B14F-4D97-AF65-F5344CB8AC3E}">
        <p14:creationId xmlns:p14="http://schemas.microsoft.com/office/powerpoint/2010/main" val="287600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75B4210-3CE5-AC31-7DE4-1395FFBEC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Les personnes visées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A05B69-F7CC-F34B-98E9-1CEF21020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fr-CA" sz="2000"/>
              <a:t>Les personnes considérées inaptes pour la gestion de leur personne et/ou leur bien qui sont en besoin de protection juridique</a:t>
            </a:r>
          </a:p>
          <a:p>
            <a:endParaRPr lang="fr-CA" sz="2000"/>
          </a:p>
          <a:p>
            <a:r>
              <a:rPr lang="fr-CA" sz="2000"/>
              <a:t>Pas toutes les personnes inaptes ont besoin de la loi (entourage bienveillante = souvent assez)</a:t>
            </a:r>
          </a:p>
          <a:p>
            <a:endParaRPr lang="fr-CA" sz="2000"/>
          </a:p>
          <a:p>
            <a:r>
              <a:rPr lang="fr-CA" sz="2000"/>
              <a:t>C’est plus souvent dans le cas de situations complexes et lors d’isolement social que la loi va embarquer</a:t>
            </a:r>
          </a:p>
        </p:txBody>
      </p:sp>
    </p:spTree>
    <p:extLst>
      <p:ext uri="{BB962C8B-B14F-4D97-AF65-F5344CB8AC3E}">
        <p14:creationId xmlns:p14="http://schemas.microsoft.com/office/powerpoint/2010/main" val="276900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B922E25-C145-60C8-DF50-227393A6E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Fonctions du curateur public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CF9DC800-4E2C-71F7-DE50-05432EDEF6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34987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0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99B2FF6-607D-CC43-B169-6D3F472F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4000">
                <a:solidFill>
                  <a:srgbClr val="FFFFFF"/>
                </a:solidFill>
              </a:rPr>
              <a:t>Principales mesures de protection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C268DF5B-4CD1-A29E-C3E6-ED073CC8EC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198620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587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60D4E3-57C9-FAF5-8905-D8AF1BB2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3700">
                <a:solidFill>
                  <a:srgbClr val="FFFFFF"/>
                </a:solidFill>
              </a:rPr>
              <a:t>L’inaptitude et la reconnaissance légale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FF7C0254-74EF-FA07-8BC6-DDD86161DE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491063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00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AD74452-9C7B-C4B7-9F6A-832861D6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Les 5 grandes catégories d’inaptitude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853087F-BC50-BB97-91C8-ECE52EC434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37827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210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2EAD38-E102-211A-3169-5EBDF49F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tutelle aux mineurs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8E917E99-A833-8D6D-8658-835A571955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415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uage 3">
            <a:extLst>
              <a:ext uri="{FF2B5EF4-FFF2-40B4-BE49-F238E27FC236}">
                <a16:creationId xmlns:a16="http://schemas.microsoft.com/office/drawing/2014/main" id="{6B524F2D-697C-EDDE-E84F-66306F149CA3}"/>
              </a:ext>
            </a:extLst>
          </p:cNvPr>
          <p:cNvSpPr/>
          <p:nvPr/>
        </p:nvSpPr>
        <p:spPr>
          <a:xfrm>
            <a:off x="6096000" y="13433"/>
            <a:ext cx="3657600" cy="20820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Un conseil de tutelle permet de soutenir et accompagner les personnes nommées dans leur mandat</a:t>
            </a:r>
          </a:p>
        </p:txBody>
      </p:sp>
    </p:spTree>
    <p:extLst>
      <p:ext uri="{BB962C8B-B14F-4D97-AF65-F5344CB8AC3E}">
        <p14:creationId xmlns:p14="http://schemas.microsoft.com/office/powerpoint/2010/main" val="2353114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172D9E9-1CB0-C2C9-4B52-07E7BC86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fr-CA" sz="2800">
                <a:solidFill>
                  <a:srgbClr val="FFFFFF"/>
                </a:solidFill>
              </a:rPr>
              <a:t>Des particularités: L’émancipation et la déchéance parentale (mesures juridiques)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4B1FC39-A0B9-4937-C455-2F6A00003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683633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81650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803</Words>
  <Application>Microsoft Office PowerPoint</Application>
  <PresentationFormat>Grand écran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Thème Office</vt:lpstr>
      <vt:lpstr>La loi sur le curateur public</vt:lpstr>
      <vt:lpstr>Objet de la loi</vt:lpstr>
      <vt:lpstr>Les personnes visées</vt:lpstr>
      <vt:lpstr>Fonctions du curateur public</vt:lpstr>
      <vt:lpstr>Principales mesures de protection</vt:lpstr>
      <vt:lpstr>L’inaptitude et la reconnaissance légale</vt:lpstr>
      <vt:lpstr>Les 5 grandes catégories d’inaptitude</vt:lpstr>
      <vt:lpstr>La tutelle aux mineurs</vt:lpstr>
      <vt:lpstr>Des particularités: L’émancipation et la déchéance parentale (mesures juridiques)</vt:lpstr>
      <vt:lpstr>Plainte car les droits des usagers ne sont pas respectés?</vt:lpstr>
      <vt:lpstr>En résumé…</vt:lpstr>
    </vt:vector>
  </TitlesOfParts>
  <Company>College Merici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loi sur le curateur public</dc:title>
  <dc:creator>Céline Gagnon</dc:creator>
  <cp:lastModifiedBy>Céline Gagnon</cp:lastModifiedBy>
  <cp:revision>4</cp:revision>
  <dcterms:created xsi:type="dcterms:W3CDTF">2023-07-27T15:36:59Z</dcterms:created>
  <dcterms:modified xsi:type="dcterms:W3CDTF">2023-09-29T12:43:29Z</dcterms:modified>
</cp:coreProperties>
</file>