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9" r:id="rId3"/>
    <p:sldId id="263" r:id="rId4"/>
    <p:sldId id="267" r:id="rId5"/>
    <p:sldId id="260" r:id="rId6"/>
    <p:sldId id="261" r:id="rId7"/>
    <p:sldId id="268" r:id="rId8"/>
    <p:sldId id="270" r:id="rId9"/>
    <p:sldId id="262" r:id="rId10"/>
    <p:sldId id="269" r:id="rId11"/>
    <p:sldId id="271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CBB87-A7AD-43A0-BD46-477628717264}" v="415" dt="2022-10-31T17:59:47.864"/>
    <p1510:client id="{F9E33859-678B-BD0C-3986-1B81C9E90DE0}" v="490" dt="2022-10-31T18:15:55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A1-4482-A5D6-4756CDF470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CA1-4482-A5D6-4756CDF470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CA1-4482-A5D6-4756CDF470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CA1-4482-A5D6-4756CDF4707A}"/>
              </c:ext>
            </c:extLst>
          </c:dPt>
          <c:cat>
            <c:strRef>
              <c:f>Feuil1!$A$2:$A$5</c:f>
              <c:strCache>
                <c:ptCount val="4"/>
                <c:pt idx="0">
                  <c:v>Emplois TES dans le réseau</c:v>
                </c:pt>
                <c:pt idx="1">
                  <c:v>travailleur autonome</c:v>
                </c:pt>
                <c:pt idx="2">
                  <c:v>Poursuite études</c:v>
                </c:pt>
                <c:pt idx="3">
                  <c:v>Réorientation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65.5</c:v>
                </c:pt>
                <c:pt idx="1">
                  <c:v>2.5</c:v>
                </c:pt>
                <c:pt idx="2">
                  <c:v>25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4-4E86-A6CC-B7193AFE6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  <a:scene3d>
      <a:camera prst="orthographicFront"/>
      <a:lightRig rig="threePt" dir="t"/>
    </a:scene3d>
    <a:sp3d prstMaterial="matte">
      <a:bevelT w="63500" h="63500" prst="artDeco"/>
      <a:contourClr>
        <a:srgbClr val="000000"/>
      </a:contourClr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quebec.ca/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quebec.ca/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2202A7-9947-45D9-8CFC-187E6E4D99E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32C22BA-632D-476C-8F39-56F8F8A9B3B9}">
      <dgm:prSet/>
      <dgm:spPr/>
      <dgm:t>
        <a:bodyPr/>
        <a:lstStyle/>
        <a:p>
          <a:r>
            <a:rPr lang="en-US" dirty="0"/>
            <a:t>ORGANISMES PUBLICS</a:t>
          </a:r>
        </a:p>
        <a:p>
          <a:r>
            <a:rPr lang="en-US" dirty="0"/>
            <a:t>(</a:t>
          </a:r>
          <a:r>
            <a:rPr lang="en-US" dirty="0" err="1"/>
            <a:t>MFamille</a:t>
          </a:r>
          <a:r>
            <a:rPr lang="en-US" dirty="0"/>
            <a:t>/MSSS/MEES): </a:t>
          </a:r>
          <a:r>
            <a:rPr lang="en-US" dirty="0">
              <a:hlinkClick xmlns:r="http://schemas.openxmlformats.org/officeDocument/2006/relationships" r:id="rId1"/>
            </a:rPr>
            <a:t>https://www.quebec.ca/</a:t>
          </a:r>
          <a:endParaRPr lang="en-US" dirty="0"/>
        </a:p>
      </dgm:t>
    </dgm:pt>
    <dgm:pt modelId="{61A13574-45B0-4CA4-BA17-E9E8D94E888E}" type="parTrans" cxnId="{A0A8E80A-7861-41E3-B8DA-AABD3E1E8754}">
      <dgm:prSet/>
      <dgm:spPr/>
      <dgm:t>
        <a:bodyPr/>
        <a:lstStyle/>
        <a:p>
          <a:endParaRPr lang="en-US"/>
        </a:p>
      </dgm:t>
    </dgm:pt>
    <dgm:pt modelId="{7A49E4FE-2FB5-417D-AA3B-7FAE89CAEBF2}" type="sibTrans" cxnId="{A0A8E80A-7861-41E3-B8DA-AABD3E1E8754}">
      <dgm:prSet/>
      <dgm:spPr/>
      <dgm:t>
        <a:bodyPr/>
        <a:lstStyle/>
        <a:p>
          <a:endParaRPr lang="en-US"/>
        </a:p>
      </dgm:t>
    </dgm:pt>
    <dgm:pt modelId="{D17A8EF7-B8C5-494E-A9A8-0F4CED400A35}">
      <dgm:prSet/>
      <dgm:spPr/>
      <dgm:t>
        <a:bodyPr/>
        <a:lstStyle/>
        <a:p>
          <a:r>
            <a:rPr lang="en-US" dirty="0"/>
            <a:t>ORGANISMES PRIVÉS (AEESQ pour </a:t>
          </a:r>
          <a:r>
            <a:rPr lang="en-US" dirty="0" err="1"/>
            <a:t>vous</a:t>
          </a:r>
          <a:r>
            <a:rPr lang="en-US" dirty="0"/>
            <a:t> </a:t>
          </a:r>
          <a:r>
            <a:rPr lang="en-US" dirty="0" err="1"/>
            <a:t>soutenir</a:t>
          </a:r>
          <a:r>
            <a:rPr lang="en-US" dirty="0"/>
            <a:t>)</a:t>
          </a:r>
        </a:p>
      </dgm:t>
    </dgm:pt>
    <dgm:pt modelId="{0C384AB5-B760-4AEF-B9EB-8C2B67A90CCC}" type="parTrans" cxnId="{B2C1B478-8FB0-4D2B-81FD-C546834A8DB7}">
      <dgm:prSet/>
      <dgm:spPr/>
      <dgm:t>
        <a:bodyPr/>
        <a:lstStyle/>
        <a:p>
          <a:endParaRPr lang="en-US"/>
        </a:p>
      </dgm:t>
    </dgm:pt>
    <dgm:pt modelId="{BC15033C-FE82-45F2-A5CD-FEEA49F32E73}" type="sibTrans" cxnId="{B2C1B478-8FB0-4D2B-81FD-C546834A8DB7}">
      <dgm:prSet/>
      <dgm:spPr/>
      <dgm:t>
        <a:bodyPr/>
        <a:lstStyle/>
        <a:p>
          <a:endParaRPr lang="en-US"/>
        </a:p>
      </dgm:t>
    </dgm:pt>
    <dgm:pt modelId="{826D5E06-BEF7-4A54-A1F9-9B94FF630424}">
      <dgm:prSet/>
      <dgm:spPr/>
      <dgm:t>
        <a:bodyPr/>
        <a:lstStyle/>
        <a:p>
          <a:r>
            <a:rPr lang="en-US" dirty="0"/>
            <a:t>ORGANISMES COMMUNAUTAIRES ET RESSOURCES INTERMÉDIAIRES</a:t>
          </a:r>
        </a:p>
      </dgm:t>
    </dgm:pt>
    <dgm:pt modelId="{DF90EDC7-9DBC-4901-963F-644F5DB07796}" type="parTrans" cxnId="{71D1111B-7027-4653-89C1-6E2EFF20B279}">
      <dgm:prSet/>
      <dgm:spPr/>
      <dgm:t>
        <a:bodyPr/>
        <a:lstStyle/>
        <a:p>
          <a:endParaRPr lang="en-US"/>
        </a:p>
      </dgm:t>
    </dgm:pt>
    <dgm:pt modelId="{897FB5A8-EE1F-4A9C-818E-DAB74B8C1864}" type="sibTrans" cxnId="{71D1111B-7027-4653-89C1-6E2EFF20B279}">
      <dgm:prSet/>
      <dgm:spPr/>
      <dgm:t>
        <a:bodyPr/>
        <a:lstStyle/>
        <a:p>
          <a:endParaRPr lang="en-US"/>
        </a:p>
      </dgm:t>
    </dgm:pt>
    <dgm:pt modelId="{B0F229F5-0111-4BBD-BAB1-45A3865139D3}" type="pres">
      <dgm:prSet presAssocID="{E62202A7-9947-45D9-8CFC-187E6E4D99E9}" presName="linear" presStyleCnt="0">
        <dgm:presLayoutVars>
          <dgm:animLvl val="lvl"/>
          <dgm:resizeHandles val="exact"/>
        </dgm:presLayoutVars>
      </dgm:prSet>
      <dgm:spPr/>
    </dgm:pt>
    <dgm:pt modelId="{2B1CAAA2-AA53-4E48-8F8C-58E9BF69463E}" type="pres">
      <dgm:prSet presAssocID="{732C22BA-632D-476C-8F39-56F8F8A9B3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A920EC3-26E5-4DA0-B3F3-BECF9386729B}" type="pres">
      <dgm:prSet presAssocID="{7A49E4FE-2FB5-417D-AA3B-7FAE89CAEBF2}" presName="spacer" presStyleCnt="0"/>
      <dgm:spPr/>
    </dgm:pt>
    <dgm:pt modelId="{16A22E59-925A-428E-B5FA-E2A8B33D26C4}" type="pres">
      <dgm:prSet presAssocID="{D17A8EF7-B8C5-494E-A9A8-0F4CED400A3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C8C3506-5BC5-42FA-B42A-57C64E2AA9C5}" type="pres">
      <dgm:prSet presAssocID="{BC15033C-FE82-45F2-A5CD-FEEA49F32E73}" presName="spacer" presStyleCnt="0"/>
      <dgm:spPr/>
    </dgm:pt>
    <dgm:pt modelId="{24FBC672-ABB8-4D6D-B7CC-9564AD03A87D}" type="pres">
      <dgm:prSet presAssocID="{826D5E06-BEF7-4A54-A1F9-9B94FF63042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A8E80A-7861-41E3-B8DA-AABD3E1E8754}" srcId="{E62202A7-9947-45D9-8CFC-187E6E4D99E9}" destId="{732C22BA-632D-476C-8F39-56F8F8A9B3B9}" srcOrd="0" destOrd="0" parTransId="{61A13574-45B0-4CA4-BA17-E9E8D94E888E}" sibTransId="{7A49E4FE-2FB5-417D-AA3B-7FAE89CAEBF2}"/>
    <dgm:cxn modelId="{17179118-53AB-46AA-9F0E-D1A9111ED6CE}" type="presOf" srcId="{826D5E06-BEF7-4A54-A1F9-9B94FF630424}" destId="{24FBC672-ABB8-4D6D-B7CC-9564AD03A87D}" srcOrd="0" destOrd="0" presId="urn:microsoft.com/office/officeart/2005/8/layout/vList2"/>
    <dgm:cxn modelId="{71D1111B-7027-4653-89C1-6E2EFF20B279}" srcId="{E62202A7-9947-45D9-8CFC-187E6E4D99E9}" destId="{826D5E06-BEF7-4A54-A1F9-9B94FF630424}" srcOrd="2" destOrd="0" parTransId="{DF90EDC7-9DBC-4901-963F-644F5DB07796}" sibTransId="{897FB5A8-EE1F-4A9C-818E-DAB74B8C1864}"/>
    <dgm:cxn modelId="{86C8D63B-628B-45AE-BD4E-4D3C24F048D7}" type="presOf" srcId="{D17A8EF7-B8C5-494E-A9A8-0F4CED400A35}" destId="{16A22E59-925A-428E-B5FA-E2A8B33D26C4}" srcOrd="0" destOrd="0" presId="urn:microsoft.com/office/officeart/2005/8/layout/vList2"/>
    <dgm:cxn modelId="{B2C1B478-8FB0-4D2B-81FD-C546834A8DB7}" srcId="{E62202A7-9947-45D9-8CFC-187E6E4D99E9}" destId="{D17A8EF7-B8C5-494E-A9A8-0F4CED400A35}" srcOrd="1" destOrd="0" parTransId="{0C384AB5-B760-4AEF-B9EB-8C2B67A90CCC}" sibTransId="{BC15033C-FE82-45F2-A5CD-FEEA49F32E73}"/>
    <dgm:cxn modelId="{9CAEF4CA-D448-4DCE-9414-C095C7BA9C52}" type="presOf" srcId="{E62202A7-9947-45D9-8CFC-187E6E4D99E9}" destId="{B0F229F5-0111-4BBD-BAB1-45A3865139D3}" srcOrd="0" destOrd="0" presId="urn:microsoft.com/office/officeart/2005/8/layout/vList2"/>
    <dgm:cxn modelId="{FC7769E7-D5E3-41E0-B3E4-1216A16AD0C9}" type="presOf" srcId="{732C22BA-632D-476C-8F39-56F8F8A9B3B9}" destId="{2B1CAAA2-AA53-4E48-8F8C-58E9BF69463E}" srcOrd="0" destOrd="0" presId="urn:microsoft.com/office/officeart/2005/8/layout/vList2"/>
    <dgm:cxn modelId="{F809644C-CEDC-4CD4-9C91-6C0A0D7B8B4C}" type="presParOf" srcId="{B0F229F5-0111-4BBD-BAB1-45A3865139D3}" destId="{2B1CAAA2-AA53-4E48-8F8C-58E9BF69463E}" srcOrd="0" destOrd="0" presId="urn:microsoft.com/office/officeart/2005/8/layout/vList2"/>
    <dgm:cxn modelId="{B76F2C11-46CB-43FE-972B-A206B4BA524B}" type="presParOf" srcId="{B0F229F5-0111-4BBD-BAB1-45A3865139D3}" destId="{8A920EC3-26E5-4DA0-B3F3-BECF9386729B}" srcOrd="1" destOrd="0" presId="urn:microsoft.com/office/officeart/2005/8/layout/vList2"/>
    <dgm:cxn modelId="{8766BB1F-DC4E-4FDA-9E8D-54FB0EFDF5D2}" type="presParOf" srcId="{B0F229F5-0111-4BBD-BAB1-45A3865139D3}" destId="{16A22E59-925A-428E-B5FA-E2A8B33D26C4}" srcOrd="2" destOrd="0" presId="urn:microsoft.com/office/officeart/2005/8/layout/vList2"/>
    <dgm:cxn modelId="{E46988EF-8650-469C-9A79-9F11E43742FE}" type="presParOf" srcId="{B0F229F5-0111-4BBD-BAB1-45A3865139D3}" destId="{CC8C3506-5BC5-42FA-B42A-57C64E2AA9C5}" srcOrd="3" destOrd="0" presId="urn:microsoft.com/office/officeart/2005/8/layout/vList2"/>
    <dgm:cxn modelId="{03132B2E-57D1-43A2-B95A-E067748C0D97}" type="presParOf" srcId="{B0F229F5-0111-4BBD-BAB1-45A3865139D3}" destId="{24FBC672-ABB8-4D6D-B7CC-9564AD03A8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AA0A34-D9D7-4987-AC22-BAFB416E3A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6200D2E-C792-4B4A-BAAA-E981722ACA26}">
      <dgm:prSet/>
      <dgm:spPr/>
      <dgm:t>
        <a:bodyPr/>
        <a:lstStyle/>
        <a:p>
          <a:r>
            <a:rPr lang="en-US"/>
            <a:t>0-5 ans</a:t>
          </a:r>
        </a:p>
      </dgm:t>
    </dgm:pt>
    <dgm:pt modelId="{719FBA70-A8D5-45B5-A95A-C40BFCCECBD1}" type="parTrans" cxnId="{5AE20A88-31AF-4A95-B5C1-B44C7D6B4A00}">
      <dgm:prSet/>
      <dgm:spPr/>
      <dgm:t>
        <a:bodyPr/>
        <a:lstStyle/>
        <a:p>
          <a:endParaRPr lang="en-US"/>
        </a:p>
      </dgm:t>
    </dgm:pt>
    <dgm:pt modelId="{F450EC5E-1BF0-4367-983C-6D66B1D268BB}" type="sibTrans" cxnId="{5AE20A88-31AF-4A95-B5C1-B44C7D6B4A00}">
      <dgm:prSet/>
      <dgm:spPr/>
      <dgm:t>
        <a:bodyPr/>
        <a:lstStyle/>
        <a:p>
          <a:endParaRPr lang="en-US"/>
        </a:p>
      </dgm:t>
    </dgm:pt>
    <dgm:pt modelId="{DE3FC6C5-2A73-4317-BA76-31965B1D1C5A}">
      <dgm:prSet/>
      <dgm:spPr/>
      <dgm:t>
        <a:bodyPr/>
        <a:lstStyle/>
        <a:p>
          <a:r>
            <a:rPr lang="en-US"/>
            <a:t>Écoles primaires, secondaires et aux adultes</a:t>
          </a:r>
        </a:p>
      </dgm:t>
    </dgm:pt>
    <dgm:pt modelId="{814D5674-0AF2-4CC9-A6D2-830BDE76C8E4}" type="parTrans" cxnId="{CEC421F0-718B-44C3-844D-659BD02CD040}">
      <dgm:prSet/>
      <dgm:spPr/>
      <dgm:t>
        <a:bodyPr/>
        <a:lstStyle/>
        <a:p>
          <a:endParaRPr lang="en-US"/>
        </a:p>
      </dgm:t>
    </dgm:pt>
    <dgm:pt modelId="{19CE9E01-B3D7-4DE9-8E2B-2E25693FC1FA}" type="sibTrans" cxnId="{CEC421F0-718B-44C3-844D-659BD02CD040}">
      <dgm:prSet/>
      <dgm:spPr/>
      <dgm:t>
        <a:bodyPr/>
        <a:lstStyle/>
        <a:p>
          <a:endParaRPr lang="en-US"/>
        </a:p>
      </dgm:t>
    </dgm:pt>
    <dgm:pt modelId="{5EDCA981-8F66-4740-8101-4BCDF5D8FD15}">
      <dgm:prSet/>
      <dgm:spPr/>
      <dgm:t>
        <a:bodyPr/>
        <a:lstStyle/>
        <a:p>
          <a:r>
            <a:rPr lang="en-US"/>
            <a:t>Cégeps et universités</a:t>
          </a:r>
        </a:p>
      </dgm:t>
    </dgm:pt>
    <dgm:pt modelId="{C9FE8721-928A-44A0-8872-D1F11B81151D}" type="parTrans" cxnId="{D153CC53-F4B0-4D97-8417-6526B290E3AC}">
      <dgm:prSet/>
      <dgm:spPr/>
      <dgm:t>
        <a:bodyPr/>
        <a:lstStyle/>
        <a:p>
          <a:endParaRPr lang="en-US"/>
        </a:p>
      </dgm:t>
    </dgm:pt>
    <dgm:pt modelId="{6CE3065E-8A17-4D6D-9463-1DE58EC5863C}" type="sibTrans" cxnId="{D153CC53-F4B0-4D97-8417-6526B290E3AC}">
      <dgm:prSet/>
      <dgm:spPr/>
      <dgm:t>
        <a:bodyPr/>
        <a:lstStyle/>
        <a:p>
          <a:endParaRPr lang="en-US"/>
        </a:p>
      </dgm:t>
    </dgm:pt>
    <dgm:pt modelId="{ADC85527-CE26-4F79-BFF5-AF9AA897B4B4}">
      <dgm:prSet/>
      <dgm:spPr/>
      <dgm:t>
        <a:bodyPr/>
        <a:lstStyle/>
        <a:p>
          <a:r>
            <a:rPr lang="en-US"/>
            <a:t>CIUSSS :</a:t>
          </a:r>
        </a:p>
      </dgm:t>
    </dgm:pt>
    <dgm:pt modelId="{B35D8C69-C33F-40D1-96CD-7ACB076CC156}" type="parTrans" cxnId="{5C7AC134-1585-45DA-95BD-070058E30A6E}">
      <dgm:prSet/>
      <dgm:spPr/>
      <dgm:t>
        <a:bodyPr/>
        <a:lstStyle/>
        <a:p>
          <a:endParaRPr lang="en-US"/>
        </a:p>
      </dgm:t>
    </dgm:pt>
    <dgm:pt modelId="{84986ECB-3A0C-458F-A66C-9A10450FFA66}" type="sibTrans" cxnId="{5C7AC134-1585-45DA-95BD-070058E30A6E}">
      <dgm:prSet/>
      <dgm:spPr/>
      <dgm:t>
        <a:bodyPr/>
        <a:lstStyle/>
        <a:p>
          <a:endParaRPr lang="en-US"/>
        </a:p>
      </dgm:t>
    </dgm:pt>
    <dgm:pt modelId="{A5FC8C80-F88A-40B0-8022-149D021B889D}">
      <dgm:prSet/>
      <dgm:spPr/>
      <dgm:t>
        <a:bodyPr/>
        <a:lstStyle/>
        <a:p>
          <a:r>
            <a:rPr lang="en-US"/>
            <a:t>CLSC</a:t>
          </a:r>
        </a:p>
      </dgm:t>
    </dgm:pt>
    <dgm:pt modelId="{79F25959-E86D-4824-9401-95462F151DE0}" type="parTrans" cxnId="{822EB959-EA09-4545-936E-1A3787F25604}">
      <dgm:prSet/>
      <dgm:spPr/>
      <dgm:t>
        <a:bodyPr/>
        <a:lstStyle/>
        <a:p>
          <a:endParaRPr lang="en-US"/>
        </a:p>
      </dgm:t>
    </dgm:pt>
    <dgm:pt modelId="{F5A63B4F-68D9-479F-81EA-747622038283}" type="sibTrans" cxnId="{822EB959-EA09-4545-936E-1A3787F25604}">
      <dgm:prSet/>
      <dgm:spPr/>
      <dgm:t>
        <a:bodyPr/>
        <a:lstStyle/>
        <a:p>
          <a:endParaRPr lang="en-US"/>
        </a:p>
      </dgm:t>
    </dgm:pt>
    <dgm:pt modelId="{BB46482B-037C-4E44-9C57-82447ED4ED0C}">
      <dgm:prSet/>
      <dgm:spPr/>
      <dgm:t>
        <a:bodyPr/>
        <a:lstStyle/>
        <a:p>
          <a:r>
            <a:rPr lang="en-US"/>
            <a:t>CHSGS/CHPSY</a:t>
          </a:r>
        </a:p>
      </dgm:t>
    </dgm:pt>
    <dgm:pt modelId="{69A2AC36-CB5C-48F9-B635-8E4C56340CAA}" type="parTrans" cxnId="{F5E9D704-50FF-423F-8DC6-89591BB63179}">
      <dgm:prSet/>
      <dgm:spPr/>
      <dgm:t>
        <a:bodyPr/>
        <a:lstStyle/>
        <a:p>
          <a:endParaRPr lang="en-US"/>
        </a:p>
      </dgm:t>
    </dgm:pt>
    <dgm:pt modelId="{AC5D678C-FB28-49E9-8FCC-D16C249E21CF}" type="sibTrans" cxnId="{F5E9D704-50FF-423F-8DC6-89591BB63179}">
      <dgm:prSet/>
      <dgm:spPr/>
      <dgm:t>
        <a:bodyPr/>
        <a:lstStyle/>
        <a:p>
          <a:endParaRPr lang="en-US"/>
        </a:p>
      </dgm:t>
    </dgm:pt>
    <dgm:pt modelId="{F90C999B-D2EC-49FF-A101-FB4A2878268A}">
      <dgm:prSet/>
      <dgm:spPr/>
      <dgm:t>
        <a:bodyPr/>
        <a:lstStyle/>
        <a:p>
          <a:r>
            <a:rPr lang="en-US"/>
            <a:t>CHSLD</a:t>
          </a:r>
        </a:p>
      </dgm:t>
    </dgm:pt>
    <dgm:pt modelId="{3C5D4033-DAE8-44D5-95D5-F78A02434695}" type="parTrans" cxnId="{FE638875-89EC-4050-8A90-F5FF2A594387}">
      <dgm:prSet/>
      <dgm:spPr/>
      <dgm:t>
        <a:bodyPr/>
        <a:lstStyle/>
        <a:p>
          <a:endParaRPr lang="en-US"/>
        </a:p>
      </dgm:t>
    </dgm:pt>
    <dgm:pt modelId="{312BA573-A22A-4D5E-BBB3-EDC2346A6955}" type="sibTrans" cxnId="{FE638875-89EC-4050-8A90-F5FF2A594387}">
      <dgm:prSet/>
      <dgm:spPr/>
      <dgm:t>
        <a:bodyPr/>
        <a:lstStyle/>
        <a:p>
          <a:endParaRPr lang="en-US"/>
        </a:p>
      </dgm:t>
    </dgm:pt>
    <dgm:pt modelId="{B6E5D78D-CB42-4012-B9EE-6669F1705E87}">
      <dgm:prSet/>
      <dgm:spPr/>
      <dgm:t>
        <a:bodyPr/>
        <a:lstStyle/>
        <a:p>
          <a:r>
            <a:rPr lang="en-US"/>
            <a:t>CPEJ (couvre les CRJDA et CRDMA)</a:t>
          </a:r>
        </a:p>
      </dgm:t>
    </dgm:pt>
    <dgm:pt modelId="{D39BF8A0-C5E0-41B9-9CAA-64A36CE04CC9}" type="parTrans" cxnId="{7F85994F-6417-432F-A520-1B74A6FF60A4}">
      <dgm:prSet/>
      <dgm:spPr/>
      <dgm:t>
        <a:bodyPr/>
        <a:lstStyle/>
        <a:p>
          <a:endParaRPr lang="en-US"/>
        </a:p>
      </dgm:t>
    </dgm:pt>
    <dgm:pt modelId="{E4FE10C3-3966-464A-978D-06A00AD0B8BD}" type="sibTrans" cxnId="{7F85994F-6417-432F-A520-1B74A6FF60A4}">
      <dgm:prSet/>
      <dgm:spPr/>
      <dgm:t>
        <a:bodyPr/>
        <a:lstStyle/>
        <a:p>
          <a:endParaRPr lang="en-US"/>
        </a:p>
      </dgm:t>
    </dgm:pt>
    <dgm:pt modelId="{2AF7320C-0CE9-4221-B40E-DBDD2D3B76C7}">
      <dgm:prSet/>
      <dgm:spPr/>
      <dgm:t>
        <a:bodyPr/>
        <a:lstStyle/>
        <a:p>
          <a:r>
            <a:rPr lang="en-US"/>
            <a:t>CR (CRDI/IRDP/CRD)</a:t>
          </a:r>
        </a:p>
      </dgm:t>
    </dgm:pt>
    <dgm:pt modelId="{0381D748-0F43-4EC5-95EA-DFF7242F9CCE}" type="parTrans" cxnId="{489CF7A8-07F8-447B-971B-8393B7861B9B}">
      <dgm:prSet/>
      <dgm:spPr/>
      <dgm:t>
        <a:bodyPr/>
        <a:lstStyle/>
        <a:p>
          <a:endParaRPr lang="en-US"/>
        </a:p>
      </dgm:t>
    </dgm:pt>
    <dgm:pt modelId="{E977E11B-403B-430B-8BDF-202F379417D7}" type="sibTrans" cxnId="{489CF7A8-07F8-447B-971B-8393B7861B9B}">
      <dgm:prSet/>
      <dgm:spPr/>
      <dgm:t>
        <a:bodyPr/>
        <a:lstStyle/>
        <a:p>
          <a:endParaRPr lang="en-US"/>
        </a:p>
      </dgm:t>
    </dgm:pt>
    <dgm:pt modelId="{B87B2861-A986-4224-A93C-4EAADE292E73}" type="pres">
      <dgm:prSet presAssocID="{36AA0A34-D9D7-4987-AC22-BAFB416E3AE4}" presName="linear" presStyleCnt="0">
        <dgm:presLayoutVars>
          <dgm:animLvl val="lvl"/>
          <dgm:resizeHandles val="exact"/>
        </dgm:presLayoutVars>
      </dgm:prSet>
      <dgm:spPr/>
    </dgm:pt>
    <dgm:pt modelId="{FB722553-D1F4-42E6-A3DB-6F3509222A9C}" type="pres">
      <dgm:prSet presAssocID="{E6200D2E-C792-4B4A-BAAA-E981722ACA2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0E88B4A-7A14-4EA0-83E8-5EF10875855E}" type="pres">
      <dgm:prSet presAssocID="{F450EC5E-1BF0-4367-983C-6D66B1D268BB}" presName="spacer" presStyleCnt="0"/>
      <dgm:spPr/>
    </dgm:pt>
    <dgm:pt modelId="{E9A805EE-3800-436C-9EF0-22BA8E6EDC83}" type="pres">
      <dgm:prSet presAssocID="{DE3FC6C5-2A73-4317-BA76-31965B1D1C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DEE6D48-FD10-43B1-ACA3-D69C25AD40D7}" type="pres">
      <dgm:prSet presAssocID="{19CE9E01-B3D7-4DE9-8E2B-2E25693FC1FA}" presName="spacer" presStyleCnt="0"/>
      <dgm:spPr/>
    </dgm:pt>
    <dgm:pt modelId="{A8829941-76E0-410D-A5B0-33F93C0B1FBC}" type="pres">
      <dgm:prSet presAssocID="{5EDCA981-8F66-4740-8101-4BCDF5D8FD1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AC10E5B-30FA-4C35-8527-986BDEB41388}" type="pres">
      <dgm:prSet presAssocID="{6CE3065E-8A17-4D6D-9463-1DE58EC5863C}" presName="spacer" presStyleCnt="0"/>
      <dgm:spPr/>
    </dgm:pt>
    <dgm:pt modelId="{5FE426A0-BF92-4F72-B10F-A2FFBA6F525B}" type="pres">
      <dgm:prSet presAssocID="{ADC85527-CE26-4F79-BFF5-AF9AA897B4B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FBBB537-85BD-462F-A73E-AF214342C453}" type="pres">
      <dgm:prSet presAssocID="{ADC85527-CE26-4F79-BFF5-AF9AA897B4B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5E9D704-50FF-423F-8DC6-89591BB63179}" srcId="{ADC85527-CE26-4F79-BFF5-AF9AA897B4B4}" destId="{BB46482B-037C-4E44-9C57-82447ED4ED0C}" srcOrd="1" destOrd="0" parTransId="{69A2AC36-CB5C-48F9-B635-8E4C56340CAA}" sibTransId="{AC5D678C-FB28-49E9-8FCC-D16C249E21CF}"/>
    <dgm:cxn modelId="{9C24A606-E74F-4037-8C44-7C63725FD12E}" type="presOf" srcId="{5EDCA981-8F66-4740-8101-4BCDF5D8FD15}" destId="{A8829941-76E0-410D-A5B0-33F93C0B1FBC}" srcOrd="0" destOrd="0" presId="urn:microsoft.com/office/officeart/2005/8/layout/vList2"/>
    <dgm:cxn modelId="{66FA5212-2418-434E-B4AB-C365EF9A1E52}" type="presOf" srcId="{F90C999B-D2EC-49FF-A101-FB4A2878268A}" destId="{BFBBB537-85BD-462F-A73E-AF214342C453}" srcOrd="0" destOrd="2" presId="urn:microsoft.com/office/officeart/2005/8/layout/vList2"/>
    <dgm:cxn modelId="{0FFBA61C-326B-49C2-8177-61DD752EE9C9}" type="presOf" srcId="{ADC85527-CE26-4F79-BFF5-AF9AA897B4B4}" destId="{5FE426A0-BF92-4F72-B10F-A2FFBA6F525B}" srcOrd="0" destOrd="0" presId="urn:microsoft.com/office/officeart/2005/8/layout/vList2"/>
    <dgm:cxn modelId="{5C7AC134-1585-45DA-95BD-070058E30A6E}" srcId="{36AA0A34-D9D7-4987-AC22-BAFB416E3AE4}" destId="{ADC85527-CE26-4F79-BFF5-AF9AA897B4B4}" srcOrd="3" destOrd="0" parTransId="{B35D8C69-C33F-40D1-96CD-7ACB076CC156}" sibTransId="{84986ECB-3A0C-458F-A66C-9A10450FFA66}"/>
    <dgm:cxn modelId="{C628D639-4156-4CDA-A422-ABA1593D3D26}" type="presOf" srcId="{2AF7320C-0CE9-4221-B40E-DBDD2D3B76C7}" destId="{BFBBB537-85BD-462F-A73E-AF214342C453}" srcOrd="0" destOrd="4" presId="urn:microsoft.com/office/officeart/2005/8/layout/vList2"/>
    <dgm:cxn modelId="{7F85994F-6417-432F-A520-1B74A6FF60A4}" srcId="{ADC85527-CE26-4F79-BFF5-AF9AA897B4B4}" destId="{B6E5D78D-CB42-4012-B9EE-6669F1705E87}" srcOrd="3" destOrd="0" parTransId="{D39BF8A0-C5E0-41B9-9CAA-64A36CE04CC9}" sibTransId="{E4FE10C3-3966-464A-978D-06A00AD0B8BD}"/>
    <dgm:cxn modelId="{D153CC53-F4B0-4D97-8417-6526B290E3AC}" srcId="{36AA0A34-D9D7-4987-AC22-BAFB416E3AE4}" destId="{5EDCA981-8F66-4740-8101-4BCDF5D8FD15}" srcOrd="2" destOrd="0" parTransId="{C9FE8721-928A-44A0-8872-D1F11B81151D}" sibTransId="{6CE3065E-8A17-4D6D-9463-1DE58EC5863C}"/>
    <dgm:cxn modelId="{FE638875-89EC-4050-8A90-F5FF2A594387}" srcId="{ADC85527-CE26-4F79-BFF5-AF9AA897B4B4}" destId="{F90C999B-D2EC-49FF-A101-FB4A2878268A}" srcOrd="2" destOrd="0" parTransId="{3C5D4033-DAE8-44D5-95D5-F78A02434695}" sibTransId="{312BA573-A22A-4D5E-BBB3-EDC2346A6955}"/>
    <dgm:cxn modelId="{D1AE8F57-4C37-41AD-84B3-2C8D6DA34477}" type="presOf" srcId="{B6E5D78D-CB42-4012-B9EE-6669F1705E87}" destId="{BFBBB537-85BD-462F-A73E-AF214342C453}" srcOrd="0" destOrd="3" presId="urn:microsoft.com/office/officeart/2005/8/layout/vList2"/>
    <dgm:cxn modelId="{822EB959-EA09-4545-936E-1A3787F25604}" srcId="{ADC85527-CE26-4F79-BFF5-AF9AA897B4B4}" destId="{A5FC8C80-F88A-40B0-8022-149D021B889D}" srcOrd="0" destOrd="0" parTransId="{79F25959-E86D-4824-9401-95462F151DE0}" sibTransId="{F5A63B4F-68D9-479F-81EA-747622038283}"/>
    <dgm:cxn modelId="{5AE20A88-31AF-4A95-B5C1-B44C7D6B4A00}" srcId="{36AA0A34-D9D7-4987-AC22-BAFB416E3AE4}" destId="{E6200D2E-C792-4B4A-BAAA-E981722ACA26}" srcOrd="0" destOrd="0" parTransId="{719FBA70-A8D5-45B5-A95A-C40BFCCECBD1}" sibTransId="{F450EC5E-1BF0-4367-983C-6D66B1D268BB}"/>
    <dgm:cxn modelId="{489CF7A8-07F8-447B-971B-8393B7861B9B}" srcId="{ADC85527-CE26-4F79-BFF5-AF9AA897B4B4}" destId="{2AF7320C-0CE9-4221-B40E-DBDD2D3B76C7}" srcOrd="4" destOrd="0" parTransId="{0381D748-0F43-4EC5-95EA-DFF7242F9CCE}" sibTransId="{E977E11B-403B-430B-8BDF-202F379417D7}"/>
    <dgm:cxn modelId="{4CB899C9-0CB0-4C18-BA9D-A839BEC2CCA7}" type="presOf" srcId="{DE3FC6C5-2A73-4317-BA76-31965B1D1C5A}" destId="{E9A805EE-3800-436C-9EF0-22BA8E6EDC83}" srcOrd="0" destOrd="0" presId="urn:microsoft.com/office/officeart/2005/8/layout/vList2"/>
    <dgm:cxn modelId="{977751D9-44CA-4320-B0DB-832B1ECEC1F8}" type="presOf" srcId="{36AA0A34-D9D7-4987-AC22-BAFB416E3AE4}" destId="{B87B2861-A986-4224-A93C-4EAADE292E73}" srcOrd="0" destOrd="0" presId="urn:microsoft.com/office/officeart/2005/8/layout/vList2"/>
    <dgm:cxn modelId="{CEC421F0-718B-44C3-844D-659BD02CD040}" srcId="{36AA0A34-D9D7-4987-AC22-BAFB416E3AE4}" destId="{DE3FC6C5-2A73-4317-BA76-31965B1D1C5A}" srcOrd="1" destOrd="0" parTransId="{814D5674-0AF2-4CC9-A6D2-830BDE76C8E4}" sibTransId="{19CE9E01-B3D7-4DE9-8E2B-2E25693FC1FA}"/>
    <dgm:cxn modelId="{2A7B62F3-0998-45BF-B8EE-B17D705B8706}" type="presOf" srcId="{E6200D2E-C792-4B4A-BAAA-E981722ACA26}" destId="{FB722553-D1F4-42E6-A3DB-6F3509222A9C}" srcOrd="0" destOrd="0" presId="urn:microsoft.com/office/officeart/2005/8/layout/vList2"/>
    <dgm:cxn modelId="{E1D3E0F7-7F3E-4B08-879C-104C1AEAD406}" type="presOf" srcId="{A5FC8C80-F88A-40B0-8022-149D021B889D}" destId="{BFBBB537-85BD-462F-A73E-AF214342C453}" srcOrd="0" destOrd="0" presId="urn:microsoft.com/office/officeart/2005/8/layout/vList2"/>
    <dgm:cxn modelId="{C4F958FE-7355-41AD-8A76-4F141CE34906}" type="presOf" srcId="{BB46482B-037C-4E44-9C57-82447ED4ED0C}" destId="{BFBBB537-85BD-462F-A73E-AF214342C453}" srcOrd="0" destOrd="1" presId="urn:microsoft.com/office/officeart/2005/8/layout/vList2"/>
    <dgm:cxn modelId="{00FB795E-FB5D-4563-B9C8-197FFE3AD07A}" type="presParOf" srcId="{B87B2861-A986-4224-A93C-4EAADE292E73}" destId="{FB722553-D1F4-42E6-A3DB-6F3509222A9C}" srcOrd="0" destOrd="0" presId="urn:microsoft.com/office/officeart/2005/8/layout/vList2"/>
    <dgm:cxn modelId="{B6E715AE-23B0-4E6E-A794-D166F75FA903}" type="presParOf" srcId="{B87B2861-A986-4224-A93C-4EAADE292E73}" destId="{C0E88B4A-7A14-4EA0-83E8-5EF10875855E}" srcOrd="1" destOrd="0" presId="urn:microsoft.com/office/officeart/2005/8/layout/vList2"/>
    <dgm:cxn modelId="{FC935797-B698-4E96-95BB-4B5D5B099BDC}" type="presParOf" srcId="{B87B2861-A986-4224-A93C-4EAADE292E73}" destId="{E9A805EE-3800-436C-9EF0-22BA8E6EDC83}" srcOrd="2" destOrd="0" presId="urn:microsoft.com/office/officeart/2005/8/layout/vList2"/>
    <dgm:cxn modelId="{2CC15F17-9A5B-4CA7-86F8-4141FDCC7908}" type="presParOf" srcId="{B87B2861-A986-4224-A93C-4EAADE292E73}" destId="{CDEE6D48-FD10-43B1-ACA3-D69C25AD40D7}" srcOrd="3" destOrd="0" presId="urn:microsoft.com/office/officeart/2005/8/layout/vList2"/>
    <dgm:cxn modelId="{7B0810F1-C0A6-4F41-A4EF-00FCBA47D721}" type="presParOf" srcId="{B87B2861-A986-4224-A93C-4EAADE292E73}" destId="{A8829941-76E0-410D-A5B0-33F93C0B1FBC}" srcOrd="4" destOrd="0" presId="urn:microsoft.com/office/officeart/2005/8/layout/vList2"/>
    <dgm:cxn modelId="{8EF958F2-2828-4EF6-B44B-5345F61CECA2}" type="presParOf" srcId="{B87B2861-A986-4224-A93C-4EAADE292E73}" destId="{2AC10E5B-30FA-4C35-8527-986BDEB41388}" srcOrd="5" destOrd="0" presId="urn:microsoft.com/office/officeart/2005/8/layout/vList2"/>
    <dgm:cxn modelId="{8A5A3572-42B9-4183-A665-963BDB2A9805}" type="presParOf" srcId="{B87B2861-A986-4224-A93C-4EAADE292E73}" destId="{5FE426A0-BF92-4F72-B10F-A2FFBA6F525B}" srcOrd="6" destOrd="0" presId="urn:microsoft.com/office/officeart/2005/8/layout/vList2"/>
    <dgm:cxn modelId="{45F206A9-BA1B-4020-8440-E6848EC96F4B}" type="presParOf" srcId="{B87B2861-A986-4224-A93C-4EAADE292E73}" destId="{BFBBB537-85BD-462F-A73E-AF214342C453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D7F66D-3A56-4632-8AEA-B13FE83615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C014D55-0FFF-49AE-9E6A-FA47A087C6E5}">
      <dgm:prSet/>
      <dgm:spPr/>
      <dgm:t>
        <a:bodyPr/>
        <a:lstStyle/>
        <a:p>
          <a:r>
            <a:rPr lang="en-US"/>
            <a:t>Les organismes communautaires</a:t>
          </a:r>
        </a:p>
      </dgm:t>
    </dgm:pt>
    <dgm:pt modelId="{E86D4E0B-CE65-4155-91D5-609DC845193C}" type="parTrans" cxnId="{56990EA5-8FBE-4391-B771-6D09EA7C47B2}">
      <dgm:prSet/>
      <dgm:spPr/>
      <dgm:t>
        <a:bodyPr/>
        <a:lstStyle/>
        <a:p>
          <a:endParaRPr lang="en-US"/>
        </a:p>
      </dgm:t>
    </dgm:pt>
    <dgm:pt modelId="{E12858C5-3947-49C5-B840-00DF18FEDBA4}" type="sibTrans" cxnId="{56990EA5-8FBE-4391-B771-6D09EA7C47B2}">
      <dgm:prSet/>
      <dgm:spPr/>
      <dgm:t>
        <a:bodyPr/>
        <a:lstStyle/>
        <a:p>
          <a:endParaRPr lang="en-US"/>
        </a:p>
      </dgm:t>
    </dgm:pt>
    <dgm:pt modelId="{16D65EEF-9441-4F10-B222-1D170DF3667B}">
      <dgm:prSet/>
      <dgm:spPr/>
      <dgm:t>
        <a:bodyPr/>
        <a:lstStyle/>
        <a:p>
          <a:r>
            <a:rPr lang="en-US"/>
            <a:t>Les centres de détention provinciaux et fédéraux</a:t>
          </a:r>
        </a:p>
      </dgm:t>
    </dgm:pt>
    <dgm:pt modelId="{10AC2212-BD1E-4F35-ABF1-996419CE3172}" type="parTrans" cxnId="{35A6A7DB-5070-49DE-8D6E-49B68522B387}">
      <dgm:prSet/>
      <dgm:spPr/>
      <dgm:t>
        <a:bodyPr/>
        <a:lstStyle/>
        <a:p>
          <a:endParaRPr lang="en-US"/>
        </a:p>
      </dgm:t>
    </dgm:pt>
    <dgm:pt modelId="{36601CAE-3D6A-4FBB-8887-261524DA1C0D}" type="sibTrans" cxnId="{35A6A7DB-5070-49DE-8D6E-49B68522B387}">
      <dgm:prSet/>
      <dgm:spPr/>
      <dgm:t>
        <a:bodyPr/>
        <a:lstStyle/>
        <a:p>
          <a:endParaRPr lang="en-US"/>
        </a:p>
      </dgm:t>
    </dgm:pt>
    <dgm:pt modelId="{D8B4C35A-DF0B-43D6-AE8E-8535965948A5}">
      <dgm:prSet/>
      <dgm:spPr/>
      <dgm:t>
        <a:bodyPr/>
        <a:lstStyle/>
        <a:p>
          <a:r>
            <a:rPr lang="en-US" dirty="0"/>
            <a:t>Faire </a:t>
          </a:r>
          <a:r>
            <a:rPr lang="en-US" dirty="0" err="1"/>
            <a:t>l'exercice</a:t>
          </a:r>
          <a:r>
            <a:rPr lang="en-US" dirty="0"/>
            <a:t> sur Moodle Clientèles et </a:t>
          </a:r>
          <a:r>
            <a:rPr lang="en-US" dirty="0" err="1"/>
            <a:t>tâches</a:t>
          </a:r>
          <a:r>
            <a:rPr lang="en-US" dirty="0"/>
            <a:t> de </a:t>
          </a:r>
          <a:r>
            <a:rPr lang="en-US" dirty="0" err="1"/>
            <a:t>l’éducateur</a:t>
          </a:r>
          <a:r>
            <a:rPr lang="en-US" dirty="0"/>
            <a:t> </a:t>
          </a:r>
          <a:r>
            <a:rPr lang="en-US" dirty="0" err="1"/>
            <a:t>spécialisé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pas fait</a:t>
          </a:r>
        </a:p>
      </dgm:t>
    </dgm:pt>
    <dgm:pt modelId="{658CCD41-F05D-45B9-9CC0-C67FB7943663}" type="parTrans" cxnId="{58EE5968-3D7D-4E43-B438-BF72C88F378F}">
      <dgm:prSet/>
      <dgm:spPr/>
      <dgm:t>
        <a:bodyPr/>
        <a:lstStyle/>
        <a:p>
          <a:endParaRPr lang="en-US"/>
        </a:p>
      </dgm:t>
    </dgm:pt>
    <dgm:pt modelId="{4CC26EA9-6D71-4761-A082-F0F1B9F59828}" type="sibTrans" cxnId="{58EE5968-3D7D-4E43-B438-BF72C88F378F}">
      <dgm:prSet/>
      <dgm:spPr/>
      <dgm:t>
        <a:bodyPr/>
        <a:lstStyle/>
        <a:p>
          <a:endParaRPr lang="en-US"/>
        </a:p>
      </dgm:t>
    </dgm:pt>
    <dgm:pt modelId="{2FD2F768-9C2F-4776-BEA5-B2563687AC6A}" type="pres">
      <dgm:prSet presAssocID="{93D7F66D-3A56-4632-8AEA-B13FE83615AA}" presName="linear" presStyleCnt="0">
        <dgm:presLayoutVars>
          <dgm:animLvl val="lvl"/>
          <dgm:resizeHandles val="exact"/>
        </dgm:presLayoutVars>
      </dgm:prSet>
      <dgm:spPr/>
    </dgm:pt>
    <dgm:pt modelId="{D9EFCE89-E345-4111-9E13-C6C0F041E207}" type="pres">
      <dgm:prSet presAssocID="{DC014D55-0FFF-49AE-9E6A-FA47A087C6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C0367B-7FE0-431B-B76D-D7A8A13B6307}" type="pres">
      <dgm:prSet presAssocID="{E12858C5-3947-49C5-B840-00DF18FEDBA4}" presName="spacer" presStyleCnt="0"/>
      <dgm:spPr/>
    </dgm:pt>
    <dgm:pt modelId="{FE3622AC-F4F0-49D4-90B2-42BC17223A3F}" type="pres">
      <dgm:prSet presAssocID="{16D65EEF-9441-4F10-B222-1D170DF3667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AF3EF0B-5E40-469C-AB04-E91CA41C36D0}" type="pres">
      <dgm:prSet presAssocID="{36601CAE-3D6A-4FBB-8887-261524DA1C0D}" presName="spacer" presStyleCnt="0"/>
      <dgm:spPr/>
    </dgm:pt>
    <dgm:pt modelId="{D2FD7D15-EC7B-497F-9635-B98C0F15EA0B}" type="pres">
      <dgm:prSet presAssocID="{D8B4C35A-DF0B-43D6-AE8E-8535965948A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17C9125-995F-4395-B596-E9E65C139C3F}" type="presOf" srcId="{D8B4C35A-DF0B-43D6-AE8E-8535965948A5}" destId="{D2FD7D15-EC7B-497F-9635-B98C0F15EA0B}" srcOrd="0" destOrd="0" presId="urn:microsoft.com/office/officeart/2005/8/layout/vList2"/>
    <dgm:cxn modelId="{110DCA66-5D01-44F1-B7A1-D59AABC4E8CD}" type="presOf" srcId="{93D7F66D-3A56-4632-8AEA-B13FE83615AA}" destId="{2FD2F768-9C2F-4776-BEA5-B2563687AC6A}" srcOrd="0" destOrd="0" presId="urn:microsoft.com/office/officeart/2005/8/layout/vList2"/>
    <dgm:cxn modelId="{58EE5968-3D7D-4E43-B438-BF72C88F378F}" srcId="{93D7F66D-3A56-4632-8AEA-B13FE83615AA}" destId="{D8B4C35A-DF0B-43D6-AE8E-8535965948A5}" srcOrd="2" destOrd="0" parTransId="{658CCD41-F05D-45B9-9CC0-C67FB7943663}" sibTransId="{4CC26EA9-6D71-4761-A082-F0F1B9F59828}"/>
    <dgm:cxn modelId="{56990EA5-8FBE-4391-B771-6D09EA7C47B2}" srcId="{93D7F66D-3A56-4632-8AEA-B13FE83615AA}" destId="{DC014D55-0FFF-49AE-9E6A-FA47A087C6E5}" srcOrd="0" destOrd="0" parTransId="{E86D4E0B-CE65-4155-91D5-609DC845193C}" sibTransId="{E12858C5-3947-49C5-B840-00DF18FEDBA4}"/>
    <dgm:cxn modelId="{60DF23B8-3D84-42D4-9D7D-248253977EAD}" type="presOf" srcId="{16D65EEF-9441-4F10-B222-1D170DF3667B}" destId="{FE3622AC-F4F0-49D4-90B2-42BC17223A3F}" srcOrd="0" destOrd="0" presId="urn:microsoft.com/office/officeart/2005/8/layout/vList2"/>
    <dgm:cxn modelId="{8EFB4ACB-6646-4775-BDB4-018F28948B1F}" type="presOf" srcId="{DC014D55-0FFF-49AE-9E6A-FA47A087C6E5}" destId="{D9EFCE89-E345-4111-9E13-C6C0F041E207}" srcOrd="0" destOrd="0" presId="urn:microsoft.com/office/officeart/2005/8/layout/vList2"/>
    <dgm:cxn modelId="{35A6A7DB-5070-49DE-8D6E-49B68522B387}" srcId="{93D7F66D-3A56-4632-8AEA-B13FE83615AA}" destId="{16D65EEF-9441-4F10-B222-1D170DF3667B}" srcOrd="1" destOrd="0" parTransId="{10AC2212-BD1E-4F35-ABF1-996419CE3172}" sibTransId="{36601CAE-3D6A-4FBB-8887-261524DA1C0D}"/>
    <dgm:cxn modelId="{7155E391-31A5-4077-847B-AB0D5CE9107D}" type="presParOf" srcId="{2FD2F768-9C2F-4776-BEA5-B2563687AC6A}" destId="{D9EFCE89-E345-4111-9E13-C6C0F041E207}" srcOrd="0" destOrd="0" presId="urn:microsoft.com/office/officeart/2005/8/layout/vList2"/>
    <dgm:cxn modelId="{2DE951AB-E286-4893-A0B6-7435752C0A4F}" type="presParOf" srcId="{2FD2F768-9C2F-4776-BEA5-B2563687AC6A}" destId="{2AC0367B-7FE0-431B-B76D-D7A8A13B6307}" srcOrd="1" destOrd="0" presId="urn:microsoft.com/office/officeart/2005/8/layout/vList2"/>
    <dgm:cxn modelId="{B458413B-47F5-4FEC-B6AC-B6A21A28BFA9}" type="presParOf" srcId="{2FD2F768-9C2F-4776-BEA5-B2563687AC6A}" destId="{FE3622AC-F4F0-49D4-90B2-42BC17223A3F}" srcOrd="2" destOrd="0" presId="urn:microsoft.com/office/officeart/2005/8/layout/vList2"/>
    <dgm:cxn modelId="{30B00880-3FDF-4BBB-9850-9F63C82A25B0}" type="presParOf" srcId="{2FD2F768-9C2F-4776-BEA5-B2563687AC6A}" destId="{4AF3EF0B-5E40-469C-AB04-E91CA41C36D0}" srcOrd="3" destOrd="0" presId="urn:microsoft.com/office/officeart/2005/8/layout/vList2"/>
    <dgm:cxn modelId="{4272ED09-80CE-49E9-91B8-629988CB275D}" type="presParOf" srcId="{2FD2F768-9C2F-4776-BEA5-B2563687AC6A}" destId="{D2FD7D15-EC7B-497F-9635-B98C0F15EA0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0ECD96-65C1-40CC-9314-DDF030BD712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ED1D70A-06C4-4096-99C0-D868A2085E38}">
      <dgm:prSet/>
      <dgm:spPr/>
      <dgm:t>
        <a:bodyPr/>
        <a:lstStyle/>
        <a:p>
          <a:r>
            <a:rPr lang="fr-CA"/>
            <a:t>Si au public = syndiqué</a:t>
          </a:r>
          <a:endParaRPr lang="en-US"/>
        </a:p>
      </dgm:t>
    </dgm:pt>
    <dgm:pt modelId="{F89BD09A-EE28-4199-8DBD-CC9EBAB458EE}" type="parTrans" cxnId="{69001217-C7CF-4A17-9B62-B4BA616BC4D8}">
      <dgm:prSet/>
      <dgm:spPr/>
      <dgm:t>
        <a:bodyPr/>
        <a:lstStyle/>
        <a:p>
          <a:endParaRPr lang="en-US"/>
        </a:p>
      </dgm:t>
    </dgm:pt>
    <dgm:pt modelId="{0567E178-DFD6-420A-ADDE-C24F0B368D0A}" type="sibTrans" cxnId="{69001217-C7CF-4A17-9B62-B4BA616BC4D8}">
      <dgm:prSet/>
      <dgm:spPr/>
      <dgm:t>
        <a:bodyPr/>
        <a:lstStyle/>
        <a:p>
          <a:endParaRPr lang="en-US"/>
        </a:p>
      </dgm:t>
    </dgm:pt>
    <dgm:pt modelId="{84A76BB0-0BC3-4352-B417-1F3F70A176FB}">
      <dgm:prSet/>
      <dgm:spPr/>
      <dgm:t>
        <a:bodyPr/>
        <a:lstStyle/>
        <a:p>
          <a:r>
            <a:rPr lang="fr-CA"/>
            <a:t>Avantages? Désavantages?</a:t>
          </a:r>
          <a:endParaRPr lang="en-US"/>
        </a:p>
      </dgm:t>
    </dgm:pt>
    <dgm:pt modelId="{374CD470-4762-4480-89C5-5603046A46BD}" type="parTrans" cxnId="{C89B7A17-6EE4-4FE2-84C2-1FDF98EAE366}">
      <dgm:prSet/>
      <dgm:spPr/>
      <dgm:t>
        <a:bodyPr/>
        <a:lstStyle/>
        <a:p>
          <a:endParaRPr lang="en-US"/>
        </a:p>
      </dgm:t>
    </dgm:pt>
    <dgm:pt modelId="{71AB026B-E0EC-412D-B82F-9D396BFD6EB8}" type="sibTrans" cxnId="{C89B7A17-6EE4-4FE2-84C2-1FDF98EAE366}">
      <dgm:prSet/>
      <dgm:spPr/>
      <dgm:t>
        <a:bodyPr/>
        <a:lstStyle/>
        <a:p>
          <a:endParaRPr lang="en-US"/>
        </a:p>
      </dgm:t>
    </dgm:pt>
    <dgm:pt modelId="{0EC63055-81B5-4708-BEF3-F7BE38EF90AB}">
      <dgm:prSet/>
      <dgm:spPr/>
      <dgm:t>
        <a:bodyPr/>
        <a:lstStyle/>
        <a:p>
          <a:r>
            <a:rPr lang="fr-CA"/>
            <a:t>Distinction entre un syndicat, un ordre professionnel et une association professionnelle</a:t>
          </a:r>
          <a:endParaRPr lang="en-US"/>
        </a:p>
      </dgm:t>
    </dgm:pt>
    <dgm:pt modelId="{02345A90-FDAB-4F55-82C9-823692BFC653}" type="parTrans" cxnId="{BB0D7AF0-9676-4F00-83B4-8BEB9082AD85}">
      <dgm:prSet/>
      <dgm:spPr/>
      <dgm:t>
        <a:bodyPr/>
        <a:lstStyle/>
        <a:p>
          <a:endParaRPr lang="en-US"/>
        </a:p>
      </dgm:t>
    </dgm:pt>
    <dgm:pt modelId="{0850A178-97D6-4A73-A26F-467774FDDA8B}" type="sibTrans" cxnId="{BB0D7AF0-9676-4F00-83B4-8BEB9082AD85}">
      <dgm:prSet/>
      <dgm:spPr/>
      <dgm:t>
        <a:bodyPr/>
        <a:lstStyle/>
        <a:p>
          <a:endParaRPr lang="en-US"/>
        </a:p>
      </dgm:t>
    </dgm:pt>
    <dgm:pt modelId="{9B3BFB35-E698-4324-AF1A-DA4D370719B0}" type="pres">
      <dgm:prSet presAssocID="{640ECD96-65C1-40CC-9314-DDF030BD7124}" presName="Name0" presStyleCnt="0">
        <dgm:presLayoutVars>
          <dgm:dir/>
          <dgm:animLvl val="lvl"/>
          <dgm:resizeHandles val="exact"/>
        </dgm:presLayoutVars>
      </dgm:prSet>
      <dgm:spPr/>
    </dgm:pt>
    <dgm:pt modelId="{A074EC33-A0BD-4803-A920-1081C06C00E0}" type="pres">
      <dgm:prSet presAssocID="{0EC63055-81B5-4708-BEF3-F7BE38EF90AB}" presName="boxAndChildren" presStyleCnt="0"/>
      <dgm:spPr/>
    </dgm:pt>
    <dgm:pt modelId="{C4A01A2B-89B2-4B5A-B3D1-2F5FE5AD8C47}" type="pres">
      <dgm:prSet presAssocID="{0EC63055-81B5-4708-BEF3-F7BE38EF90AB}" presName="parentTextBox" presStyleLbl="node1" presStyleIdx="0" presStyleCnt="3"/>
      <dgm:spPr/>
    </dgm:pt>
    <dgm:pt modelId="{CF3771B4-D556-493C-9575-94626E6645FF}" type="pres">
      <dgm:prSet presAssocID="{71AB026B-E0EC-412D-B82F-9D396BFD6EB8}" presName="sp" presStyleCnt="0"/>
      <dgm:spPr/>
    </dgm:pt>
    <dgm:pt modelId="{B678309E-F701-4B01-A0D9-51DCBFD23962}" type="pres">
      <dgm:prSet presAssocID="{84A76BB0-0BC3-4352-B417-1F3F70A176FB}" presName="arrowAndChildren" presStyleCnt="0"/>
      <dgm:spPr/>
    </dgm:pt>
    <dgm:pt modelId="{BCEA75A2-340E-40D6-9EEA-C27349E2A9A2}" type="pres">
      <dgm:prSet presAssocID="{84A76BB0-0BC3-4352-B417-1F3F70A176FB}" presName="parentTextArrow" presStyleLbl="node1" presStyleIdx="1" presStyleCnt="3"/>
      <dgm:spPr/>
    </dgm:pt>
    <dgm:pt modelId="{FF9789B3-CACB-4006-B881-F990CB978049}" type="pres">
      <dgm:prSet presAssocID="{0567E178-DFD6-420A-ADDE-C24F0B368D0A}" presName="sp" presStyleCnt="0"/>
      <dgm:spPr/>
    </dgm:pt>
    <dgm:pt modelId="{15CA7AD2-799C-47A5-820E-31D2EDE5CCE2}" type="pres">
      <dgm:prSet presAssocID="{AED1D70A-06C4-4096-99C0-D868A2085E38}" presName="arrowAndChildren" presStyleCnt="0"/>
      <dgm:spPr/>
    </dgm:pt>
    <dgm:pt modelId="{9DD7D47E-D8EB-4ECB-9F23-6557CBD6AD9D}" type="pres">
      <dgm:prSet presAssocID="{AED1D70A-06C4-4096-99C0-D868A2085E38}" presName="parentTextArrow" presStyleLbl="node1" presStyleIdx="2" presStyleCnt="3"/>
      <dgm:spPr/>
    </dgm:pt>
  </dgm:ptLst>
  <dgm:cxnLst>
    <dgm:cxn modelId="{69001217-C7CF-4A17-9B62-B4BA616BC4D8}" srcId="{640ECD96-65C1-40CC-9314-DDF030BD7124}" destId="{AED1D70A-06C4-4096-99C0-D868A2085E38}" srcOrd="0" destOrd="0" parTransId="{F89BD09A-EE28-4199-8DBD-CC9EBAB458EE}" sibTransId="{0567E178-DFD6-420A-ADDE-C24F0B368D0A}"/>
    <dgm:cxn modelId="{C89B7A17-6EE4-4FE2-84C2-1FDF98EAE366}" srcId="{640ECD96-65C1-40CC-9314-DDF030BD7124}" destId="{84A76BB0-0BC3-4352-B417-1F3F70A176FB}" srcOrd="1" destOrd="0" parTransId="{374CD470-4762-4480-89C5-5603046A46BD}" sibTransId="{71AB026B-E0EC-412D-B82F-9D396BFD6EB8}"/>
    <dgm:cxn modelId="{A7575E4B-6096-4B3F-B2BB-F18ABC568297}" type="presOf" srcId="{84A76BB0-0BC3-4352-B417-1F3F70A176FB}" destId="{BCEA75A2-340E-40D6-9EEA-C27349E2A9A2}" srcOrd="0" destOrd="0" presId="urn:microsoft.com/office/officeart/2005/8/layout/process4"/>
    <dgm:cxn modelId="{E9C17453-DAD1-4D80-9A52-2E2C0762BC9D}" type="presOf" srcId="{640ECD96-65C1-40CC-9314-DDF030BD7124}" destId="{9B3BFB35-E698-4324-AF1A-DA4D370719B0}" srcOrd="0" destOrd="0" presId="urn:microsoft.com/office/officeart/2005/8/layout/process4"/>
    <dgm:cxn modelId="{8EB59B85-1FDC-46D8-8F38-D56889E8D0D6}" type="presOf" srcId="{AED1D70A-06C4-4096-99C0-D868A2085E38}" destId="{9DD7D47E-D8EB-4ECB-9F23-6557CBD6AD9D}" srcOrd="0" destOrd="0" presId="urn:microsoft.com/office/officeart/2005/8/layout/process4"/>
    <dgm:cxn modelId="{466AB2E8-110C-4625-B34F-2B84D24CFEB3}" type="presOf" srcId="{0EC63055-81B5-4708-BEF3-F7BE38EF90AB}" destId="{C4A01A2B-89B2-4B5A-B3D1-2F5FE5AD8C47}" srcOrd="0" destOrd="0" presId="urn:microsoft.com/office/officeart/2005/8/layout/process4"/>
    <dgm:cxn modelId="{BB0D7AF0-9676-4F00-83B4-8BEB9082AD85}" srcId="{640ECD96-65C1-40CC-9314-DDF030BD7124}" destId="{0EC63055-81B5-4708-BEF3-F7BE38EF90AB}" srcOrd="2" destOrd="0" parTransId="{02345A90-FDAB-4F55-82C9-823692BFC653}" sibTransId="{0850A178-97D6-4A73-A26F-467774FDDA8B}"/>
    <dgm:cxn modelId="{9C63454B-D1EC-4F9C-BE70-E36979730B1E}" type="presParOf" srcId="{9B3BFB35-E698-4324-AF1A-DA4D370719B0}" destId="{A074EC33-A0BD-4803-A920-1081C06C00E0}" srcOrd="0" destOrd="0" presId="urn:microsoft.com/office/officeart/2005/8/layout/process4"/>
    <dgm:cxn modelId="{6170780A-D037-452D-9585-6A60AB1ED742}" type="presParOf" srcId="{A074EC33-A0BD-4803-A920-1081C06C00E0}" destId="{C4A01A2B-89B2-4B5A-B3D1-2F5FE5AD8C47}" srcOrd="0" destOrd="0" presId="urn:microsoft.com/office/officeart/2005/8/layout/process4"/>
    <dgm:cxn modelId="{03B6E006-BE16-42F4-A97A-53A4C2B6DD06}" type="presParOf" srcId="{9B3BFB35-E698-4324-AF1A-DA4D370719B0}" destId="{CF3771B4-D556-493C-9575-94626E6645FF}" srcOrd="1" destOrd="0" presId="urn:microsoft.com/office/officeart/2005/8/layout/process4"/>
    <dgm:cxn modelId="{34826AFD-42A4-4327-89F2-748C6A3588D1}" type="presParOf" srcId="{9B3BFB35-E698-4324-AF1A-DA4D370719B0}" destId="{B678309E-F701-4B01-A0D9-51DCBFD23962}" srcOrd="2" destOrd="0" presId="urn:microsoft.com/office/officeart/2005/8/layout/process4"/>
    <dgm:cxn modelId="{919A5EDC-0620-4C67-9F12-A23ED374E47A}" type="presParOf" srcId="{B678309E-F701-4B01-A0D9-51DCBFD23962}" destId="{BCEA75A2-340E-40D6-9EEA-C27349E2A9A2}" srcOrd="0" destOrd="0" presId="urn:microsoft.com/office/officeart/2005/8/layout/process4"/>
    <dgm:cxn modelId="{52B9D617-06A7-414D-8066-24D9878AC873}" type="presParOf" srcId="{9B3BFB35-E698-4324-AF1A-DA4D370719B0}" destId="{FF9789B3-CACB-4006-B881-F990CB978049}" srcOrd="3" destOrd="0" presId="urn:microsoft.com/office/officeart/2005/8/layout/process4"/>
    <dgm:cxn modelId="{E242FE38-872A-43B9-A35D-AFFFA107543A}" type="presParOf" srcId="{9B3BFB35-E698-4324-AF1A-DA4D370719B0}" destId="{15CA7AD2-799C-47A5-820E-31D2EDE5CCE2}" srcOrd="4" destOrd="0" presId="urn:microsoft.com/office/officeart/2005/8/layout/process4"/>
    <dgm:cxn modelId="{852ADB29-B70E-4B7E-B2E4-697608FFC069}" type="presParOf" srcId="{15CA7AD2-799C-47A5-820E-31D2EDE5CCE2}" destId="{9DD7D47E-D8EB-4ECB-9F23-6557CBD6AD9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A82567-238C-4D31-AE0B-9AB4BDFF44CA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368BC8A-B315-400C-A248-47372D768BE6}">
      <dgm:prSet/>
      <dgm:spPr/>
      <dgm:t>
        <a:bodyPr/>
        <a:lstStyle/>
        <a:p>
          <a:pPr>
            <a:defRPr cap="all"/>
          </a:pPr>
          <a:r>
            <a:rPr lang="en-US" dirty="0" err="1"/>
            <a:t>Excellente</a:t>
          </a:r>
        </a:p>
      </dgm:t>
    </dgm:pt>
    <dgm:pt modelId="{F2D5B3B5-285A-4395-84BD-E429038F8C80}" type="parTrans" cxnId="{5AB183D4-3AEC-4ECC-A97A-964D1E84970F}">
      <dgm:prSet/>
      <dgm:spPr/>
      <dgm:t>
        <a:bodyPr/>
        <a:lstStyle/>
        <a:p>
          <a:endParaRPr lang="en-US"/>
        </a:p>
      </dgm:t>
    </dgm:pt>
    <dgm:pt modelId="{6ACFEAAE-2DE3-4B31-ADC7-6D7CCFD23F67}" type="sibTrans" cxnId="{5AB183D4-3AEC-4ECC-A97A-964D1E84970F}">
      <dgm:prSet/>
      <dgm:spPr/>
      <dgm:t>
        <a:bodyPr/>
        <a:lstStyle/>
        <a:p>
          <a:endParaRPr lang="en-US"/>
        </a:p>
      </dgm:t>
    </dgm:pt>
    <dgm:pt modelId="{281721ED-F0F3-4497-ACB5-4663CD8B1992}">
      <dgm:prSet/>
      <dgm:spPr/>
      <dgm:t>
        <a:bodyPr/>
        <a:lstStyle/>
        <a:p>
          <a:pPr rtl="0">
            <a:defRPr cap="all"/>
          </a:pPr>
          <a:r>
            <a:rPr lang="en-US" dirty="0" err="1"/>
            <a:t>Taux</a:t>
          </a:r>
          <a:r>
            <a:rPr lang="en-US" dirty="0"/>
            <a:t> de placement dans un </a:t>
          </a:r>
          <a:r>
            <a:rPr lang="en-US" dirty="0" err="1"/>
            <a:t>emploi</a:t>
          </a:r>
          <a:r>
            <a:rPr lang="en-US" dirty="0"/>
            <a:t> direct </a:t>
          </a:r>
          <a:r>
            <a:rPr lang="en-US" dirty="0" err="1"/>
            <a:t>ou</a:t>
          </a:r>
          <a:r>
            <a:rPr lang="en-US" dirty="0"/>
            <a:t> </a:t>
          </a:r>
          <a:r>
            <a:rPr lang="en-US" dirty="0" err="1"/>
            <a:t>relié</a:t>
          </a:r>
          <a:r>
            <a:rPr lang="en-US" dirty="0"/>
            <a:t>: </a:t>
          </a:r>
          <a:r>
            <a:rPr lang="en-US" dirty="0">
              <a:latin typeface="Elephant"/>
            </a:rPr>
            <a:t>province: 73.6</a:t>
          </a:r>
          <a:r>
            <a:rPr lang="en-US" dirty="0"/>
            <a:t>%</a:t>
          </a:r>
          <a:r>
            <a:rPr lang="en-US" dirty="0">
              <a:latin typeface="Elephant"/>
            </a:rPr>
            <a:t>  </a:t>
          </a:r>
          <a:r>
            <a:rPr lang="en-US" dirty="0" err="1">
              <a:latin typeface="Elephant"/>
            </a:rPr>
            <a:t>Mérici</a:t>
          </a:r>
          <a:r>
            <a:rPr lang="en-US" dirty="0">
              <a:latin typeface="Elephant"/>
            </a:rPr>
            <a:t>: 92%</a:t>
          </a:r>
          <a:endParaRPr lang="en-US" dirty="0"/>
        </a:p>
      </dgm:t>
    </dgm:pt>
    <dgm:pt modelId="{1E686284-9AD8-4121-AC7B-92F42BBD7067}" type="parTrans" cxnId="{E4FAA684-2CDA-4CA7-B0E9-BEC3603189A5}">
      <dgm:prSet/>
      <dgm:spPr/>
      <dgm:t>
        <a:bodyPr/>
        <a:lstStyle/>
        <a:p>
          <a:endParaRPr lang="en-US"/>
        </a:p>
      </dgm:t>
    </dgm:pt>
    <dgm:pt modelId="{B643591C-C7BD-4611-A916-4D4AE0ACF225}" type="sibTrans" cxnId="{E4FAA684-2CDA-4CA7-B0E9-BEC3603189A5}">
      <dgm:prSet/>
      <dgm:spPr/>
      <dgm:t>
        <a:bodyPr/>
        <a:lstStyle/>
        <a:p>
          <a:endParaRPr lang="en-US"/>
        </a:p>
      </dgm:t>
    </dgm:pt>
    <dgm:pt modelId="{4AEED21B-C244-41A0-AE1A-EC48F82FA1E5}" type="pres">
      <dgm:prSet presAssocID="{88A82567-238C-4D31-AE0B-9AB4BDFF44CA}" presName="root" presStyleCnt="0">
        <dgm:presLayoutVars>
          <dgm:dir/>
          <dgm:resizeHandles val="exact"/>
        </dgm:presLayoutVars>
      </dgm:prSet>
      <dgm:spPr/>
    </dgm:pt>
    <dgm:pt modelId="{8D553A40-6473-4DA6-B1FA-383B7E32519A}" type="pres">
      <dgm:prSet presAssocID="{F368BC8A-B315-400C-A248-47372D768BE6}" presName="compNode" presStyleCnt="0"/>
      <dgm:spPr/>
    </dgm:pt>
    <dgm:pt modelId="{E611F985-EBB8-47A3-BA99-54D02A87E5E5}" type="pres">
      <dgm:prSet presAssocID="{F368BC8A-B315-400C-A248-47372D768BE6}" presName="iconBgRect" presStyleLbl="bgShp" presStyleIdx="0" presStyleCnt="2"/>
      <dgm:spPr/>
    </dgm:pt>
    <dgm:pt modelId="{5272FA1C-7F82-41F8-83E7-BED4C07837E5}" type="pres">
      <dgm:prSet presAssocID="{F368BC8A-B315-400C-A248-47372D768BE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CC910553-65AB-47EF-B64B-C9C02C5149DC}" type="pres">
      <dgm:prSet presAssocID="{F368BC8A-B315-400C-A248-47372D768BE6}" presName="spaceRect" presStyleCnt="0"/>
      <dgm:spPr/>
    </dgm:pt>
    <dgm:pt modelId="{568CDF77-2B73-4C3C-9B3C-752815846829}" type="pres">
      <dgm:prSet presAssocID="{F368BC8A-B315-400C-A248-47372D768BE6}" presName="textRect" presStyleLbl="revTx" presStyleIdx="0" presStyleCnt="2">
        <dgm:presLayoutVars>
          <dgm:chMax val="1"/>
          <dgm:chPref val="1"/>
        </dgm:presLayoutVars>
      </dgm:prSet>
      <dgm:spPr/>
    </dgm:pt>
    <dgm:pt modelId="{6C6AA97F-E824-49D2-AA2A-C384B4F52622}" type="pres">
      <dgm:prSet presAssocID="{6ACFEAAE-2DE3-4B31-ADC7-6D7CCFD23F67}" presName="sibTrans" presStyleCnt="0"/>
      <dgm:spPr/>
    </dgm:pt>
    <dgm:pt modelId="{0B3D9115-EA31-4151-BE54-2721A502F81B}" type="pres">
      <dgm:prSet presAssocID="{281721ED-F0F3-4497-ACB5-4663CD8B1992}" presName="compNode" presStyleCnt="0"/>
      <dgm:spPr/>
    </dgm:pt>
    <dgm:pt modelId="{47B6171C-559F-40FE-8980-6D7877DEAE90}" type="pres">
      <dgm:prSet presAssocID="{281721ED-F0F3-4497-ACB5-4663CD8B1992}" presName="iconBgRect" presStyleLbl="bgShp" presStyleIdx="1" presStyleCnt="2"/>
      <dgm:spPr/>
    </dgm:pt>
    <dgm:pt modelId="{01F8CB23-D902-4DEC-A54A-AF3748F99695}" type="pres">
      <dgm:prSet presAssocID="{281721ED-F0F3-4497-ACB5-4663CD8B199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7DB5FA03-45CA-47A0-A945-8920D4FB16FF}" type="pres">
      <dgm:prSet presAssocID="{281721ED-F0F3-4497-ACB5-4663CD8B1992}" presName="spaceRect" presStyleCnt="0"/>
      <dgm:spPr/>
    </dgm:pt>
    <dgm:pt modelId="{D742CB8B-8CA4-42C5-ABF9-03616077CEB6}" type="pres">
      <dgm:prSet presAssocID="{281721ED-F0F3-4497-ACB5-4663CD8B199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F59A171-89F8-49B6-A997-7CA2F3E4F3D6}" type="presOf" srcId="{F368BC8A-B315-400C-A248-47372D768BE6}" destId="{568CDF77-2B73-4C3C-9B3C-752815846829}" srcOrd="0" destOrd="0" presId="urn:microsoft.com/office/officeart/2018/5/layout/IconCircleLabelList"/>
    <dgm:cxn modelId="{E4FAA684-2CDA-4CA7-B0E9-BEC3603189A5}" srcId="{88A82567-238C-4D31-AE0B-9AB4BDFF44CA}" destId="{281721ED-F0F3-4497-ACB5-4663CD8B1992}" srcOrd="1" destOrd="0" parTransId="{1E686284-9AD8-4121-AC7B-92F42BBD7067}" sibTransId="{B643591C-C7BD-4611-A916-4D4AE0ACF225}"/>
    <dgm:cxn modelId="{5AB183D4-3AEC-4ECC-A97A-964D1E84970F}" srcId="{88A82567-238C-4D31-AE0B-9AB4BDFF44CA}" destId="{F368BC8A-B315-400C-A248-47372D768BE6}" srcOrd="0" destOrd="0" parTransId="{F2D5B3B5-285A-4395-84BD-E429038F8C80}" sibTransId="{6ACFEAAE-2DE3-4B31-ADC7-6D7CCFD23F67}"/>
    <dgm:cxn modelId="{FDCF04E0-03CB-48BC-838C-597E0EC297F2}" type="presOf" srcId="{88A82567-238C-4D31-AE0B-9AB4BDFF44CA}" destId="{4AEED21B-C244-41A0-AE1A-EC48F82FA1E5}" srcOrd="0" destOrd="0" presId="urn:microsoft.com/office/officeart/2018/5/layout/IconCircleLabelList"/>
    <dgm:cxn modelId="{E20049E9-8EE7-468E-98F8-10C8FFD62F40}" type="presOf" srcId="{281721ED-F0F3-4497-ACB5-4663CD8B1992}" destId="{D742CB8B-8CA4-42C5-ABF9-03616077CEB6}" srcOrd="0" destOrd="0" presId="urn:microsoft.com/office/officeart/2018/5/layout/IconCircleLabelList"/>
    <dgm:cxn modelId="{8D40EFC7-42E3-4E35-896B-E1C29A3978F1}" type="presParOf" srcId="{4AEED21B-C244-41A0-AE1A-EC48F82FA1E5}" destId="{8D553A40-6473-4DA6-B1FA-383B7E32519A}" srcOrd="0" destOrd="0" presId="urn:microsoft.com/office/officeart/2018/5/layout/IconCircleLabelList"/>
    <dgm:cxn modelId="{C1EBC356-CAA2-4976-BB63-5A4AA6110668}" type="presParOf" srcId="{8D553A40-6473-4DA6-B1FA-383B7E32519A}" destId="{E611F985-EBB8-47A3-BA99-54D02A87E5E5}" srcOrd="0" destOrd="0" presId="urn:microsoft.com/office/officeart/2018/5/layout/IconCircleLabelList"/>
    <dgm:cxn modelId="{3ACDB3C6-9049-485A-A1A6-35DF35E57CA9}" type="presParOf" srcId="{8D553A40-6473-4DA6-B1FA-383B7E32519A}" destId="{5272FA1C-7F82-41F8-83E7-BED4C07837E5}" srcOrd="1" destOrd="0" presId="urn:microsoft.com/office/officeart/2018/5/layout/IconCircleLabelList"/>
    <dgm:cxn modelId="{E5174B17-54C9-4DCD-A391-116012C44726}" type="presParOf" srcId="{8D553A40-6473-4DA6-B1FA-383B7E32519A}" destId="{CC910553-65AB-47EF-B64B-C9C02C5149DC}" srcOrd="2" destOrd="0" presId="urn:microsoft.com/office/officeart/2018/5/layout/IconCircleLabelList"/>
    <dgm:cxn modelId="{23D92167-6F17-48F4-BB06-554374B8E0AA}" type="presParOf" srcId="{8D553A40-6473-4DA6-B1FA-383B7E32519A}" destId="{568CDF77-2B73-4C3C-9B3C-752815846829}" srcOrd="3" destOrd="0" presId="urn:microsoft.com/office/officeart/2018/5/layout/IconCircleLabelList"/>
    <dgm:cxn modelId="{0565EE13-0A7E-4E24-B8AF-3FDF7D56DD10}" type="presParOf" srcId="{4AEED21B-C244-41A0-AE1A-EC48F82FA1E5}" destId="{6C6AA97F-E824-49D2-AA2A-C384B4F52622}" srcOrd="1" destOrd="0" presId="urn:microsoft.com/office/officeart/2018/5/layout/IconCircleLabelList"/>
    <dgm:cxn modelId="{3322372C-2806-45F0-A25C-AFF528C89FA3}" type="presParOf" srcId="{4AEED21B-C244-41A0-AE1A-EC48F82FA1E5}" destId="{0B3D9115-EA31-4151-BE54-2721A502F81B}" srcOrd="2" destOrd="0" presId="urn:microsoft.com/office/officeart/2018/5/layout/IconCircleLabelList"/>
    <dgm:cxn modelId="{A6B6A9E1-659C-4DA1-9095-6E8E5F2BED05}" type="presParOf" srcId="{0B3D9115-EA31-4151-BE54-2721A502F81B}" destId="{47B6171C-559F-40FE-8980-6D7877DEAE90}" srcOrd="0" destOrd="0" presId="urn:microsoft.com/office/officeart/2018/5/layout/IconCircleLabelList"/>
    <dgm:cxn modelId="{34B06FE9-D369-4E97-A4B0-434D475AC004}" type="presParOf" srcId="{0B3D9115-EA31-4151-BE54-2721A502F81B}" destId="{01F8CB23-D902-4DEC-A54A-AF3748F99695}" srcOrd="1" destOrd="0" presId="urn:microsoft.com/office/officeart/2018/5/layout/IconCircleLabelList"/>
    <dgm:cxn modelId="{ED3F4649-14D7-4E74-BEE8-8EC7801AB4AD}" type="presParOf" srcId="{0B3D9115-EA31-4151-BE54-2721A502F81B}" destId="{7DB5FA03-45CA-47A0-A945-8920D4FB16FF}" srcOrd="2" destOrd="0" presId="urn:microsoft.com/office/officeart/2018/5/layout/IconCircleLabelList"/>
    <dgm:cxn modelId="{F48C5F9D-C852-49BD-85D7-7ABFBE5F03BA}" type="presParOf" srcId="{0B3D9115-EA31-4151-BE54-2721A502F81B}" destId="{D742CB8B-8CA4-42C5-ABF9-03616077CEB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B17AEA-D653-455A-A386-20CC2D8EF3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4114A55-F12C-4ACF-B557-F8606495B4CE}">
      <dgm:prSet/>
      <dgm:spPr/>
      <dgm:t>
        <a:bodyPr/>
        <a:lstStyle/>
        <a:p>
          <a:r>
            <a:rPr lang="en-US"/>
            <a:t>Bon taux de placement</a:t>
          </a:r>
        </a:p>
      </dgm:t>
    </dgm:pt>
    <dgm:pt modelId="{1F959020-055B-48C3-B667-E81BAC2FA4B0}" type="parTrans" cxnId="{F663E4FE-5578-4B33-8DDC-26E5E5441F7A}">
      <dgm:prSet/>
      <dgm:spPr/>
      <dgm:t>
        <a:bodyPr/>
        <a:lstStyle/>
        <a:p>
          <a:endParaRPr lang="en-US"/>
        </a:p>
      </dgm:t>
    </dgm:pt>
    <dgm:pt modelId="{4656D5C4-C692-451F-BB63-D6293268A9A2}" type="sibTrans" cxnId="{F663E4FE-5578-4B33-8DDC-26E5E5441F7A}">
      <dgm:prSet/>
      <dgm:spPr/>
      <dgm:t>
        <a:bodyPr/>
        <a:lstStyle/>
        <a:p>
          <a:endParaRPr lang="en-US"/>
        </a:p>
      </dgm:t>
    </dgm:pt>
    <dgm:pt modelId="{7AF04C1E-186A-4DF6-AC39-C00FDC2C96F5}">
      <dgm:prSet/>
      <dgm:spPr/>
      <dgm:t>
        <a:bodyPr/>
        <a:lstStyle/>
        <a:p>
          <a:r>
            <a:rPr lang="en-US"/>
            <a:t>Salaire compétitif pour les emplois psychosociaux</a:t>
          </a:r>
        </a:p>
      </dgm:t>
    </dgm:pt>
    <dgm:pt modelId="{67D81285-5A32-471E-ACCA-2014EF6EAD44}" type="parTrans" cxnId="{45984F8A-2A71-4B87-ACC3-20BBCF8CD911}">
      <dgm:prSet/>
      <dgm:spPr/>
      <dgm:t>
        <a:bodyPr/>
        <a:lstStyle/>
        <a:p>
          <a:endParaRPr lang="en-US"/>
        </a:p>
      </dgm:t>
    </dgm:pt>
    <dgm:pt modelId="{8548A41E-0D80-42D3-A909-9A28E351516D}" type="sibTrans" cxnId="{45984F8A-2A71-4B87-ACC3-20BBCF8CD911}">
      <dgm:prSet/>
      <dgm:spPr/>
      <dgm:t>
        <a:bodyPr/>
        <a:lstStyle/>
        <a:p>
          <a:endParaRPr lang="en-US"/>
        </a:p>
      </dgm:t>
    </dgm:pt>
    <dgm:pt modelId="{B8FA4D11-65B9-4C37-8220-F1BED050C540}">
      <dgm:prSet/>
      <dgm:spPr/>
      <dgm:t>
        <a:bodyPr/>
        <a:lstStyle/>
        <a:p>
          <a:r>
            <a:rPr lang="en-US"/>
            <a:t>Comprendre les enjeux pour faire des choix éclairés</a:t>
          </a:r>
        </a:p>
      </dgm:t>
    </dgm:pt>
    <dgm:pt modelId="{D09A1FC7-0EE0-4272-B296-34FEBB9FA2E2}" type="parTrans" cxnId="{B296EADB-A37A-4DD7-AE3F-3A1FB043C784}">
      <dgm:prSet/>
      <dgm:spPr/>
      <dgm:t>
        <a:bodyPr/>
        <a:lstStyle/>
        <a:p>
          <a:endParaRPr lang="en-US"/>
        </a:p>
      </dgm:t>
    </dgm:pt>
    <dgm:pt modelId="{97A73A0D-564F-4134-80C1-FBBBD98B3421}" type="sibTrans" cxnId="{B296EADB-A37A-4DD7-AE3F-3A1FB043C784}">
      <dgm:prSet/>
      <dgm:spPr/>
      <dgm:t>
        <a:bodyPr/>
        <a:lstStyle/>
        <a:p>
          <a:endParaRPr lang="en-US"/>
        </a:p>
      </dgm:t>
    </dgm:pt>
    <dgm:pt modelId="{DBF46A5E-702F-40B8-9ED3-C7B94C7ED4EB}" type="pres">
      <dgm:prSet presAssocID="{6EB17AEA-D653-455A-A386-20CC2D8EF34A}" presName="linear" presStyleCnt="0">
        <dgm:presLayoutVars>
          <dgm:animLvl val="lvl"/>
          <dgm:resizeHandles val="exact"/>
        </dgm:presLayoutVars>
      </dgm:prSet>
      <dgm:spPr/>
    </dgm:pt>
    <dgm:pt modelId="{99FA3C81-9BFB-4307-B677-1B02F3ED02A0}" type="pres">
      <dgm:prSet presAssocID="{04114A55-F12C-4ACF-B557-F8606495B4C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C1A5444-7E7B-49DC-9F88-4C20E88A07B9}" type="pres">
      <dgm:prSet presAssocID="{4656D5C4-C692-451F-BB63-D6293268A9A2}" presName="spacer" presStyleCnt="0"/>
      <dgm:spPr/>
    </dgm:pt>
    <dgm:pt modelId="{13EF4C35-72E7-4BAE-B498-B49C3794972E}" type="pres">
      <dgm:prSet presAssocID="{7AF04C1E-186A-4DF6-AC39-C00FDC2C96F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91BCEEF-601A-431F-B771-ADBF774D3292}" type="pres">
      <dgm:prSet presAssocID="{8548A41E-0D80-42D3-A909-9A28E351516D}" presName="spacer" presStyleCnt="0"/>
      <dgm:spPr/>
    </dgm:pt>
    <dgm:pt modelId="{E7F608C8-8FD3-4916-815C-23C09F3E524F}" type="pres">
      <dgm:prSet presAssocID="{B8FA4D11-65B9-4C37-8220-F1BED050C54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5984F8A-2A71-4B87-ACC3-20BBCF8CD911}" srcId="{6EB17AEA-D653-455A-A386-20CC2D8EF34A}" destId="{7AF04C1E-186A-4DF6-AC39-C00FDC2C96F5}" srcOrd="1" destOrd="0" parTransId="{67D81285-5A32-471E-ACCA-2014EF6EAD44}" sibTransId="{8548A41E-0D80-42D3-A909-9A28E351516D}"/>
    <dgm:cxn modelId="{60260AD9-9F52-4CA5-BB6B-237335ACAABB}" type="presOf" srcId="{04114A55-F12C-4ACF-B557-F8606495B4CE}" destId="{99FA3C81-9BFB-4307-B677-1B02F3ED02A0}" srcOrd="0" destOrd="0" presId="urn:microsoft.com/office/officeart/2005/8/layout/vList2"/>
    <dgm:cxn modelId="{269424D9-227C-44ED-B58C-37B5669CC9E4}" type="presOf" srcId="{7AF04C1E-186A-4DF6-AC39-C00FDC2C96F5}" destId="{13EF4C35-72E7-4BAE-B498-B49C3794972E}" srcOrd="0" destOrd="0" presId="urn:microsoft.com/office/officeart/2005/8/layout/vList2"/>
    <dgm:cxn modelId="{A6163DD9-701A-4624-9D5E-6C55F261C4C8}" type="presOf" srcId="{B8FA4D11-65B9-4C37-8220-F1BED050C540}" destId="{E7F608C8-8FD3-4916-815C-23C09F3E524F}" srcOrd="0" destOrd="0" presId="urn:microsoft.com/office/officeart/2005/8/layout/vList2"/>
    <dgm:cxn modelId="{B296EADB-A37A-4DD7-AE3F-3A1FB043C784}" srcId="{6EB17AEA-D653-455A-A386-20CC2D8EF34A}" destId="{B8FA4D11-65B9-4C37-8220-F1BED050C540}" srcOrd="2" destOrd="0" parTransId="{D09A1FC7-0EE0-4272-B296-34FEBB9FA2E2}" sibTransId="{97A73A0D-564F-4134-80C1-FBBBD98B3421}"/>
    <dgm:cxn modelId="{B2BEBFED-0F77-461F-A63C-BA690F0B17F2}" type="presOf" srcId="{6EB17AEA-D653-455A-A386-20CC2D8EF34A}" destId="{DBF46A5E-702F-40B8-9ED3-C7B94C7ED4EB}" srcOrd="0" destOrd="0" presId="urn:microsoft.com/office/officeart/2005/8/layout/vList2"/>
    <dgm:cxn modelId="{F663E4FE-5578-4B33-8DDC-26E5E5441F7A}" srcId="{6EB17AEA-D653-455A-A386-20CC2D8EF34A}" destId="{04114A55-F12C-4ACF-B557-F8606495B4CE}" srcOrd="0" destOrd="0" parTransId="{1F959020-055B-48C3-B667-E81BAC2FA4B0}" sibTransId="{4656D5C4-C692-451F-BB63-D6293268A9A2}"/>
    <dgm:cxn modelId="{4AE3A03E-112D-4EB6-ADC6-E0655897A883}" type="presParOf" srcId="{DBF46A5E-702F-40B8-9ED3-C7B94C7ED4EB}" destId="{99FA3C81-9BFB-4307-B677-1B02F3ED02A0}" srcOrd="0" destOrd="0" presId="urn:microsoft.com/office/officeart/2005/8/layout/vList2"/>
    <dgm:cxn modelId="{8FD3E9DE-52ED-46A6-AC48-2CA6162AA043}" type="presParOf" srcId="{DBF46A5E-702F-40B8-9ED3-C7B94C7ED4EB}" destId="{1C1A5444-7E7B-49DC-9F88-4C20E88A07B9}" srcOrd="1" destOrd="0" presId="urn:microsoft.com/office/officeart/2005/8/layout/vList2"/>
    <dgm:cxn modelId="{B134FE4D-4A5A-4CCA-89F3-7E0741E65F13}" type="presParOf" srcId="{DBF46A5E-702F-40B8-9ED3-C7B94C7ED4EB}" destId="{13EF4C35-72E7-4BAE-B498-B49C3794972E}" srcOrd="2" destOrd="0" presId="urn:microsoft.com/office/officeart/2005/8/layout/vList2"/>
    <dgm:cxn modelId="{AA11A347-4826-48BB-BF3B-AD6229E1B693}" type="presParOf" srcId="{DBF46A5E-702F-40B8-9ED3-C7B94C7ED4EB}" destId="{C91BCEEF-601A-431F-B771-ADBF774D3292}" srcOrd="3" destOrd="0" presId="urn:microsoft.com/office/officeart/2005/8/layout/vList2"/>
    <dgm:cxn modelId="{25DB1B89-75F2-498C-A59A-D1D16BE0DC8B}" type="presParOf" srcId="{DBF46A5E-702F-40B8-9ED3-C7B94C7ED4EB}" destId="{E7F608C8-8FD3-4916-815C-23C09F3E52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1CAAA2-AA53-4E48-8F8C-58E9BF69463E}">
      <dsp:nvSpPr>
        <dsp:cNvPr id="0" name=""/>
        <dsp:cNvSpPr/>
      </dsp:nvSpPr>
      <dsp:spPr>
        <a:xfrm>
          <a:off x="0" y="991935"/>
          <a:ext cx="5283200" cy="889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ORGANISMES PUBLICS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(</a:t>
          </a:r>
          <a:r>
            <a:rPr lang="en-US" sz="1900" kern="1200" dirty="0" err="1"/>
            <a:t>MFamille</a:t>
          </a:r>
          <a:r>
            <a:rPr lang="en-US" sz="1900" kern="1200" dirty="0"/>
            <a:t>/MSSS/MEES): </a:t>
          </a:r>
          <a:r>
            <a:rPr lang="en-US" sz="1900" kern="1200" dirty="0">
              <a:hlinkClick xmlns:r="http://schemas.openxmlformats.org/officeDocument/2006/relationships" r:id="rId1"/>
            </a:rPr>
            <a:t>https://www.quebec.ca/</a:t>
          </a:r>
          <a:endParaRPr lang="en-US" sz="1900" kern="1200" dirty="0"/>
        </a:p>
      </dsp:txBody>
      <dsp:txXfrm>
        <a:off x="43407" y="1035342"/>
        <a:ext cx="5196386" cy="802386"/>
      </dsp:txXfrm>
    </dsp:sp>
    <dsp:sp modelId="{16A22E59-925A-428E-B5FA-E2A8B33D26C4}">
      <dsp:nvSpPr>
        <dsp:cNvPr id="0" name=""/>
        <dsp:cNvSpPr/>
      </dsp:nvSpPr>
      <dsp:spPr>
        <a:xfrm>
          <a:off x="0" y="1935856"/>
          <a:ext cx="5283200" cy="889200"/>
        </a:xfrm>
        <a:prstGeom prst="roundRect">
          <a:avLst/>
        </a:prstGeom>
        <a:solidFill>
          <a:schemeClr val="accent2">
            <a:hueOff val="-5127329"/>
            <a:satOff val="15367"/>
            <a:lumOff val="1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ORGANISMES PRIVÉS (AEESQ pour </a:t>
          </a:r>
          <a:r>
            <a:rPr lang="en-US" sz="1900" kern="1200" dirty="0" err="1"/>
            <a:t>vous</a:t>
          </a:r>
          <a:r>
            <a:rPr lang="en-US" sz="1900" kern="1200" dirty="0"/>
            <a:t> </a:t>
          </a:r>
          <a:r>
            <a:rPr lang="en-US" sz="1900" kern="1200" dirty="0" err="1"/>
            <a:t>soutenir</a:t>
          </a:r>
          <a:r>
            <a:rPr lang="en-US" sz="1900" kern="1200" dirty="0"/>
            <a:t>)</a:t>
          </a:r>
        </a:p>
      </dsp:txBody>
      <dsp:txXfrm>
        <a:off x="43407" y="1979263"/>
        <a:ext cx="5196386" cy="802386"/>
      </dsp:txXfrm>
    </dsp:sp>
    <dsp:sp modelId="{24FBC672-ABB8-4D6D-B7CC-9564AD03A87D}">
      <dsp:nvSpPr>
        <dsp:cNvPr id="0" name=""/>
        <dsp:cNvSpPr/>
      </dsp:nvSpPr>
      <dsp:spPr>
        <a:xfrm>
          <a:off x="0" y="2879776"/>
          <a:ext cx="5283200" cy="889200"/>
        </a:xfrm>
        <a:prstGeom prst="roundRect">
          <a:avLst/>
        </a:prstGeom>
        <a:solidFill>
          <a:schemeClr val="accent2">
            <a:hueOff val="-10254659"/>
            <a:satOff val="30733"/>
            <a:lumOff val="3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ORGANISMES COMMUNAUTAIRES ET RESSOURCES INTERMÉDIAIRES</a:t>
          </a:r>
        </a:p>
      </dsp:txBody>
      <dsp:txXfrm>
        <a:off x="43407" y="2923183"/>
        <a:ext cx="5196386" cy="802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22553-D1F4-42E6-A3DB-6F3509222A9C}">
      <dsp:nvSpPr>
        <dsp:cNvPr id="0" name=""/>
        <dsp:cNvSpPr/>
      </dsp:nvSpPr>
      <dsp:spPr>
        <a:xfrm>
          <a:off x="0" y="452925"/>
          <a:ext cx="5283200" cy="5405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0-5 ans</a:t>
          </a:r>
        </a:p>
      </dsp:txBody>
      <dsp:txXfrm>
        <a:off x="26387" y="479312"/>
        <a:ext cx="5230426" cy="487766"/>
      </dsp:txXfrm>
    </dsp:sp>
    <dsp:sp modelId="{E9A805EE-3800-436C-9EF0-22BA8E6EDC83}">
      <dsp:nvSpPr>
        <dsp:cNvPr id="0" name=""/>
        <dsp:cNvSpPr/>
      </dsp:nvSpPr>
      <dsp:spPr>
        <a:xfrm>
          <a:off x="0" y="1056825"/>
          <a:ext cx="5283200" cy="540540"/>
        </a:xfrm>
        <a:prstGeom prst="roundRect">
          <a:avLst/>
        </a:prstGeom>
        <a:solidFill>
          <a:schemeClr val="accent2">
            <a:hueOff val="-3418220"/>
            <a:satOff val="10244"/>
            <a:lumOff val="10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Écoles primaires, secondaires et aux adultes</a:t>
          </a:r>
        </a:p>
      </dsp:txBody>
      <dsp:txXfrm>
        <a:off x="26387" y="1083212"/>
        <a:ext cx="5230426" cy="487766"/>
      </dsp:txXfrm>
    </dsp:sp>
    <dsp:sp modelId="{A8829941-76E0-410D-A5B0-33F93C0B1FBC}">
      <dsp:nvSpPr>
        <dsp:cNvPr id="0" name=""/>
        <dsp:cNvSpPr/>
      </dsp:nvSpPr>
      <dsp:spPr>
        <a:xfrm>
          <a:off x="0" y="1660726"/>
          <a:ext cx="5283200" cy="540540"/>
        </a:xfrm>
        <a:prstGeom prst="roundRect">
          <a:avLst/>
        </a:prstGeom>
        <a:solidFill>
          <a:schemeClr val="accent2">
            <a:hueOff val="-6836440"/>
            <a:satOff val="20489"/>
            <a:lumOff val="210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Cégeps et universités</a:t>
          </a:r>
        </a:p>
      </dsp:txBody>
      <dsp:txXfrm>
        <a:off x="26387" y="1687113"/>
        <a:ext cx="5230426" cy="487766"/>
      </dsp:txXfrm>
    </dsp:sp>
    <dsp:sp modelId="{5FE426A0-BF92-4F72-B10F-A2FFBA6F525B}">
      <dsp:nvSpPr>
        <dsp:cNvPr id="0" name=""/>
        <dsp:cNvSpPr/>
      </dsp:nvSpPr>
      <dsp:spPr>
        <a:xfrm>
          <a:off x="0" y="2264626"/>
          <a:ext cx="5283200" cy="540540"/>
        </a:xfrm>
        <a:prstGeom prst="roundRect">
          <a:avLst/>
        </a:prstGeom>
        <a:solidFill>
          <a:schemeClr val="accent2">
            <a:hueOff val="-10254659"/>
            <a:satOff val="30733"/>
            <a:lumOff val="3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CIUSSS :</a:t>
          </a:r>
        </a:p>
      </dsp:txBody>
      <dsp:txXfrm>
        <a:off x="26387" y="2291013"/>
        <a:ext cx="5230426" cy="487766"/>
      </dsp:txXfrm>
    </dsp:sp>
    <dsp:sp modelId="{BFBBB537-85BD-462F-A73E-AF214342C453}">
      <dsp:nvSpPr>
        <dsp:cNvPr id="0" name=""/>
        <dsp:cNvSpPr/>
      </dsp:nvSpPr>
      <dsp:spPr>
        <a:xfrm>
          <a:off x="0" y="2805166"/>
          <a:ext cx="5283200" cy="150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74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CLSC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CHSGS/CHPSY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CHSLD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CPEJ (couvre les CRJDA et CRDMA)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CR (CRDI/IRDP/CRD)</a:t>
          </a:r>
        </a:p>
      </dsp:txBody>
      <dsp:txXfrm>
        <a:off x="0" y="2805166"/>
        <a:ext cx="5283200" cy="15028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FCE89-E345-4111-9E13-C6C0F041E207}">
      <dsp:nvSpPr>
        <dsp:cNvPr id="0" name=""/>
        <dsp:cNvSpPr/>
      </dsp:nvSpPr>
      <dsp:spPr>
        <a:xfrm>
          <a:off x="0" y="28771"/>
          <a:ext cx="5283200" cy="15159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Les organismes communautaires</a:t>
          </a:r>
        </a:p>
      </dsp:txBody>
      <dsp:txXfrm>
        <a:off x="74003" y="102774"/>
        <a:ext cx="5135194" cy="1367943"/>
      </dsp:txXfrm>
    </dsp:sp>
    <dsp:sp modelId="{FE3622AC-F4F0-49D4-90B2-42BC17223A3F}">
      <dsp:nvSpPr>
        <dsp:cNvPr id="0" name=""/>
        <dsp:cNvSpPr/>
      </dsp:nvSpPr>
      <dsp:spPr>
        <a:xfrm>
          <a:off x="0" y="1622481"/>
          <a:ext cx="5283200" cy="1515949"/>
        </a:xfrm>
        <a:prstGeom prst="roundRect">
          <a:avLst/>
        </a:prstGeom>
        <a:solidFill>
          <a:schemeClr val="accent2">
            <a:hueOff val="-5127329"/>
            <a:satOff val="15367"/>
            <a:lumOff val="1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Les centres de détention provinciaux et fédéraux</a:t>
          </a:r>
        </a:p>
      </dsp:txBody>
      <dsp:txXfrm>
        <a:off x="74003" y="1696484"/>
        <a:ext cx="5135194" cy="1367943"/>
      </dsp:txXfrm>
    </dsp:sp>
    <dsp:sp modelId="{D2FD7D15-EC7B-497F-9635-B98C0F15EA0B}">
      <dsp:nvSpPr>
        <dsp:cNvPr id="0" name=""/>
        <dsp:cNvSpPr/>
      </dsp:nvSpPr>
      <dsp:spPr>
        <a:xfrm>
          <a:off x="0" y="3216190"/>
          <a:ext cx="5283200" cy="1515949"/>
        </a:xfrm>
        <a:prstGeom prst="roundRect">
          <a:avLst/>
        </a:prstGeom>
        <a:solidFill>
          <a:schemeClr val="accent2">
            <a:hueOff val="-10254659"/>
            <a:satOff val="30733"/>
            <a:lumOff val="3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Faire </a:t>
          </a:r>
          <a:r>
            <a:rPr lang="en-US" sz="2700" kern="1200" dirty="0" err="1"/>
            <a:t>l'exercice</a:t>
          </a:r>
          <a:r>
            <a:rPr lang="en-US" sz="2700" kern="1200" dirty="0"/>
            <a:t> sur Moodle Clientèles et </a:t>
          </a:r>
          <a:r>
            <a:rPr lang="en-US" sz="2700" kern="1200" dirty="0" err="1"/>
            <a:t>tâches</a:t>
          </a:r>
          <a:r>
            <a:rPr lang="en-US" sz="2700" kern="1200" dirty="0"/>
            <a:t> de </a:t>
          </a:r>
          <a:r>
            <a:rPr lang="en-US" sz="2700" kern="1200" dirty="0" err="1"/>
            <a:t>l’éducateur</a:t>
          </a:r>
          <a:r>
            <a:rPr lang="en-US" sz="2700" kern="1200" dirty="0"/>
            <a:t> </a:t>
          </a:r>
          <a:r>
            <a:rPr lang="en-US" sz="2700" kern="1200" dirty="0" err="1"/>
            <a:t>spécialisé</a:t>
          </a:r>
          <a:r>
            <a:rPr lang="en-US" sz="2700" kern="1200" dirty="0"/>
            <a:t> </a:t>
          </a:r>
          <a:r>
            <a:rPr lang="en-US" sz="2700" kern="1200" dirty="0" err="1"/>
            <a:t>si</a:t>
          </a:r>
          <a:r>
            <a:rPr lang="en-US" sz="2700" kern="1200" dirty="0"/>
            <a:t> pas fait</a:t>
          </a:r>
        </a:p>
      </dsp:txBody>
      <dsp:txXfrm>
        <a:off x="74003" y="3290193"/>
        <a:ext cx="5135194" cy="13679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01A2B-89B2-4B5A-B3D1-2F5FE5AD8C47}">
      <dsp:nvSpPr>
        <dsp:cNvPr id="0" name=""/>
        <dsp:cNvSpPr/>
      </dsp:nvSpPr>
      <dsp:spPr>
        <a:xfrm>
          <a:off x="0" y="3583790"/>
          <a:ext cx="5283200" cy="11762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Distinction entre un syndicat, un ordre professionnel et une association professionnelle</a:t>
          </a:r>
          <a:endParaRPr lang="en-US" sz="2000" kern="1200"/>
        </a:p>
      </dsp:txBody>
      <dsp:txXfrm>
        <a:off x="0" y="3583790"/>
        <a:ext cx="5283200" cy="1176280"/>
      </dsp:txXfrm>
    </dsp:sp>
    <dsp:sp modelId="{BCEA75A2-340E-40D6-9EEA-C27349E2A9A2}">
      <dsp:nvSpPr>
        <dsp:cNvPr id="0" name=""/>
        <dsp:cNvSpPr/>
      </dsp:nvSpPr>
      <dsp:spPr>
        <a:xfrm rot="10800000">
          <a:off x="0" y="1792315"/>
          <a:ext cx="5283200" cy="1809118"/>
        </a:xfrm>
        <a:prstGeom prst="upArrowCallout">
          <a:avLst/>
        </a:prstGeom>
        <a:solidFill>
          <a:schemeClr val="accent2">
            <a:hueOff val="-5127329"/>
            <a:satOff val="15367"/>
            <a:lumOff val="1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Avantages? Désavantages?</a:t>
          </a:r>
          <a:endParaRPr lang="en-US" sz="2000" kern="1200"/>
        </a:p>
      </dsp:txBody>
      <dsp:txXfrm rot="10800000">
        <a:off x="0" y="1792315"/>
        <a:ext cx="5283200" cy="1175511"/>
      </dsp:txXfrm>
    </dsp:sp>
    <dsp:sp modelId="{9DD7D47E-D8EB-4ECB-9F23-6557CBD6AD9D}">
      <dsp:nvSpPr>
        <dsp:cNvPr id="0" name=""/>
        <dsp:cNvSpPr/>
      </dsp:nvSpPr>
      <dsp:spPr>
        <a:xfrm rot="10800000">
          <a:off x="0" y="841"/>
          <a:ext cx="5283200" cy="1809118"/>
        </a:xfrm>
        <a:prstGeom prst="upArrowCallout">
          <a:avLst/>
        </a:prstGeom>
        <a:solidFill>
          <a:schemeClr val="accent2">
            <a:hueOff val="-10254659"/>
            <a:satOff val="30733"/>
            <a:lumOff val="3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Si au public = syndiqué</a:t>
          </a:r>
          <a:endParaRPr lang="en-US" sz="2000" kern="1200"/>
        </a:p>
      </dsp:txBody>
      <dsp:txXfrm rot="10800000">
        <a:off x="0" y="841"/>
        <a:ext cx="5283200" cy="11755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1F985-EBB8-47A3-BA99-54D02A87E5E5}">
      <dsp:nvSpPr>
        <dsp:cNvPr id="0" name=""/>
        <dsp:cNvSpPr/>
      </dsp:nvSpPr>
      <dsp:spPr>
        <a:xfrm>
          <a:off x="1832462" y="9812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72FA1C-7F82-41F8-83E7-BED4C07837E5}">
      <dsp:nvSpPr>
        <dsp:cNvPr id="0" name=""/>
        <dsp:cNvSpPr/>
      </dsp:nvSpPr>
      <dsp:spPr>
        <a:xfrm>
          <a:off x="2256587" y="433937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CDF77-2B73-4C3C-9B3C-752815846829}">
      <dsp:nvSpPr>
        <dsp:cNvPr id="0" name=""/>
        <dsp:cNvSpPr/>
      </dsp:nvSpPr>
      <dsp:spPr>
        <a:xfrm>
          <a:off x="1196275" y="2619812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 err="1"/>
            <a:t>Excellente</a:t>
          </a:r>
        </a:p>
      </dsp:txBody>
      <dsp:txXfrm>
        <a:off x="1196275" y="2619812"/>
        <a:ext cx="3262500" cy="720000"/>
      </dsp:txXfrm>
    </dsp:sp>
    <dsp:sp modelId="{47B6171C-559F-40FE-8980-6D7877DEAE90}">
      <dsp:nvSpPr>
        <dsp:cNvPr id="0" name=""/>
        <dsp:cNvSpPr/>
      </dsp:nvSpPr>
      <dsp:spPr>
        <a:xfrm>
          <a:off x="5665900" y="9812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8CB23-D902-4DEC-A54A-AF3748F99695}">
      <dsp:nvSpPr>
        <dsp:cNvPr id="0" name=""/>
        <dsp:cNvSpPr/>
      </dsp:nvSpPr>
      <dsp:spPr>
        <a:xfrm>
          <a:off x="6090025" y="433937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2CB8B-8CA4-42C5-ABF9-03616077CEB6}">
      <dsp:nvSpPr>
        <dsp:cNvPr id="0" name=""/>
        <dsp:cNvSpPr/>
      </dsp:nvSpPr>
      <dsp:spPr>
        <a:xfrm>
          <a:off x="5029712" y="2619812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 dirty="0" err="1"/>
            <a:t>Taux</a:t>
          </a:r>
          <a:r>
            <a:rPr lang="en-US" sz="1500" kern="1200" dirty="0"/>
            <a:t> de placement dans un </a:t>
          </a:r>
          <a:r>
            <a:rPr lang="en-US" sz="1500" kern="1200" dirty="0" err="1"/>
            <a:t>emploi</a:t>
          </a:r>
          <a:r>
            <a:rPr lang="en-US" sz="1500" kern="1200" dirty="0"/>
            <a:t> direct </a:t>
          </a:r>
          <a:r>
            <a:rPr lang="en-US" sz="1500" kern="1200" dirty="0" err="1"/>
            <a:t>ou</a:t>
          </a:r>
          <a:r>
            <a:rPr lang="en-US" sz="1500" kern="1200" dirty="0"/>
            <a:t> </a:t>
          </a:r>
          <a:r>
            <a:rPr lang="en-US" sz="1500" kern="1200" dirty="0" err="1"/>
            <a:t>relié</a:t>
          </a:r>
          <a:r>
            <a:rPr lang="en-US" sz="1500" kern="1200" dirty="0"/>
            <a:t>: </a:t>
          </a:r>
          <a:r>
            <a:rPr lang="en-US" sz="1500" kern="1200" dirty="0">
              <a:latin typeface="Elephant"/>
            </a:rPr>
            <a:t>province: 73.6</a:t>
          </a:r>
          <a:r>
            <a:rPr lang="en-US" sz="1500" kern="1200" dirty="0"/>
            <a:t>%</a:t>
          </a:r>
          <a:r>
            <a:rPr lang="en-US" sz="1500" kern="1200" dirty="0">
              <a:latin typeface="Elephant"/>
            </a:rPr>
            <a:t>  </a:t>
          </a:r>
          <a:r>
            <a:rPr lang="en-US" sz="1500" kern="1200" dirty="0" err="1">
              <a:latin typeface="Elephant"/>
            </a:rPr>
            <a:t>Mérici</a:t>
          </a:r>
          <a:r>
            <a:rPr lang="en-US" sz="1500" kern="1200" dirty="0">
              <a:latin typeface="Elephant"/>
            </a:rPr>
            <a:t>: 92%</a:t>
          </a:r>
          <a:endParaRPr lang="en-US" sz="1500" kern="1200" dirty="0"/>
        </a:p>
      </dsp:txBody>
      <dsp:txXfrm>
        <a:off x="5029712" y="2619812"/>
        <a:ext cx="32625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A3C81-9BFB-4307-B677-1B02F3ED02A0}">
      <dsp:nvSpPr>
        <dsp:cNvPr id="0" name=""/>
        <dsp:cNvSpPr/>
      </dsp:nvSpPr>
      <dsp:spPr>
        <a:xfrm>
          <a:off x="0" y="246297"/>
          <a:ext cx="5283200" cy="13574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Bon taux de placement</a:t>
          </a:r>
        </a:p>
      </dsp:txBody>
      <dsp:txXfrm>
        <a:off x="66267" y="312564"/>
        <a:ext cx="5150666" cy="1224958"/>
      </dsp:txXfrm>
    </dsp:sp>
    <dsp:sp modelId="{13EF4C35-72E7-4BAE-B498-B49C3794972E}">
      <dsp:nvSpPr>
        <dsp:cNvPr id="0" name=""/>
        <dsp:cNvSpPr/>
      </dsp:nvSpPr>
      <dsp:spPr>
        <a:xfrm>
          <a:off x="0" y="1701709"/>
          <a:ext cx="5283200" cy="1357492"/>
        </a:xfrm>
        <a:prstGeom prst="roundRect">
          <a:avLst/>
        </a:prstGeom>
        <a:solidFill>
          <a:schemeClr val="accent2">
            <a:hueOff val="-5127329"/>
            <a:satOff val="15367"/>
            <a:lumOff val="1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Salaire compétitif pour les emplois psychosociaux</a:t>
          </a:r>
        </a:p>
      </dsp:txBody>
      <dsp:txXfrm>
        <a:off x="66267" y="1767976"/>
        <a:ext cx="5150666" cy="1224958"/>
      </dsp:txXfrm>
    </dsp:sp>
    <dsp:sp modelId="{E7F608C8-8FD3-4916-815C-23C09F3E524F}">
      <dsp:nvSpPr>
        <dsp:cNvPr id="0" name=""/>
        <dsp:cNvSpPr/>
      </dsp:nvSpPr>
      <dsp:spPr>
        <a:xfrm>
          <a:off x="0" y="3157122"/>
          <a:ext cx="5283200" cy="1357492"/>
        </a:xfrm>
        <a:prstGeom prst="roundRect">
          <a:avLst/>
        </a:prstGeom>
        <a:solidFill>
          <a:schemeClr val="accent2">
            <a:hueOff val="-10254659"/>
            <a:satOff val="30733"/>
            <a:lumOff val="3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Comprendre les enjeux pour faire des choix éclairés</a:t>
          </a:r>
        </a:p>
      </dsp:txBody>
      <dsp:txXfrm>
        <a:off x="66267" y="3223389"/>
        <a:ext cx="5150666" cy="1224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31T19:18:59.4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19399 6477 16383 0 0,'0'-4'0'0'0,"5"-8"0"0"0,12-1 0 0 0,17 2 0 0 0,18 2 0 0 0,24 4 0 0 0,30 1 0 0 0,21 2 0 0 0,13 2 0 0 0,8 0 0 0 0,4 1 0 0 0,0-1 0 0 0,-6 1 0 0 0,-18-1 0 0 0,-21 0 0 0 0,-23 0 0 0 0,-12 1 0 0 0,-13-1 0 0 0,-11 0 0 0 0,-10 0 0 0 0,-5 0 0 0 0,1 0 0 0 0,-1-1 0 0 0,0 1 0 0 0,-6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31T19:18:59.41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19823 13383 16383 0 0,'9'-5'0'0'0,"9"-2"0"0"0,6 2 0 0 0,4-5 0 0 0,2 0 0 0 0,1 2 0 0 0,0 2 0 0 0,10-7 0 0 0,2-2 0 0 0,4 2 0 0 0,-1 3 0 0 0,-3 4 0 0 0,-4 2 0 0 0,-4 2 0 0 0,-3 2 0 0 0,3 0 0 0 0,0-5 0 0 0,0 0 0 0 0,3-1 0 0 0,0-3 0 0 0,4 0 0 0 0,4-4 0 0 0,0 1 0 0 0,-4 2 0 0 0,-3 3 0 0 0,-4 2 0 0 0,-3-1 0 0 0,-2-1 0 0 0,-1 0 0 0 0,0-2 0 0 0,4 0 0 0 0,7-4 0 0 0,6 2 0 0 0,0 1 0 0 0,-2-1 0 0 0,1-5 0 0 0,-3 2 0 0 0,2 3 0 0 0,-1 2 0 0 0,-9-1 0 0 0,-5 1 0 0 0,-7 2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31T19:18:59.41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8752 492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7:56.2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1,'155'6,"171"31,67 3,213-37,-301-6,121 3,-391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7:57.71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1,'110'0,"307"4,-4 31,-227-11,314-2,-222-2,-40 0,163-21,-366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7:59.62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1,'1326'0,"-1250"3,83 15,-84-8,91 2,-39-14,138 3,-219 5,-13 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8:01.14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0 193,'115'-6,"0"-5,164-37,86-10,-278 54,-62 4,0 0,1-2,-1-2,29-6,-1-1,1 3,0 2,0 2,100 6,-60 0,-21-2,134-15,-157 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8:03.01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1,'63'3,"0"4,97 22,-66-11,82 15,486 75,-513-91,563 70,-375-47,504-6,86-34,-878 2,84 16,-56-7,-34-5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7-28T18:08:04.48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43,'728'-21,"-131"2,951 16,-810 5,-667 1,106 19,-92-9,19 4,72 7,-147-23,1 2,0 1,-1 1,0 1,35 13,-29-3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E770-44AE-47D5-B4B1-71BEC9A9D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63960"/>
            <a:ext cx="9456049" cy="3594112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A91C7-81A9-46F3-B0F4-D9AB88085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67581"/>
            <a:ext cx="9456049" cy="11973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648C8-9681-4994-B52A-1A8BC791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102693"/>
            <a:ext cx="2743200" cy="365125"/>
          </a:xfrm>
        </p:spPr>
        <p:txBody>
          <a:bodyPr/>
          <a:lstStyle/>
          <a:p>
            <a:fld id="{AE3425CA-4B9D-4420-BB9E-C250DB30E421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7F203-CB10-488B-82DC-9D0571A5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B2E9B-C8B7-4716-9D05-265A0424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ED8031-DD67-43C6-94A0-646636C95560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39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C3B3-C67F-4C48-A663-EF010429E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C4B3F-B3CB-4CF0-AEC8-1893A6A27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D005-2B71-4325-A646-A2278C3A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B861-3779-4E37-8DF0-E9EB3EA96210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6B01-AE16-42EF-B970-5CAF0C89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9BE2-24F4-4F83-8E64-4307C979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01120-856A-4F01-B7C1-D87A1E5F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74324" y="552782"/>
            <a:ext cx="2620891" cy="5294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62358-C84C-4947-B826-FF738422E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52782"/>
            <a:ext cx="6803155" cy="529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71139-AA1A-46DB-B793-17FB8E6E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8388-E864-4553-9937-AE9FC5E50CFC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6F6-0FE2-40FB-BFEE-010C2229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A7B1B-13A1-41BA-B924-FD11450C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1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2B9A-9384-46B2-8B4F-B9C2035C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3CF4-CD0B-4F3C-A1CE-1BA3EFDEE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659-17B0-4F70-8F1C-93BF4DB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1E1E-C50D-4FD4-8B1E-ECD78340D9AB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B0750-AB4E-4FCF-9B52-BC95476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6B99-C716-4464-B695-623F4C5A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233A-AD59-4FB1-A1CA-AABFAE04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9538428" cy="371441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6964-650B-4E87-9541-0E659DEC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9" y="4672584"/>
            <a:ext cx="9538428" cy="1143802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BB50-DF4A-47B5-A3AD-18712A3A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3AFB-9E54-459E-8C6D-0913AC3BA5D7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F59B3-D1B8-4A51-AD6E-868C5BF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CA779-6272-4A15-A566-20C4E9A6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B86E8F-91EA-4626-BCA8-3B4973C7C9D6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92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52A00-5BBD-436C-BB6D-CE650FC4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3"/>
            <a:ext cx="9683871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B3E2E-F3C4-4CDD-9138-86AE7A1B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248" y="2108362"/>
            <a:ext cx="4507926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CD01-B639-46B6-B53D-18FE1E39A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9171" y="2108362"/>
            <a:ext cx="4825948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E34C3-86AC-48F9-92A4-F17BFAF9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44B6-0CA7-46BA-A00B-1E68E5C3ED0C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D6A29-C51F-4654-82AD-04056FA6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1EEB6-57E6-40E7-9702-1D5999B5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29C81A-4806-44FF-99D8-13A65B2D066F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8DDCF9-5353-4B5F-8565-8C27F795A4BF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38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D1A9-BF08-4C6D-805E-244B234E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7784"/>
            <a:ext cx="94395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C1D8-0907-4FDB-BFAD-36E14AF9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114185"/>
            <a:ext cx="4438887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A4441-5FC3-4F86-8ADE-ED90424DB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900451"/>
            <a:ext cx="4438887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EB34D-DB36-47E0-AE2C-FBEBA2720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95090" y="2114185"/>
            <a:ext cx="4485728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56219-D498-410D-8F2C-03045AE48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95090" y="2900451"/>
            <a:ext cx="4485730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DC9AD-F6B8-44D0-8169-84553C1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F549-537C-41EC-B9CC-5B6A9AC2A6A7}" type="datetime1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985ED-7382-4F00-845D-4F27841B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2CC25-9EC7-4706-9BD4-5E20C4B3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BC7D26-1B30-46B8-8221-09886FA3D030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186A75-E140-4995-A8BB-89B5ACE678D2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9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1C2-B85F-435F-8DF3-C714A547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9FE38-24D5-4D5F-A92E-E4F8B23F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D56-3D0E-48B8-8218-1F3A06A96C62}" type="datetime1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9DF69-BE29-4038-9744-17BFC57B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9496F-64EC-46E7-97F0-BCB7E79F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1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F19E0-8FE3-45E8-A227-D74EEF1A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309E-27D4-401F-A74A-DEA16C7B51DC}" type="datetime1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B1926-56F3-40BC-A03F-62B96941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E2B6-07A4-4AA0-9BCE-204E13DA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266A-CB24-44C5-B2E8-01142084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9283"/>
            <a:ext cx="4603963" cy="2572489"/>
          </a:xfrm>
        </p:spPr>
        <p:txBody>
          <a:bodyPr anchor="ctr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9DBD1-7133-47A5-A771-2CEA1853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796" y="549283"/>
            <a:ext cx="4455517" cy="53197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A729F-B24D-424E-B067-003B0601F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296498"/>
            <a:ext cx="4603963" cy="2572489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A7323-5497-426C-9DD9-3CF69E88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B81-2BC3-42D7-B67D-05C685AA80AD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D7667-4D25-40AF-9D6D-FCB2C21E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50918-EDF8-47A5-BEA8-AC9A7A15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6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5D2B-FAFB-4BC9-A917-610FDCD0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4608576" cy="2569464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6A694-5302-42BE-8A7A-6007C10F8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25952" y="552783"/>
            <a:ext cx="4663440" cy="53082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4481C-81D6-4329-8203-70B3FCC3F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9" y="3300984"/>
            <a:ext cx="4608576" cy="2569464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D6C12-26C4-4DF7-B013-56D0849A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8F2B-E487-4905-B553-FB649F2B6F23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2F307-FB97-40EC-8517-E6F351B3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B397-305A-42B7-A763-829634B9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9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BD48A-4D17-4225-AC4D-67B4C686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2"/>
            <a:ext cx="9489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14A2B-77AF-4E51-B0C1-0D361EF81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096199"/>
            <a:ext cx="9489000" cy="3747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9C2F5-57CA-4152-A766-8F877538F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248" y="61026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F7C3A7-D6F6-4D38-A7C3-B72967BB81A6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5FB5-D02B-4BB9-8B8B-D1A11CFE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4260" y="24276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44FF-6F88-4090-A77F-499DF9AAE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5546" y="5878515"/>
            <a:ext cx="952229" cy="420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32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586042B-6341-4E38-A80C-926D3BB8AAC9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4AEDE-F25F-43E6-A2C4-7FFF41074990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793C08-EF4C-422B-A728-6C717C47DF6F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825BC6-56A8-46DE-8037-A9A577624B0D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65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bleu.ca/" TargetMode="External"/><Relationship Id="rId7" Type="http://schemas.openxmlformats.org/officeDocument/2006/relationships/hyperlink" Target="https://cliniquemultisens.com/services/psychoeducation-et-education-specialisee/" TargetMode="External"/><Relationship Id="rId2" Type="http://schemas.openxmlformats.org/officeDocument/2006/relationships/hyperlink" Target="https://www.lequotidien.com/2021/11/28/une-premiere-entreprise-en-education-specialisee-d2fabbff2da77e97cf5ae9dce69c94e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encesolutes.com/opportunites-demploi-en-sante-et-services-sociaux/" TargetMode="External"/><Relationship Id="rId5" Type="http://schemas.openxmlformats.org/officeDocument/2006/relationships/hyperlink" Target="https://www.servirplus.qc.ca/un-emploi-chez-servirplus.html" TargetMode="External"/><Relationship Id="rId4" Type="http://schemas.openxmlformats.org/officeDocument/2006/relationships/hyperlink" Target="https://quatrevents.ca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10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customXml" Target="../ink/ink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3.png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9.png"/><Relationship Id="rId14" Type="http://schemas.openxmlformats.org/officeDocument/2006/relationships/customXml" Target="../ink/ink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hyperlink" Target="https://www.24heures.ca/2019/12/10/educateur-specialise-un-metier-qui-ne-connait-pas-la-crise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249" y="669856"/>
            <a:ext cx="5981860" cy="1040655"/>
          </a:xfrm>
        </p:spPr>
        <p:txBody>
          <a:bodyPr anchor="ctr">
            <a:normAutofit/>
          </a:bodyPr>
          <a:lstStyle/>
          <a:p>
            <a:r>
              <a:rPr lang="en-US" sz="3400">
                <a:cs typeface="Angsana New"/>
              </a:rPr>
              <a:t>Analyse de la fonction de travail</a:t>
            </a:r>
            <a:endParaRPr lang="en-US" sz="3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2255" y="669856"/>
            <a:ext cx="2655042" cy="102711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pic>
        <p:nvPicPr>
          <p:cNvPr id="4" name="Picture 3" descr="Eyes on a candy">
            <a:extLst>
              <a:ext uri="{FF2B5EF4-FFF2-40B4-BE49-F238E27FC236}">
                <a16:creationId xmlns:a16="http://schemas.microsoft.com/office/drawing/2014/main" id="{2C73163D-D5A5-2497-7C49-47604D3F5F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82" r="1" b="36702"/>
          <a:stretch/>
        </p:blipFill>
        <p:spPr>
          <a:xfrm>
            <a:off x="367744" y="1886565"/>
            <a:ext cx="10386270" cy="4160870"/>
          </a:xfrm>
          <a:prstGeom prst="rect">
            <a:avLst/>
          </a:prstGeom>
        </p:spPr>
      </p:pic>
      <p:sp>
        <p:nvSpPr>
          <p:cNvPr id="28" name="Main Frame">
            <a:extLst>
              <a:ext uri="{FF2B5EF4-FFF2-40B4-BE49-F238E27FC236}">
                <a16:creationId xmlns:a16="http://schemas.microsoft.com/office/drawing/2014/main" id="{9502469D-C562-48E3-ABA2-3CFA55C5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Main Horizontal Connector">
            <a:extLst>
              <a:ext uri="{FF2B5EF4-FFF2-40B4-BE49-F238E27FC236}">
                <a16:creationId xmlns:a16="http://schemas.microsoft.com/office/drawing/2014/main" id="{4D594499-F983-4364-8ABC-5BCDC2E90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Main Vertical Connector">
            <a:extLst>
              <a:ext uri="{FF2B5EF4-FFF2-40B4-BE49-F238E27FC236}">
                <a16:creationId xmlns:a16="http://schemas.microsoft.com/office/drawing/2014/main" id="{6D4C177C-581F-4CC8-A686-0B6D25DC6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BDB03F3-936C-4FC9-8A4E-9ADA66A98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1886564"/>
            <a:ext cx="1038095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2FCAA1B-E660-4FFE-8F82-F41F369BD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4510" y="334926"/>
            <a:ext cx="0" cy="15516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E3F1FB-2DC3-E1DE-5303-024EAE4EC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 font les gradués?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64F0197B-58EB-C28A-BF77-586F5D6B7F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9879"/>
              </p:ext>
            </p:extLst>
          </p:nvPr>
        </p:nvGraphicFramePr>
        <p:xfrm>
          <a:off x="596733" y="1630018"/>
          <a:ext cx="9733515" cy="4412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09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16316B-14ED-F323-965C-D9E655F0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Et le travail autonome…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BD6B48-977E-CC2C-A7AF-EDB5667BC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630017"/>
            <a:ext cx="9489000" cy="4213566"/>
          </a:xfrm>
        </p:spPr>
        <p:txBody>
          <a:bodyPr>
            <a:normAutofit fontScale="70000" lnSpcReduction="20000"/>
          </a:bodyPr>
          <a:lstStyle/>
          <a:p>
            <a:r>
              <a:rPr lang="fr-CA" dirty="0"/>
              <a:t>Voir section 6 du Code de déontologie des éducateurs spécialisés.</a:t>
            </a:r>
          </a:p>
          <a:p>
            <a:r>
              <a:rPr lang="fr-CA" dirty="0"/>
              <a:t>Normes à respecter, salaire qu’on peut demander, assurances pour se protéger</a:t>
            </a:r>
          </a:p>
          <a:p>
            <a:r>
              <a:rPr lang="fr-CA" dirty="0">
                <a:hlinkClick r:id="rId2"/>
              </a:rPr>
              <a:t>https://www.lequotidien.com/2021/11/28/une-premiere-entreprise-en-education-specialisee-d2fabbff2da77e97cf5ae9dce69c94e3/</a:t>
            </a:r>
            <a:endParaRPr lang="fr-CA" dirty="0"/>
          </a:p>
          <a:p>
            <a:endParaRPr lang="fr-CA" dirty="0"/>
          </a:p>
          <a:p>
            <a:r>
              <a:rPr lang="fr-CA" dirty="0"/>
              <a:t>Les avantages et désavantages du travail autonome</a:t>
            </a:r>
          </a:p>
          <a:p>
            <a:r>
              <a:rPr lang="fr-CA" dirty="0"/>
              <a:t>Les agences:</a:t>
            </a:r>
          </a:p>
          <a:p>
            <a:r>
              <a:rPr lang="fr-CA" dirty="0"/>
              <a:t> </a:t>
            </a:r>
            <a:r>
              <a:rPr lang="fr-CA" dirty="0">
                <a:hlinkClick r:id="rId3"/>
              </a:rPr>
              <a:t>https://codebleu.ca/</a:t>
            </a:r>
            <a:endParaRPr lang="fr-CA" dirty="0"/>
          </a:p>
          <a:p>
            <a:r>
              <a:rPr lang="fr-CA" dirty="0">
                <a:hlinkClick r:id="rId4"/>
              </a:rPr>
              <a:t>https://quatrevents.ca/</a:t>
            </a:r>
            <a:endParaRPr lang="fr-CA" dirty="0"/>
          </a:p>
          <a:p>
            <a:r>
              <a:rPr lang="fr-CA" dirty="0">
                <a:hlinkClick r:id="rId5"/>
              </a:rPr>
              <a:t>https://www.servirplus.qc.ca/un-emploi-chez-servirplus.html</a:t>
            </a:r>
            <a:endParaRPr lang="fr-CA" dirty="0"/>
          </a:p>
          <a:p>
            <a:r>
              <a:rPr lang="fr-CA" dirty="0">
                <a:hlinkClick r:id="rId6"/>
              </a:rPr>
              <a:t>https://agencesolutes.com/opportunites-demploi-en-sante-et-services-sociaux/</a:t>
            </a:r>
            <a:endParaRPr lang="fr-CA" dirty="0"/>
          </a:p>
          <a:p>
            <a:r>
              <a:rPr lang="fr-CA" dirty="0">
                <a:hlinkClick r:id="rId7"/>
              </a:rPr>
              <a:t>https://cliniquemultisens.com/services/psychoeducation-et-education-specialisee/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3910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DB910F-F33A-21FB-D9B2-E8C6A043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10563"/>
            <a:ext cx="3426594" cy="4761237"/>
          </a:xfrm>
        </p:spPr>
        <p:txBody>
          <a:bodyPr anchor="t">
            <a:normAutofit/>
          </a:bodyPr>
          <a:lstStyle/>
          <a:p>
            <a:r>
              <a:rPr lang="en-US" dirty="0"/>
              <a:t>En résumé...</a:t>
            </a:r>
          </a:p>
        </p:txBody>
      </p:sp>
      <p:cxnSp>
        <p:nvCxnSpPr>
          <p:cNvPr id="26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604AB19-8820-4859-AA1B-09DD1F3E8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2AE1FA65-B39D-4931-98CE-BCE7B15A1A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173742"/>
              </p:ext>
            </p:extLst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36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A53C8-B104-4189-075D-F12ACD14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10563"/>
            <a:ext cx="3426594" cy="4761237"/>
          </a:xfrm>
        </p:spPr>
        <p:txBody>
          <a:bodyPr anchor="t">
            <a:normAutofit fontScale="90000"/>
          </a:bodyPr>
          <a:lstStyle/>
          <a:p>
            <a:r>
              <a:rPr lang="en-US" sz="4800" dirty="0"/>
              <a:t>Les conditions de travail </a:t>
            </a:r>
            <a:r>
              <a:rPr lang="en-US" sz="4800" dirty="0" err="1"/>
              <a:t>sont</a:t>
            </a:r>
            <a:r>
              <a:rPr lang="en-US" sz="4800" dirty="0"/>
              <a:t> </a:t>
            </a:r>
            <a:r>
              <a:rPr lang="en-US" sz="4800" dirty="0" err="1"/>
              <a:t>variées</a:t>
            </a:r>
            <a:r>
              <a:rPr lang="en-US" sz="4800" dirty="0"/>
              <a:t> </a:t>
            </a:r>
            <a:r>
              <a:rPr lang="en-US" sz="4800" dirty="0" err="1"/>
              <a:t>selon</a:t>
            </a:r>
            <a:r>
              <a:rPr lang="en-US" sz="4800" dirty="0"/>
              <a:t> les milieux</a:t>
            </a:r>
            <a:br>
              <a:rPr lang="en-US" sz="1400" dirty="0"/>
            </a:br>
            <a:endParaRPr lang="en-US" sz="1400" dirty="0"/>
          </a:p>
        </p:txBody>
      </p:sp>
      <p:cxnSp>
        <p:nvCxnSpPr>
          <p:cNvPr id="81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604AB19-8820-4859-AA1B-09DD1F3E8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Content Placeholder 24">
            <a:extLst>
              <a:ext uri="{FF2B5EF4-FFF2-40B4-BE49-F238E27FC236}">
                <a16:creationId xmlns:a16="http://schemas.microsoft.com/office/drawing/2014/main" id="{C4BEB24E-6E35-FEBA-67B8-613D298BA3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885010"/>
              </p:ext>
            </p:extLst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243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D4073-80A4-A415-78CC-DF0FC507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222" y="2694802"/>
            <a:ext cx="3015135" cy="2195250"/>
          </a:xfrm>
        </p:spPr>
        <p:txBody>
          <a:bodyPr>
            <a:noAutofit/>
          </a:bodyPr>
          <a:lstStyle/>
          <a:p>
            <a:r>
              <a:rPr lang="en-US" sz="3200" dirty="0" err="1"/>
              <a:t>Comprendre</a:t>
            </a:r>
            <a:r>
              <a:rPr lang="en-US" sz="3200" dirty="0"/>
              <a:t> les </a:t>
            </a:r>
            <a:r>
              <a:rPr lang="en-US" sz="3200" dirty="0" err="1"/>
              <a:t>échelles</a:t>
            </a:r>
            <a:r>
              <a:rPr lang="en-US" sz="3200" dirty="0"/>
              <a:t> </a:t>
            </a:r>
            <a:r>
              <a:rPr lang="en-US" sz="3200" dirty="0" err="1"/>
              <a:t>salariales</a:t>
            </a:r>
            <a:r>
              <a:rPr lang="en-US" sz="3200" dirty="0"/>
              <a:t>- public</a:t>
            </a: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CE94F24F-A345-B1DE-AFDE-0F0235A2C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1390" y="563667"/>
            <a:ext cx="6557682" cy="5187876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BA930FC-6FDF-25B2-E382-5847BB8C5635}"/>
                  </a:ext>
                </a:extLst>
              </p14:cNvPr>
              <p14:cNvContentPartPr/>
              <p14:nvPr/>
            </p14:nvContentPartPr>
            <p14:xfrm>
              <a:off x="9590240" y="2085202"/>
              <a:ext cx="666169" cy="21779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BA930FC-6FDF-25B2-E382-5847BB8C56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36285" y="1978092"/>
                <a:ext cx="773720" cy="2356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91F6C3A-3704-948C-AA2A-74296FF8867C}"/>
                  </a:ext>
                </a:extLst>
              </p14:cNvPr>
              <p14:cNvContentPartPr/>
              <p14:nvPr/>
            </p14:nvContentPartPr>
            <p14:xfrm>
              <a:off x="9853225" y="5398844"/>
              <a:ext cx="545847" cy="127314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91F6C3A-3704-948C-AA2A-74296FF886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99252" y="5291255"/>
                <a:ext cx="653433" cy="342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69395DD-C25E-CCBC-021D-66B8E2B065C8}"/>
                  </a:ext>
                </a:extLst>
              </p14:cNvPr>
              <p14:cNvContentPartPr/>
              <p14:nvPr/>
            </p14:nvContentPartPr>
            <p14:xfrm>
              <a:off x="4172733" y="-227033"/>
              <a:ext cx="13047" cy="13047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69395DD-C25E-CCBC-021D-66B8E2B065C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15683" y="-4141133"/>
                <a:ext cx="3914100" cy="782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7457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40CB70-DF7F-9829-1AD6-4AE2C245B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3"/>
            <a:ext cx="9489000" cy="691402"/>
          </a:xfrm>
        </p:spPr>
        <p:txBody>
          <a:bodyPr>
            <a:noAutofit/>
          </a:bodyPr>
          <a:lstStyle/>
          <a:p>
            <a:r>
              <a:rPr lang="fr-CA" sz="2400" dirty="0"/>
              <a:t>Les conditions de travail dans le secteur de l’économie sociale et de l’action communautaire (2018)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4E7A5F5-485A-F64C-BFA0-B41593263A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752"/>
          <a:stretch/>
        </p:blipFill>
        <p:spPr>
          <a:xfrm>
            <a:off x="586415" y="898484"/>
            <a:ext cx="8857387" cy="421395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E56F507-80FF-53A0-1D10-50112F9850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675" y="4736893"/>
            <a:ext cx="8673813" cy="17157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4A5926FF-BE82-EDCB-53BB-678DDCE4339E}"/>
                  </a:ext>
                </a:extLst>
              </p14:cNvPr>
              <p14:cNvContentPartPr/>
              <p14:nvPr/>
            </p14:nvContentPartPr>
            <p14:xfrm>
              <a:off x="5036418" y="3102403"/>
              <a:ext cx="808560" cy="3132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4A5926FF-BE82-EDCB-53BB-678DDCE433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82418" y="2994763"/>
                <a:ext cx="91620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AE6806D5-3FE9-4FA7-9CF4-D9A0C9FE776B}"/>
                  </a:ext>
                </a:extLst>
              </p14:cNvPr>
              <p14:cNvContentPartPr/>
              <p14:nvPr/>
            </p14:nvContentPartPr>
            <p14:xfrm>
              <a:off x="5051178" y="3851923"/>
              <a:ext cx="928440" cy="45360"/>
            </p14:xfrm>
          </p:contentPart>
        </mc:Choice>
        <mc:Fallback xmlns=""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AE6806D5-3FE9-4FA7-9CF4-D9A0C9FE776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97178" y="3744283"/>
                <a:ext cx="103608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F47F5DA3-70D5-DE43-59F1-4CC5969E7CB2}"/>
                  </a:ext>
                </a:extLst>
              </p14:cNvPr>
              <p14:cNvContentPartPr/>
              <p14:nvPr/>
            </p14:nvContentPartPr>
            <p14:xfrm>
              <a:off x="8169498" y="3087643"/>
              <a:ext cx="818640" cy="20880"/>
            </p14:xfrm>
          </p:contentPart>
        </mc:Choice>
        <mc:Fallback xmlns=""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F47F5DA3-70D5-DE43-59F1-4CC5969E7CB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15498" y="2980003"/>
                <a:ext cx="92628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70B6D658-7DC3-D651-4228-1F87623DFB7A}"/>
                  </a:ext>
                </a:extLst>
              </p14:cNvPr>
              <p14:cNvContentPartPr/>
              <p14:nvPr/>
            </p14:nvContentPartPr>
            <p14:xfrm>
              <a:off x="8199018" y="3857683"/>
              <a:ext cx="687240" cy="69480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70B6D658-7DC3-D651-4228-1F87623DFB7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45018" y="3750043"/>
                <a:ext cx="79488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8DC7D4A0-8ADD-2CA0-6FE3-783BA8D51A1F}"/>
                  </a:ext>
                </a:extLst>
              </p14:cNvPr>
              <p14:cNvContentPartPr/>
              <p14:nvPr/>
            </p14:nvContentPartPr>
            <p14:xfrm>
              <a:off x="3402378" y="5830483"/>
              <a:ext cx="1615680" cy="14904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8DC7D4A0-8ADD-2CA0-6FE3-783BA8D51A1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48738" y="5722843"/>
                <a:ext cx="1723320" cy="36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6514C088-F1E3-32B5-E6A0-8BD36764060B}"/>
                  </a:ext>
                </a:extLst>
              </p14:cNvPr>
              <p14:cNvContentPartPr/>
              <p14:nvPr/>
            </p14:nvContentPartPr>
            <p14:xfrm>
              <a:off x="6984738" y="5410723"/>
              <a:ext cx="1609560" cy="48960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6514C088-F1E3-32B5-E6A0-8BD36764060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31098" y="5302723"/>
                <a:ext cx="1717200" cy="26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129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41F103-EEE4-B993-DDC9-3BBC556AA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10563"/>
            <a:ext cx="3426594" cy="4761237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Particularités</a:t>
            </a:r>
            <a:r>
              <a:rPr lang="en-US" sz="3400" dirty="0"/>
              <a:t> </a:t>
            </a:r>
            <a:r>
              <a:rPr lang="en-US" sz="3400" dirty="0" err="1"/>
              <a:t>selon</a:t>
            </a:r>
            <a:r>
              <a:rPr lang="en-US" sz="3400"/>
              <a:t> les milieux</a:t>
            </a:r>
            <a:endParaRPr lang="en-US" sz="3400" err="1"/>
          </a:p>
        </p:txBody>
      </p:sp>
      <p:cxnSp>
        <p:nvCxnSpPr>
          <p:cNvPr id="13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04AB19-8820-4859-AA1B-09DD1F3E8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72C095-190E-335D-B562-77FFDA63F3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420465"/>
              </p:ext>
            </p:extLst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948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1A0AA-3187-2BDE-E746-F49EA0480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10563"/>
            <a:ext cx="3426594" cy="4761237"/>
          </a:xfrm>
        </p:spPr>
        <p:txBody>
          <a:bodyPr anchor="t">
            <a:normAutofit/>
          </a:bodyPr>
          <a:lstStyle/>
          <a:p>
            <a:r>
              <a:rPr lang="en-US" sz="2100" err="1"/>
              <a:t>Particularités</a:t>
            </a:r>
            <a:r>
              <a:rPr lang="en-US" sz="2100"/>
              <a:t> </a:t>
            </a:r>
            <a:r>
              <a:rPr lang="en-US" sz="2100" err="1"/>
              <a:t>selon</a:t>
            </a:r>
            <a:r>
              <a:rPr lang="en-US" sz="2100"/>
              <a:t>  les milieux</a:t>
            </a:r>
          </a:p>
        </p:txBody>
      </p:sp>
      <p:cxnSp>
        <p:nvCxnSpPr>
          <p:cNvPr id="13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604AB19-8820-4859-AA1B-09DD1F3E8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A4AF35-4715-0B48-F9A2-F69125F1D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916572"/>
              </p:ext>
            </p:extLst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 2">
            <a:extLst>
              <a:ext uri="{FF2B5EF4-FFF2-40B4-BE49-F238E27FC236}">
                <a16:creationId xmlns:a16="http://schemas.microsoft.com/office/drawing/2014/main" id="{F9CC74FA-7A55-58FE-58BE-894B354E5D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410" y="4000282"/>
            <a:ext cx="1758689" cy="134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4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EB215E4-6C9D-EA9D-7F0D-C4FD0A50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10564"/>
            <a:ext cx="3426600" cy="1827706"/>
          </a:xfrm>
        </p:spPr>
        <p:txBody>
          <a:bodyPr anchor="b">
            <a:normAutofit/>
          </a:bodyPr>
          <a:lstStyle/>
          <a:p>
            <a:r>
              <a:rPr lang="fr-CA" dirty="0"/>
              <a:t>Les syndicats</a:t>
            </a:r>
          </a:p>
        </p:txBody>
      </p:sp>
      <p:cxnSp>
        <p:nvCxnSpPr>
          <p:cNvPr id="13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BEDC95-5570-40D9-B5DC-278B25405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86300" y="340658"/>
            <a:ext cx="0" cy="570155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406B3B3-8BE2-9BDC-AA6C-EFCE547EC6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570707"/>
              </p:ext>
            </p:extLst>
          </p:nvPr>
        </p:nvGraphicFramePr>
        <p:xfrm>
          <a:off x="5046663" y="811213"/>
          <a:ext cx="5283200" cy="4760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77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7F435A-7130-8F82-3FFE-1FD5A2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avantages sociaux possibles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6144EB-5724-AA1E-46B9-FAEEBA441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Selon votre convention collective, ils peuvent varier, mais en voici les principaux:</a:t>
            </a:r>
          </a:p>
          <a:p>
            <a:r>
              <a:rPr lang="fr-CA" dirty="0"/>
              <a:t>Des congés additionnels à ceux obligatoires par la CNESST, p. ex. pour votre fête;</a:t>
            </a:r>
          </a:p>
          <a:p>
            <a:r>
              <a:rPr lang="fr-CA" dirty="0"/>
              <a:t>Plus de semaines de vacances payées que le nombre exigé par la loi (2+);</a:t>
            </a:r>
          </a:p>
          <a:p>
            <a:r>
              <a:rPr lang="fr-CA" dirty="0"/>
              <a:t>Accès à un gym, offre sportive gratuite;</a:t>
            </a:r>
          </a:p>
          <a:p>
            <a:r>
              <a:rPr lang="fr-CA" dirty="0"/>
              <a:t>Assurance collective qui inclus assurance voyage, invalidité et dentaire;</a:t>
            </a:r>
          </a:p>
          <a:p>
            <a:r>
              <a:rPr lang="fr-CA" dirty="0"/>
              <a:t>Remboursement partiel ou complet de frais de scolarité si en lien avec poste;</a:t>
            </a:r>
          </a:p>
          <a:p>
            <a:r>
              <a:rPr lang="fr-CA" dirty="0"/>
              <a:t>Rabais pour le stationnement, certains partenariats avec des entreprises locales, p. ex. </a:t>
            </a:r>
            <a:r>
              <a:rPr lang="fr-CA" dirty="0" err="1"/>
              <a:t>Strom</a:t>
            </a:r>
            <a:r>
              <a:rPr lang="fr-CA" dirty="0"/>
              <a:t> Spa;</a:t>
            </a:r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4535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ain Frame">
            <a:extLst>
              <a:ext uri="{FF2B5EF4-FFF2-40B4-BE49-F238E27FC236}">
                <a16:creationId xmlns:a16="http://schemas.microsoft.com/office/drawing/2014/main" id="{8B3D301E-EEB6-4474-BFB1-FCD7A1F30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0B781B-6D5F-ECF7-4CE5-383F9D9A0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10562"/>
            <a:ext cx="9489000" cy="937040"/>
          </a:xfrm>
        </p:spPr>
        <p:txBody>
          <a:bodyPr>
            <a:normAutofit/>
          </a:bodyPr>
          <a:lstStyle/>
          <a:p>
            <a:r>
              <a:rPr lang="en-US" dirty="0"/>
              <a:t>Perspectives </a:t>
            </a:r>
            <a:r>
              <a:rPr lang="en-US" dirty="0" err="1"/>
              <a:t>d'emploi</a:t>
            </a:r>
            <a:r>
              <a:rPr lang="en-US" dirty="0"/>
              <a:t> 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2E753A-9EC8-4017-973A-6477BEF0A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4" y="2027271"/>
            <a:ext cx="1038095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Main Horizontal Connector">
            <a:extLst>
              <a:ext uri="{FF2B5EF4-FFF2-40B4-BE49-F238E27FC236}">
                <a16:creationId xmlns:a16="http://schemas.microsoft.com/office/drawing/2014/main" id="{85F2753B-199B-4FF0-838F-41E8D058E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Main Vertical Connector">
            <a:extLst>
              <a:ext uri="{FF2B5EF4-FFF2-40B4-BE49-F238E27FC236}">
                <a16:creationId xmlns:a16="http://schemas.microsoft.com/office/drawing/2014/main" id="{B0BDEAB7-0E83-4F55-90F4-098569F5A5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27196A-9047-458F-1064-386E77C531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724255"/>
              </p:ext>
            </p:extLst>
          </p:nvPr>
        </p:nvGraphicFramePr>
        <p:xfrm>
          <a:off x="813977" y="2071381"/>
          <a:ext cx="9488488" cy="3349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4766DB2-793B-568B-F648-3DD411A87DAE}"/>
              </a:ext>
            </a:extLst>
          </p:cNvPr>
          <p:cNvSpPr txBox="1"/>
          <p:nvPr/>
        </p:nvSpPr>
        <p:spPr>
          <a:xfrm>
            <a:off x="583095" y="545129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>
                <a:hlinkClick r:id="rId7"/>
              </a:rPr>
              <a:t>https://www.24heures.ca/2019/12/10/educateur-specialise-un-metier-qui-ne-connait-pas-la-crise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42663404"/>
      </p:ext>
    </p:extLst>
  </p:cSld>
  <p:clrMapOvr>
    <a:masterClrMapping/>
  </p:clrMapOvr>
</p:sld>
</file>

<file path=ppt/theme/theme1.xml><?xml version="1.0" encoding="utf-8"?>
<a:theme xmlns:a="http://schemas.openxmlformats.org/drawingml/2006/main" name="MimeoVTI">
  <a:themeElements>
    <a:clrScheme name="Mimeo">
      <a:dk1>
        <a:sysClr val="windowText" lastClr="000000"/>
      </a:dk1>
      <a:lt1>
        <a:sysClr val="window" lastClr="FFFFFF"/>
      </a:lt1>
      <a:dk2>
        <a:srgbClr val="011E31"/>
      </a:dk2>
      <a:lt2>
        <a:srgbClr val="FDF3E6"/>
      </a:lt2>
      <a:accent1>
        <a:srgbClr val="005E9E"/>
      </a:accent1>
      <a:accent2>
        <a:srgbClr val="38998D"/>
      </a:accent2>
      <a:accent3>
        <a:srgbClr val="EF8683"/>
      </a:accent3>
      <a:accent4>
        <a:srgbClr val="F04E28"/>
      </a:accent4>
      <a:accent5>
        <a:srgbClr val="DD992C"/>
      </a:accent5>
      <a:accent6>
        <a:srgbClr val="136E65"/>
      </a:accent6>
      <a:hlink>
        <a:srgbClr val="38998D"/>
      </a:hlink>
      <a:folHlink>
        <a:srgbClr val="F04E28"/>
      </a:folHlink>
    </a:clrScheme>
    <a:fontScheme name="Custom 3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meoVTI" id="{63E3BFD8-7F9C-46D1-A4F3-04054403C108}" vid="{C505C190-EE38-45FD-8294-6454536D04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417</Words>
  <Application>Microsoft Office PowerPoint</Application>
  <PresentationFormat>Grand écran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Elephant</vt:lpstr>
      <vt:lpstr>Univers Condensed</vt:lpstr>
      <vt:lpstr>MimeoVTI</vt:lpstr>
      <vt:lpstr>Analyse de la fonction de travail</vt:lpstr>
      <vt:lpstr>Les conditions de travail sont variées selon les milieux </vt:lpstr>
      <vt:lpstr>Comprendre les échelles salariales- public</vt:lpstr>
      <vt:lpstr>Les conditions de travail dans le secteur de l’économie sociale et de l’action communautaire (2018)</vt:lpstr>
      <vt:lpstr>Particularités selon les milieux</vt:lpstr>
      <vt:lpstr>Particularités selon  les milieux</vt:lpstr>
      <vt:lpstr>Les syndicats</vt:lpstr>
      <vt:lpstr>Les avantages sociaux possibles</vt:lpstr>
      <vt:lpstr>Perspectives d'emploi </vt:lpstr>
      <vt:lpstr>Que font les gradués?</vt:lpstr>
      <vt:lpstr>Et le travail autonome…</vt:lpstr>
      <vt:lpstr>En résumé...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Céline Gagnon</dc:creator>
  <cp:lastModifiedBy>Céline Gagnon</cp:lastModifiedBy>
  <cp:revision>224</cp:revision>
  <dcterms:created xsi:type="dcterms:W3CDTF">2022-10-31T17:09:26Z</dcterms:created>
  <dcterms:modified xsi:type="dcterms:W3CDTF">2023-11-07T20:11:08Z</dcterms:modified>
</cp:coreProperties>
</file>