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0" r:id="rId3"/>
    <p:sldId id="279" r:id="rId4"/>
    <p:sldId id="261" r:id="rId5"/>
    <p:sldId id="262" r:id="rId6"/>
    <p:sldId id="263" r:id="rId7"/>
    <p:sldId id="264" r:id="rId8"/>
    <p:sldId id="281" r:id="rId9"/>
    <p:sldId id="277" r:id="rId10"/>
    <p:sldId id="276" r:id="rId11"/>
    <p:sldId id="275" r:id="rId12"/>
    <p:sldId id="274" r:id="rId13"/>
    <p:sldId id="282" r:id="rId14"/>
    <p:sldId id="268" r:id="rId15"/>
    <p:sldId id="269" r:id="rId16"/>
    <p:sldId id="280" r:id="rId17"/>
    <p:sldId id="270" r:id="rId18"/>
    <p:sldId id="271" r:id="rId19"/>
    <p:sldId id="272" r:id="rId20"/>
    <p:sldId id="283" r:id="rId21"/>
    <p:sldId id="273" r:id="rId22"/>
    <p:sldId id="278" r:id="rId23"/>
  </p:sldIdLst>
  <p:sldSz cx="12192000" cy="6858000"/>
  <p:notesSz cx="6858000" cy="9144000"/>
  <p:defaultTextStyle>
    <a:defPPr rtl="0"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DBA95A-6A6A-4985-944E-329B64D017C9}" v="2523" dt="2022-10-24T20:11:45.2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6623" autoAdjust="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0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F08045-EE9E-4FB7-9105-530CFF2DF25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348C8A8-E10F-48BC-93FC-5F7E54795EF6}">
      <dgm:prSet/>
      <dgm:spPr/>
      <dgm:t>
        <a:bodyPr/>
        <a:lstStyle/>
        <a:p>
          <a:r>
            <a:rPr lang="en-US"/>
            <a:t>* C'est ta carte de visite: en un coup d'oeil, je vois ton parcours et tes qualifications</a:t>
          </a:r>
        </a:p>
      </dgm:t>
    </dgm:pt>
    <dgm:pt modelId="{95E257EB-F0C2-4B80-91A2-EF20BCFD6387}" type="parTrans" cxnId="{E2492ED8-48B7-46B4-A86E-13DEC3D59D1B}">
      <dgm:prSet/>
      <dgm:spPr/>
      <dgm:t>
        <a:bodyPr/>
        <a:lstStyle/>
        <a:p>
          <a:endParaRPr lang="en-US"/>
        </a:p>
      </dgm:t>
    </dgm:pt>
    <dgm:pt modelId="{27DF8822-C4F4-4B04-AC36-0740FD352133}" type="sibTrans" cxnId="{E2492ED8-48B7-46B4-A86E-13DEC3D59D1B}">
      <dgm:prSet/>
      <dgm:spPr/>
      <dgm:t>
        <a:bodyPr/>
        <a:lstStyle/>
        <a:p>
          <a:endParaRPr lang="en-US"/>
        </a:p>
      </dgm:t>
    </dgm:pt>
    <dgm:pt modelId="{4EB05B7C-152A-496E-9B50-63E16250196B}">
      <dgm:prSet/>
      <dgm:spPr/>
      <dgm:t>
        <a:bodyPr/>
        <a:lstStyle/>
        <a:p>
          <a:r>
            <a:rPr lang="en-US"/>
            <a:t>* Il faut que tu ressortes du lot: présentes-toi comme LE candidat idéal pour le poste à combler.</a:t>
          </a:r>
        </a:p>
      </dgm:t>
    </dgm:pt>
    <dgm:pt modelId="{F66AAA03-2F61-48FA-9BDB-338724BB26DD}" type="parTrans" cxnId="{B0CF63B3-CF2E-457F-A069-DE4031B78689}">
      <dgm:prSet/>
      <dgm:spPr/>
      <dgm:t>
        <a:bodyPr/>
        <a:lstStyle/>
        <a:p>
          <a:endParaRPr lang="en-US"/>
        </a:p>
      </dgm:t>
    </dgm:pt>
    <dgm:pt modelId="{8DB64C30-DE65-44BF-A844-915E4FEB53C0}" type="sibTrans" cxnId="{B0CF63B3-CF2E-457F-A069-DE4031B78689}">
      <dgm:prSet/>
      <dgm:spPr/>
      <dgm:t>
        <a:bodyPr/>
        <a:lstStyle/>
        <a:p>
          <a:endParaRPr lang="en-US"/>
        </a:p>
      </dgm:t>
    </dgm:pt>
    <dgm:pt modelId="{EC6557F1-5F67-45C5-B437-19ED708F2768}" type="pres">
      <dgm:prSet presAssocID="{6DF08045-EE9E-4FB7-9105-530CFF2DF25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16A8140-2A92-4CC3-A207-0C8BEBA8DADF}" type="pres">
      <dgm:prSet presAssocID="{4348C8A8-E10F-48BC-93FC-5F7E54795EF6}" presName="hierRoot1" presStyleCnt="0"/>
      <dgm:spPr/>
    </dgm:pt>
    <dgm:pt modelId="{9BFF1BF5-DCE2-4225-86F3-E8EE33E412E2}" type="pres">
      <dgm:prSet presAssocID="{4348C8A8-E10F-48BC-93FC-5F7E54795EF6}" presName="composite" presStyleCnt="0"/>
      <dgm:spPr/>
    </dgm:pt>
    <dgm:pt modelId="{C3CB429F-D94F-4DF6-B5D3-1B013192B10B}" type="pres">
      <dgm:prSet presAssocID="{4348C8A8-E10F-48BC-93FC-5F7E54795EF6}" presName="background" presStyleLbl="node0" presStyleIdx="0" presStyleCnt="2"/>
      <dgm:spPr/>
    </dgm:pt>
    <dgm:pt modelId="{E8DC177A-66F9-4000-BE49-957C74B0449F}" type="pres">
      <dgm:prSet presAssocID="{4348C8A8-E10F-48BC-93FC-5F7E54795EF6}" presName="text" presStyleLbl="fgAcc0" presStyleIdx="0" presStyleCnt="2">
        <dgm:presLayoutVars>
          <dgm:chPref val="3"/>
        </dgm:presLayoutVars>
      </dgm:prSet>
      <dgm:spPr/>
    </dgm:pt>
    <dgm:pt modelId="{3955F6A1-64D0-4FE9-A13F-484E85748D0B}" type="pres">
      <dgm:prSet presAssocID="{4348C8A8-E10F-48BC-93FC-5F7E54795EF6}" presName="hierChild2" presStyleCnt="0"/>
      <dgm:spPr/>
    </dgm:pt>
    <dgm:pt modelId="{6F7D55EF-F0B8-415C-9106-E2391831B9D4}" type="pres">
      <dgm:prSet presAssocID="{4EB05B7C-152A-496E-9B50-63E16250196B}" presName="hierRoot1" presStyleCnt="0"/>
      <dgm:spPr/>
    </dgm:pt>
    <dgm:pt modelId="{A6DA266E-917F-47D9-BE86-B3933AFF0608}" type="pres">
      <dgm:prSet presAssocID="{4EB05B7C-152A-496E-9B50-63E16250196B}" presName="composite" presStyleCnt="0"/>
      <dgm:spPr/>
    </dgm:pt>
    <dgm:pt modelId="{48BE86F5-41E7-4865-9F78-8C19E18AB7ED}" type="pres">
      <dgm:prSet presAssocID="{4EB05B7C-152A-496E-9B50-63E16250196B}" presName="background" presStyleLbl="node0" presStyleIdx="1" presStyleCnt="2"/>
      <dgm:spPr/>
    </dgm:pt>
    <dgm:pt modelId="{E634F176-566C-49C2-A23E-F0072946E15D}" type="pres">
      <dgm:prSet presAssocID="{4EB05B7C-152A-496E-9B50-63E16250196B}" presName="text" presStyleLbl="fgAcc0" presStyleIdx="1" presStyleCnt="2">
        <dgm:presLayoutVars>
          <dgm:chPref val="3"/>
        </dgm:presLayoutVars>
      </dgm:prSet>
      <dgm:spPr/>
    </dgm:pt>
    <dgm:pt modelId="{E008A351-2137-4615-BA3A-6205EF18C365}" type="pres">
      <dgm:prSet presAssocID="{4EB05B7C-152A-496E-9B50-63E16250196B}" presName="hierChild2" presStyleCnt="0"/>
      <dgm:spPr/>
    </dgm:pt>
  </dgm:ptLst>
  <dgm:cxnLst>
    <dgm:cxn modelId="{D86D0E22-8C6B-4ED0-BE9A-0F05827083EE}" type="presOf" srcId="{4348C8A8-E10F-48BC-93FC-5F7E54795EF6}" destId="{E8DC177A-66F9-4000-BE49-957C74B0449F}" srcOrd="0" destOrd="0" presId="urn:microsoft.com/office/officeart/2005/8/layout/hierarchy1"/>
    <dgm:cxn modelId="{B0CF63B3-CF2E-457F-A069-DE4031B78689}" srcId="{6DF08045-EE9E-4FB7-9105-530CFF2DF25E}" destId="{4EB05B7C-152A-496E-9B50-63E16250196B}" srcOrd="1" destOrd="0" parTransId="{F66AAA03-2F61-48FA-9BDB-338724BB26DD}" sibTransId="{8DB64C30-DE65-44BF-A844-915E4FEB53C0}"/>
    <dgm:cxn modelId="{E2492ED8-48B7-46B4-A86E-13DEC3D59D1B}" srcId="{6DF08045-EE9E-4FB7-9105-530CFF2DF25E}" destId="{4348C8A8-E10F-48BC-93FC-5F7E54795EF6}" srcOrd="0" destOrd="0" parTransId="{95E257EB-F0C2-4B80-91A2-EF20BCFD6387}" sibTransId="{27DF8822-C4F4-4B04-AC36-0740FD352133}"/>
    <dgm:cxn modelId="{B6D23BF1-4E5D-4343-952F-1A5671F2BED3}" type="presOf" srcId="{6DF08045-EE9E-4FB7-9105-530CFF2DF25E}" destId="{EC6557F1-5F67-45C5-B437-19ED708F2768}" srcOrd="0" destOrd="0" presId="urn:microsoft.com/office/officeart/2005/8/layout/hierarchy1"/>
    <dgm:cxn modelId="{9A25ABF4-FFE4-4BA4-91BA-0158BF6F07CA}" type="presOf" srcId="{4EB05B7C-152A-496E-9B50-63E16250196B}" destId="{E634F176-566C-49C2-A23E-F0072946E15D}" srcOrd="0" destOrd="0" presId="urn:microsoft.com/office/officeart/2005/8/layout/hierarchy1"/>
    <dgm:cxn modelId="{C91507B9-9803-46C7-B57F-D3D7EFB44103}" type="presParOf" srcId="{EC6557F1-5F67-45C5-B437-19ED708F2768}" destId="{A16A8140-2A92-4CC3-A207-0C8BEBA8DADF}" srcOrd="0" destOrd="0" presId="urn:microsoft.com/office/officeart/2005/8/layout/hierarchy1"/>
    <dgm:cxn modelId="{2EAF48D4-DE5F-4B43-BF0C-CD234F94A7B0}" type="presParOf" srcId="{A16A8140-2A92-4CC3-A207-0C8BEBA8DADF}" destId="{9BFF1BF5-DCE2-4225-86F3-E8EE33E412E2}" srcOrd="0" destOrd="0" presId="urn:microsoft.com/office/officeart/2005/8/layout/hierarchy1"/>
    <dgm:cxn modelId="{42BAA895-FEC1-4B97-B09E-0F1A6251BD81}" type="presParOf" srcId="{9BFF1BF5-DCE2-4225-86F3-E8EE33E412E2}" destId="{C3CB429F-D94F-4DF6-B5D3-1B013192B10B}" srcOrd="0" destOrd="0" presId="urn:microsoft.com/office/officeart/2005/8/layout/hierarchy1"/>
    <dgm:cxn modelId="{4B93576E-2409-43BF-94F2-F6DFA9403008}" type="presParOf" srcId="{9BFF1BF5-DCE2-4225-86F3-E8EE33E412E2}" destId="{E8DC177A-66F9-4000-BE49-957C74B0449F}" srcOrd="1" destOrd="0" presId="urn:microsoft.com/office/officeart/2005/8/layout/hierarchy1"/>
    <dgm:cxn modelId="{F7287C68-2841-4EC4-BCDC-2908709F2851}" type="presParOf" srcId="{A16A8140-2A92-4CC3-A207-0C8BEBA8DADF}" destId="{3955F6A1-64D0-4FE9-A13F-484E85748D0B}" srcOrd="1" destOrd="0" presId="urn:microsoft.com/office/officeart/2005/8/layout/hierarchy1"/>
    <dgm:cxn modelId="{C47118EB-1EF1-4768-9430-30E21442B62E}" type="presParOf" srcId="{EC6557F1-5F67-45C5-B437-19ED708F2768}" destId="{6F7D55EF-F0B8-415C-9106-E2391831B9D4}" srcOrd="1" destOrd="0" presId="urn:microsoft.com/office/officeart/2005/8/layout/hierarchy1"/>
    <dgm:cxn modelId="{DB971C22-F012-415C-A425-94D72E1140BF}" type="presParOf" srcId="{6F7D55EF-F0B8-415C-9106-E2391831B9D4}" destId="{A6DA266E-917F-47D9-BE86-B3933AFF0608}" srcOrd="0" destOrd="0" presId="urn:microsoft.com/office/officeart/2005/8/layout/hierarchy1"/>
    <dgm:cxn modelId="{E97AA2C9-48EF-4DC9-9867-EABC248EB5E1}" type="presParOf" srcId="{A6DA266E-917F-47D9-BE86-B3933AFF0608}" destId="{48BE86F5-41E7-4865-9F78-8C19E18AB7ED}" srcOrd="0" destOrd="0" presId="urn:microsoft.com/office/officeart/2005/8/layout/hierarchy1"/>
    <dgm:cxn modelId="{C8D6C550-6A1D-4ED0-A2BF-9A07E5A842EE}" type="presParOf" srcId="{A6DA266E-917F-47D9-BE86-B3933AFF0608}" destId="{E634F176-566C-49C2-A23E-F0072946E15D}" srcOrd="1" destOrd="0" presId="urn:microsoft.com/office/officeart/2005/8/layout/hierarchy1"/>
    <dgm:cxn modelId="{4307E418-5EB4-4756-BBAB-FF44003644AF}" type="presParOf" srcId="{6F7D55EF-F0B8-415C-9106-E2391831B9D4}" destId="{E008A351-2137-4615-BA3A-6205EF18C36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33C618-DCEB-42A1-96F7-A1FCC4AF827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6F1E633-D8FA-405F-A070-04ED4DBF04D1}">
      <dgm:prSet/>
      <dgm:spPr/>
      <dgm:t>
        <a:bodyPr/>
        <a:lstStyle/>
        <a:p>
          <a:r>
            <a:rPr lang="en-US"/>
            <a:t>Démontrer votre intérêt pour le poste à combler</a:t>
          </a:r>
        </a:p>
      </dgm:t>
    </dgm:pt>
    <dgm:pt modelId="{66B0231D-C1A0-4253-A957-63CDCA0F2B00}" type="parTrans" cxnId="{3E8C819C-444B-42D2-A9A6-04F909059CB9}">
      <dgm:prSet/>
      <dgm:spPr/>
      <dgm:t>
        <a:bodyPr/>
        <a:lstStyle/>
        <a:p>
          <a:endParaRPr lang="en-US"/>
        </a:p>
      </dgm:t>
    </dgm:pt>
    <dgm:pt modelId="{7BAF0F8A-FFFB-4DEA-B129-9BDD13AFFAFF}" type="sibTrans" cxnId="{3E8C819C-444B-42D2-A9A6-04F909059CB9}">
      <dgm:prSet/>
      <dgm:spPr/>
      <dgm:t>
        <a:bodyPr/>
        <a:lstStyle/>
        <a:p>
          <a:endParaRPr lang="en-US"/>
        </a:p>
      </dgm:t>
    </dgm:pt>
    <dgm:pt modelId="{03CC0F1A-F0A5-452A-9C67-54F16AE93857}">
      <dgm:prSet/>
      <dgm:spPr/>
      <dgm:t>
        <a:bodyPr/>
        <a:lstStyle/>
        <a:p>
          <a:r>
            <a:rPr lang="en-US"/>
            <a:t>Permettre de ressortir du lot pour que le recruteur regarde votre CV</a:t>
          </a:r>
        </a:p>
      </dgm:t>
    </dgm:pt>
    <dgm:pt modelId="{9316CD3B-B23F-4882-AEF4-1BD3E76D4C00}" type="parTrans" cxnId="{73BEC6C2-A64A-4938-A5D6-D2828783778A}">
      <dgm:prSet/>
      <dgm:spPr/>
      <dgm:t>
        <a:bodyPr/>
        <a:lstStyle/>
        <a:p>
          <a:endParaRPr lang="en-US"/>
        </a:p>
      </dgm:t>
    </dgm:pt>
    <dgm:pt modelId="{BF466CE8-EFE0-4CD7-8AAE-0D89210DC99C}" type="sibTrans" cxnId="{73BEC6C2-A64A-4938-A5D6-D2828783778A}">
      <dgm:prSet/>
      <dgm:spPr/>
      <dgm:t>
        <a:bodyPr/>
        <a:lstStyle/>
        <a:p>
          <a:endParaRPr lang="en-US"/>
        </a:p>
      </dgm:t>
    </dgm:pt>
    <dgm:pt modelId="{7A21E9D9-4F4C-47A4-8B8E-6CEF9D89FC09}" type="pres">
      <dgm:prSet presAssocID="{C333C618-DCEB-42A1-96F7-A1FCC4AF827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DA77EC8-6150-4744-B85C-EB7662C90DD2}" type="pres">
      <dgm:prSet presAssocID="{B6F1E633-D8FA-405F-A070-04ED4DBF04D1}" presName="hierRoot1" presStyleCnt="0"/>
      <dgm:spPr/>
    </dgm:pt>
    <dgm:pt modelId="{0B9E63CF-32BC-4473-AB02-78C2A4EF0EFB}" type="pres">
      <dgm:prSet presAssocID="{B6F1E633-D8FA-405F-A070-04ED4DBF04D1}" presName="composite" presStyleCnt="0"/>
      <dgm:spPr/>
    </dgm:pt>
    <dgm:pt modelId="{01077E49-F114-4A69-968A-8E21EDC2659D}" type="pres">
      <dgm:prSet presAssocID="{B6F1E633-D8FA-405F-A070-04ED4DBF04D1}" presName="background" presStyleLbl="node0" presStyleIdx="0" presStyleCnt="2"/>
      <dgm:spPr/>
    </dgm:pt>
    <dgm:pt modelId="{0EF7A01C-E57F-4BFD-8913-1B3D4617481A}" type="pres">
      <dgm:prSet presAssocID="{B6F1E633-D8FA-405F-A070-04ED4DBF04D1}" presName="text" presStyleLbl="fgAcc0" presStyleIdx="0" presStyleCnt="2">
        <dgm:presLayoutVars>
          <dgm:chPref val="3"/>
        </dgm:presLayoutVars>
      </dgm:prSet>
      <dgm:spPr/>
    </dgm:pt>
    <dgm:pt modelId="{691B3CEA-D4D4-422E-B018-B42F3D63C165}" type="pres">
      <dgm:prSet presAssocID="{B6F1E633-D8FA-405F-A070-04ED4DBF04D1}" presName="hierChild2" presStyleCnt="0"/>
      <dgm:spPr/>
    </dgm:pt>
    <dgm:pt modelId="{4B2F1BBB-186F-4FAE-9CBE-7836DF76866A}" type="pres">
      <dgm:prSet presAssocID="{03CC0F1A-F0A5-452A-9C67-54F16AE93857}" presName="hierRoot1" presStyleCnt="0"/>
      <dgm:spPr/>
    </dgm:pt>
    <dgm:pt modelId="{BD579F8A-AF2E-4C73-BC14-30ED33437741}" type="pres">
      <dgm:prSet presAssocID="{03CC0F1A-F0A5-452A-9C67-54F16AE93857}" presName="composite" presStyleCnt="0"/>
      <dgm:spPr/>
    </dgm:pt>
    <dgm:pt modelId="{ACB4A266-49F7-4D5F-8080-D40EDB8B7383}" type="pres">
      <dgm:prSet presAssocID="{03CC0F1A-F0A5-452A-9C67-54F16AE93857}" presName="background" presStyleLbl="node0" presStyleIdx="1" presStyleCnt="2"/>
      <dgm:spPr/>
    </dgm:pt>
    <dgm:pt modelId="{C4DE46A4-F5B6-4AAE-820D-2B080F1A16EE}" type="pres">
      <dgm:prSet presAssocID="{03CC0F1A-F0A5-452A-9C67-54F16AE93857}" presName="text" presStyleLbl="fgAcc0" presStyleIdx="1" presStyleCnt="2">
        <dgm:presLayoutVars>
          <dgm:chPref val="3"/>
        </dgm:presLayoutVars>
      </dgm:prSet>
      <dgm:spPr/>
    </dgm:pt>
    <dgm:pt modelId="{9882003F-AD57-419E-AA52-702DB4E55963}" type="pres">
      <dgm:prSet presAssocID="{03CC0F1A-F0A5-452A-9C67-54F16AE93857}" presName="hierChild2" presStyleCnt="0"/>
      <dgm:spPr/>
    </dgm:pt>
  </dgm:ptLst>
  <dgm:cxnLst>
    <dgm:cxn modelId="{0ADDFF34-F3EF-43AA-AC90-F46B544DAB50}" type="presOf" srcId="{B6F1E633-D8FA-405F-A070-04ED4DBF04D1}" destId="{0EF7A01C-E57F-4BFD-8913-1B3D4617481A}" srcOrd="0" destOrd="0" presId="urn:microsoft.com/office/officeart/2005/8/layout/hierarchy1"/>
    <dgm:cxn modelId="{FA9BE759-6FAE-4FC7-AE5A-4824D8E8E5B2}" type="presOf" srcId="{03CC0F1A-F0A5-452A-9C67-54F16AE93857}" destId="{C4DE46A4-F5B6-4AAE-820D-2B080F1A16EE}" srcOrd="0" destOrd="0" presId="urn:microsoft.com/office/officeart/2005/8/layout/hierarchy1"/>
    <dgm:cxn modelId="{3E8C819C-444B-42D2-A9A6-04F909059CB9}" srcId="{C333C618-DCEB-42A1-96F7-A1FCC4AF827D}" destId="{B6F1E633-D8FA-405F-A070-04ED4DBF04D1}" srcOrd="0" destOrd="0" parTransId="{66B0231D-C1A0-4253-A957-63CDCA0F2B00}" sibTransId="{7BAF0F8A-FFFB-4DEA-B129-9BDD13AFFAFF}"/>
    <dgm:cxn modelId="{73BEC6C2-A64A-4938-A5D6-D2828783778A}" srcId="{C333C618-DCEB-42A1-96F7-A1FCC4AF827D}" destId="{03CC0F1A-F0A5-452A-9C67-54F16AE93857}" srcOrd="1" destOrd="0" parTransId="{9316CD3B-B23F-4882-AEF4-1BD3E76D4C00}" sibTransId="{BF466CE8-EFE0-4CD7-8AAE-0D89210DC99C}"/>
    <dgm:cxn modelId="{A56B07D2-D949-4C36-8188-A21FF2CC3995}" type="presOf" srcId="{C333C618-DCEB-42A1-96F7-A1FCC4AF827D}" destId="{7A21E9D9-4F4C-47A4-8B8E-6CEF9D89FC09}" srcOrd="0" destOrd="0" presId="urn:microsoft.com/office/officeart/2005/8/layout/hierarchy1"/>
    <dgm:cxn modelId="{4DED92C7-6D1B-4196-8999-A3C553F4CFDB}" type="presParOf" srcId="{7A21E9D9-4F4C-47A4-8B8E-6CEF9D89FC09}" destId="{EDA77EC8-6150-4744-B85C-EB7662C90DD2}" srcOrd="0" destOrd="0" presId="urn:microsoft.com/office/officeart/2005/8/layout/hierarchy1"/>
    <dgm:cxn modelId="{21D5BCA5-4B1B-421F-B3BA-B0E2B0A776CB}" type="presParOf" srcId="{EDA77EC8-6150-4744-B85C-EB7662C90DD2}" destId="{0B9E63CF-32BC-4473-AB02-78C2A4EF0EFB}" srcOrd="0" destOrd="0" presId="urn:microsoft.com/office/officeart/2005/8/layout/hierarchy1"/>
    <dgm:cxn modelId="{E194A617-B50F-4863-BEEA-9C166FF7B81F}" type="presParOf" srcId="{0B9E63CF-32BC-4473-AB02-78C2A4EF0EFB}" destId="{01077E49-F114-4A69-968A-8E21EDC2659D}" srcOrd="0" destOrd="0" presId="urn:microsoft.com/office/officeart/2005/8/layout/hierarchy1"/>
    <dgm:cxn modelId="{49B230CC-4635-4850-885A-AC4B6464ADD9}" type="presParOf" srcId="{0B9E63CF-32BC-4473-AB02-78C2A4EF0EFB}" destId="{0EF7A01C-E57F-4BFD-8913-1B3D4617481A}" srcOrd="1" destOrd="0" presId="urn:microsoft.com/office/officeart/2005/8/layout/hierarchy1"/>
    <dgm:cxn modelId="{C800E459-44BE-4E32-B34B-194EDDF9D7A8}" type="presParOf" srcId="{EDA77EC8-6150-4744-B85C-EB7662C90DD2}" destId="{691B3CEA-D4D4-422E-B018-B42F3D63C165}" srcOrd="1" destOrd="0" presId="urn:microsoft.com/office/officeart/2005/8/layout/hierarchy1"/>
    <dgm:cxn modelId="{847D2EA5-E310-4A93-87E0-EDEB3BA0038E}" type="presParOf" srcId="{7A21E9D9-4F4C-47A4-8B8E-6CEF9D89FC09}" destId="{4B2F1BBB-186F-4FAE-9CBE-7836DF76866A}" srcOrd="1" destOrd="0" presId="urn:microsoft.com/office/officeart/2005/8/layout/hierarchy1"/>
    <dgm:cxn modelId="{EBFF6486-AB89-4AFF-86EC-B594CAB250F0}" type="presParOf" srcId="{4B2F1BBB-186F-4FAE-9CBE-7836DF76866A}" destId="{BD579F8A-AF2E-4C73-BC14-30ED33437741}" srcOrd="0" destOrd="0" presId="urn:microsoft.com/office/officeart/2005/8/layout/hierarchy1"/>
    <dgm:cxn modelId="{B7283DD5-19B2-4DC9-AFBD-8CE446C55A5A}" type="presParOf" srcId="{BD579F8A-AF2E-4C73-BC14-30ED33437741}" destId="{ACB4A266-49F7-4D5F-8080-D40EDB8B7383}" srcOrd="0" destOrd="0" presId="urn:microsoft.com/office/officeart/2005/8/layout/hierarchy1"/>
    <dgm:cxn modelId="{24A4E4BA-047C-456E-871E-7EF7B3C96114}" type="presParOf" srcId="{BD579F8A-AF2E-4C73-BC14-30ED33437741}" destId="{C4DE46A4-F5B6-4AAE-820D-2B080F1A16EE}" srcOrd="1" destOrd="0" presId="urn:microsoft.com/office/officeart/2005/8/layout/hierarchy1"/>
    <dgm:cxn modelId="{E94C692E-466E-46BA-B897-D489E1FB1197}" type="presParOf" srcId="{4B2F1BBB-186F-4FAE-9CBE-7836DF76866A}" destId="{9882003F-AD57-419E-AA52-702DB4E5596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61611B-5DE5-4132-B11A-0C69AC4AE334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14BD24C-38F5-452E-8FF7-B34F9F00BDE1}">
      <dgm:prSet/>
      <dgm:spPr/>
      <dgm:t>
        <a:bodyPr/>
        <a:lstStyle/>
        <a:p>
          <a:r>
            <a:rPr lang="en-US"/>
            <a:t>* Sur une seule page</a:t>
          </a:r>
        </a:p>
      </dgm:t>
    </dgm:pt>
    <dgm:pt modelId="{0F9B8A16-334D-446E-803E-88D8BE2A5C67}" type="parTrans" cxnId="{1DEB3291-9BAC-4637-99B9-C8E8736F1C1A}">
      <dgm:prSet/>
      <dgm:spPr/>
      <dgm:t>
        <a:bodyPr/>
        <a:lstStyle/>
        <a:p>
          <a:endParaRPr lang="en-US"/>
        </a:p>
      </dgm:t>
    </dgm:pt>
    <dgm:pt modelId="{21AEC64A-4A32-4C78-B4D8-73B58A65BE6A}" type="sibTrans" cxnId="{1DEB3291-9BAC-4637-99B9-C8E8736F1C1A}">
      <dgm:prSet/>
      <dgm:spPr/>
      <dgm:t>
        <a:bodyPr/>
        <a:lstStyle/>
        <a:p>
          <a:endParaRPr lang="en-US"/>
        </a:p>
      </dgm:t>
    </dgm:pt>
    <dgm:pt modelId="{BB18F404-E9F7-4B18-B628-FD4B98C70DDB}">
      <dgm:prSet/>
      <dgm:spPr/>
      <dgm:t>
        <a:bodyPr/>
        <a:lstStyle/>
        <a:p>
          <a:r>
            <a:rPr lang="en-US"/>
            <a:t>* Structure conventionnelle respectée</a:t>
          </a:r>
        </a:p>
      </dgm:t>
    </dgm:pt>
    <dgm:pt modelId="{CB854782-255B-43DC-8DCF-293C9E3AE2A8}" type="parTrans" cxnId="{CBF2D099-769C-4A1B-B503-5C10C9D7738F}">
      <dgm:prSet/>
      <dgm:spPr/>
      <dgm:t>
        <a:bodyPr/>
        <a:lstStyle/>
        <a:p>
          <a:endParaRPr lang="en-US"/>
        </a:p>
      </dgm:t>
    </dgm:pt>
    <dgm:pt modelId="{AE988C27-59F7-4001-9DEA-FBCF1168E94A}" type="sibTrans" cxnId="{CBF2D099-769C-4A1B-B503-5C10C9D7738F}">
      <dgm:prSet/>
      <dgm:spPr/>
      <dgm:t>
        <a:bodyPr/>
        <a:lstStyle/>
        <a:p>
          <a:endParaRPr lang="en-US"/>
        </a:p>
      </dgm:t>
    </dgm:pt>
    <dgm:pt modelId="{8AB34154-9F9C-4B94-AD4C-07C1724AFDA5}">
      <dgm:prSet/>
      <dgm:spPr/>
      <dgm:t>
        <a:bodyPr/>
        <a:lstStyle/>
        <a:p>
          <a:r>
            <a:rPr lang="en-US"/>
            <a:t>* En-tête (date, à qui on s'adresse, objet)</a:t>
          </a:r>
        </a:p>
      </dgm:t>
    </dgm:pt>
    <dgm:pt modelId="{BF5CF751-B3AD-48BB-B88D-8DA661BE7A5C}" type="parTrans" cxnId="{0D1CA192-D025-4C35-8EB1-E900AD01949D}">
      <dgm:prSet/>
      <dgm:spPr/>
      <dgm:t>
        <a:bodyPr/>
        <a:lstStyle/>
        <a:p>
          <a:endParaRPr lang="en-US"/>
        </a:p>
      </dgm:t>
    </dgm:pt>
    <dgm:pt modelId="{3BE16EF6-9E28-4643-ACA2-970AB3412C76}" type="sibTrans" cxnId="{0D1CA192-D025-4C35-8EB1-E900AD01949D}">
      <dgm:prSet/>
      <dgm:spPr/>
      <dgm:t>
        <a:bodyPr/>
        <a:lstStyle/>
        <a:p>
          <a:endParaRPr lang="en-US"/>
        </a:p>
      </dgm:t>
    </dgm:pt>
    <dgm:pt modelId="{0A320CB2-06FA-41B1-8BF2-662A3F00DC21}">
      <dgm:prSet/>
      <dgm:spPr/>
      <dgm:t>
        <a:bodyPr/>
        <a:lstStyle/>
        <a:p>
          <a:r>
            <a:rPr lang="en-US"/>
            <a:t>* Introduction (poste recherché, où vous en avez pris connaissance)</a:t>
          </a:r>
        </a:p>
      </dgm:t>
    </dgm:pt>
    <dgm:pt modelId="{68604B03-5D19-406B-88A6-F741C8A3F965}" type="parTrans" cxnId="{BEDB965B-C300-433B-910A-F62978257183}">
      <dgm:prSet/>
      <dgm:spPr/>
      <dgm:t>
        <a:bodyPr/>
        <a:lstStyle/>
        <a:p>
          <a:endParaRPr lang="en-US"/>
        </a:p>
      </dgm:t>
    </dgm:pt>
    <dgm:pt modelId="{E69DFADF-A1AC-4572-96F1-60659595FCB0}" type="sibTrans" cxnId="{BEDB965B-C300-433B-910A-F62978257183}">
      <dgm:prSet/>
      <dgm:spPr/>
      <dgm:t>
        <a:bodyPr/>
        <a:lstStyle/>
        <a:p>
          <a:endParaRPr lang="en-US"/>
        </a:p>
      </dgm:t>
    </dgm:pt>
    <dgm:pt modelId="{4B77128F-F431-42E9-BDBF-2A35FB271CBB}">
      <dgm:prSet/>
      <dgm:spPr/>
      <dgm:t>
        <a:bodyPr/>
        <a:lstStyle/>
        <a:p>
          <a:r>
            <a:rPr lang="en-US"/>
            <a:t>* Corps de la lettre (vos particularités)</a:t>
          </a:r>
        </a:p>
      </dgm:t>
    </dgm:pt>
    <dgm:pt modelId="{2BB63387-A40F-48DE-86C0-B018D803ABE4}" type="parTrans" cxnId="{2FF64881-53FF-4377-9E8D-59B1C85632CF}">
      <dgm:prSet/>
      <dgm:spPr/>
      <dgm:t>
        <a:bodyPr/>
        <a:lstStyle/>
        <a:p>
          <a:endParaRPr lang="en-US"/>
        </a:p>
      </dgm:t>
    </dgm:pt>
    <dgm:pt modelId="{0932F2C4-B871-418B-8DAC-DE47CEC6E833}" type="sibTrans" cxnId="{2FF64881-53FF-4377-9E8D-59B1C85632CF}">
      <dgm:prSet/>
      <dgm:spPr/>
      <dgm:t>
        <a:bodyPr/>
        <a:lstStyle/>
        <a:p>
          <a:endParaRPr lang="en-US"/>
        </a:p>
      </dgm:t>
    </dgm:pt>
    <dgm:pt modelId="{F2676EA4-7E0C-432C-AD08-AAEEC7CB566F}">
      <dgm:prSet/>
      <dgm:spPr/>
      <dgm:t>
        <a:bodyPr/>
        <a:lstStyle/>
        <a:p>
          <a:r>
            <a:rPr lang="en-US"/>
            <a:t>* Conclusion (appel à l'action et remerciements)</a:t>
          </a:r>
        </a:p>
      </dgm:t>
    </dgm:pt>
    <dgm:pt modelId="{86245C9C-AD41-438B-BD37-7FD58F788DF0}" type="parTrans" cxnId="{09C3DD56-8574-4FF3-A8D1-E33FC8A8B51A}">
      <dgm:prSet/>
      <dgm:spPr/>
      <dgm:t>
        <a:bodyPr/>
        <a:lstStyle/>
        <a:p>
          <a:endParaRPr lang="en-US"/>
        </a:p>
      </dgm:t>
    </dgm:pt>
    <dgm:pt modelId="{F57D90CE-F3A0-4DEC-8BA1-5DD50C402694}" type="sibTrans" cxnId="{09C3DD56-8574-4FF3-A8D1-E33FC8A8B51A}">
      <dgm:prSet/>
      <dgm:spPr/>
      <dgm:t>
        <a:bodyPr/>
        <a:lstStyle/>
        <a:p>
          <a:endParaRPr lang="en-US"/>
        </a:p>
      </dgm:t>
    </dgm:pt>
    <dgm:pt modelId="{64C3AF87-3747-4A87-93B3-31A66A4E6390}">
      <dgm:prSet/>
      <dgm:spPr/>
      <dgm:t>
        <a:bodyPr/>
        <a:lstStyle/>
        <a:p>
          <a:r>
            <a:rPr lang="en-US"/>
            <a:t>* Signature électronique</a:t>
          </a:r>
        </a:p>
      </dgm:t>
    </dgm:pt>
    <dgm:pt modelId="{ED917831-1974-4A35-8DEF-744091C3BAD4}" type="parTrans" cxnId="{4FBF30C9-FFAC-482F-BDFF-6575E99196E7}">
      <dgm:prSet/>
      <dgm:spPr/>
      <dgm:t>
        <a:bodyPr/>
        <a:lstStyle/>
        <a:p>
          <a:endParaRPr lang="en-US"/>
        </a:p>
      </dgm:t>
    </dgm:pt>
    <dgm:pt modelId="{3EDB1B93-CF0D-4CE3-A2B4-60488AF35841}" type="sibTrans" cxnId="{4FBF30C9-FFAC-482F-BDFF-6575E99196E7}">
      <dgm:prSet/>
      <dgm:spPr/>
      <dgm:t>
        <a:bodyPr/>
        <a:lstStyle/>
        <a:p>
          <a:endParaRPr lang="en-US"/>
        </a:p>
      </dgm:t>
    </dgm:pt>
    <dgm:pt modelId="{D8B8DFEA-701C-4FDE-BDC9-7BAF28F742BF}" type="pres">
      <dgm:prSet presAssocID="{0861611B-5DE5-4132-B11A-0C69AC4AE334}" presName="vert0" presStyleCnt="0">
        <dgm:presLayoutVars>
          <dgm:dir/>
          <dgm:animOne val="branch"/>
          <dgm:animLvl val="lvl"/>
        </dgm:presLayoutVars>
      </dgm:prSet>
      <dgm:spPr/>
    </dgm:pt>
    <dgm:pt modelId="{D7BB2649-B0DD-4BFA-BBCD-7BC51CA01727}" type="pres">
      <dgm:prSet presAssocID="{314BD24C-38F5-452E-8FF7-B34F9F00BDE1}" presName="thickLine" presStyleLbl="alignNode1" presStyleIdx="0" presStyleCnt="7"/>
      <dgm:spPr/>
    </dgm:pt>
    <dgm:pt modelId="{37771B01-65A4-4458-8F5C-AEA8FE3F59ED}" type="pres">
      <dgm:prSet presAssocID="{314BD24C-38F5-452E-8FF7-B34F9F00BDE1}" presName="horz1" presStyleCnt="0"/>
      <dgm:spPr/>
    </dgm:pt>
    <dgm:pt modelId="{AA6BE539-C546-488E-8276-F7B0AD23CE98}" type="pres">
      <dgm:prSet presAssocID="{314BD24C-38F5-452E-8FF7-B34F9F00BDE1}" presName="tx1" presStyleLbl="revTx" presStyleIdx="0" presStyleCnt="7"/>
      <dgm:spPr/>
    </dgm:pt>
    <dgm:pt modelId="{F6B2F3F2-93D5-40FF-8C66-623F5C69EA75}" type="pres">
      <dgm:prSet presAssocID="{314BD24C-38F5-452E-8FF7-B34F9F00BDE1}" presName="vert1" presStyleCnt="0"/>
      <dgm:spPr/>
    </dgm:pt>
    <dgm:pt modelId="{5D261C8D-EDC0-460A-87C2-0B83048D7E8E}" type="pres">
      <dgm:prSet presAssocID="{BB18F404-E9F7-4B18-B628-FD4B98C70DDB}" presName="thickLine" presStyleLbl="alignNode1" presStyleIdx="1" presStyleCnt="7"/>
      <dgm:spPr/>
    </dgm:pt>
    <dgm:pt modelId="{AB48C555-5629-4EA1-B7A4-FB7967270424}" type="pres">
      <dgm:prSet presAssocID="{BB18F404-E9F7-4B18-B628-FD4B98C70DDB}" presName="horz1" presStyleCnt="0"/>
      <dgm:spPr/>
    </dgm:pt>
    <dgm:pt modelId="{F790150E-9E38-4CE1-90F8-69AD4E00400A}" type="pres">
      <dgm:prSet presAssocID="{BB18F404-E9F7-4B18-B628-FD4B98C70DDB}" presName="tx1" presStyleLbl="revTx" presStyleIdx="1" presStyleCnt="7"/>
      <dgm:spPr/>
    </dgm:pt>
    <dgm:pt modelId="{B77E30D8-A859-4B32-A7D1-F38A7FC53B32}" type="pres">
      <dgm:prSet presAssocID="{BB18F404-E9F7-4B18-B628-FD4B98C70DDB}" presName="vert1" presStyleCnt="0"/>
      <dgm:spPr/>
    </dgm:pt>
    <dgm:pt modelId="{1CAD75D0-B5FF-4206-AC47-EDADAEB5A411}" type="pres">
      <dgm:prSet presAssocID="{8AB34154-9F9C-4B94-AD4C-07C1724AFDA5}" presName="thickLine" presStyleLbl="alignNode1" presStyleIdx="2" presStyleCnt="7"/>
      <dgm:spPr/>
    </dgm:pt>
    <dgm:pt modelId="{B7F32BA4-18A5-4472-8A33-A423500FF05E}" type="pres">
      <dgm:prSet presAssocID="{8AB34154-9F9C-4B94-AD4C-07C1724AFDA5}" presName="horz1" presStyleCnt="0"/>
      <dgm:spPr/>
    </dgm:pt>
    <dgm:pt modelId="{26E2BCB3-AF8A-43C9-900D-0CE9AA81BCFA}" type="pres">
      <dgm:prSet presAssocID="{8AB34154-9F9C-4B94-AD4C-07C1724AFDA5}" presName="tx1" presStyleLbl="revTx" presStyleIdx="2" presStyleCnt="7"/>
      <dgm:spPr/>
    </dgm:pt>
    <dgm:pt modelId="{1A2E52FB-6D88-48F9-8167-2B0EE75ADB5E}" type="pres">
      <dgm:prSet presAssocID="{8AB34154-9F9C-4B94-AD4C-07C1724AFDA5}" presName="vert1" presStyleCnt="0"/>
      <dgm:spPr/>
    </dgm:pt>
    <dgm:pt modelId="{8BA409DE-C738-4F35-910B-09F3A0481125}" type="pres">
      <dgm:prSet presAssocID="{0A320CB2-06FA-41B1-8BF2-662A3F00DC21}" presName="thickLine" presStyleLbl="alignNode1" presStyleIdx="3" presStyleCnt="7"/>
      <dgm:spPr/>
    </dgm:pt>
    <dgm:pt modelId="{360BBCFD-CCA3-4161-8213-13E86AE7B3DC}" type="pres">
      <dgm:prSet presAssocID="{0A320CB2-06FA-41B1-8BF2-662A3F00DC21}" presName="horz1" presStyleCnt="0"/>
      <dgm:spPr/>
    </dgm:pt>
    <dgm:pt modelId="{14D8CB73-3101-42BB-8702-674C6604642E}" type="pres">
      <dgm:prSet presAssocID="{0A320CB2-06FA-41B1-8BF2-662A3F00DC21}" presName="tx1" presStyleLbl="revTx" presStyleIdx="3" presStyleCnt="7"/>
      <dgm:spPr/>
    </dgm:pt>
    <dgm:pt modelId="{F39B0EA8-433E-4E93-9A41-6FABC39ECFD3}" type="pres">
      <dgm:prSet presAssocID="{0A320CB2-06FA-41B1-8BF2-662A3F00DC21}" presName="vert1" presStyleCnt="0"/>
      <dgm:spPr/>
    </dgm:pt>
    <dgm:pt modelId="{059864E9-1295-48CD-958B-677168D3BDAC}" type="pres">
      <dgm:prSet presAssocID="{4B77128F-F431-42E9-BDBF-2A35FB271CBB}" presName="thickLine" presStyleLbl="alignNode1" presStyleIdx="4" presStyleCnt="7"/>
      <dgm:spPr/>
    </dgm:pt>
    <dgm:pt modelId="{CD26094F-CD46-443D-A305-D8E712849DF1}" type="pres">
      <dgm:prSet presAssocID="{4B77128F-F431-42E9-BDBF-2A35FB271CBB}" presName="horz1" presStyleCnt="0"/>
      <dgm:spPr/>
    </dgm:pt>
    <dgm:pt modelId="{B1340D76-4BBF-4EDB-8874-576100880C5D}" type="pres">
      <dgm:prSet presAssocID="{4B77128F-F431-42E9-BDBF-2A35FB271CBB}" presName="tx1" presStyleLbl="revTx" presStyleIdx="4" presStyleCnt="7"/>
      <dgm:spPr/>
    </dgm:pt>
    <dgm:pt modelId="{67579EB9-9ABE-404D-AD15-F04CEDA8895D}" type="pres">
      <dgm:prSet presAssocID="{4B77128F-F431-42E9-BDBF-2A35FB271CBB}" presName="vert1" presStyleCnt="0"/>
      <dgm:spPr/>
    </dgm:pt>
    <dgm:pt modelId="{1505521C-E24A-4DA1-9319-37D3E5D9E28E}" type="pres">
      <dgm:prSet presAssocID="{F2676EA4-7E0C-432C-AD08-AAEEC7CB566F}" presName="thickLine" presStyleLbl="alignNode1" presStyleIdx="5" presStyleCnt="7"/>
      <dgm:spPr/>
    </dgm:pt>
    <dgm:pt modelId="{E1F90CA5-B9C5-4DA8-9F2E-760EB0375739}" type="pres">
      <dgm:prSet presAssocID="{F2676EA4-7E0C-432C-AD08-AAEEC7CB566F}" presName="horz1" presStyleCnt="0"/>
      <dgm:spPr/>
    </dgm:pt>
    <dgm:pt modelId="{F5529987-2386-49F1-A993-FD1BAE658095}" type="pres">
      <dgm:prSet presAssocID="{F2676EA4-7E0C-432C-AD08-AAEEC7CB566F}" presName="tx1" presStyleLbl="revTx" presStyleIdx="5" presStyleCnt="7"/>
      <dgm:spPr/>
    </dgm:pt>
    <dgm:pt modelId="{7CA16C71-7C8A-45D6-8FE9-8B6D1D50306D}" type="pres">
      <dgm:prSet presAssocID="{F2676EA4-7E0C-432C-AD08-AAEEC7CB566F}" presName="vert1" presStyleCnt="0"/>
      <dgm:spPr/>
    </dgm:pt>
    <dgm:pt modelId="{29B5EFC3-DC2F-46B3-BC5E-30AA6A156BE1}" type="pres">
      <dgm:prSet presAssocID="{64C3AF87-3747-4A87-93B3-31A66A4E6390}" presName="thickLine" presStyleLbl="alignNode1" presStyleIdx="6" presStyleCnt="7"/>
      <dgm:spPr/>
    </dgm:pt>
    <dgm:pt modelId="{B754B1CB-4712-4F9E-978B-C9BB7B63320A}" type="pres">
      <dgm:prSet presAssocID="{64C3AF87-3747-4A87-93B3-31A66A4E6390}" presName="horz1" presStyleCnt="0"/>
      <dgm:spPr/>
    </dgm:pt>
    <dgm:pt modelId="{00A9D43A-0209-43A1-9D12-BA01C302AA31}" type="pres">
      <dgm:prSet presAssocID="{64C3AF87-3747-4A87-93B3-31A66A4E6390}" presName="tx1" presStyleLbl="revTx" presStyleIdx="6" presStyleCnt="7"/>
      <dgm:spPr/>
    </dgm:pt>
    <dgm:pt modelId="{69703683-2603-4984-87DF-70258EB72101}" type="pres">
      <dgm:prSet presAssocID="{64C3AF87-3747-4A87-93B3-31A66A4E6390}" presName="vert1" presStyleCnt="0"/>
      <dgm:spPr/>
    </dgm:pt>
  </dgm:ptLst>
  <dgm:cxnLst>
    <dgm:cxn modelId="{515D8A19-4F1F-4F24-87C9-EC8E17193B67}" type="presOf" srcId="{4B77128F-F431-42E9-BDBF-2A35FB271CBB}" destId="{B1340D76-4BBF-4EDB-8874-576100880C5D}" srcOrd="0" destOrd="0" presId="urn:microsoft.com/office/officeart/2008/layout/LinedList"/>
    <dgm:cxn modelId="{DBC5C61B-248A-4C24-A478-7C313B5116CD}" type="presOf" srcId="{0A320CB2-06FA-41B1-8BF2-662A3F00DC21}" destId="{14D8CB73-3101-42BB-8702-674C6604642E}" srcOrd="0" destOrd="0" presId="urn:microsoft.com/office/officeart/2008/layout/LinedList"/>
    <dgm:cxn modelId="{BB52B81C-DC23-40BD-B449-0882AA3DDC78}" type="presOf" srcId="{314BD24C-38F5-452E-8FF7-B34F9F00BDE1}" destId="{AA6BE539-C546-488E-8276-F7B0AD23CE98}" srcOrd="0" destOrd="0" presId="urn:microsoft.com/office/officeart/2008/layout/LinedList"/>
    <dgm:cxn modelId="{6BFA8633-C53B-47DE-8ADC-3D43D6CA694E}" type="presOf" srcId="{64C3AF87-3747-4A87-93B3-31A66A4E6390}" destId="{00A9D43A-0209-43A1-9D12-BA01C302AA31}" srcOrd="0" destOrd="0" presId="urn:microsoft.com/office/officeart/2008/layout/LinedList"/>
    <dgm:cxn modelId="{7C33033F-223B-4499-8E8B-7A4463EA4C2B}" type="presOf" srcId="{8AB34154-9F9C-4B94-AD4C-07C1724AFDA5}" destId="{26E2BCB3-AF8A-43C9-900D-0CE9AA81BCFA}" srcOrd="0" destOrd="0" presId="urn:microsoft.com/office/officeart/2008/layout/LinedList"/>
    <dgm:cxn modelId="{BEDB965B-C300-433B-910A-F62978257183}" srcId="{0861611B-5DE5-4132-B11A-0C69AC4AE334}" destId="{0A320CB2-06FA-41B1-8BF2-662A3F00DC21}" srcOrd="3" destOrd="0" parTransId="{68604B03-5D19-406B-88A6-F741C8A3F965}" sibTransId="{E69DFADF-A1AC-4572-96F1-60659595FCB0}"/>
    <dgm:cxn modelId="{96F3A46B-6177-440F-A744-29860DDF9742}" type="presOf" srcId="{F2676EA4-7E0C-432C-AD08-AAEEC7CB566F}" destId="{F5529987-2386-49F1-A993-FD1BAE658095}" srcOrd="0" destOrd="0" presId="urn:microsoft.com/office/officeart/2008/layout/LinedList"/>
    <dgm:cxn modelId="{09C3DD56-8574-4FF3-A8D1-E33FC8A8B51A}" srcId="{0861611B-5DE5-4132-B11A-0C69AC4AE334}" destId="{F2676EA4-7E0C-432C-AD08-AAEEC7CB566F}" srcOrd="5" destOrd="0" parTransId="{86245C9C-AD41-438B-BD37-7FD58F788DF0}" sibTransId="{F57D90CE-F3A0-4DEC-8BA1-5DD50C402694}"/>
    <dgm:cxn modelId="{2FF64881-53FF-4377-9E8D-59B1C85632CF}" srcId="{0861611B-5DE5-4132-B11A-0C69AC4AE334}" destId="{4B77128F-F431-42E9-BDBF-2A35FB271CBB}" srcOrd="4" destOrd="0" parTransId="{2BB63387-A40F-48DE-86C0-B018D803ABE4}" sibTransId="{0932F2C4-B871-418B-8DAC-DE47CEC6E833}"/>
    <dgm:cxn modelId="{1DEB3291-9BAC-4637-99B9-C8E8736F1C1A}" srcId="{0861611B-5DE5-4132-B11A-0C69AC4AE334}" destId="{314BD24C-38F5-452E-8FF7-B34F9F00BDE1}" srcOrd="0" destOrd="0" parTransId="{0F9B8A16-334D-446E-803E-88D8BE2A5C67}" sibTransId="{21AEC64A-4A32-4C78-B4D8-73B58A65BE6A}"/>
    <dgm:cxn modelId="{0D1CA192-D025-4C35-8EB1-E900AD01949D}" srcId="{0861611B-5DE5-4132-B11A-0C69AC4AE334}" destId="{8AB34154-9F9C-4B94-AD4C-07C1724AFDA5}" srcOrd="2" destOrd="0" parTransId="{BF5CF751-B3AD-48BB-B88D-8DA661BE7A5C}" sibTransId="{3BE16EF6-9E28-4643-ACA2-970AB3412C76}"/>
    <dgm:cxn modelId="{6B46B797-C163-4FCF-A7E9-F247EB889F1B}" type="presOf" srcId="{BB18F404-E9F7-4B18-B628-FD4B98C70DDB}" destId="{F790150E-9E38-4CE1-90F8-69AD4E00400A}" srcOrd="0" destOrd="0" presId="urn:microsoft.com/office/officeart/2008/layout/LinedList"/>
    <dgm:cxn modelId="{CBF2D099-769C-4A1B-B503-5C10C9D7738F}" srcId="{0861611B-5DE5-4132-B11A-0C69AC4AE334}" destId="{BB18F404-E9F7-4B18-B628-FD4B98C70DDB}" srcOrd="1" destOrd="0" parTransId="{CB854782-255B-43DC-8DCF-293C9E3AE2A8}" sibTransId="{AE988C27-59F7-4001-9DEA-FBCF1168E94A}"/>
    <dgm:cxn modelId="{ED58F0A3-DF94-45D8-B387-6EF881C029AA}" type="presOf" srcId="{0861611B-5DE5-4132-B11A-0C69AC4AE334}" destId="{D8B8DFEA-701C-4FDE-BDC9-7BAF28F742BF}" srcOrd="0" destOrd="0" presId="urn:microsoft.com/office/officeart/2008/layout/LinedList"/>
    <dgm:cxn modelId="{4FBF30C9-FFAC-482F-BDFF-6575E99196E7}" srcId="{0861611B-5DE5-4132-B11A-0C69AC4AE334}" destId="{64C3AF87-3747-4A87-93B3-31A66A4E6390}" srcOrd="6" destOrd="0" parTransId="{ED917831-1974-4A35-8DEF-744091C3BAD4}" sibTransId="{3EDB1B93-CF0D-4CE3-A2B4-60488AF35841}"/>
    <dgm:cxn modelId="{BAA7EC9B-A33A-4247-919F-4E622F7896DA}" type="presParOf" srcId="{D8B8DFEA-701C-4FDE-BDC9-7BAF28F742BF}" destId="{D7BB2649-B0DD-4BFA-BBCD-7BC51CA01727}" srcOrd="0" destOrd="0" presId="urn:microsoft.com/office/officeart/2008/layout/LinedList"/>
    <dgm:cxn modelId="{F679D07D-1635-4B76-BF2A-EFB2A2BA7E63}" type="presParOf" srcId="{D8B8DFEA-701C-4FDE-BDC9-7BAF28F742BF}" destId="{37771B01-65A4-4458-8F5C-AEA8FE3F59ED}" srcOrd="1" destOrd="0" presId="urn:microsoft.com/office/officeart/2008/layout/LinedList"/>
    <dgm:cxn modelId="{52EA7FF0-1F91-4D18-B94E-F0FB67FF4109}" type="presParOf" srcId="{37771B01-65A4-4458-8F5C-AEA8FE3F59ED}" destId="{AA6BE539-C546-488E-8276-F7B0AD23CE98}" srcOrd="0" destOrd="0" presId="urn:microsoft.com/office/officeart/2008/layout/LinedList"/>
    <dgm:cxn modelId="{F95B2F2F-B854-4AA6-8952-D56BA68F451D}" type="presParOf" srcId="{37771B01-65A4-4458-8F5C-AEA8FE3F59ED}" destId="{F6B2F3F2-93D5-40FF-8C66-623F5C69EA75}" srcOrd="1" destOrd="0" presId="urn:microsoft.com/office/officeart/2008/layout/LinedList"/>
    <dgm:cxn modelId="{9FC83FD8-7E29-4ED2-A67A-1B07D269FFFF}" type="presParOf" srcId="{D8B8DFEA-701C-4FDE-BDC9-7BAF28F742BF}" destId="{5D261C8D-EDC0-460A-87C2-0B83048D7E8E}" srcOrd="2" destOrd="0" presId="urn:microsoft.com/office/officeart/2008/layout/LinedList"/>
    <dgm:cxn modelId="{379A5611-5C5F-40EC-975F-C5CAC4ACF5E3}" type="presParOf" srcId="{D8B8DFEA-701C-4FDE-BDC9-7BAF28F742BF}" destId="{AB48C555-5629-4EA1-B7A4-FB7967270424}" srcOrd="3" destOrd="0" presId="urn:microsoft.com/office/officeart/2008/layout/LinedList"/>
    <dgm:cxn modelId="{23C4E7A5-3F80-463F-9129-41CB17D8B124}" type="presParOf" srcId="{AB48C555-5629-4EA1-B7A4-FB7967270424}" destId="{F790150E-9E38-4CE1-90F8-69AD4E00400A}" srcOrd="0" destOrd="0" presId="urn:microsoft.com/office/officeart/2008/layout/LinedList"/>
    <dgm:cxn modelId="{B077A2EA-B444-4E5C-8767-FC9782966AC5}" type="presParOf" srcId="{AB48C555-5629-4EA1-B7A4-FB7967270424}" destId="{B77E30D8-A859-4B32-A7D1-F38A7FC53B32}" srcOrd="1" destOrd="0" presId="urn:microsoft.com/office/officeart/2008/layout/LinedList"/>
    <dgm:cxn modelId="{91F74495-1E27-4E50-B0E8-F5A0E2D820C2}" type="presParOf" srcId="{D8B8DFEA-701C-4FDE-BDC9-7BAF28F742BF}" destId="{1CAD75D0-B5FF-4206-AC47-EDADAEB5A411}" srcOrd="4" destOrd="0" presId="urn:microsoft.com/office/officeart/2008/layout/LinedList"/>
    <dgm:cxn modelId="{4DBE6E3A-76E8-4C27-94E5-056B0699ACC7}" type="presParOf" srcId="{D8B8DFEA-701C-4FDE-BDC9-7BAF28F742BF}" destId="{B7F32BA4-18A5-4472-8A33-A423500FF05E}" srcOrd="5" destOrd="0" presId="urn:microsoft.com/office/officeart/2008/layout/LinedList"/>
    <dgm:cxn modelId="{DA8CCA03-8FFC-49C6-8E5C-426366F7E3FE}" type="presParOf" srcId="{B7F32BA4-18A5-4472-8A33-A423500FF05E}" destId="{26E2BCB3-AF8A-43C9-900D-0CE9AA81BCFA}" srcOrd="0" destOrd="0" presId="urn:microsoft.com/office/officeart/2008/layout/LinedList"/>
    <dgm:cxn modelId="{29A2DABF-E03E-43E0-87CC-3BB7803EC8B1}" type="presParOf" srcId="{B7F32BA4-18A5-4472-8A33-A423500FF05E}" destId="{1A2E52FB-6D88-48F9-8167-2B0EE75ADB5E}" srcOrd="1" destOrd="0" presId="urn:microsoft.com/office/officeart/2008/layout/LinedList"/>
    <dgm:cxn modelId="{4B9BA09E-3740-4EC9-9E15-143FED3FFE0A}" type="presParOf" srcId="{D8B8DFEA-701C-4FDE-BDC9-7BAF28F742BF}" destId="{8BA409DE-C738-4F35-910B-09F3A0481125}" srcOrd="6" destOrd="0" presId="urn:microsoft.com/office/officeart/2008/layout/LinedList"/>
    <dgm:cxn modelId="{0A39C251-0349-478D-A2B7-10F32AF153FC}" type="presParOf" srcId="{D8B8DFEA-701C-4FDE-BDC9-7BAF28F742BF}" destId="{360BBCFD-CCA3-4161-8213-13E86AE7B3DC}" srcOrd="7" destOrd="0" presId="urn:microsoft.com/office/officeart/2008/layout/LinedList"/>
    <dgm:cxn modelId="{BAAF9286-EE74-459C-A4CC-40BDD0272EB3}" type="presParOf" srcId="{360BBCFD-CCA3-4161-8213-13E86AE7B3DC}" destId="{14D8CB73-3101-42BB-8702-674C6604642E}" srcOrd="0" destOrd="0" presId="urn:microsoft.com/office/officeart/2008/layout/LinedList"/>
    <dgm:cxn modelId="{63DBA5E9-31D7-4A2E-92D9-E11B7C3539FA}" type="presParOf" srcId="{360BBCFD-CCA3-4161-8213-13E86AE7B3DC}" destId="{F39B0EA8-433E-4E93-9A41-6FABC39ECFD3}" srcOrd="1" destOrd="0" presId="urn:microsoft.com/office/officeart/2008/layout/LinedList"/>
    <dgm:cxn modelId="{01770B3E-C741-4BB6-838C-8736166D3515}" type="presParOf" srcId="{D8B8DFEA-701C-4FDE-BDC9-7BAF28F742BF}" destId="{059864E9-1295-48CD-958B-677168D3BDAC}" srcOrd="8" destOrd="0" presId="urn:microsoft.com/office/officeart/2008/layout/LinedList"/>
    <dgm:cxn modelId="{F9B6A7A8-48C8-418F-B8FF-24FF5380A507}" type="presParOf" srcId="{D8B8DFEA-701C-4FDE-BDC9-7BAF28F742BF}" destId="{CD26094F-CD46-443D-A305-D8E712849DF1}" srcOrd="9" destOrd="0" presId="urn:microsoft.com/office/officeart/2008/layout/LinedList"/>
    <dgm:cxn modelId="{76419B36-6EEC-4CA7-A171-37D94DE7998E}" type="presParOf" srcId="{CD26094F-CD46-443D-A305-D8E712849DF1}" destId="{B1340D76-4BBF-4EDB-8874-576100880C5D}" srcOrd="0" destOrd="0" presId="urn:microsoft.com/office/officeart/2008/layout/LinedList"/>
    <dgm:cxn modelId="{8EECE827-07BD-432A-94A6-EDBAC244C479}" type="presParOf" srcId="{CD26094F-CD46-443D-A305-D8E712849DF1}" destId="{67579EB9-9ABE-404D-AD15-F04CEDA8895D}" srcOrd="1" destOrd="0" presId="urn:microsoft.com/office/officeart/2008/layout/LinedList"/>
    <dgm:cxn modelId="{38246C42-3AB8-4C54-9360-144D016B1439}" type="presParOf" srcId="{D8B8DFEA-701C-4FDE-BDC9-7BAF28F742BF}" destId="{1505521C-E24A-4DA1-9319-37D3E5D9E28E}" srcOrd="10" destOrd="0" presId="urn:microsoft.com/office/officeart/2008/layout/LinedList"/>
    <dgm:cxn modelId="{75ADD759-7C39-45F2-815B-17F055597DBF}" type="presParOf" srcId="{D8B8DFEA-701C-4FDE-BDC9-7BAF28F742BF}" destId="{E1F90CA5-B9C5-4DA8-9F2E-760EB0375739}" srcOrd="11" destOrd="0" presId="urn:microsoft.com/office/officeart/2008/layout/LinedList"/>
    <dgm:cxn modelId="{B42DC8B1-2C6A-4886-B155-2272082E21B9}" type="presParOf" srcId="{E1F90CA5-B9C5-4DA8-9F2E-760EB0375739}" destId="{F5529987-2386-49F1-A993-FD1BAE658095}" srcOrd="0" destOrd="0" presId="urn:microsoft.com/office/officeart/2008/layout/LinedList"/>
    <dgm:cxn modelId="{2A340E4A-2110-4DDE-BD78-D4EA255A51A0}" type="presParOf" srcId="{E1F90CA5-B9C5-4DA8-9F2E-760EB0375739}" destId="{7CA16C71-7C8A-45D6-8FE9-8B6D1D50306D}" srcOrd="1" destOrd="0" presId="urn:microsoft.com/office/officeart/2008/layout/LinedList"/>
    <dgm:cxn modelId="{B11BE57D-1AC4-4ACC-B88E-A4257C3442EF}" type="presParOf" srcId="{D8B8DFEA-701C-4FDE-BDC9-7BAF28F742BF}" destId="{29B5EFC3-DC2F-46B3-BC5E-30AA6A156BE1}" srcOrd="12" destOrd="0" presId="urn:microsoft.com/office/officeart/2008/layout/LinedList"/>
    <dgm:cxn modelId="{C8BE89A8-16D5-47C8-992E-AE9C9A11D0D6}" type="presParOf" srcId="{D8B8DFEA-701C-4FDE-BDC9-7BAF28F742BF}" destId="{B754B1CB-4712-4F9E-978B-C9BB7B63320A}" srcOrd="13" destOrd="0" presId="urn:microsoft.com/office/officeart/2008/layout/LinedList"/>
    <dgm:cxn modelId="{5D29DD8D-5877-4FB4-A10A-A0426B16F53A}" type="presParOf" srcId="{B754B1CB-4712-4F9E-978B-C9BB7B63320A}" destId="{00A9D43A-0209-43A1-9D12-BA01C302AA31}" srcOrd="0" destOrd="0" presId="urn:microsoft.com/office/officeart/2008/layout/LinedList"/>
    <dgm:cxn modelId="{D01E6118-728B-4B54-9089-CB60B97F7A2D}" type="presParOf" srcId="{B754B1CB-4712-4F9E-978B-C9BB7B63320A}" destId="{69703683-2603-4984-87DF-70258EB7210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61611B-5DE5-4132-B11A-0C69AC4AE334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14BD24C-38F5-452E-8FF7-B34F9F00BDE1}">
      <dgm:prSet/>
      <dgm:spPr/>
      <dgm:t>
        <a:bodyPr/>
        <a:lstStyle/>
        <a:p>
          <a:pPr rtl="0"/>
          <a:r>
            <a:rPr lang="en-US" dirty="0"/>
            <a:t>* </a:t>
          </a:r>
          <a:r>
            <a:rPr lang="en-US" dirty="0">
              <a:latin typeface="Bembo"/>
            </a:rPr>
            <a:t>Phrases </a:t>
          </a:r>
          <a:r>
            <a:rPr lang="en-US" dirty="0" err="1">
              <a:latin typeface="Bembo"/>
            </a:rPr>
            <a:t>courtes</a:t>
          </a:r>
          <a:r>
            <a:rPr lang="en-US" dirty="0">
              <a:latin typeface="Bembo"/>
            </a:rPr>
            <a:t> et </a:t>
          </a:r>
          <a:r>
            <a:rPr lang="en-US" dirty="0" err="1">
              <a:latin typeface="Bembo"/>
            </a:rPr>
            <a:t>percutantes</a:t>
          </a:r>
          <a:r>
            <a:rPr lang="en-US" dirty="0">
              <a:latin typeface="Bembo"/>
            </a:rPr>
            <a:t> (15-20 </a:t>
          </a:r>
          <a:r>
            <a:rPr lang="en-US" dirty="0" err="1">
              <a:latin typeface="Bembo"/>
            </a:rPr>
            <a:t>lignes</a:t>
          </a:r>
          <a:r>
            <a:rPr lang="en-US" dirty="0">
              <a:latin typeface="Bembo"/>
            </a:rPr>
            <a:t>)</a:t>
          </a:r>
          <a:endParaRPr lang="en-US" dirty="0"/>
        </a:p>
      </dgm:t>
    </dgm:pt>
    <dgm:pt modelId="{0F9B8A16-334D-446E-803E-88D8BE2A5C67}" type="parTrans" cxnId="{1DEB3291-9BAC-4637-99B9-C8E8736F1C1A}">
      <dgm:prSet/>
      <dgm:spPr/>
      <dgm:t>
        <a:bodyPr/>
        <a:lstStyle/>
        <a:p>
          <a:endParaRPr lang="en-US"/>
        </a:p>
      </dgm:t>
    </dgm:pt>
    <dgm:pt modelId="{21AEC64A-4A32-4C78-B4D8-73B58A65BE6A}" type="sibTrans" cxnId="{1DEB3291-9BAC-4637-99B9-C8E8736F1C1A}">
      <dgm:prSet/>
      <dgm:spPr/>
      <dgm:t>
        <a:bodyPr/>
        <a:lstStyle/>
        <a:p>
          <a:endParaRPr lang="en-US"/>
        </a:p>
      </dgm:t>
    </dgm:pt>
    <dgm:pt modelId="{BB18F404-E9F7-4B18-B628-FD4B98C70DDB}">
      <dgm:prSet/>
      <dgm:spPr/>
      <dgm:t>
        <a:bodyPr/>
        <a:lstStyle/>
        <a:p>
          <a:pPr rtl="0"/>
          <a:r>
            <a:rPr lang="en-US" dirty="0"/>
            <a:t>* </a:t>
          </a:r>
          <a:r>
            <a:rPr lang="en-US" dirty="0">
              <a:latin typeface="Bembo"/>
            </a:rPr>
            <a:t>Verbes </a:t>
          </a:r>
          <a:r>
            <a:rPr lang="en-US" dirty="0" err="1">
              <a:latin typeface="Bembo"/>
            </a:rPr>
            <a:t>d'action</a:t>
          </a:r>
          <a:r>
            <a:rPr lang="en-US" dirty="0">
              <a:latin typeface="Bembo"/>
            </a:rPr>
            <a:t>, exemples concrets</a:t>
          </a:r>
          <a:endParaRPr lang="en-US" dirty="0"/>
        </a:p>
      </dgm:t>
    </dgm:pt>
    <dgm:pt modelId="{CB854782-255B-43DC-8DCF-293C9E3AE2A8}" type="parTrans" cxnId="{CBF2D099-769C-4A1B-B503-5C10C9D7738F}">
      <dgm:prSet/>
      <dgm:spPr/>
      <dgm:t>
        <a:bodyPr/>
        <a:lstStyle/>
        <a:p>
          <a:endParaRPr lang="en-US"/>
        </a:p>
      </dgm:t>
    </dgm:pt>
    <dgm:pt modelId="{AE988C27-59F7-4001-9DEA-FBCF1168E94A}" type="sibTrans" cxnId="{CBF2D099-769C-4A1B-B503-5C10C9D7738F}">
      <dgm:prSet/>
      <dgm:spPr/>
      <dgm:t>
        <a:bodyPr/>
        <a:lstStyle/>
        <a:p>
          <a:endParaRPr lang="en-US"/>
        </a:p>
      </dgm:t>
    </dgm:pt>
    <dgm:pt modelId="{8AB34154-9F9C-4B94-AD4C-07C1724AFDA5}">
      <dgm:prSet/>
      <dgm:spPr/>
      <dgm:t>
        <a:bodyPr/>
        <a:lstStyle/>
        <a:p>
          <a:pPr rtl="0"/>
          <a:r>
            <a:rPr lang="en-US" dirty="0"/>
            <a:t>* </a:t>
          </a:r>
          <a:r>
            <a:rPr lang="en-US" dirty="0" err="1">
              <a:latin typeface="Bembo"/>
            </a:rPr>
            <a:t>Qu'est-ce</a:t>
          </a:r>
          <a:r>
            <a:rPr lang="en-US" dirty="0">
              <a:latin typeface="Bembo"/>
            </a:rPr>
            <a:t> que </a:t>
          </a:r>
          <a:r>
            <a:rPr lang="en-US" dirty="0" err="1">
              <a:latin typeface="Bembo"/>
            </a:rPr>
            <a:t>vous</a:t>
          </a:r>
          <a:r>
            <a:rPr lang="en-US" dirty="0">
              <a:latin typeface="Bembo"/>
            </a:rPr>
            <a:t> </a:t>
          </a:r>
          <a:r>
            <a:rPr lang="en-US" dirty="0" err="1">
              <a:latin typeface="Bembo"/>
            </a:rPr>
            <a:t>apportez</a:t>
          </a:r>
          <a:r>
            <a:rPr lang="en-US" dirty="0">
              <a:latin typeface="Bembo"/>
            </a:rPr>
            <a:t> au milieu?</a:t>
          </a:r>
          <a:endParaRPr lang="en-US" dirty="0"/>
        </a:p>
      </dgm:t>
    </dgm:pt>
    <dgm:pt modelId="{BF5CF751-B3AD-48BB-B88D-8DA661BE7A5C}" type="parTrans" cxnId="{0D1CA192-D025-4C35-8EB1-E900AD01949D}">
      <dgm:prSet/>
      <dgm:spPr/>
      <dgm:t>
        <a:bodyPr/>
        <a:lstStyle/>
        <a:p>
          <a:endParaRPr lang="en-US"/>
        </a:p>
      </dgm:t>
    </dgm:pt>
    <dgm:pt modelId="{3BE16EF6-9E28-4643-ACA2-970AB3412C76}" type="sibTrans" cxnId="{0D1CA192-D025-4C35-8EB1-E900AD01949D}">
      <dgm:prSet/>
      <dgm:spPr/>
      <dgm:t>
        <a:bodyPr/>
        <a:lstStyle/>
        <a:p>
          <a:endParaRPr lang="en-US"/>
        </a:p>
      </dgm:t>
    </dgm:pt>
    <dgm:pt modelId="{0A320CB2-06FA-41B1-8BF2-662A3F00DC21}">
      <dgm:prSet/>
      <dgm:spPr/>
      <dgm:t>
        <a:bodyPr/>
        <a:lstStyle/>
        <a:p>
          <a:pPr rtl="0"/>
          <a:r>
            <a:rPr lang="en-US" dirty="0"/>
            <a:t>* </a:t>
          </a:r>
          <a:r>
            <a:rPr lang="en-US" dirty="0" err="1">
              <a:latin typeface="Bembo"/>
            </a:rPr>
            <a:t>Personnalisée</a:t>
          </a:r>
          <a:r>
            <a:rPr lang="en-US" dirty="0">
              <a:latin typeface="Bembo"/>
            </a:rPr>
            <a:t> au poste à combler</a:t>
          </a:r>
          <a:endParaRPr lang="en-US" dirty="0"/>
        </a:p>
      </dgm:t>
    </dgm:pt>
    <dgm:pt modelId="{68604B03-5D19-406B-88A6-F741C8A3F965}" type="parTrans" cxnId="{BEDB965B-C300-433B-910A-F62978257183}">
      <dgm:prSet/>
      <dgm:spPr/>
      <dgm:t>
        <a:bodyPr/>
        <a:lstStyle/>
        <a:p>
          <a:endParaRPr lang="en-US"/>
        </a:p>
      </dgm:t>
    </dgm:pt>
    <dgm:pt modelId="{E69DFADF-A1AC-4572-96F1-60659595FCB0}" type="sibTrans" cxnId="{BEDB965B-C300-433B-910A-F62978257183}">
      <dgm:prSet/>
      <dgm:spPr/>
      <dgm:t>
        <a:bodyPr/>
        <a:lstStyle/>
        <a:p>
          <a:endParaRPr lang="en-US"/>
        </a:p>
      </dgm:t>
    </dgm:pt>
    <dgm:pt modelId="{D8B8DFEA-701C-4FDE-BDC9-7BAF28F742BF}" type="pres">
      <dgm:prSet presAssocID="{0861611B-5DE5-4132-B11A-0C69AC4AE334}" presName="vert0" presStyleCnt="0">
        <dgm:presLayoutVars>
          <dgm:dir/>
          <dgm:animOne val="branch"/>
          <dgm:animLvl val="lvl"/>
        </dgm:presLayoutVars>
      </dgm:prSet>
      <dgm:spPr/>
    </dgm:pt>
    <dgm:pt modelId="{D7BB2649-B0DD-4BFA-BBCD-7BC51CA01727}" type="pres">
      <dgm:prSet presAssocID="{314BD24C-38F5-452E-8FF7-B34F9F00BDE1}" presName="thickLine" presStyleLbl="alignNode1" presStyleIdx="0" presStyleCnt="4"/>
      <dgm:spPr/>
    </dgm:pt>
    <dgm:pt modelId="{37771B01-65A4-4458-8F5C-AEA8FE3F59ED}" type="pres">
      <dgm:prSet presAssocID="{314BD24C-38F5-452E-8FF7-B34F9F00BDE1}" presName="horz1" presStyleCnt="0"/>
      <dgm:spPr/>
    </dgm:pt>
    <dgm:pt modelId="{AA6BE539-C546-488E-8276-F7B0AD23CE98}" type="pres">
      <dgm:prSet presAssocID="{314BD24C-38F5-452E-8FF7-B34F9F00BDE1}" presName="tx1" presStyleLbl="revTx" presStyleIdx="0" presStyleCnt="4"/>
      <dgm:spPr/>
    </dgm:pt>
    <dgm:pt modelId="{F6B2F3F2-93D5-40FF-8C66-623F5C69EA75}" type="pres">
      <dgm:prSet presAssocID="{314BD24C-38F5-452E-8FF7-B34F9F00BDE1}" presName="vert1" presStyleCnt="0"/>
      <dgm:spPr/>
    </dgm:pt>
    <dgm:pt modelId="{5D261C8D-EDC0-460A-87C2-0B83048D7E8E}" type="pres">
      <dgm:prSet presAssocID="{BB18F404-E9F7-4B18-B628-FD4B98C70DDB}" presName="thickLine" presStyleLbl="alignNode1" presStyleIdx="1" presStyleCnt="4"/>
      <dgm:spPr/>
    </dgm:pt>
    <dgm:pt modelId="{AB48C555-5629-4EA1-B7A4-FB7967270424}" type="pres">
      <dgm:prSet presAssocID="{BB18F404-E9F7-4B18-B628-FD4B98C70DDB}" presName="horz1" presStyleCnt="0"/>
      <dgm:spPr/>
    </dgm:pt>
    <dgm:pt modelId="{F790150E-9E38-4CE1-90F8-69AD4E00400A}" type="pres">
      <dgm:prSet presAssocID="{BB18F404-E9F7-4B18-B628-FD4B98C70DDB}" presName="tx1" presStyleLbl="revTx" presStyleIdx="1" presStyleCnt="4"/>
      <dgm:spPr/>
    </dgm:pt>
    <dgm:pt modelId="{B77E30D8-A859-4B32-A7D1-F38A7FC53B32}" type="pres">
      <dgm:prSet presAssocID="{BB18F404-E9F7-4B18-B628-FD4B98C70DDB}" presName="vert1" presStyleCnt="0"/>
      <dgm:spPr/>
    </dgm:pt>
    <dgm:pt modelId="{1CAD75D0-B5FF-4206-AC47-EDADAEB5A411}" type="pres">
      <dgm:prSet presAssocID="{8AB34154-9F9C-4B94-AD4C-07C1724AFDA5}" presName="thickLine" presStyleLbl="alignNode1" presStyleIdx="2" presStyleCnt="4"/>
      <dgm:spPr/>
    </dgm:pt>
    <dgm:pt modelId="{B7F32BA4-18A5-4472-8A33-A423500FF05E}" type="pres">
      <dgm:prSet presAssocID="{8AB34154-9F9C-4B94-AD4C-07C1724AFDA5}" presName="horz1" presStyleCnt="0"/>
      <dgm:spPr/>
    </dgm:pt>
    <dgm:pt modelId="{26E2BCB3-AF8A-43C9-900D-0CE9AA81BCFA}" type="pres">
      <dgm:prSet presAssocID="{8AB34154-9F9C-4B94-AD4C-07C1724AFDA5}" presName="tx1" presStyleLbl="revTx" presStyleIdx="2" presStyleCnt="4"/>
      <dgm:spPr/>
    </dgm:pt>
    <dgm:pt modelId="{1A2E52FB-6D88-48F9-8167-2B0EE75ADB5E}" type="pres">
      <dgm:prSet presAssocID="{8AB34154-9F9C-4B94-AD4C-07C1724AFDA5}" presName="vert1" presStyleCnt="0"/>
      <dgm:spPr/>
    </dgm:pt>
    <dgm:pt modelId="{8BA409DE-C738-4F35-910B-09F3A0481125}" type="pres">
      <dgm:prSet presAssocID="{0A320CB2-06FA-41B1-8BF2-662A3F00DC21}" presName="thickLine" presStyleLbl="alignNode1" presStyleIdx="3" presStyleCnt="4"/>
      <dgm:spPr/>
    </dgm:pt>
    <dgm:pt modelId="{360BBCFD-CCA3-4161-8213-13E86AE7B3DC}" type="pres">
      <dgm:prSet presAssocID="{0A320CB2-06FA-41B1-8BF2-662A3F00DC21}" presName="horz1" presStyleCnt="0"/>
      <dgm:spPr/>
    </dgm:pt>
    <dgm:pt modelId="{14D8CB73-3101-42BB-8702-674C6604642E}" type="pres">
      <dgm:prSet presAssocID="{0A320CB2-06FA-41B1-8BF2-662A3F00DC21}" presName="tx1" presStyleLbl="revTx" presStyleIdx="3" presStyleCnt="4"/>
      <dgm:spPr/>
    </dgm:pt>
    <dgm:pt modelId="{F39B0EA8-433E-4E93-9A41-6FABC39ECFD3}" type="pres">
      <dgm:prSet presAssocID="{0A320CB2-06FA-41B1-8BF2-662A3F00DC21}" presName="vert1" presStyleCnt="0"/>
      <dgm:spPr/>
    </dgm:pt>
  </dgm:ptLst>
  <dgm:cxnLst>
    <dgm:cxn modelId="{DBC5C61B-248A-4C24-A478-7C313B5116CD}" type="presOf" srcId="{0A320CB2-06FA-41B1-8BF2-662A3F00DC21}" destId="{14D8CB73-3101-42BB-8702-674C6604642E}" srcOrd="0" destOrd="0" presId="urn:microsoft.com/office/officeart/2008/layout/LinedList"/>
    <dgm:cxn modelId="{BB52B81C-DC23-40BD-B449-0882AA3DDC78}" type="presOf" srcId="{314BD24C-38F5-452E-8FF7-B34F9F00BDE1}" destId="{AA6BE539-C546-488E-8276-F7B0AD23CE98}" srcOrd="0" destOrd="0" presId="urn:microsoft.com/office/officeart/2008/layout/LinedList"/>
    <dgm:cxn modelId="{7C33033F-223B-4499-8E8B-7A4463EA4C2B}" type="presOf" srcId="{8AB34154-9F9C-4B94-AD4C-07C1724AFDA5}" destId="{26E2BCB3-AF8A-43C9-900D-0CE9AA81BCFA}" srcOrd="0" destOrd="0" presId="urn:microsoft.com/office/officeart/2008/layout/LinedList"/>
    <dgm:cxn modelId="{BEDB965B-C300-433B-910A-F62978257183}" srcId="{0861611B-5DE5-4132-B11A-0C69AC4AE334}" destId="{0A320CB2-06FA-41B1-8BF2-662A3F00DC21}" srcOrd="3" destOrd="0" parTransId="{68604B03-5D19-406B-88A6-F741C8A3F965}" sibTransId="{E69DFADF-A1AC-4572-96F1-60659595FCB0}"/>
    <dgm:cxn modelId="{1DEB3291-9BAC-4637-99B9-C8E8736F1C1A}" srcId="{0861611B-5DE5-4132-B11A-0C69AC4AE334}" destId="{314BD24C-38F5-452E-8FF7-B34F9F00BDE1}" srcOrd="0" destOrd="0" parTransId="{0F9B8A16-334D-446E-803E-88D8BE2A5C67}" sibTransId="{21AEC64A-4A32-4C78-B4D8-73B58A65BE6A}"/>
    <dgm:cxn modelId="{0D1CA192-D025-4C35-8EB1-E900AD01949D}" srcId="{0861611B-5DE5-4132-B11A-0C69AC4AE334}" destId="{8AB34154-9F9C-4B94-AD4C-07C1724AFDA5}" srcOrd="2" destOrd="0" parTransId="{BF5CF751-B3AD-48BB-B88D-8DA661BE7A5C}" sibTransId="{3BE16EF6-9E28-4643-ACA2-970AB3412C76}"/>
    <dgm:cxn modelId="{6B46B797-C163-4FCF-A7E9-F247EB889F1B}" type="presOf" srcId="{BB18F404-E9F7-4B18-B628-FD4B98C70DDB}" destId="{F790150E-9E38-4CE1-90F8-69AD4E00400A}" srcOrd="0" destOrd="0" presId="urn:microsoft.com/office/officeart/2008/layout/LinedList"/>
    <dgm:cxn modelId="{CBF2D099-769C-4A1B-B503-5C10C9D7738F}" srcId="{0861611B-5DE5-4132-B11A-0C69AC4AE334}" destId="{BB18F404-E9F7-4B18-B628-FD4B98C70DDB}" srcOrd="1" destOrd="0" parTransId="{CB854782-255B-43DC-8DCF-293C9E3AE2A8}" sibTransId="{AE988C27-59F7-4001-9DEA-FBCF1168E94A}"/>
    <dgm:cxn modelId="{ED58F0A3-DF94-45D8-B387-6EF881C029AA}" type="presOf" srcId="{0861611B-5DE5-4132-B11A-0C69AC4AE334}" destId="{D8B8DFEA-701C-4FDE-BDC9-7BAF28F742BF}" srcOrd="0" destOrd="0" presId="urn:microsoft.com/office/officeart/2008/layout/LinedList"/>
    <dgm:cxn modelId="{BAA7EC9B-A33A-4247-919F-4E622F7896DA}" type="presParOf" srcId="{D8B8DFEA-701C-4FDE-BDC9-7BAF28F742BF}" destId="{D7BB2649-B0DD-4BFA-BBCD-7BC51CA01727}" srcOrd="0" destOrd="0" presId="urn:microsoft.com/office/officeart/2008/layout/LinedList"/>
    <dgm:cxn modelId="{F679D07D-1635-4B76-BF2A-EFB2A2BA7E63}" type="presParOf" srcId="{D8B8DFEA-701C-4FDE-BDC9-7BAF28F742BF}" destId="{37771B01-65A4-4458-8F5C-AEA8FE3F59ED}" srcOrd="1" destOrd="0" presId="urn:microsoft.com/office/officeart/2008/layout/LinedList"/>
    <dgm:cxn modelId="{52EA7FF0-1F91-4D18-B94E-F0FB67FF4109}" type="presParOf" srcId="{37771B01-65A4-4458-8F5C-AEA8FE3F59ED}" destId="{AA6BE539-C546-488E-8276-F7B0AD23CE98}" srcOrd="0" destOrd="0" presId="urn:microsoft.com/office/officeart/2008/layout/LinedList"/>
    <dgm:cxn modelId="{F95B2F2F-B854-4AA6-8952-D56BA68F451D}" type="presParOf" srcId="{37771B01-65A4-4458-8F5C-AEA8FE3F59ED}" destId="{F6B2F3F2-93D5-40FF-8C66-623F5C69EA75}" srcOrd="1" destOrd="0" presId="urn:microsoft.com/office/officeart/2008/layout/LinedList"/>
    <dgm:cxn modelId="{9FC83FD8-7E29-4ED2-A67A-1B07D269FFFF}" type="presParOf" srcId="{D8B8DFEA-701C-4FDE-BDC9-7BAF28F742BF}" destId="{5D261C8D-EDC0-460A-87C2-0B83048D7E8E}" srcOrd="2" destOrd="0" presId="urn:microsoft.com/office/officeart/2008/layout/LinedList"/>
    <dgm:cxn modelId="{379A5611-5C5F-40EC-975F-C5CAC4ACF5E3}" type="presParOf" srcId="{D8B8DFEA-701C-4FDE-BDC9-7BAF28F742BF}" destId="{AB48C555-5629-4EA1-B7A4-FB7967270424}" srcOrd="3" destOrd="0" presId="urn:microsoft.com/office/officeart/2008/layout/LinedList"/>
    <dgm:cxn modelId="{23C4E7A5-3F80-463F-9129-41CB17D8B124}" type="presParOf" srcId="{AB48C555-5629-4EA1-B7A4-FB7967270424}" destId="{F790150E-9E38-4CE1-90F8-69AD4E00400A}" srcOrd="0" destOrd="0" presId="urn:microsoft.com/office/officeart/2008/layout/LinedList"/>
    <dgm:cxn modelId="{B077A2EA-B444-4E5C-8767-FC9782966AC5}" type="presParOf" srcId="{AB48C555-5629-4EA1-B7A4-FB7967270424}" destId="{B77E30D8-A859-4B32-A7D1-F38A7FC53B32}" srcOrd="1" destOrd="0" presId="urn:microsoft.com/office/officeart/2008/layout/LinedList"/>
    <dgm:cxn modelId="{91F74495-1E27-4E50-B0E8-F5A0E2D820C2}" type="presParOf" srcId="{D8B8DFEA-701C-4FDE-BDC9-7BAF28F742BF}" destId="{1CAD75D0-B5FF-4206-AC47-EDADAEB5A411}" srcOrd="4" destOrd="0" presId="urn:microsoft.com/office/officeart/2008/layout/LinedList"/>
    <dgm:cxn modelId="{4DBE6E3A-76E8-4C27-94E5-056B0699ACC7}" type="presParOf" srcId="{D8B8DFEA-701C-4FDE-BDC9-7BAF28F742BF}" destId="{B7F32BA4-18A5-4472-8A33-A423500FF05E}" srcOrd="5" destOrd="0" presId="urn:microsoft.com/office/officeart/2008/layout/LinedList"/>
    <dgm:cxn modelId="{DA8CCA03-8FFC-49C6-8E5C-426366F7E3FE}" type="presParOf" srcId="{B7F32BA4-18A5-4472-8A33-A423500FF05E}" destId="{26E2BCB3-AF8A-43C9-900D-0CE9AA81BCFA}" srcOrd="0" destOrd="0" presId="urn:microsoft.com/office/officeart/2008/layout/LinedList"/>
    <dgm:cxn modelId="{29A2DABF-E03E-43E0-87CC-3BB7803EC8B1}" type="presParOf" srcId="{B7F32BA4-18A5-4472-8A33-A423500FF05E}" destId="{1A2E52FB-6D88-48F9-8167-2B0EE75ADB5E}" srcOrd="1" destOrd="0" presId="urn:microsoft.com/office/officeart/2008/layout/LinedList"/>
    <dgm:cxn modelId="{4B9BA09E-3740-4EC9-9E15-143FED3FFE0A}" type="presParOf" srcId="{D8B8DFEA-701C-4FDE-BDC9-7BAF28F742BF}" destId="{8BA409DE-C738-4F35-910B-09F3A0481125}" srcOrd="6" destOrd="0" presId="urn:microsoft.com/office/officeart/2008/layout/LinedList"/>
    <dgm:cxn modelId="{0A39C251-0349-478D-A2B7-10F32AF153FC}" type="presParOf" srcId="{D8B8DFEA-701C-4FDE-BDC9-7BAF28F742BF}" destId="{360BBCFD-CCA3-4161-8213-13E86AE7B3DC}" srcOrd="7" destOrd="0" presId="urn:microsoft.com/office/officeart/2008/layout/LinedList"/>
    <dgm:cxn modelId="{BAAF9286-EE74-459C-A4CC-40BDD0272EB3}" type="presParOf" srcId="{360BBCFD-CCA3-4161-8213-13E86AE7B3DC}" destId="{14D8CB73-3101-42BB-8702-674C6604642E}" srcOrd="0" destOrd="0" presId="urn:microsoft.com/office/officeart/2008/layout/LinedList"/>
    <dgm:cxn modelId="{63DBA5E9-31D7-4A2E-92D9-E11B7C3539FA}" type="presParOf" srcId="{360BBCFD-CCA3-4161-8213-13E86AE7B3DC}" destId="{F39B0EA8-433E-4E93-9A41-6FABC39ECFD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94BE11-92AB-4056-AD24-E55D506A07F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C09A6F8-961D-4394-8986-42F6E9DDC7EA}">
      <dgm:prSet/>
      <dgm:spPr/>
      <dgm:t>
        <a:bodyPr/>
        <a:lstStyle/>
        <a:p>
          <a:r>
            <a:rPr lang="en-US" dirty="0"/>
            <a:t>Contact </a:t>
          </a:r>
          <a:r>
            <a:rPr lang="en-US" dirty="0" err="1"/>
            <a:t>visuel</a:t>
          </a:r>
          <a:endParaRPr lang="en-US" dirty="0"/>
        </a:p>
      </dgm:t>
    </dgm:pt>
    <dgm:pt modelId="{9B261054-4239-48A5-8ACA-C4A218E346C1}" type="parTrans" cxnId="{858FEB75-A5F3-46CC-81FC-93E0CED9BAA7}">
      <dgm:prSet/>
      <dgm:spPr/>
      <dgm:t>
        <a:bodyPr/>
        <a:lstStyle/>
        <a:p>
          <a:endParaRPr lang="en-US"/>
        </a:p>
      </dgm:t>
    </dgm:pt>
    <dgm:pt modelId="{BF4F63B7-5C95-4E8C-AC86-3E767737A3DF}" type="sibTrans" cxnId="{858FEB75-A5F3-46CC-81FC-93E0CED9BAA7}">
      <dgm:prSet/>
      <dgm:spPr/>
      <dgm:t>
        <a:bodyPr/>
        <a:lstStyle/>
        <a:p>
          <a:endParaRPr lang="en-US"/>
        </a:p>
      </dgm:t>
    </dgm:pt>
    <dgm:pt modelId="{63B7355E-36F1-49DB-AA62-71BC36926767}">
      <dgm:prSet/>
      <dgm:spPr/>
      <dgm:t>
        <a:bodyPr/>
        <a:lstStyle/>
        <a:p>
          <a:r>
            <a:rPr lang="en-US" dirty="0"/>
            <a:t>Bonne </a:t>
          </a:r>
          <a:r>
            <a:rPr lang="en-US" dirty="0" err="1"/>
            <a:t>poignée</a:t>
          </a:r>
          <a:r>
            <a:rPr lang="en-US" dirty="0"/>
            <a:t> de main</a:t>
          </a:r>
        </a:p>
      </dgm:t>
    </dgm:pt>
    <dgm:pt modelId="{DCB2C56E-1752-4D22-9664-045C7C7F599C}" type="parTrans" cxnId="{74122CCB-CB9B-4B02-9741-B56485E3FA46}">
      <dgm:prSet/>
      <dgm:spPr/>
      <dgm:t>
        <a:bodyPr/>
        <a:lstStyle/>
        <a:p>
          <a:endParaRPr lang="en-US"/>
        </a:p>
      </dgm:t>
    </dgm:pt>
    <dgm:pt modelId="{6F6E9CFD-2EB1-45B2-8943-F9E692F2FB26}" type="sibTrans" cxnId="{74122CCB-CB9B-4B02-9741-B56485E3FA46}">
      <dgm:prSet/>
      <dgm:spPr/>
      <dgm:t>
        <a:bodyPr/>
        <a:lstStyle/>
        <a:p>
          <a:endParaRPr lang="en-US"/>
        </a:p>
      </dgm:t>
    </dgm:pt>
    <dgm:pt modelId="{B807E969-8784-4064-9CC2-CA42C80A6033}">
      <dgm:prSet/>
      <dgm:spPr/>
      <dgm:t>
        <a:bodyPr/>
        <a:lstStyle/>
        <a:p>
          <a:r>
            <a:rPr lang="en-US" dirty="0" err="1"/>
            <a:t>Être</a:t>
          </a:r>
          <a:r>
            <a:rPr lang="en-US" dirty="0"/>
            <a:t> </a:t>
          </a:r>
          <a:r>
            <a:rPr lang="en-US" dirty="0" err="1"/>
            <a:t>souriant</a:t>
          </a:r>
        </a:p>
      </dgm:t>
    </dgm:pt>
    <dgm:pt modelId="{263C123A-826B-4CF7-BEAA-D8D829543803}" type="parTrans" cxnId="{F5104A86-C331-438B-9103-8826CBC9F4E6}">
      <dgm:prSet/>
      <dgm:spPr/>
      <dgm:t>
        <a:bodyPr/>
        <a:lstStyle/>
        <a:p>
          <a:endParaRPr lang="en-US"/>
        </a:p>
      </dgm:t>
    </dgm:pt>
    <dgm:pt modelId="{194AA913-F73B-4E29-A32F-285486314C32}" type="sibTrans" cxnId="{F5104A86-C331-438B-9103-8826CBC9F4E6}">
      <dgm:prSet/>
      <dgm:spPr/>
      <dgm:t>
        <a:bodyPr/>
        <a:lstStyle/>
        <a:p>
          <a:endParaRPr lang="en-US"/>
        </a:p>
      </dgm:t>
    </dgm:pt>
    <dgm:pt modelId="{7D4FC915-B5C7-47BD-BD11-359B7B76C3DA}">
      <dgm:prSet/>
      <dgm:spPr/>
      <dgm:t>
        <a:bodyPr/>
        <a:lstStyle/>
        <a:p>
          <a:r>
            <a:rPr lang="en-US" dirty="0">
              <a:latin typeface="Bembo"/>
            </a:rPr>
            <a:t> </a:t>
          </a:r>
          <a:r>
            <a:rPr lang="en-US" dirty="0" err="1"/>
            <a:t>Langage</a:t>
          </a:r>
          <a:r>
            <a:rPr lang="en-US" dirty="0"/>
            <a:t> </a:t>
          </a:r>
          <a:r>
            <a:rPr lang="en-US" dirty="0" err="1"/>
            <a:t>corporel</a:t>
          </a:r>
          <a:r>
            <a:rPr lang="en-US" dirty="0"/>
            <a:t> </a:t>
          </a:r>
          <a:r>
            <a:rPr lang="en-US" dirty="0" err="1"/>
            <a:t>ouvert</a:t>
          </a:r>
          <a:r>
            <a:rPr lang="en-US" dirty="0"/>
            <a:t>, </a:t>
          </a:r>
          <a:r>
            <a:rPr lang="en-US" dirty="0" err="1"/>
            <a:t>mais</a:t>
          </a:r>
          <a:r>
            <a:rPr lang="en-US" dirty="0"/>
            <a:t> </a:t>
          </a:r>
          <a:r>
            <a:rPr lang="en-US" dirty="0" err="1"/>
            <a:t>sobre</a:t>
          </a:r>
          <a:r>
            <a:rPr lang="en-US" dirty="0"/>
            <a:t> (pas de bras, </a:t>
          </a:r>
          <a:r>
            <a:rPr lang="en-US" dirty="0" err="1"/>
            <a:t>ni</a:t>
          </a:r>
          <a:r>
            <a:rPr lang="en-US" dirty="0"/>
            <a:t> de jambes </a:t>
          </a:r>
          <a:r>
            <a:rPr lang="en-US" dirty="0" err="1"/>
            <a:t>croisés</a:t>
          </a:r>
          <a:r>
            <a:rPr lang="en-US" dirty="0"/>
            <a:t>- </a:t>
          </a:r>
          <a:r>
            <a:rPr lang="en-US" dirty="0" err="1"/>
            <a:t>mais</a:t>
          </a:r>
          <a:r>
            <a:rPr lang="en-US" dirty="0"/>
            <a:t> pas </a:t>
          </a:r>
          <a:r>
            <a:rPr lang="en-US" dirty="0" err="1"/>
            <a:t>accoté</a:t>
          </a:r>
          <a:r>
            <a:rPr lang="en-US" dirty="0"/>
            <a:t> sur le bureau non plus)</a:t>
          </a:r>
        </a:p>
      </dgm:t>
    </dgm:pt>
    <dgm:pt modelId="{EEFD891E-C307-41ED-BA57-97EBC3A45DF7}" type="parTrans" cxnId="{8AEE1A1B-9A1D-4F1A-8F1B-B53804C060EC}">
      <dgm:prSet/>
      <dgm:spPr/>
      <dgm:t>
        <a:bodyPr/>
        <a:lstStyle/>
        <a:p>
          <a:endParaRPr lang="en-US"/>
        </a:p>
      </dgm:t>
    </dgm:pt>
    <dgm:pt modelId="{73FB316A-39F4-467B-ABE5-FC26FE8B0787}" type="sibTrans" cxnId="{8AEE1A1B-9A1D-4F1A-8F1B-B53804C060EC}">
      <dgm:prSet/>
      <dgm:spPr/>
      <dgm:t>
        <a:bodyPr/>
        <a:lstStyle/>
        <a:p>
          <a:endParaRPr lang="en-US"/>
        </a:p>
      </dgm:t>
    </dgm:pt>
    <dgm:pt modelId="{CE514DF6-AD6D-459E-A58C-38E6B0F9C4B2}">
      <dgm:prSet/>
      <dgm:spPr/>
      <dgm:t>
        <a:bodyPr/>
        <a:lstStyle/>
        <a:p>
          <a:r>
            <a:rPr lang="en-US" dirty="0"/>
            <a:t>Pas toucher les </a:t>
          </a:r>
          <a:r>
            <a:rPr lang="en-US" dirty="0" err="1"/>
            <a:t>objets</a:t>
          </a:r>
          <a:r>
            <a:rPr lang="en-US" dirty="0"/>
            <a:t> sur le bureau </a:t>
          </a:r>
          <a:r>
            <a:rPr lang="en-US" dirty="0" err="1"/>
            <a:t>ou</a:t>
          </a:r>
          <a:r>
            <a:rPr lang="en-US" dirty="0"/>
            <a:t> </a:t>
          </a:r>
          <a:r>
            <a:rPr lang="en-US" dirty="0" err="1"/>
            <a:t>bouger</a:t>
          </a:r>
          <a:r>
            <a:rPr lang="en-US" dirty="0"/>
            <a:t> </a:t>
          </a:r>
          <a:r>
            <a:rPr lang="en-US" dirty="0" err="1"/>
            <a:t>nerveusement</a:t>
          </a:r>
          <a:r>
            <a:rPr lang="en-US" dirty="0"/>
            <a:t> mains et jambes</a:t>
          </a:r>
        </a:p>
      </dgm:t>
    </dgm:pt>
    <dgm:pt modelId="{BA223742-3EB1-442B-B10F-2FC28B3B4BC1}" type="parTrans" cxnId="{452431AE-F2C4-43F9-878F-6AC480040967}">
      <dgm:prSet/>
      <dgm:spPr/>
      <dgm:t>
        <a:bodyPr/>
        <a:lstStyle/>
        <a:p>
          <a:endParaRPr lang="en-US"/>
        </a:p>
      </dgm:t>
    </dgm:pt>
    <dgm:pt modelId="{C604ACCF-C4E1-4CB8-A167-DE6A61A5B182}" type="sibTrans" cxnId="{452431AE-F2C4-43F9-878F-6AC480040967}">
      <dgm:prSet/>
      <dgm:spPr/>
      <dgm:t>
        <a:bodyPr/>
        <a:lstStyle/>
        <a:p>
          <a:endParaRPr lang="en-US"/>
        </a:p>
      </dgm:t>
    </dgm:pt>
    <dgm:pt modelId="{CA837B96-9650-4615-9A92-5801F0BEE79E}">
      <dgm:prSet/>
      <dgm:spPr/>
      <dgm:t>
        <a:bodyPr/>
        <a:lstStyle/>
        <a:p>
          <a:r>
            <a:rPr lang="en-US" dirty="0"/>
            <a:t>Adapter son code </a:t>
          </a:r>
          <a:r>
            <a:rPr lang="en-US" dirty="0" err="1"/>
            <a:t>vestimentaire</a:t>
          </a:r>
          <a:r>
            <a:rPr lang="en-US" dirty="0"/>
            <a:t> au milieu/ type </a:t>
          </a:r>
          <a:r>
            <a:rPr lang="en-US" dirty="0" err="1"/>
            <a:t>d'emploi</a:t>
          </a:r>
          <a:endParaRPr lang="en-US" dirty="0"/>
        </a:p>
      </dgm:t>
    </dgm:pt>
    <dgm:pt modelId="{7A1DA9CB-A38D-41E4-9D20-C32DDE7590CE}" type="parTrans" cxnId="{9DC7ADC5-1FBD-4E45-81DB-9B4646839420}">
      <dgm:prSet/>
      <dgm:spPr/>
      <dgm:t>
        <a:bodyPr/>
        <a:lstStyle/>
        <a:p>
          <a:endParaRPr lang="en-US"/>
        </a:p>
      </dgm:t>
    </dgm:pt>
    <dgm:pt modelId="{693396DF-CBC3-450B-B256-CBD04D3676E9}" type="sibTrans" cxnId="{9DC7ADC5-1FBD-4E45-81DB-9B4646839420}">
      <dgm:prSet/>
      <dgm:spPr/>
      <dgm:t>
        <a:bodyPr/>
        <a:lstStyle/>
        <a:p>
          <a:endParaRPr lang="en-US"/>
        </a:p>
      </dgm:t>
    </dgm:pt>
    <dgm:pt modelId="{1AA2E3ED-6C02-4D69-BD98-B53725E014CF}">
      <dgm:prSet/>
      <dgm:spPr/>
      <dgm:t>
        <a:bodyPr/>
        <a:lstStyle/>
        <a:p>
          <a:r>
            <a:rPr lang="en-US" dirty="0" err="1"/>
            <a:t>S'assurer</a:t>
          </a:r>
          <a:r>
            <a:rPr lang="en-US" dirty="0"/>
            <a:t> d'être </a:t>
          </a:r>
          <a:r>
            <a:rPr lang="en-US" dirty="0" err="1"/>
            <a:t>ponctuel</a:t>
          </a:r>
          <a:r>
            <a:rPr lang="en-US" dirty="0"/>
            <a:t> (</a:t>
          </a:r>
          <a:r>
            <a:rPr lang="en-US" dirty="0" err="1"/>
            <a:t>être</a:t>
          </a:r>
          <a:r>
            <a:rPr lang="en-US" dirty="0"/>
            <a:t> 5 minutes </a:t>
          </a:r>
          <a:r>
            <a:rPr lang="en-US" dirty="0" err="1"/>
            <a:t>d'avance</a:t>
          </a:r>
          <a:r>
            <a:rPr lang="en-US" dirty="0"/>
            <a:t>) et </a:t>
          </a:r>
          <a:r>
            <a:rPr lang="en-US" dirty="0" err="1"/>
            <a:t>fermer</a:t>
          </a:r>
          <a:r>
            <a:rPr lang="en-US" dirty="0"/>
            <a:t> son </a:t>
          </a:r>
          <a:r>
            <a:rPr lang="en-US" dirty="0" err="1"/>
            <a:t>cellulaire</a:t>
          </a:r>
          <a:endParaRPr lang="en-US" dirty="0"/>
        </a:p>
      </dgm:t>
    </dgm:pt>
    <dgm:pt modelId="{E6FA149D-650A-4254-B02F-9484DAF1F1BA}" type="parTrans" cxnId="{4D6BA536-F276-4FEC-86B3-BCC86EF5D006}">
      <dgm:prSet/>
      <dgm:spPr/>
      <dgm:t>
        <a:bodyPr/>
        <a:lstStyle/>
        <a:p>
          <a:endParaRPr lang="en-US"/>
        </a:p>
      </dgm:t>
    </dgm:pt>
    <dgm:pt modelId="{AD7916E5-C844-4854-8475-AD265D2FF800}" type="sibTrans" cxnId="{4D6BA536-F276-4FEC-86B3-BCC86EF5D006}">
      <dgm:prSet/>
      <dgm:spPr/>
      <dgm:t>
        <a:bodyPr/>
        <a:lstStyle/>
        <a:p>
          <a:endParaRPr lang="en-US"/>
        </a:p>
      </dgm:t>
    </dgm:pt>
    <dgm:pt modelId="{84A85ED7-73B8-4854-9B40-DED6C956F7C3}">
      <dgm:prSet/>
      <dgm:spPr/>
      <dgm:t>
        <a:bodyPr/>
        <a:lstStyle/>
        <a:p>
          <a:r>
            <a:rPr lang="en-US" dirty="0"/>
            <a:t>Pas de </a:t>
          </a:r>
          <a:r>
            <a:rPr lang="en-US" dirty="0" err="1"/>
            <a:t>gomme</a:t>
          </a:r>
          <a:r>
            <a:rPr lang="en-US" dirty="0"/>
            <a:t>, </a:t>
          </a:r>
          <a:r>
            <a:rPr lang="en-US" dirty="0" err="1"/>
            <a:t>être</a:t>
          </a:r>
          <a:r>
            <a:rPr lang="en-US" dirty="0"/>
            <a:t> propre, </a:t>
          </a:r>
          <a:r>
            <a:rPr lang="en-US" dirty="0" err="1"/>
            <a:t>mais</a:t>
          </a:r>
          <a:r>
            <a:rPr lang="en-US" dirty="0"/>
            <a:t> </a:t>
          </a:r>
          <a:r>
            <a:rPr lang="en-US" dirty="0" err="1"/>
            <a:t>doser</a:t>
          </a:r>
          <a:r>
            <a:rPr lang="en-US" dirty="0"/>
            <a:t> parfum et talc </a:t>
          </a:r>
          <a:r>
            <a:rPr lang="en-US" dirty="0" err="1"/>
            <a:t>svp</a:t>
          </a:r>
          <a:endParaRPr lang="en-US" dirty="0"/>
        </a:p>
      </dgm:t>
    </dgm:pt>
    <dgm:pt modelId="{49041C40-506D-4BFF-BD57-7899CF85DF54}" type="parTrans" cxnId="{DF8A2959-8111-434F-B435-259F59CF0E16}">
      <dgm:prSet/>
      <dgm:spPr/>
      <dgm:t>
        <a:bodyPr/>
        <a:lstStyle/>
        <a:p>
          <a:endParaRPr lang="en-US"/>
        </a:p>
      </dgm:t>
    </dgm:pt>
    <dgm:pt modelId="{2CC6931B-EAD9-4042-91DA-5A336964F244}" type="sibTrans" cxnId="{DF8A2959-8111-434F-B435-259F59CF0E16}">
      <dgm:prSet/>
      <dgm:spPr/>
      <dgm:t>
        <a:bodyPr/>
        <a:lstStyle/>
        <a:p>
          <a:endParaRPr lang="en-US"/>
        </a:p>
      </dgm:t>
    </dgm:pt>
    <dgm:pt modelId="{260FF7B9-0F27-412B-8B07-1E1877D71AC2}" type="pres">
      <dgm:prSet presAssocID="{7F94BE11-92AB-4056-AD24-E55D506A07F8}" presName="diagram" presStyleCnt="0">
        <dgm:presLayoutVars>
          <dgm:dir/>
          <dgm:resizeHandles val="exact"/>
        </dgm:presLayoutVars>
      </dgm:prSet>
      <dgm:spPr/>
    </dgm:pt>
    <dgm:pt modelId="{54F6F4BE-70AA-4239-9CA1-1671AED44C45}" type="pres">
      <dgm:prSet presAssocID="{5C09A6F8-961D-4394-8986-42F6E9DDC7EA}" presName="node" presStyleLbl="node1" presStyleIdx="0" presStyleCnt="8">
        <dgm:presLayoutVars>
          <dgm:bulletEnabled val="1"/>
        </dgm:presLayoutVars>
      </dgm:prSet>
      <dgm:spPr/>
    </dgm:pt>
    <dgm:pt modelId="{7D4AFE27-2EEC-4AB1-A309-937CE3095DD4}" type="pres">
      <dgm:prSet presAssocID="{BF4F63B7-5C95-4E8C-AC86-3E767737A3DF}" presName="sibTrans" presStyleCnt="0"/>
      <dgm:spPr/>
    </dgm:pt>
    <dgm:pt modelId="{43B5691B-2CC8-4BD7-98CA-086D7E8E4EFF}" type="pres">
      <dgm:prSet presAssocID="{63B7355E-36F1-49DB-AA62-71BC36926767}" presName="node" presStyleLbl="node1" presStyleIdx="1" presStyleCnt="8">
        <dgm:presLayoutVars>
          <dgm:bulletEnabled val="1"/>
        </dgm:presLayoutVars>
      </dgm:prSet>
      <dgm:spPr/>
    </dgm:pt>
    <dgm:pt modelId="{D28401EB-172D-4838-A06A-CD4957ABDA37}" type="pres">
      <dgm:prSet presAssocID="{6F6E9CFD-2EB1-45B2-8943-F9E692F2FB26}" presName="sibTrans" presStyleCnt="0"/>
      <dgm:spPr/>
    </dgm:pt>
    <dgm:pt modelId="{A9555CDA-E29C-46E7-96E8-F85F10A2404B}" type="pres">
      <dgm:prSet presAssocID="{B807E969-8784-4064-9CC2-CA42C80A6033}" presName="node" presStyleLbl="node1" presStyleIdx="2" presStyleCnt="8">
        <dgm:presLayoutVars>
          <dgm:bulletEnabled val="1"/>
        </dgm:presLayoutVars>
      </dgm:prSet>
      <dgm:spPr/>
    </dgm:pt>
    <dgm:pt modelId="{2DCB448D-5000-4257-85B4-6EE6B80BDFCC}" type="pres">
      <dgm:prSet presAssocID="{194AA913-F73B-4E29-A32F-285486314C32}" presName="sibTrans" presStyleCnt="0"/>
      <dgm:spPr/>
    </dgm:pt>
    <dgm:pt modelId="{574EFC47-67E5-4D8E-A94B-7AC50E119AB2}" type="pres">
      <dgm:prSet presAssocID="{7D4FC915-B5C7-47BD-BD11-359B7B76C3DA}" presName="node" presStyleLbl="node1" presStyleIdx="3" presStyleCnt="8">
        <dgm:presLayoutVars>
          <dgm:bulletEnabled val="1"/>
        </dgm:presLayoutVars>
      </dgm:prSet>
      <dgm:spPr/>
    </dgm:pt>
    <dgm:pt modelId="{579B1B12-3CE4-4B90-A6B0-66CC6E02B4DD}" type="pres">
      <dgm:prSet presAssocID="{73FB316A-39F4-467B-ABE5-FC26FE8B0787}" presName="sibTrans" presStyleCnt="0"/>
      <dgm:spPr/>
    </dgm:pt>
    <dgm:pt modelId="{7322D3DB-BD9C-4098-A934-DA61ECDF72FB}" type="pres">
      <dgm:prSet presAssocID="{CE514DF6-AD6D-459E-A58C-38E6B0F9C4B2}" presName="node" presStyleLbl="node1" presStyleIdx="4" presStyleCnt="8">
        <dgm:presLayoutVars>
          <dgm:bulletEnabled val="1"/>
        </dgm:presLayoutVars>
      </dgm:prSet>
      <dgm:spPr/>
    </dgm:pt>
    <dgm:pt modelId="{0FA035BF-5086-4733-86AC-F7FB2C3BAC9B}" type="pres">
      <dgm:prSet presAssocID="{C604ACCF-C4E1-4CB8-A167-DE6A61A5B182}" presName="sibTrans" presStyleCnt="0"/>
      <dgm:spPr/>
    </dgm:pt>
    <dgm:pt modelId="{6D6C8842-BE21-470E-B583-DB7C4DB0FF2E}" type="pres">
      <dgm:prSet presAssocID="{CA837B96-9650-4615-9A92-5801F0BEE79E}" presName="node" presStyleLbl="node1" presStyleIdx="5" presStyleCnt="8">
        <dgm:presLayoutVars>
          <dgm:bulletEnabled val="1"/>
        </dgm:presLayoutVars>
      </dgm:prSet>
      <dgm:spPr/>
    </dgm:pt>
    <dgm:pt modelId="{F5C815E2-CE3B-4C0F-908D-EB996BB45AC2}" type="pres">
      <dgm:prSet presAssocID="{693396DF-CBC3-450B-B256-CBD04D3676E9}" presName="sibTrans" presStyleCnt="0"/>
      <dgm:spPr/>
    </dgm:pt>
    <dgm:pt modelId="{E2072AAE-B97B-4B36-BE32-C90F1A6F1D81}" type="pres">
      <dgm:prSet presAssocID="{1AA2E3ED-6C02-4D69-BD98-B53725E014CF}" presName="node" presStyleLbl="node1" presStyleIdx="6" presStyleCnt="8">
        <dgm:presLayoutVars>
          <dgm:bulletEnabled val="1"/>
        </dgm:presLayoutVars>
      </dgm:prSet>
      <dgm:spPr/>
    </dgm:pt>
    <dgm:pt modelId="{E80AB72F-E008-4C3D-826E-FA850E44B6C5}" type="pres">
      <dgm:prSet presAssocID="{AD7916E5-C844-4854-8475-AD265D2FF800}" presName="sibTrans" presStyleCnt="0"/>
      <dgm:spPr/>
    </dgm:pt>
    <dgm:pt modelId="{15266576-FAC1-445D-B561-157180B48B3F}" type="pres">
      <dgm:prSet presAssocID="{84A85ED7-73B8-4854-9B40-DED6C956F7C3}" presName="node" presStyleLbl="node1" presStyleIdx="7" presStyleCnt="8">
        <dgm:presLayoutVars>
          <dgm:bulletEnabled val="1"/>
        </dgm:presLayoutVars>
      </dgm:prSet>
      <dgm:spPr/>
    </dgm:pt>
  </dgm:ptLst>
  <dgm:cxnLst>
    <dgm:cxn modelId="{7AE4510B-6133-4C34-B314-A34446C37D62}" type="presOf" srcId="{B807E969-8784-4064-9CC2-CA42C80A6033}" destId="{A9555CDA-E29C-46E7-96E8-F85F10A2404B}" srcOrd="0" destOrd="0" presId="urn:microsoft.com/office/officeart/2005/8/layout/default"/>
    <dgm:cxn modelId="{8AEE1A1B-9A1D-4F1A-8F1B-B53804C060EC}" srcId="{7F94BE11-92AB-4056-AD24-E55D506A07F8}" destId="{7D4FC915-B5C7-47BD-BD11-359B7B76C3DA}" srcOrd="3" destOrd="0" parTransId="{EEFD891E-C307-41ED-BA57-97EBC3A45DF7}" sibTransId="{73FB316A-39F4-467B-ABE5-FC26FE8B0787}"/>
    <dgm:cxn modelId="{22784633-4ABE-49CD-B65C-63C0CB21F353}" type="presOf" srcId="{CA837B96-9650-4615-9A92-5801F0BEE79E}" destId="{6D6C8842-BE21-470E-B583-DB7C4DB0FF2E}" srcOrd="0" destOrd="0" presId="urn:microsoft.com/office/officeart/2005/8/layout/default"/>
    <dgm:cxn modelId="{4D6BA536-F276-4FEC-86B3-BCC86EF5D006}" srcId="{7F94BE11-92AB-4056-AD24-E55D506A07F8}" destId="{1AA2E3ED-6C02-4D69-BD98-B53725E014CF}" srcOrd="6" destOrd="0" parTransId="{E6FA149D-650A-4254-B02F-9484DAF1F1BA}" sibTransId="{AD7916E5-C844-4854-8475-AD265D2FF800}"/>
    <dgm:cxn modelId="{8CE66346-BF2C-4E67-A0AC-77D328246BB6}" type="presOf" srcId="{1AA2E3ED-6C02-4D69-BD98-B53725E014CF}" destId="{E2072AAE-B97B-4B36-BE32-C90F1A6F1D81}" srcOrd="0" destOrd="0" presId="urn:microsoft.com/office/officeart/2005/8/layout/default"/>
    <dgm:cxn modelId="{858FEB75-A5F3-46CC-81FC-93E0CED9BAA7}" srcId="{7F94BE11-92AB-4056-AD24-E55D506A07F8}" destId="{5C09A6F8-961D-4394-8986-42F6E9DDC7EA}" srcOrd="0" destOrd="0" parTransId="{9B261054-4239-48A5-8ACA-C4A218E346C1}" sibTransId="{BF4F63B7-5C95-4E8C-AC86-3E767737A3DF}"/>
    <dgm:cxn modelId="{23E31E76-9505-4F27-8D92-763FD4A8368B}" type="presOf" srcId="{63B7355E-36F1-49DB-AA62-71BC36926767}" destId="{43B5691B-2CC8-4BD7-98CA-086D7E8E4EFF}" srcOrd="0" destOrd="0" presId="urn:microsoft.com/office/officeart/2005/8/layout/default"/>
    <dgm:cxn modelId="{DF8A2959-8111-434F-B435-259F59CF0E16}" srcId="{7F94BE11-92AB-4056-AD24-E55D506A07F8}" destId="{84A85ED7-73B8-4854-9B40-DED6C956F7C3}" srcOrd="7" destOrd="0" parTransId="{49041C40-506D-4BFF-BD57-7899CF85DF54}" sibTransId="{2CC6931B-EAD9-4042-91DA-5A336964F244}"/>
    <dgm:cxn modelId="{F5104A86-C331-438B-9103-8826CBC9F4E6}" srcId="{7F94BE11-92AB-4056-AD24-E55D506A07F8}" destId="{B807E969-8784-4064-9CC2-CA42C80A6033}" srcOrd="2" destOrd="0" parTransId="{263C123A-826B-4CF7-BEAA-D8D829543803}" sibTransId="{194AA913-F73B-4E29-A32F-285486314C32}"/>
    <dgm:cxn modelId="{238D4DA3-0B99-48FA-836C-267C9E4C6863}" type="presOf" srcId="{7D4FC915-B5C7-47BD-BD11-359B7B76C3DA}" destId="{574EFC47-67E5-4D8E-A94B-7AC50E119AB2}" srcOrd="0" destOrd="0" presId="urn:microsoft.com/office/officeart/2005/8/layout/default"/>
    <dgm:cxn modelId="{452431AE-F2C4-43F9-878F-6AC480040967}" srcId="{7F94BE11-92AB-4056-AD24-E55D506A07F8}" destId="{CE514DF6-AD6D-459E-A58C-38E6B0F9C4B2}" srcOrd="4" destOrd="0" parTransId="{BA223742-3EB1-442B-B10F-2FC28B3B4BC1}" sibTransId="{C604ACCF-C4E1-4CB8-A167-DE6A61A5B182}"/>
    <dgm:cxn modelId="{02B750BD-EE4F-4BE2-BE37-D0A9759A2E65}" type="presOf" srcId="{7F94BE11-92AB-4056-AD24-E55D506A07F8}" destId="{260FF7B9-0F27-412B-8B07-1E1877D71AC2}" srcOrd="0" destOrd="0" presId="urn:microsoft.com/office/officeart/2005/8/layout/default"/>
    <dgm:cxn modelId="{9DC7ADC5-1FBD-4E45-81DB-9B4646839420}" srcId="{7F94BE11-92AB-4056-AD24-E55D506A07F8}" destId="{CA837B96-9650-4615-9A92-5801F0BEE79E}" srcOrd="5" destOrd="0" parTransId="{7A1DA9CB-A38D-41E4-9D20-C32DDE7590CE}" sibTransId="{693396DF-CBC3-450B-B256-CBD04D3676E9}"/>
    <dgm:cxn modelId="{74122CCB-CB9B-4B02-9741-B56485E3FA46}" srcId="{7F94BE11-92AB-4056-AD24-E55D506A07F8}" destId="{63B7355E-36F1-49DB-AA62-71BC36926767}" srcOrd="1" destOrd="0" parTransId="{DCB2C56E-1752-4D22-9664-045C7C7F599C}" sibTransId="{6F6E9CFD-2EB1-45B2-8943-F9E692F2FB26}"/>
    <dgm:cxn modelId="{AD3AFACB-CB37-4B39-A56A-AEF34868284C}" type="presOf" srcId="{5C09A6F8-961D-4394-8986-42F6E9DDC7EA}" destId="{54F6F4BE-70AA-4239-9CA1-1671AED44C45}" srcOrd="0" destOrd="0" presId="urn:microsoft.com/office/officeart/2005/8/layout/default"/>
    <dgm:cxn modelId="{800293D6-16BD-47B3-A072-E5804E005134}" type="presOf" srcId="{CE514DF6-AD6D-459E-A58C-38E6B0F9C4B2}" destId="{7322D3DB-BD9C-4098-A934-DA61ECDF72FB}" srcOrd="0" destOrd="0" presId="urn:microsoft.com/office/officeart/2005/8/layout/default"/>
    <dgm:cxn modelId="{B3556AF2-219E-4A40-ADCC-7D3F62CD2EDA}" type="presOf" srcId="{84A85ED7-73B8-4854-9B40-DED6C956F7C3}" destId="{15266576-FAC1-445D-B561-157180B48B3F}" srcOrd="0" destOrd="0" presId="urn:microsoft.com/office/officeart/2005/8/layout/default"/>
    <dgm:cxn modelId="{084E5E6B-8277-4553-AE32-29A8B1873D88}" type="presParOf" srcId="{260FF7B9-0F27-412B-8B07-1E1877D71AC2}" destId="{54F6F4BE-70AA-4239-9CA1-1671AED44C45}" srcOrd="0" destOrd="0" presId="urn:microsoft.com/office/officeart/2005/8/layout/default"/>
    <dgm:cxn modelId="{A059EDEB-AC33-470F-AFC8-DD6404903EBD}" type="presParOf" srcId="{260FF7B9-0F27-412B-8B07-1E1877D71AC2}" destId="{7D4AFE27-2EEC-4AB1-A309-937CE3095DD4}" srcOrd="1" destOrd="0" presId="urn:microsoft.com/office/officeart/2005/8/layout/default"/>
    <dgm:cxn modelId="{67283D03-BE87-4C25-968E-53D75377F67E}" type="presParOf" srcId="{260FF7B9-0F27-412B-8B07-1E1877D71AC2}" destId="{43B5691B-2CC8-4BD7-98CA-086D7E8E4EFF}" srcOrd="2" destOrd="0" presId="urn:microsoft.com/office/officeart/2005/8/layout/default"/>
    <dgm:cxn modelId="{72362741-230A-45C6-B067-E712CDE87832}" type="presParOf" srcId="{260FF7B9-0F27-412B-8B07-1E1877D71AC2}" destId="{D28401EB-172D-4838-A06A-CD4957ABDA37}" srcOrd="3" destOrd="0" presId="urn:microsoft.com/office/officeart/2005/8/layout/default"/>
    <dgm:cxn modelId="{A297259A-B7F4-443B-8817-03553D4EF3F7}" type="presParOf" srcId="{260FF7B9-0F27-412B-8B07-1E1877D71AC2}" destId="{A9555CDA-E29C-46E7-96E8-F85F10A2404B}" srcOrd="4" destOrd="0" presId="urn:microsoft.com/office/officeart/2005/8/layout/default"/>
    <dgm:cxn modelId="{1CF3BA24-C9BE-445A-8688-3CBE88D7B8DE}" type="presParOf" srcId="{260FF7B9-0F27-412B-8B07-1E1877D71AC2}" destId="{2DCB448D-5000-4257-85B4-6EE6B80BDFCC}" srcOrd="5" destOrd="0" presId="urn:microsoft.com/office/officeart/2005/8/layout/default"/>
    <dgm:cxn modelId="{921E7F1E-3255-41B9-B490-0CF2DA03492C}" type="presParOf" srcId="{260FF7B9-0F27-412B-8B07-1E1877D71AC2}" destId="{574EFC47-67E5-4D8E-A94B-7AC50E119AB2}" srcOrd="6" destOrd="0" presId="urn:microsoft.com/office/officeart/2005/8/layout/default"/>
    <dgm:cxn modelId="{B4B1EE1D-6376-41DB-AEFF-70EEC75DC9AA}" type="presParOf" srcId="{260FF7B9-0F27-412B-8B07-1E1877D71AC2}" destId="{579B1B12-3CE4-4B90-A6B0-66CC6E02B4DD}" srcOrd="7" destOrd="0" presId="urn:microsoft.com/office/officeart/2005/8/layout/default"/>
    <dgm:cxn modelId="{F508063C-292B-40AC-8411-33BB1CF76D40}" type="presParOf" srcId="{260FF7B9-0F27-412B-8B07-1E1877D71AC2}" destId="{7322D3DB-BD9C-4098-A934-DA61ECDF72FB}" srcOrd="8" destOrd="0" presId="urn:microsoft.com/office/officeart/2005/8/layout/default"/>
    <dgm:cxn modelId="{D96BACA6-DFE4-4085-B4BA-34ED3D93BE2F}" type="presParOf" srcId="{260FF7B9-0F27-412B-8B07-1E1877D71AC2}" destId="{0FA035BF-5086-4733-86AC-F7FB2C3BAC9B}" srcOrd="9" destOrd="0" presId="urn:microsoft.com/office/officeart/2005/8/layout/default"/>
    <dgm:cxn modelId="{1CAE3897-0F33-4D6F-97FB-358F11131076}" type="presParOf" srcId="{260FF7B9-0F27-412B-8B07-1E1877D71AC2}" destId="{6D6C8842-BE21-470E-B583-DB7C4DB0FF2E}" srcOrd="10" destOrd="0" presId="urn:microsoft.com/office/officeart/2005/8/layout/default"/>
    <dgm:cxn modelId="{B85F3EB3-D394-4B61-85A7-D1D4CD4259A0}" type="presParOf" srcId="{260FF7B9-0F27-412B-8B07-1E1877D71AC2}" destId="{F5C815E2-CE3B-4C0F-908D-EB996BB45AC2}" srcOrd="11" destOrd="0" presId="urn:microsoft.com/office/officeart/2005/8/layout/default"/>
    <dgm:cxn modelId="{49A1CE6A-E24B-41F3-BC8F-6800AEEDF8C4}" type="presParOf" srcId="{260FF7B9-0F27-412B-8B07-1E1877D71AC2}" destId="{E2072AAE-B97B-4B36-BE32-C90F1A6F1D81}" srcOrd="12" destOrd="0" presId="urn:microsoft.com/office/officeart/2005/8/layout/default"/>
    <dgm:cxn modelId="{97538CDF-0558-489B-85C7-ED1AE2F6890A}" type="presParOf" srcId="{260FF7B9-0F27-412B-8B07-1E1877D71AC2}" destId="{E80AB72F-E008-4C3D-826E-FA850E44B6C5}" srcOrd="13" destOrd="0" presId="urn:microsoft.com/office/officeart/2005/8/layout/default"/>
    <dgm:cxn modelId="{0E7CF72A-94D5-4FF6-8E11-F0487B408649}" type="presParOf" srcId="{260FF7B9-0F27-412B-8B07-1E1877D71AC2}" destId="{15266576-FAC1-445D-B561-157180B48B3F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CA8EDC5-DD1F-4DE3-9B01-B179DE1CEB1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9359554-7431-47F5-8E75-4C1964836197}">
      <dgm:prSet/>
      <dgm:spPr/>
      <dgm:t>
        <a:bodyPr/>
        <a:lstStyle/>
        <a:p>
          <a:r>
            <a:rPr lang="en-US" dirty="0"/>
            <a:t> </a:t>
          </a:r>
          <a:r>
            <a:rPr lang="en-US" dirty="0" err="1"/>
            <a:t>Emploi</a:t>
          </a:r>
          <a:r>
            <a:rPr lang="en-US" dirty="0"/>
            <a:t> Québec</a:t>
          </a:r>
        </a:p>
      </dgm:t>
    </dgm:pt>
    <dgm:pt modelId="{CACF26E2-6EFB-4852-81B3-A5DB0CE0D61A}" type="parTrans" cxnId="{83A8BE85-3749-43DD-A0B7-7FB3F517F653}">
      <dgm:prSet/>
      <dgm:spPr/>
      <dgm:t>
        <a:bodyPr/>
        <a:lstStyle/>
        <a:p>
          <a:endParaRPr lang="en-US"/>
        </a:p>
      </dgm:t>
    </dgm:pt>
    <dgm:pt modelId="{C324F95E-5159-4E03-929A-E61879FAD58A}" type="sibTrans" cxnId="{83A8BE85-3749-43DD-A0B7-7FB3F517F653}">
      <dgm:prSet/>
      <dgm:spPr/>
      <dgm:t>
        <a:bodyPr/>
        <a:lstStyle/>
        <a:p>
          <a:endParaRPr lang="en-US"/>
        </a:p>
      </dgm:t>
    </dgm:pt>
    <dgm:pt modelId="{63DD5564-A9D3-4DC0-8DD8-E1F5B32C65CE}">
      <dgm:prSet/>
      <dgm:spPr/>
      <dgm:t>
        <a:bodyPr/>
        <a:lstStyle/>
        <a:p>
          <a:r>
            <a:rPr lang="en-US" dirty="0"/>
            <a:t>Centre local </a:t>
          </a:r>
          <a:r>
            <a:rPr lang="en-US" dirty="0" err="1"/>
            <a:t>d'emploi</a:t>
          </a:r>
          <a:endParaRPr lang="en-US" dirty="0"/>
        </a:p>
      </dgm:t>
    </dgm:pt>
    <dgm:pt modelId="{25268E8D-7C2C-49CC-AC1A-B0EA522A2CD4}" type="parTrans" cxnId="{9670CB62-CF51-4159-9A72-2B3E0273B147}">
      <dgm:prSet/>
      <dgm:spPr/>
      <dgm:t>
        <a:bodyPr/>
        <a:lstStyle/>
        <a:p>
          <a:endParaRPr lang="en-US"/>
        </a:p>
      </dgm:t>
    </dgm:pt>
    <dgm:pt modelId="{4156E992-1BE4-4304-AA48-352851F9BE96}" type="sibTrans" cxnId="{9670CB62-CF51-4159-9A72-2B3E0273B147}">
      <dgm:prSet/>
      <dgm:spPr/>
      <dgm:t>
        <a:bodyPr/>
        <a:lstStyle/>
        <a:p>
          <a:endParaRPr lang="en-US"/>
        </a:p>
      </dgm:t>
    </dgm:pt>
    <dgm:pt modelId="{37E3208C-CFF1-4810-A554-901B6661E53E}">
      <dgm:prSet/>
      <dgm:spPr/>
      <dgm:t>
        <a:bodyPr/>
        <a:lstStyle/>
        <a:p>
          <a:r>
            <a:rPr lang="en-US" dirty="0"/>
            <a:t>Carrefour jeunesse </a:t>
          </a:r>
          <a:r>
            <a:rPr lang="en-US" dirty="0" err="1"/>
            <a:t>emploi</a:t>
          </a:r>
          <a:endParaRPr lang="en-US" dirty="0"/>
        </a:p>
      </dgm:t>
    </dgm:pt>
    <dgm:pt modelId="{2AB2CDC6-C7AF-48B9-8AB1-2D96BA450F08}" type="parTrans" cxnId="{93F49C45-DCA3-42EC-8D0C-8872E29ED121}">
      <dgm:prSet/>
      <dgm:spPr/>
      <dgm:t>
        <a:bodyPr/>
        <a:lstStyle/>
        <a:p>
          <a:endParaRPr lang="en-US"/>
        </a:p>
      </dgm:t>
    </dgm:pt>
    <dgm:pt modelId="{7C64DBA5-2356-4F7A-ADA5-CE1F50166B3E}" type="sibTrans" cxnId="{93F49C45-DCA3-42EC-8D0C-8872E29ED121}">
      <dgm:prSet/>
      <dgm:spPr/>
      <dgm:t>
        <a:bodyPr/>
        <a:lstStyle/>
        <a:p>
          <a:endParaRPr lang="en-US"/>
        </a:p>
      </dgm:t>
    </dgm:pt>
    <dgm:pt modelId="{08132F2F-357F-46E8-9691-6D9FA00EEE53}">
      <dgm:prSet/>
      <dgm:spPr/>
      <dgm:t>
        <a:bodyPr/>
        <a:lstStyle/>
        <a:p>
          <a:r>
            <a:rPr lang="en-US" dirty="0"/>
            <a:t>Salon </a:t>
          </a:r>
          <a:r>
            <a:rPr lang="en-US" dirty="0" err="1"/>
            <a:t>carrière</a:t>
          </a:r>
          <a:r>
            <a:rPr lang="en-US" dirty="0"/>
            <a:t> formation</a:t>
          </a:r>
        </a:p>
      </dgm:t>
    </dgm:pt>
    <dgm:pt modelId="{8601EF9D-066A-4F25-A3AF-E247983145E2}" type="parTrans" cxnId="{BBADFF81-865C-4206-BD8C-BB0E755B33A0}">
      <dgm:prSet/>
      <dgm:spPr/>
      <dgm:t>
        <a:bodyPr/>
        <a:lstStyle/>
        <a:p>
          <a:endParaRPr lang="en-US"/>
        </a:p>
      </dgm:t>
    </dgm:pt>
    <dgm:pt modelId="{C79BB478-D48D-42A4-B3F7-EDD1C5C947F0}" type="sibTrans" cxnId="{BBADFF81-865C-4206-BD8C-BB0E755B33A0}">
      <dgm:prSet/>
      <dgm:spPr/>
      <dgm:t>
        <a:bodyPr/>
        <a:lstStyle/>
        <a:p>
          <a:endParaRPr lang="en-US"/>
        </a:p>
      </dgm:t>
    </dgm:pt>
    <dgm:pt modelId="{BD0E4DE5-287C-4C5D-B1C0-14535606A5C0}">
      <dgm:prSet/>
      <dgm:spPr/>
      <dgm:t>
        <a:bodyPr/>
        <a:lstStyle/>
        <a:p>
          <a:r>
            <a:rPr lang="en-US" dirty="0" err="1"/>
            <a:t>Jobboom</a:t>
          </a:r>
        </a:p>
      </dgm:t>
    </dgm:pt>
    <dgm:pt modelId="{0406AC03-3BCE-414F-9CB1-91B93005CF4B}" type="parTrans" cxnId="{0CB4DD24-5AC4-4A7A-9C3A-6DE881D1461A}">
      <dgm:prSet/>
      <dgm:spPr/>
      <dgm:t>
        <a:bodyPr/>
        <a:lstStyle/>
        <a:p>
          <a:endParaRPr lang="en-US"/>
        </a:p>
      </dgm:t>
    </dgm:pt>
    <dgm:pt modelId="{B5A45DF5-3B62-4517-A8D4-00447AA9E657}" type="sibTrans" cxnId="{0CB4DD24-5AC4-4A7A-9C3A-6DE881D1461A}">
      <dgm:prSet/>
      <dgm:spPr/>
      <dgm:t>
        <a:bodyPr/>
        <a:lstStyle/>
        <a:p>
          <a:endParaRPr lang="en-US"/>
        </a:p>
      </dgm:t>
    </dgm:pt>
    <dgm:pt modelId="{854D17AF-FB64-4599-94B6-2EC1C84B5E7D}">
      <dgm:prSet/>
      <dgm:spPr/>
      <dgm:t>
        <a:bodyPr/>
        <a:lstStyle/>
        <a:p>
          <a:r>
            <a:rPr lang="en-US" dirty="0" err="1"/>
            <a:t>Jobillico</a:t>
          </a:r>
        </a:p>
      </dgm:t>
    </dgm:pt>
    <dgm:pt modelId="{1772097D-A3C5-4C5A-8CEA-1F616C8F58C0}" type="parTrans" cxnId="{039C1D75-9D60-473D-A062-F0AEB048CC61}">
      <dgm:prSet/>
      <dgm:spPr/>
      <dgm:t>
        <a:bodyPr/>
        <a:lstStyle/>
        <a:p>
          <a:endParaRPr lang="en-US"/>
        </a:p>
      </dgm:t>
    </dgm:pt>
    <dgm:pt modelId="{B604BEC9-CA76-4C48-A17A-BC5B35F57359}" type="sibTrans" cxnId="{039C1D75-9D60-473D-A062-F0AEB048CC61}">
      <dgm:prSet/>
      <dgm:spPr/>
      <dgm:t>
        <a:bodyPr/>
        <a:lstStyle/>
        <a:p>
          <a:endParaRPr lang="en-US"/>
        </a:p>
      </dgm:t>
    </dgm:pt>
    <dgm:pt modelId="{A35928B6-5976-4F88-B77D-30498ECECAEE}">
      <dgm:prSet/>
      <dgm:spPr/>
      <dgm:t>
        <a:bodyPr/>
        <a:lstStyle/>
        <a:p>
          <a:r>
            <a:rPr lang="en-US" dirty="0"/>
            <a:t>Ranstad Canada</a:t>
          </a:r>
        </a:p>
      </dgm:t>
    </dgm:pt>
    <dgm:pt modelId="{4643DD1E-291F-4CE0-A05F-EE8A5665C81D}" type="parTrans" cxnId="{C7D367E2-8E35-4CB8-8D4E-36352E43BC5B}">
      <dgm:prSet/>
      <dgm:spPr/>
      <dgm:t>
        <a:bodyPr/>
        <a:lstStyle/>
        <a:p>
          <a:endParaRPr lang="en-US"/>
        </a:p>
      </dgm:t>
    </dgm:pt>
    <dgm:pt modelId="{FB742E3B-B25F-445F-BA67-8F4E94BAE005}" type="sibTrans" cxnId="{C7D367E2-8E35-4CB8-8D4E-36352E43BC5B}">
      <dgm:prSet/>
      <dgm:spPr/>
      <dgm:t>
        <a:bodyPr/>
        <a:lstStyle/>
        <a:p>
          <a:endParaRPr lang="en-US"/>
        </a:p>
      </dgm:t>
    </dgm:pt>
    <dgm:pt modelId="{2382AFAD-59CB-49B0-BE17-EEB0314C1DD1}" type="pres">
      <dgm:prSet presAssocID="{1CA8EDC5-DD1F-4DE3-9B01-B179DE1CEB12}" presName="diagram" presStyleCnt="0">
        <dgm:presLayoutVars>
          <dgm:dir/>
          <dgm:resizeHandles val="exact"/>
        </dgm:presLayoutVars>
      </dgm:prSet>
      <dgm:spPr/>
    </dgm:pt>
    <dgm:pt modelId="{2624070C-0375-4C83-BE19-AC2AE27399AA}" type="pres">
      <dgm:prSet presAssocID="{19359554-7431-47F5-8E75-4C1964836197}" presName="node" presStyleLbl="node1" presStyleIdx="0" presStyleCnt="7">
        <dgm:presLayoutVars>
          <dgm:bulletEnabled val="1"/>
        </dgm:presLayoutVars>
      </dgm:prSet>
      <dgm:spPr/>
    </dgm:pt>
    <dgm:pt modelId="{D95150BB-7475-4463-A6AD-CAF96DBC3367}" type="pres">
      <dgm:prSet presAssocID="{C324F95E-5159-4E03-929A-E61879FAD58A}" presName="sibTrans" presStyleCnt="0"/>
      <dgm:spPr/>
    </dgm:pt>
    <dgm:pt modelId="{DE8C955C-8723-4769-A6ED-9C4C0ABFD175}" type="pres">
      <dgm:prSet presAssocID="{63DD5564-A9D3-4DC0-8DD8-E1F5B32C65CE}" presName="node" presStyleLbl="node1" presStyleIdx="1" presStyleCnt="7">
        <dgm:presLayoutVars>
          <dgm:bulletEnabled val="1"/>
        </dgm:presLayoutVars>
      </dgm:prSet>
      <dgm:spPr/>
    </dgm:pt>
    <dgm:pt modelId="{6770DBA2-AD9E-4A87-BAEF-06C3E6D079B8}" type="pres">
      <dgm:prSet presAssocID="{4156E992-1BE4-4304-AA48-352851F9BE96}" presName="sibTrans" presStyleCnt="0"/>
      <dgm:spPr/>
    </dgm:pt>
    <dgm:pt modelId="{D42BBC2C-3FD3-4454-95E3-D5EE3E040B4F}" type="pres">
      <dgm:prSet presAssocID="{37E3208C-CFF1-4810-A554-901B6661E53E}" presName="node" presStyleLbl="node1" presStyleIdx="2" presStyleCnt="7">
        <dgm:presLayoutVars>
          <dgm:bulletEnabled val="1"/>
        </dgm:presLayoutVars>
      </dgm:prSet>
      <dgm:spPr/>
    </dgm:pt>
    <dgm:pt modelId="{367EFA68-0137-49C9-9049-7B7A70390DFC}" type="pres">
      <dgm:prSet presAssocID="{7C64DBA5-2356-4F7A-ADA5-CE1F50166B3E}" presName="sibTrans" presStyleCnt="0"/>
      <dgm:spPr/>
    </dgm:pt>
    <dgm:pt modelId="{C6F449C9-3B43-4B68-836F-8C7A868C05F2}" type="pres">
      <dgm:prSet presAssocID="{08132F2F-357F-46E8-9691-6D9FA00EEE53}" presName="node" presStyleLbl="node1" presStyleIdx="3" presStyleCnt="7">
        <dgm:presLayoutVars>
          <dgm:bulletEnabled val="1"/>
        </dgm:presLayoutVars>
      </dgm:prSet>
      <dgm:spPr/>
    </dgm:pt>
    <dgm:pt modelId="{D6B95B25-95AE-47FC-8FB8-0D09F7F3E3A7}" type="pres">
      <dgm:prSet presAssocID="{C79BB478-D48D-42A4-B3F7-EDD1C5C947F0}" presName="sibTrans" presStyleCnt="0"/>
      <dgm:spPr/>
    </dgm:pt>
    <dgm:pt modelId="{7ED232E0-4D2E-4CF9-9AF2-CDD7FC400547}" type="pres">
      <dgm:prSet presAssocID="{BD0E4DE5-287C-4C5D-B1C0-14535606A5C0}" presName="node" presStyleLbl="node1" presStyleIdx="4" presStyleCnt="7">
        <dgm:presLayoutVars>
          <dgm:bulletEnabled val="1"/>
        </dgm:presLayoutVars>
      </dgm:prSet>
      <dgm:spPr/>
    </dgm:pt>
    <dgm:pt modelId="{6A0D23E3-2618-4F09-BE80-E89E6CB85AC2}" type="pres">
      <dgm:prSet presAssocID="{B5A45DF5-3B62-4517-A8D4-00447AA9E657}" presName="sibTrans" presStyleCnt="0"/>
      <dgm:spPr/>
    </dgm:pt>
    <dgm:pt modelId="{3B157839-73D8-45C7-885E-450A6CC79301}" type="pres">
      <dgm:prSet presAssocID="{854D17AF-FB64-4599-94B6-2EC1C84B5E7D}" presName="node" presStyleLbl="node1" presStyleIdx="5" presStyleCnt="7">
        <dgm:presLayoutVars>
          <dgm:bulletEnabled val="1"/>
        </dgm:presLayoutVars>
      </dgm:prSet>
      <dgm:spPr/>
    </dgm:pt>
    <dgm:pt modelId="{F0D4E7BF-F63D-4166-830F-94450187F422}" type="pres">
      <dgm:prSet presAssocID="{B604BEC9-CA76-4C48-A17A-BC5B35F57359}" presName="sibTrans" presStyleCnt="0"/>
      <dgm:spPr/>
    </dgm:pt>
    <dgm:pt modelId="{B9B2CBC2-5D72-44B5-BAA0-A85F865EB11A}" type="pres">
      <dgm:prSet presAssocID="{A35928B6-5976-4F88-B77D-30498ECECAEE}" presName="node" presStyleLbl="node1" presStyleIdx="6" presStyleCnt="7">
        <dgm:presLayoutVars>
          <dgm:bulletEnabled val="1"/>
        </dgm:presLayoutVars>
      </dgm:prSet>
      <dgm:spPr/>
    </dgm:pt>
  </dgm:ptLst>
  <dgm:cxnLst>
    <dgm:cxn modelId="{0CB4DD24-5AC4-4A7A-9C3A-6DE881D1461A}" srcId="{1CA8EDC5-DD1F-4DE3-9B01-B179DE1CEB12}" destId="{BD0E4DE5-287C-4C5D-B1C0-14535606A5C0}" srcOrd="4" destOrd="0" parTransId="{0406AC03-3BCE-414F-9CB1-91B93005CF4B}" sibTransId="{B5A45DF5-3B62-4517-A8D4-00447AA9E657}"/>
    <dgm:cxn modelId="{9670CB62-CF51-4159-9A72-2B3E0273B147}" srcId="{1CA8EDC5-DD1F-4DE3-9B01-B179DE1CEB12}" destId="{63DD5564-A9D3-4DC0-8DD8-E1F5B32C65CE}" srcOrd="1" destOrd="0" parTransId="{25268E8D-7C2C-49CC-AC1A-B0EA522A2CD4}" sibTransId="{4156E992-1BE4-4304-AA48-352851F9BE96}"/>
    <dgm:cxn modelId="{93F49C45-DCA3-42EC-8D0C-8872E29ED121}" srcId="{1CA8EDC5-DD1F-4DE3-9B01-B179DE1CEB12}" destId="{37E3208C-CFF1-4810-A554-901B6661E53E}" srcOrd="2" destOrd="0" parTransId="{2AB2CDC6-C7AF-48B9-8AB1-2D96BA450F08}" sibTransId="{7C64DBA5-2356-4F7A-ADA5-CE1F50166B3E}"/>
    <dgm:cxn modelId="{3AAB3F4D-8745-42B0-BF66-7CEC8F99FF10}" type="presOf" srcId="{19359554-7431-47F5-8E75-4C1964836197}" destId="{2624070C-0375-4C83-BE19-AC2AE27399AA}" srcOrd="0" destOrd="0" presId="urn:microsoft.com/office/officeart/2005/8/layout/default"/>
    <dgm:cxn modelId="{039C1D75-9D60-473D-A062-F0AEB048CC61}" srcId="{1CA8EDC5-DD1F-4DE3-9B01-B179DE1CEB12}" destId="{854D17AF-FB64-4599-94B6-2EC1C84B5E7D}" srcOrd="5" destOrd="0" parTransId="{1772097D-A3C5-4C5A-8CEA-1F616C8F58C0}" sibTransId="{B604BEC9-CA76-4C48-A17A-BC5B35F57359}"/>
    <dgm:cxn modelId="{BBADFF81-865C-4206-BD8C-BB0E755B33A0}" srcId="{1CA8EDC5-DD1F-4DE3-9B01-B179DE1CEB12}" destId="{08132F2F-357F-46E8-9691-6D9FA00EEE53}" srcOrd="3" destOrd="0" parTransId="{8601EF9D-066A-4F25-A3AF-E247983145E2}" sibTransId="{C79BB478-D48D-42A4-B3F7-EDD1C5C947F0}"/>
    <dgm:cxn modelId="{83A8BE85-3749-43DD-A0B7-7FB3F517F653}" srcId="{1CA8EDC5-DD1F-4DE3-9B01-B179DE1CEB12}" destId="{19359554-7431-47F5-8E75-4C1964836197}" srcOrd="0" destOrd="0" parTransId="{CACF26E2-6EFB-4852-81B3-A5DB0CE0D61A}" sibTransId="{C324F95E-5159-4E03-929A-E61879FAD58A}"/>
    <dgm:cxn modelId="{133C10A6-38E4-4B51-82C4-40C5D40D8AB5}" type="presOf" srcId="{63DD5564-A9D3-4DC0-8DD8-E1F5B32C65CE}" destId="{DE8C955C-8723-4769-A6ED-9C4C0ABFD175}" srcOrd="0" destOrd="0" presId="urn:microsoft.com/office/officeart/2005/8/layout/default"/>
    <dgm:cxn modelId="{9E6F6DA8-2F4A-479A-B03F-CCB068EF8F33}" type="presOf" srcId="{08132F2F-357F-46E8-9691-6D9FA00EEE53}" destId="{C6F449C9-3B43-4B68-836F-8C7A868C05F2}" srcOrd="0" destOrd="0" presId="urn:microsoft.com/office/officeart/2005/8/layout/default"/>
    <dgm:cxn modelId="{9F6802C5-090F-40CB-9483-2346F1FEE8E6}" type="presOf" srcId="{37E3208C-CFF1-4810-A554-901B6661E53E}" destId="{D42BBC2C-3FD3-4454-95E3-D5EE3E040B4F}" srcOrd="0" destOrd="0" presId="urn:microsoft.com/office/officeart/2005/8/layout/default"/>
    <dgm:cxn modelId="{E6444BC9-860B-4368-80D6-B5962960DFB9}" type="presOf" srcId="{A35928B6-5976-4F88-B77D-30498ECECAEE}" destId="{B9B2CBC2-5D72-44B5-BAA0-A85F865EB11A}" srcOrd="0" destOrd="0" presId="urn:microsoft.com/office/officeart/2005/8/layout/default"/>
    <dgm:cxn modelId="{A27B73D7-856F-49C2-8A32-285FBC820752}" type="presOf" srcId="{BD0E4DE5-287C-4C5D-B1C0-14535606A5C0}" destId="{7ED232E0-4D2E-4CF9-9AF2-CDD7FC400547}" srcOrd="0" destOrd="0" presId="urn:microsoft.com/office/officeart/2005/8/layout/default"/>
    <dgm:cxn modelId="{C7D367E2-8E35-4CB8-8D4E-36352E43BC5B}" srcId="{1CA8EDC5-DD1F-4DE3-9B01-B179DE1CEB12}" destId="{A35928B6-5976-4F88-B77D-30498ECECAEE}" srcOrd="6" destOrd="0" parTransId="{4643DD1E-291F-4CE0-A05F-EE8A5665C81D}" sibTransId="{FB742E3B-B25F-445F-BA67-8F4E94BAE005}"/>
    <dgm:cxn modelId="{C77F55E9-EF02-4D3B-8049-EBD509F993BA}" type="presOf" srcId="{1CA8EDC5-DD1F-4DE3-9B01-B179DE1CEB12}" destId="{2382AFAD-59CB-49B0-BE17-EEB0314C1DD1}" srcOrd="0" destOrd="0" presId="urn:microsoft.com/office/officeart/2005/8/layout/default"/>
    <dgm:cxn modelId="{ED7921FE-C123-46A7-BA48-695F74256538}" type="presOf" srcId="{854D17AF-FB64-4599-94B6-2EC1C84B5E7D}" destId="{3B157839-73D8-45C7-885E-450A6CC79301}" srcOrd="0" destOrd="0" presId="urn:microsoft.com/office/officeart/2005/8/layout/default"/>
    <dgm:cxn modelId="{701F849D-EF75-41CA-BCFC-15F00F80927D}" type="presParOf" srcId="{2382AFAD-59CB-49B0-BE17-EEB0314C1DD1}" destId="{2624070C-0375-4C83-BE19-AC2AE27399AA}" srcOrd="0" destOrd="0" presId="urn:microsoft.com/office/officeart/2005/8/layout/default"/>
    <dgm:cxn modelId="{24D77445-966B-451C-9B8E-5063EC12FC42}" type="presParOf" srcId="{2382AFAD-59CB-49B0-BE17-EEB0314C1DD1}" destId="{D95150BB-7475-4463-A6AD-CAF96DBC3367}" srcOrd="1" destOrd="0" presId="urn:microsoft.com/office/officeart/2005/8/layout/default"/>
    <dgm:cxn modelId="{F0D846B6-5D62-4949-87E7-58E895DCCD52}" type="presParOf" srcId="{2382AFAD-59CB-49B0-BE17-EEB0314C1DD1}" destId="{DE8C955C-8723-4769-A6ED-9C4C0ABFD175}" srcOrd="2" destOrd="0" presId="urn:microsoft.com/office/officeart/2005/8/layout/default"/>
    <dgm:cxn modelId="{8A12F382-9B29-4E59-9EDF-14DAD09BB427}" type="presParOf" srcId="{2382AFAD-59CB-49B0-BE17-EEB0314C1DD1}" destId="{6770DBA2-AD9E-4A87-BAEF-06C3E6D079B8}" srcOrd="3" destOrd="0" presId="urn:microsoft.com/office/officeart/2005/8/layout/default"/>
    <dgm:cxn modelId="{5567B1AA-00B8-4DF9-9180-9AB518FF2C4B}" type="presParOf" srcId="{2382AFAD-59CB-49B0-BE17-EEB0314C1DD1}" destId="{D42BBC2C-3FD3-4454-95E3-D5EE3E040B4F}" srcOrd="4" destOrd="0" presId="urn:microsoft.com/office/officeart/2005/8/layout/default"/>
    <dgm:cxn modelId="{44836254-5A64-49CA-A66A-A955D0F7326C}" type="presParOf" srcId="{2382AFAD-59CB-49B0-BE17-EEB0314C1DD1}" destId="{367EFA68-0137-49C9-9049-7B7A70390DFC}" srcOrd="5" destOrd="0" presId="urn:microsoft.com/office/officeart/2005/8/layout/default"/>
    <dgm:cxn modelId="{9096C5B2-3755-4E20-96B6-F2F70B739C46}" type="presParOf" srcId="{2382AFAD-59CB-49B0-BE17-EEB0314C1DD1}" destId="{C6F449C9-3B43-4B68-836F-8C7A868C05F2}" srcOrd="6" destOrd="0" presId="urn:microsoft.com/office/officeart/2005/8/layout/default"/>
    <dgm:cxn modelId="{60E8AD11-23D6-4EB6-8FFD-C17FAC082957}" type="presParOf" srcId="{2382AFAD-59CB-49B0-BE17-EEB0314C1DD1}" destId="{D6B95B25-95AE-47FC-8FB8-0D09F7F3E3A7}" srcOrd="7" destOrd="0" presId="urn:microsoft.com/office/officeart/2005/8/layout/default"/>
    <dgm:cxn modelId="{3014063A-C750-457A-AE46-DAA13F167F1C}" type="presParOf" srcId="{2382AFAD-59CB-49B0-BE17-EEB0314C1DD1}" destId="{7ED232E0-4D2E-4CF9-9AF2-CDD7FC400547}" srcOrd="8" destOrd="0" presId="urn:microsoft.com/office/officeart/2005/8/layout/default"/>
    <dgm:cxn modelId="{6903926D-29CF-4937-91C1-DA68088216F0}" type="presParOf" srcId="{2382AFAD-59CB-49B0-BE17-EEB0314C1DD1}" destId="{6A0D23E3-2618-4F09-BE80-E89E6CB85AC2}" srcOrd="9" destOrd="0" presId="urn:microsoft.com/office/officeart/2005/8/layout/default"/>
    <dgm:cxn modelId="{04AF7FFF-ED65-43F9-88A6-6601C52C4E9A}" type="presParOf" srcId="{2382AFAD-59CB-49B0-BE17-EEB0314C1DD1}" destId="{3B157839-73D8-45C7-885E-450A6CC79301}" srcOrd="10" destOrd="0" presId="urn:microsoft.com/office/officeart/2005/8/layout/default"/>
    <dgm:cxn modelId="{A2610549-4CA2-40E2-BB1D-16E569E1A507}" type="presParOf" srcId="{2382AFAD-59CB-49B0-BE17-EEB0314C1DD1}" destId="{F0D4E7BF-F63D-4166-830F-94450187F422}" srcOrd="11" destOrd="0" presId="urn:microsoft.com/office/officeart/2005/8/layout/default"/>
    <dgm:cxn modelId="{18A79C65-540C-4B23-AE0F-8244D1B6AB88}" type="presParOf" srcId="{2382AFAD-59CB-49B0-BE17-EEB0314C1DD1}" destId="{B9B2CBC2-5D72-44B5-BAA0-A85F865EB11A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CB429F-D94F-4DF6-B5D3-1B013192B10B}">
      <dsp:nvSpPr>
        <dsp:cNvPr id="0" name=""/>
        <dsp:cNvSpPr/>
      </dsp:nvSpPr>
      <dsp:spPr>
        <a:xfrm>
          <a:off x="1316" y="153156"/>
          <a:ext cx="4621051" cy="29343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DC177A-66F9-4000-BE49-957C74B0449F}">
      <dsp:nvSpPr>
        <dsp:cNvPr id="0" name=""/>
        <dsp:cNvSpPr/>
      </dsp:nvSpPr>
      <dsp:spPr>
        <a:xfrm>
          <a:off x="514766" y="640933"/>
          <a:ext cx="4621051" cy="2934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* C'est ta carte de visite: en un coup d'oeil, je vois ton parcours et tes qualifications</a:t>
          </a:r>
        </a:p>
      </dsp:txBody>
      <dsp:txXfrm>
        <a:off x="600711" y="726878"/>
        <a:ext cx="4449161" cy="2762477"/>
      </dsp:txXfrm>
    </dsp:sp>
    <dsp:sp modelId="{48BE86F5-41E7-4865-9F78-8C19E18AB7ED}">
      <dsp:nvSpPr>
        <dsp:cNvPr id="0" name=""/>
        <dsp:cNvSpPr/>
      </dsp:nvSpPr>
      <dsp:spPr>
        <a:xfrm>
          <a:off x="5649268" y="153156"/>
          <a:ext cx="4621051" cy="29343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34F176-566C-49C2-A23E-F0072946E15D}">
      <dsp:nvSpPr>
        <dsp:cNvPr id="0" name=""/>
        <dsp:cNvSpPr/>
      </dsp:nvSpPr>
      <dsp:spPr>
        <a:xfrm>
          <a:off x="6162718" y="640933"/>
          <a:ext cx="4621051" cy="2934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* Il faut que tu ressortes du lot: présentes-toi comme LE candidat idéal pour le poste à combler.</a:t>
          </a:r>
        </a:p>
      </dsp:txBody>
      <dsp:txXfrm>
        <a:off x="6248663" y="726878"/>
        <a:ext cx="4449161" cy="27624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077E49-F114-4A69-968A-8E21EDC2659D}">
      <dsp:nvSpPr>
        <dsp:cNvPr id="0" name=""/>
        <dsp:cNvSpPr/>
      </dsp:nvSpPr>
      <dsp:spPr>
        <a:xfrm>
          <a:off x="1237" y="61211"/>
          <a:ext cx="4342339" cy="27573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F7A01C-E57F-4BFD-8913-1B3D4617481A}">
      <dsp:nvSpPr>
        <dsp:cNvPr id="0" name=""/>
        <dsp:cNvSpPr/>
      </dsp:nvSpPr>
      <dsp:spPr>
        <a:xfrm>
          <a:off x="483719" y="519569"/>
          <a:ext cx="4342339" cy="27573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Démontrer votre intérêt pour le poste à combler</a:t>
          </a:r>
        </a:p>
      </dsp:txBody>
      <dsp:txXfrm>
        <a:off x="564480" y="600330"/>
        <a:ext cx="4180817" cy="2595863"/>
      </dsp:txXfrm>
    </dsp:sp>
    <dsp:sp modelId="{ACB4A266-49F7-4D5F-8080-D40EDB8B7383}">
      <dsp:nvSpPr>
        <dsp:cNvPr id="0" name=""/>
        <dsp:cNvSpPr/>
      </dsp:nvSpPr>
      <dsp:spPr>
        <a:xfrm>
          <a:off x="5308541" y="61211"/>
          <a:ext cx="4342339" cy="27573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E46A4-F5B6-4AAE-820D-2B080F1A16EE}">
      <dsp:nvSpPr>
        <dsp:cNvPr id="0" name=""/>
        <dsp:cNvSpPr/>
      </dsp:nvSpPr>
      <dsp:spPr>
        <a:xfrm>
          <a:off x="5791023" y="519569"/>
          <a:ext cx="4342339" cy="27573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Permettre de ressortir du lot pour que le recruteur regarde votre CV</a:t>
          </a:r>
        </a:p>
      </dsp:txBody>
      <dsp:txXfrm>
        <a:off x="5871784" y="600330"/>
        <a:ext cx="4180817" cy="25958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B2649-B0DD-4BFA-BBCD-7BC51CA01727}">
      <dsp:nvSpPr>
        <dsp:cNvPr id="0" name=""/>
        <dsp:cNvSpPr/>
      </dsp:nvSpPr>
      <dsp:spPr>
        <a:xfrm>
          <a:off x="0" y="625"/>
          <a:ext cx="534308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6BE539-C546-488E-8276-F7B0AD23CE98}">
      <dsp:nvSpPr>
        <dsp:cNvPr id="0" name=""/>
        <dsp:cNvSpPr/>
      </dsp:nvSpPr>
      <dsp:spPr>
        <a:xfrm>
          <a:off x="0" y="625"/>
          <a:ext cx="5343082" cy="731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* Sur une seule page</a:t>
          </a:r>
        </a:p>
      </dsp:txBody>
      <dsp:txXfrm>
        <a:off x="0" y="625"/>
        <a:ext cx="5343082" cy="731479"/>
      </dsp:txXfrm>
    </dsp:sp>
    <dsp:sp modelId="{5D261C8D-EDC0-460A-87C2-0B83048D7E8E}">
      <dsp:nvSpPr>
        <dsp:cNvPr id="0" name=""/>
        <dsp:cNvSpPr/>
      </dsp:nvSpPr>
      <dsp:spPr>
        <a:xfrm>
          <a:off x="0" y="732104"/>
          <a:ext cx="5343082" cy="0"/>
        </a:xfrm>
        <a:prstGeom prst="line">
          <a:avLst/>
        </a:prstGeom>
        <a:solidFill>
          <a:schemeClr val="accent2">
            <a:hueOff val="251450"/>
            <a:satOff val="-1114"/>
            <a:lumOff val="-65"/>
            <a:alphaOff val="0"/>
          </a:schemeClr>
        </a:solidFill>
        <a:ln w="12700" cap="flat" cmpd="sng" algn="ctr">
          <a:solidFill>
            <a:schemeClr val="accent2">
              <a:hueOff val="251450"/>
              <a:satOff val="-1114"/>
              <a:lumOff val="-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90150E-9E38-4CE1-90F8-69AD4E00400A}">
      <dsp:nvSpPr>
        <dsp:cNvPr id="0" name=""/>
        <dsp:cNvSpPr/>
      </dsp:nvSpPr>
      <dsp:spPr>
        <a:xfrm>
          <a:off x="0" y="732104"/>
          <a:ext cx="5343082" cy="731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* Structure conventionnelle respectée</a:t>
          </a:r>
        </a:p>
      </dsp:txBody>
      <dsp:txXfrm>
        <a:off x="0" y="732104"/>
        <a:ext cx="5343082" cy="731479"/>
      </dsp:txXfrm>
    </dsp:sp>
    <dsp:sp modelId="{1CAD75D0-B5FF-4206-AC47-EDADAEB5A411}">
      <dsp:nvSpPr>
        <dsp:cNvPr id="0" name=""/>
        <dsp:cNvSpPr/>
      </dsp:nvSpPr>
      <dsp:spPr>
        <a:xfrm>
          <a:off x="0" y="1463583"/>
          <a:ext cx="5343082" cy="0"/>
        </a:xfrm>
        <a:prstGeom prst="line">
          <a:avLst/>
        </a:prstGeom>
        <a:solidFill>
          <a:schemeClr val="accent2">
            <a:hueOff val="502899"/>
            <a:satOff val="-2229"/>
            <a:lumOff val="-131"/>
            <a:alphaOff val="0"/>
          </a:schemeClr>
        </a:solidFill>
        <a:ln w="12700" cap="flat" cmpd="sng" algn="ctr">
          <a:solidFill>
            <a:schemeClr val="accent2">
              <a:hueOff val="502899"/>
              <a:satOff val="-2229"/>
              <a:lumOff val="-1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2BCB3-AF8A-43C9-900D-0CE9AA81BCFA}">
      <dsp:nvSpPr>
        <dsp:cNvPr id="0" name=""/>
        <dsp:cNvSpPr/>
      </dsp:nvSpPr>
      <dsp:spPr>
        <a:xfrm>
          <a:off x="0" y="1463583"/>
          <a:ext cx="5343082" cy="731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* En-tête (date, à qui on s'adresse, objet)</a:t>
          </a:r>
        </a:p>
      </dsp:txBody>
      <dsp:txXfrm>
        <a:off x="0" y="1463583"/>
        <a:ext cx="5343082" cy="731479"/>
      </dsp:txXfrm>
    </dsp:sp>
    <dsp:sp modelId="{8BA409DE-C738-4F35-910B-09F3A0481125}">
      <dsp:nvSpPr>
        <dsp:cNvPr id="0" name=""/>
        <dsp:cNvSpPr/>
      </dsp:nvSpPr>
      <dsp:spPr>
        <a:xfrm>
          <a:off x="0" y="2195063"/>
          <a:ext cx="5343082" cy="0"/>
        </a:xfrm>
        <a:prstGeom prst="line">
          <a:avLst/>
        </a:prstGeom>
        <a:solidFill>
          <a:schemeClr val="accent2">
            <a:hueOff val="754349"/>
            <a:satOff val="-3343"/>
            <a:lumOff val="-196"/>
            <a:alphaOff val="0"/>
          </a:schemeClr>
        </a:solidFill>
        <a:ln w="12700" cap="flat" cmpd="sng" algn="ctr">
          <a:solidFill>
            <a:schemeClr val="accent2">
              <a:hueOff val="754349"/>
              <a:satOff val="-3343"/>
              <a:lumOff val="-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D8CB73-3101-42BB-8702-674C6604642E}">
      <dsp:nvSpPr>
        <dsp:cNvPr id="0" name=""/>
        <dsp:cNvSpPr/>
      </dsp:nvSpPr>
      <dsp:spPr>
        <a:xfrm>
          <a:off x="0" y="2195063"/>
          <a:ext cx="5343082" cy="731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* Introduction (poste recherché, où vous en avez pris connaissance)</a:t>
          </a:r>
        </a:p>
      </dsp:txBody>
      <dsp:txXfrm>
        <a:off x="0" y="2195063"/>
        <a:ext cx="5343082" cy="731479"/>
      </dsp:txXfrm>
    </dsp:sp>
    <dsp:sp modelId="{059864E9-1295-48CD-958B-677168D3BDAC}">
      <dsp:nvSpPr>
        <dsp:cNvPr id="0" name=""/>
        <dsp:cNvSpPr/>
      </dsp:nvSpPr>
      <dsp:spPr>
        <a:xfrm>
          <a:off x="0" y="2926542"/>
          <a:ext cx="5343082" cy="0"/>
        </a:xfrm>
        <a:prstGeom prst="line">
          <a:avLst/>
        </a:prstGeom>
        <a:solidFill>
          <a:schemeClr val="accent2">
            <a:hueOff val="1005798"/>
            <a:satOff val="-4458"/>
            <a:lumOff val="-261"/>
            <a:alphaOff val="0"/>
          </a:schemeClr>
        </a:solidFill>
        <a:ln w="12700" cap="flat" cmpd="sng" algn="ctr">
          <a:solidFill>
            <a:schemeClr val="accent2">
              <a:hueOff val="1005798"/>
              <a:satOff val="-4458"/>
              <a:lumOff val="-2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340D76-4BBF-4EDB-8874-576100880C5D}">
      <dsp:nvSpPr>
        <dsp:cNvPr id="0" name=""/>
        <dsp:cNvSpPr/>
      </dsp:nvSpPr>
      <dsp:spPr>
        <a:xfrm>
          <a:off x="0" y="2926542"/>
          <a:ext cx="5343082" cy="731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* Corps de la lettre (vos particularités)</a:t>
          </a:r>
        </a:p>
      </dsp:txBody>
      <dsp:txXfrm>
        <a:off x="0" y="2926542"/>
        <a:ext cx="5343082" cy="731479"/>
      </dsp:txXfrm>
    </dsp:sp>
    <dsp:sp modelId="{1505521C-E24A-4DA1-9319-37D3E5D9E28E}">
      <dsp:nvSpPr>
        <dsp:cNvPr id="0" name=""/>
        <dsp:cNvSpPr/>
      </dsp:nvSpPr>
      <dsp:spPr>
        <a:xfrm>
          <a:off x="0" y="3658022"/>
          <a:ext cx="5343082" cy="0"/>
        </a:xfrm>
        <a:prstGeom prst="line">
          <a:avLst/>
        </a:prstGeom>
        <a:solidFill>
          <a:schemeClr val="accent2">
            <a:hueOff val="1257247"/>
            <a:satOff val="-5572"/>
            <a:lumOff val="-327"/>
            <a:alphaOff val="0"/>
          </a:schemeClr>
        </a:solidFill>
        <a:ln w="12700" cap="flat" cmpd="sng" algn="ctr">
          <a:solidFill>
            <a:schemeClr val="accent2">
              <a:hueOff val="1257247"/>
              <a:satOff val="-5572"/>
              <a:lumOff val="-3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529987-2386-49F1-A993-FD1BAE658095}">
      <dsp:nvSpPr>
        <dsp:cNvPr id="0" name=""/>
        <dsp:cNvSpPr/>
      </dsp:nvSpPr>
      <dsp:spPr>
        <a:xfrm>
          <a:off x="0" y="3658022"/>
          <a:ext cx="5343082" cy="731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* Conclusion (appel à l'action et remerciements)</a:t>
          </a:r>
        </a:p>
      </dsp:txBody>
      <dsp:txXfrm>
        <a:off x="0" y="3658022"/>
        <a:ext cx="5343082" cy="731479"/>
      </dsp:txXfrm>
    </dsp:sp>
    <dsp:sp modelId="{29B5EFC3-DC2F-46B3-BC5E-30AA6A156BE1}">
      <dsp:nvSpPr>
        <dsp:cNvPr id="0" name=""/>
        <dsp:cNvSpPr/>
      </dsp:nvSpPr>
      <dsp:spPr>
        <a:xfrm>
          <a:off x="0" y="4389501"/>
          <a:ext cx="5343082" cy="0"/>
        </a:xfrm>
        <a:prstGeom prst="line">
          <a:avLst/>
        </a:prstGeom>
        <a:solidFill>
          <a:schemeClr val="accent2">
            <a:hueOff val="1508697"/>
            <a:satOff val="-6687"/>
            <a:lumOff val="-392"/>
            <a:alphaOff val="0"/>
          </a:schemeClr>
        </a:solidFill>
        <a:ln w="12700" cap="flat" cmpd="sng" algn="ctr">
          <a:solidFill>
            <a:schemeClr val="accent2">
              <a:hueOff val="1508697"/>
              <a:satOff val="-6687"/>
              <a:lumOff val="-3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A9D43A-0209-43A1-9D12-BA01C302AA31}">
      <dsp:nvSpPr>
        <dsp:cNvPr id="0" name=""/>
        <dsp:cNvSpPr/>
      </dsp:nvSpPr>
      <dsp:spPr>
        <a:xfrm>
          <a:off x="0" y="4389501"/>
          <a:ext cx="5343082" cy="731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* Signature électronique</a:t>
          </a:r>
        </a:p>
      </dsp:txBody>
      <dsp:txXfrm>
        <a:off x="0" y="4389501"/>
        <a:ext cx="5343082" cy="7314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B2649-B0DD-4BFA-BBCD-7BC51CA01727}">
      <dsp:nvSpPr>
        <dsp:cNvPr id="0" name=""/>
        <dsp:cNvSpPr/>
      </dsp:nvSpPr>
      <dsp:spPr>
        <a:xfrm>
          <a:off x="0" y="0"/>
          <a:ext cx="534308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6BE539-C546-488E-8276-F7B0AD23CE98}">
      <dsp:nvSpPr>
        <dsp:cNvPr id="0" name=""/>
        <dsp:cNvSpPr/>
      </dsp:nvSpPr>
      <dsp:spPr>
        <a:xfrm>
          <a:off x="0" y="0"/>
          <a:ext cx="5343082" cy="1280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* </a:t>
          </a:r>
          <a:r>
            <a:rPr lang="en-US" sz="3800" kern="1200" dirty="0">
              <a:latin typeface="Bembo"/>
            </a:rPr>
            <a:t>Phrases </a:t>
          </a:r>
          <a:r>
            <a:rPr lang="en-US" sz="3800" kern="1200" dirty="0" err="1">
              <a:latin typeface="Bembo"/>
            </a:rPr>
            <a:t>courtes</a:t>
          </a:r>
          <a:r>
            <a:rPr lang="en-US" sz="3800" kern="1200" dirty="0">
              <a:latin typeface="Bembo"/>
            </a:rPr>
            <a:t> et </a:t>
          </a:r>
          <a:r>
            <a:rPr lang="en-US" sz="3800" kern="1200" dirty="0" err="1">
              <a:latin typeface="Bembo"/>
            </a:rPr>
            <a:t>percutantes</a:t>
          </a:r>
          <a:r>
            <a:rPr lang="en-US" sz="3800" kern="1200" dirty="0">
              <a:latin typeface="Bembo"/>
            </a:rPr>
            <a:t> (15-20 </a:t>
          </a:r>
          <a:r>
            <a:rPr lang="en-US" sz="3800" kern="1200" dirty="0" err="1">
              <a:latin typeface="Bembo"/>
            </a:rPr>
            <a:t>lignes</a:t>
          </a:r>
          <a:r>
            <a:rPr lang="en-US" sz="3800" kern="1200" dirty="0">
              <a:latin typeface="Bembo"/>
            </a:rPr>
            <a:t>)</a:t>
          </a:r>
          <a:endParaRPr lang="en-US" sz="3800" kern="1200" dirty="0"/>
        </a:p>
      </dsp:txBody>
      <dsp:txXfrm>
        <a:off x="0" y="0"/>
        <a:ext cx="5343082" cy="1280401"/>
      </dsp:txXfrm>
    </dsp:sp>
    <dsp:sp modelId="{5D261C8D-EDC0-460A-87C2-0B83048D7E8E}">
      <dsp:nvSpPr>
        <dsp:cNvPr id="0" name=""/>
        <dsp:cNvSpPr/>
      </dsp:nvSpPr>
      <dsp:spPr>
        <a:xfrm>
          <a:off x="0" y="1280401"/>
          <a:ext cx="5343082" cy="0"/>
        </a:xfrm>
        <a:prstGeom prst="line">
          <a:avLst/>
        </a:prstGeom>
        <a:solidFill>
          <a:schemeClr val="accent2">
            <a:hueOff val="502899"/>
            <a:satOff val="-2229"/>
            <a:lumOff val="-131"/>
            <a:alphaOff val="0"/>
          </a:schemeClr>
        </a:solidFill>
        <a:ln w="12700" cap="flat" cmpd="sng" algn="ctr">
          <a:solidFill>
            <a:schemeClr val="accent2">
              <a:hueOff val="502899"/>
              <a:satOff val="-2229"/>
              <a:lumOff val="-1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90150E-9E38-4CE1-90F8-69AD4E00400A}">
      <dsp:nvSpPr>
        <dsp:cNvPr id="0" name=""/>
        <dsp:cNvSpPr/>
      </dsp:nvSpPr>
      <dsp:spPr>
        <a:xfrm>
          <a:off x="0" y="1280401"/>
          <a:ext cx="5343082" cy="1280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* </a:t>
          </a:r>
          <a:r>
            <a:rPr lang="en-US" sz="3800" kern="1200" dirty="0">
              <a:latin typeface="Bembo"/>
            </a:rPr>
            <a:t>Verbes </a:t>
          </a:r>
          <a:r>
            <a:rPr lang="en-US" sz="3800" kern="1200" dirty="0" err="1">
              <a:latin typeface="Bembo"/>
            </a:rPr>
            <a:t>d'action</a:t>
          </a:r>
          <a:r>
            <a:rPr lang="en-US" sz="3800" kern="1200" dirty="0">
              <a:latin typeface="Bembo"/>
            </a:rPr>
            <a:t>, exemples concrets</a:t>
          </a:r>
          <a:endParaRPr lang="en-US" sz="3800" kern="1200" dirty="0"/>
        </a:p>
      </dsp:txBody>
      <dsp:txXfrm>
        <a:off x="0" y="1280401"/>
        <a:ext cx="5343082" cy="1280401"/>
      </dsp:txXfrm>
    </dsp:sp>
    <dsp:sp modelId="{1CAD75D0-B5FF-4206-AC47-EDADAEB5A411}">
      <dsp:nvSpPr>
        <dsp:cNvPr id="0" name=""/>
        <dsp:cNvSpPr/>
      </dsp:nvSpPr>
      <dsp:spPr>
        <a:xfrm>
          <a:off x="0" y="2560802"/>
          <a:ext cx="5343082" cy="0"/>
        </a:xfrm>
        <a:prstGeom prst="line">
          <a:avLst/>
        </a:prstGeom>
        <a:solidFill>
          <a:schemeClr val="accent2">
            <a:hueOff val="1005798"/>
            <a:satOff val="-4458"/>
            <a:lumOff val="-261"/>
            <a:alphaOff val="0"/>
          </a:schemeClr>
        </a:solidFill>
        <a:ln w="12700" cap="flat" cmpd="sng" algn="ctr">
          <a:solidFill>
            <a:schemeClr val="accent2">
              <a:hueOff val="1005798"/>
              <a:satOff val="-4458"/>
              <a:lumOff val="-2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2BCB3-AF8A-43C9-900D-0CE9AA81BCFA}">
      <dsp:nvSpPr>
        <dsp:cNvPr id="0" name=""/>
        <dsp:cNvSpPr/>
      </dsp:nvSpPr>
      <dsp:spPr>
        <a:xfrm>
          <a:off x="0" y="2560802"/>
          <a:ext cx="5343082" cy="1280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* </a:t>
          </a:r>
          <a:r>
            <a:rPr lang="en-US" sz="3800" kern="1200" dirty="0" err="1">
              <a:latin typeface="Bembo"/>
            </a:rPr>
            <a:t>Qu'est-ce</a:t>
          </a:r>
          <a:r>
            <a:rPr lang="en-US" sz="3800" kern="1200" dirty="0">
              <a:latin typeface="Bembo"/>
            </a:rPr>
            <a:t> que </a:t>
          </a:r>
          <a:r>
            <a:rPr lang="en-US" sz="3800" kern="1200" dirty="0" err="1">
              <a:latin typeface="Bembo"/>
            </a:rPr>
            <a:t>vous</a:t>
          </a:r>
          <a:r>
            <a:rPr lang="en-US" sz="3800" kern="1200" dirty="0">
              <a:latin typeface="Bembo"/>
            </a:rPr>
            <a:t> </a:t>
          </a:r>
          <a:r>
            <a:rPr lang="en-US" sz="3800" kern="1200" dirty="0" err="1">
              <a:latin typeface="Bembo"/>
            </a:rPr>
            <a:t>apportez</a:t>
          </a:r>
          <a:r>
            <a:rPr lang="en-US" sz="3800" kern="1200" dirty="0">
              <a:latin typeface="Bembo"/>
            </a:rPr>
            <a:t> au milieu?</a:t>
          </a:r>
          <a:endParaRPr lang="en-US" sz="3800" kern="1200" dirty="0"/>
        </a:p>
      </dsp:txBody>
      <dsp:txXfrm>
        <a:off x="0" y="2560802"/>
        <a:ext cx="5343082" cy="1280401"/>
      </dsp:txXfrm>
    </dsp:sp>
    <dsp:sp modelId="{8BA409DE-C738-4F35-910B-09F3A0481125}">
      <dsp:nvSpPr>
        <dsp:cNvPr id="0" name=""/>
        <dsp:cNvSpPr/>
      </dsp:nvSpPr>
      <dsp:spPr>
        <a:xfrm>
          <a:off x="0" y="3841204"/>
          <a:ext cx="5343082" cy="0"/>
        </a:xfrm>
        <a:prstGeom prst="line">
          <a:avLst/>
        </a:prstGeom>
        <a:solidFill>
          <a:schemeClr val="accent2">
            <a:hueOff val="1508697"/>
            <a:satOff val="-6687"/>
            <a:lumOff val="-392"/>
            <a:alphaOff val="0"/>
          </a:schemeClr>
        </a:solidFill>
        <a:ln w="12700" cap="flat" cmpd="sng" algn="ctr">
          <a:solidFill>
            <a:schemeClr val="accent2">
              <a:hueOff val="1508697"/>
              <a:satOff val="-6687"/>
              <a:lumOff val="-3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D8CB73-3101-42BB-8702-674C6604642E}">
      <dsp:nvSpPr>
        <dsp:cNvPr id="0" name=""/>
        <dsp:cNvSpPr/>
      </dsp:nvSpPr>
      <dsp:spPr>
        <a:xfrm>
          <a:off x="0" y="3841204"/>
          <a:ext cx="5343082" cy="1280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* </a:t>
          </a:r>
          <a:r>
            <a:rPr lang="en-US" sz="3800" kern="1200" dirty="0" err="1">
              <a:latin typeface="Bembo"/>
            </a:rPr>
            <a:t>Personnalisée</a:t>
          </a:r>
          <a:r>
            <a:rPr lang="en-US" sz="3800" kern="1200" dirty="0">
              <a:latin typeface="Bembo"/>
            </a:rPr>
            <a:t> au poste à combler</a:t>
          </a:r>
          <a:endParaRPr lang="en-US" sz="3800" kern="1200" dirty="0"/>
        </a:p>
      </dsp:txBody>
      <dsp:txXfrm>
        <a:off x="0" y="3841204"/>
        <a:ext cx="5343082" cy="12804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F6F4BE-70AA-4239-9CA1-1671AED44C45}">
      <dsp:nvSpPr>
        <dsp:cNvPr id="0" name=""/>
        <dsp:cNvSpPr/>
      </dsp:nvSpPr>
      <dsp:spPr>
        <a:xfrm>
          <a:off x="3121" y="319583"/>
          <a:ext cx="2476452" cy="14858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Contact </a:t>
          </a:r>
          <a:r>
            <a:rPr lang="en-US" sz="1900" kern="1200" dirty="0" err="1"/>
            <a:t>visuel</a:t>
          </a:r>
          <a:endParaRPr lang="en-US" sz="1900" kern="1200" dirty="0"/>
        </a:p>
      </dsp:txBody>
      <dsp:txXfrm>
        <a:off x="3121" y="319583"/>
        <a:ext cx="2476452" cy="1485871"/>
      </dsp:txXfrm>
    </dsp:sp>
    <dsp:sp modelId="{43B5691B-2CC8-4BD7-98CA-086D7E8E4EFF}">
      <dsp:nvSpPr>
        <dsp:cNvPr id="0" name=""/>
        <dsp:cNvSpPr/>
      </dsp:nvSpPr>
      <dsp:spPr>
        <a:xfrm>
          <a:off x="2727219" y="319583"/>
          <a:ext cx="2476452" cy="148587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Bonne </a:t>
          </a:r>
          <a:r>
            <a:rPr lang="en-US" sz="1900" kern="1200" dirty="0" err="1"/>
            <a:t>poignée</a:t>
          </a:r>
          <a:r>
            <a:rPr lang="en-US" sz="1900" kern="1200" dirty="0"/>
            <a:t> de main</a:t>
          </a:r>
        </a:p>
      </dsp:txBody>
      <dsp:txXfrm>
        <a:off x="2727219" y="319583"/>
        <a:ext cx="2476452" cy="1485871"/>
      </dsp:txXfrm>
    </dsp:sp>
    <dsp:sp modelId="{A9555CDA-E29C-46E7-96E8-F85F10A2404B}">
      <dsp:nvSpPr>
        <dsp:cNvPr id="0" name=""/>
        <dsp:cNvSpPr/>
      </dsp:nvSpPr>
      <dsp:spPr>
        <a:xfrm>
          <a:off x="5451317" y="319583"/>
          <a:ext cx="2476452" cy="148587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Être</a:t>
          </a:r>
          <a:r>
            <a:rPr lang="en-US" sz="1900" kern="1200" dirty="0"/>
            <a:t> </a:t>
          </a:r>
          <a:r>
            <a:rPr lang="en-US" sz="1900" kern="1200" dirty="0" err="1"/>
            <a:t>souriant</a:t>
          </a:r>
        </a:p>
      </dsp:txBody>
      <dsp:txXfrm>
        <a:off x="5451317" y="319583"/>
        <a:ext cx="2476452" cy="1485871"/>
      </dsp:txXfrm>
    </dsp:sp>
    <dsp:sp modelId="{574EFC47-67E5-4D8E-A94B-7AC50E119AB2}">
      <dsp:nvSpPr>
        <dsp:cNvPr id="0" name=""/>
        <dsp:cNvSpPr/>
      </dsp:nvSpPr>
      <dsp:spPr>
        <a:xfrm>
          <a:off x="8175415" y="319583"/>
          <a:ext cx="2476452" cy="148587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Bembo"/>
            </a:rPr>
            <a:t> </a:t>
          </a:r>
          <a:r>
            <a:rPr lang="en-US" sz="1900" kern="1200" dirty="0" err="1"/>
            <a:t>Langage</a:t>
          </a:r>
          <a:r>
            <a:rPr lang="en-US" sz="1900" kern="1200" dirty="0"/>
            <a:t> </a:t>
          </a:r>
          <a:r>
            <a:rPr lang="en-US" sz="1900" kern="1200" dirty="0" err="1"/>
            <a:t>corporel</a:t>
          </a:r>
          <a:r>
            <a:rPr lang="en-US" sz="1900" kern="1200" dirty="0"/>
            <a:t> </a:t>
          </a:r>
          <a:r>
            <a:rPr lang="en-US" sz="1900" kern="1200" dirty="0" err="1"/>
            <a:t>ouvert</a:t>
          </a:r>
          <a:r>
            <a:rPr lang="en-US" sz="1900" kern="1200" dirty="0"/>
            <a:t>, </a:t>
          </a:r>
          <a:r>
            <a:rPr lang="en-US" sz="1900" kern="1200" dirty="0" err="1"/>
            <a:t>mais</a:t>
          </a:r>
          <a:r>
            <a:rPr lang="en-US" sz="1900" kern="1200" dirty="0"/>
            <a:t> </a:t>
          </a:r>
          <a:r>
            <a:rPr lang="en-US" sz="1900" kern="1200" dirty="0" err="1"/>
            <a:t>sobre</a:t>
          </a:r>
          <a:r>
            <a:rPr lang="en-US" sz="1900" kern="1200" dirty="0"/>
            <a:t> (pas de bras, </a:t>
          </a:r>
          <a:r>
            <a:rPr lang="en-US" sz="1900" kern="1200" dirty="0" err="1"/>
            <a:t>ni</a:t>
          </a:r>
          <a:r>
            <a:rPr lang="en-US" sz="1900" kern="1200" dirty="0"/>
            <a:t> de jambes </a:t>
          </a:r>
          <a:r>
            <a:rPr lang="en-US" sz="1900" kern="1200" dirty="0" err="1"/>
            <a:t>croisés</a:t>
          </a:r>
          <a:r>
            <a:rPr lang="en-US" sz="1900" kern="1200" dirty="0"/>
            <a:t>- </a:t>
          </a:r>
          <a:r>
            <a:rPr lang="en-US" sz="1900" kern="1200" dirty="0" err="1"/>
            <a:t>mais</a:t>
          </a:r>
          <a:r>
            <a:rPr lang="en-US" sz="1900" kern="1200" dirty="0"/>
            <a:t> pas </a:t>
          </a:r>
          <a:r>
            <a:rPr lang="en-US" sz="1900" kern="1200" dirty="0" err="1"/>
            <a:t>accoté</a:t>
          </a:r>
          <a:r>
            <a:rPr lang="en-US" sz="1900" kern="1200" dirty="0"/>
            <a:t> sur le bureau non plus)</a:t>
          </a:r>
        </a:p>
      </dsp:txBody>
      <dsp:txXfrm>
        <a:off x="8175415" y="319583"/>
        <a:ext cx="2476452" cy="1485871"/>
      </dsp:txXfrm>
    </dsp:sp>
    <dsp:sp modelId="{7322D3DB-BD9C-4098-A934-DA61ECDF72FB}">
      <dsp:nvSpPr>
        <dsp:cNvPr id="0" name=""/>
        <dsp:cNvSpPr/>
      </dsp:nvSpPr>
      <dsp:spPr>
        <a:xfrm>
          <a:off x="3121" y="2053100"/>
          <a:ext cx="2476452" cy="148587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Pas toucher les </a:t>
          </a:r>
          <a:r>
            <a:rPr lang="en-US" sz="1900" kern="1200" dirty="0" err="1"/>
            <a:t>objets</a:t>
          </a:r>
          <a:r>
            <a:rPr lang="en-US" sz="1900" kern="1200" dirty="0"/>
            <a:t> sur le bureau </a:t>
          </a:r>
          <a:r>
            <a:rPr lang="en-US" sz="1900" kern="1200" dirty="0" err="1"/>
            <a:t>ou</a:t>
          </a:r>
          <a:r>
            <a:rPr lang="en-US" sz="1900" kern="1200" dirty="0"/>
            <a:t> </a:t>
          </a:r>
          <a:r>
            <a:rPr lang="en-US" sz="1900" kern="1200" dirty="0" err="1"/>
            <a:t>bouger</a:t>
          </a:r>
          <a:r>
            <a:rPr lang="en-US" sz="1900" kern="1200" dirty="0"/>
            <a:t> </a:t>
          </a:r>
          <a:r>
            <a:rPr lang="en-US" sz="1900" kern="1200" dirty="0" err="1"/>
            <a:t>nerveusement</a:t>
          </a:r>
          <a:r>
            <a:rPr lang="en-US" sz="1900" kern="1200" dirty="0"/>
            <a:t> mains et jambes</a:t>
          </a:r>
        </a:p>
      </dsp:txBody>
      <dsp:txXfrm>
        <a:off x="3121" y="2053100"/>
        <a:ext cx="2476452" cy="1485871"/>
      </dsp:txXfrm>
    </dsp:sp>
    <dsp:sp modelId="{6D6C8842-BE21-470E-B583-DB7C4DB0FF2E}">
      <dsp:nvSpPr>
        <dsp:cNvPr id="0" name=""/>
        <dsp:cNvSpPr/>
      </dsp:nvSpPr>
      <dsp:spPr>
        <a:xfrm>
          <a:off x="2727219" y="2053100"/>
          <a:ext cx="2476452" cy="14858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Adapter son code </a:t>
          </a:r>
          <a:r>
            <a:rPr lang="en-US" sz="1900" kern="1200" dirty="0" err="1"/>
            <a:t>vestimentaire</a:t>
          </a:r>
          <a:r>
            <a:rPr lang="en-US" sz="1900" kern="1200" dirty="0"/>
            <a:t> au milieu/ type </a:t>
          </a:r>
          <a:r>
            <a:rPr lang="en-US" sz="1900" kern="1200" dirty="0" err="1"/>
            <a:t>d'emploi</a:t>
          </a:r>
          <a:endParaRPr lang="en-US" sz="1900" kern="1200" dirty="0"/>
        </a:p>
      </dsp:txBody>
      <dsp:txXfrm>
        <a:off x="2727219" y="2053100"/>
        <a:ext cx="2476452" cy="1485871"/>
      </dsp:txXfrm>
    </dsp:sp>
    <dsp:sp modelId="{E2072AAE-B97B-4B36-BE32-C90F1A6F1D81}">
      <dsp:nvSpPr>
        <dsp:cNvPr id="0" name=""/>
        <dsp:cNvSpPr/>
      </dsp:nvSpPr>
      <dsp:spPr>
        <a:xfrm>
          <a:off x="5451317" y="2053100"/>
          <a:ext cx="2476452" cy="148587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S'assurer</a:t>
          </a:r>
          <a:r>
            <a:rPr lang="en-US" sz="1900" kern="1200" dirty="0"/>
            <a:t> d'être </a:t>
          </a:r>
          <a:r>
            <a:rPr lang="en-US" sz="1900" kern="1200" dirty="0" err="1"/>
            <a:t>ponctuel</a:t>
          </a:r>
          <a:r>
            <a:rPr lang="en-US" sz="1900" kern="1200" dirty="0"/>
            <a:t> (</a:t>
          </a:r>
          <a:r>
            <a:rPr lang="en-US" sz="1900" kern="1200" dirty="0" err="1"/>
            <a:t>être</a:t>
          </a:r>
          <a:r>
            <a:rPr lang="en-US" sz="1900" kern="1200" dirty="0"/>
            <a:t> 5 minutes </a:t>
          </a:r>
          <a:r>
            <a:rPr lang="en-US" sz="1900" kern="1200" dirty="0" err="1"/>
            <a:t>d'avance</a:t>
          </a:r>
          <a:r>
            <a:rPr lang="en-US" sz="1900" kern="1200" dirty="0"/>
            <a:t>) et </a:t>
          </a:r>
          <a:r>
            <a:rPr lang="en-US" sz="1900" kern="1200" dirty="0" err="1"/>
            <a:t>fermer</a:t>
          </a:r>
          <a:r>
            <a:rPr lang="en-US" sz="1900" kern="1200" dirty="0"/>
            <a:t> son </a:t>
          </a:r>
          <a:r>
            <a:rPr lang="en-US" sz="1900" kern="1200" dirty="0" err="1"/>
            <a:t>cellulaire</a:t>
          </a:r>
          <a:endParaRPr lang="en-US" sz="1900" kern="1200" dirty="0"/>
        </a:p>
      </dsp:txBody>
      <dsp:txXfrm>
        <a:off x="5451317" y="2053100"/>
        <a:ext cx="2476452" cy="1485871"/>
      </dsp:txXfrm>
    </dsp:sp>
    <dsp:sp modelId="{15266576-FAC1-445D-B561-157180B48B3F}">
      <dsp:nvSpPr>
        <dsp:cNvPr id="0" name=""/>
        <dsp:cNvSpPr/>
      </dsp:nvSpPr>
      <dsp:spPr>
        <a:xfrm>
          <a:off x="8175415" y="2053100"/>
          <a:ext cx="2476452" cy="148587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Pas de </a:t>
          </a:r>
          <a:r>
            <a:rPr lang="en-US" sz="1900" kern="1200" dirty="0" err="1"/>
            <a:t>gomme</a:t>
          </a:r>
          <a:r>
            <a:rPr lang="en-US" sz="1900" kern="1200" dirty="0"/>
            <a:t>, </a:t>
          </a:r>
          <a:r>
            <a:rPr lang="en-US" sz="1900" kern="1200" dirty="0" err="1"/>
            <a:t>être</a:t>
          </a:r>
          <a:r>
            <a:rPr lang="en-US" sz="1900" kern="1200" dirty="0"/>
            <a:t> propre, </a:t>
          </a:r>
          <a:r>
            <a:rPr lang="en-US" sz="1900" kern="1200" dirty="0" err="1"/>
            <a:t>mais</a:t>
          </a:r>
          <a:r>
            <a:rPr lang="en-US" sz="1900" kern="1200" dirty="0"/>
            <a:t> </a:t>
          </a:r>
          <a:r>
            <a:rPr lang="en-US" sz="1900" kern="1200" dirty="0" err="1"/>
            <a:t>doser</a:t>
          </a:r>
          <a:r>
            <a:rPr lang="en-US" sz="1900" kern="1200" dirty="0"/>
            <a:t> parfum et talc </a:t>
          </a:r>
          <a:r>
            <a:rPr lang="en-US" sz="1900" kern="1200" dirty="0" err="1"/>
            <a:t>svp</a:t>
          </a:r>
          <a:endParaRPr lang="en-US" sz="1900" kern="1200" dirty="0"/>
        </a:p>
      </dsp:txBody>
      <dsp:txXfrm>
        <a:off x="8175415" y="2053100"/>
        <a:ext cx="2476452" cy="14858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24070C-0375-4C83-BE19-AC2AE27399AA}">
      <dsp:nvSpPr>
        <dsp:cNvPr id="0" name=""/>
        <dsp:cNvSpPr/>
      </dsp:nvSpPr>
      <dsp:spPr>
        <a:xfrm>
          <a:off x="2969" y="138006"/>
          <a:ext cx="2355502" cy="14133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 </a:t>
          </a:r>
          <a:r>
            <a:rPr lang="en-US" sz="2800" kern="1200" dirty="0" err="1"/>
            <a:t>Emploi</a:t>
          </a:r>
          <a:r>
            <a:rPr lang="en-US" sz="2800" kern="1200" dirty="0"/>
            <a:t> Québec</a:t>
          </a:r>
        </a:p>
      </dsp:txBody>
      <dsp:txXfrm>
        <a:off x="2969" y="138006"/>
        <a:ext cx="2355502" cy="1413301"/>
      </dsp:txXfrm>
    </dsp:sp>
    <dsp:sp modelId="{DE8C955C-8723-4769-A6ED-9C4C0ABFD175}">
      <dsp:nvSpPr>
        <dsp:cNvPr id="0" name=""/>
        <dsp:cNvSpPr/>
      </dsp:nvSpPr>
      <dsp:spPr>
        <a:xfrm>
          <a:off x="2594022" y="138006"/>
          <a:ext cx="2355502" cy="141330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Centre local </a:t>
          </a:r>
          <a:r>
            <a:rPr lang="en-US" sz="2800" kern="1200" dirty="0" err="1"/>
            <a:t>d'emploi</a:t>
          </a:r>
          <a:endParaRPr lang="en-US" sz="2800" kern="1200" dirty="0"/>
        </a:p>
      </dsp:txBody>
      <dsp:txXfrm>
        <a:off x="2594022" y="138006"/>
        <a:ext cx="2355502" cy="1413301"/>
      </dsp:txXfrm>
    </dsp:sp>
    <dsp:sp modelId="{D42BBC2C-3FD3-4454-95E3-D5EE3E040B4F}">
      <dsp:nvSpPr>
        <dsp:cNvPr id="0" name=""/>
        <dsp:cNvSpPr/>
      </dsp:nvSpPr>
      <dsp:spPr>
        <a:xfrm>
          <a:off x="5185075" y="138006"/>
          <a:ext cx="2355502" cy="141330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Carrefour jeunesse </a:t>
          </a:r>
          <a:r>
            <a:rPr lang="en-US" sz="2800" kern="1200" dirty="0" err="1"/>
            <a:t>emploi</a:t>
          </a:r>
          <a:endParaRPr lang="en-US" sz="2800" kern="1200" dirty="0"/>
        </a:p>
      </dsp:txBody>
      <dsp:txXfrm>
        <a:off x="5185075" y="138006"/>
        <a:ext cx="2355502" cy="1413301"/>
      </dsp:txXfrm>
    </dsp:sp>
    <dsp:sp modelId="{C6F449C9-3B43-4B68-836F-8C7A868C05F2}">
      <dsp:nvSpPr>
        <dsp:cNvPr id="0" name=""/>
        <dsp:cNvSpPr/>
      </dsp:nvSpPr>
      <dsp:spPr>
        <a:xfrm>
          <a:off x="7776128" y="138006"/>
          <a:ext cx="2355502" cy="141330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Salon </a:t>
          </a:r>
          <a:r>
            <a:rPr lang="en-US" sz="2800" kern="1200" dirty="0" err="1"/>
            <a:t>carrière</a:t>
          </a:r>
          <a:r>
            <a:rPr lang="en-US" sz="2800" kern="1200" dirty="0"/>
            <a:t> formation</a:t>
          </a:r>
        </a:p>
      </dsp:txBody>
      <dsp:txXfrm>
        <a:off x="7776128" y="138006"/>
        <a:ext cx="2355502" cy="1413301"/>
      </dsp:txXfrm>
    </dsp:sp>
    <dsp:sp modelId="{7ED232E0-4D2E-4CF9-9AF2-CDD7FC400547}">
      <dsp:nvSpPr>
        <dsp:cNvPr id="0" name=""/>
        <dsp:cNvSpPr/>
      </dsp:nvSpPr>
      <dsp:spPr>
        <a:xfrm>
          <a:off x="1298495" y="1786858"/>
          <a:ext cx="2355502" cy="141330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Jobboom</a:t>
          </a:r>
        </a:p>
      </dsp:txBody>
      <dsp:txXfrm>
        <a:off x="1298495" y="1786858"/>
        <a:ext cx="2355502" cy="1413301"/>
      </dsp:txXfrm>
    </dsp:sp>
    <dsp:sp modelId="{3B157839-73D8-45C7-885E-450A6CC79301}">
      <dsp:nvSpPr>
        <dsp:cNvPr id="0" name=""/>
        <dsp:cNvSpPr/>
      </dsp:nvSpPr>
      <dsp:spPr>
        <a:xfrm>
          <a:off x="3889548" y="1786858"/>
          <a:ext cx="2355502" cy="14133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Jobillico</a:t>
          </a:r>
        </a:p>
      </dsp:txBody>
      <dsp:txXfrm>
        <a:off x="3889548" y="1786858"/>
        <a:ext cx="2355502" cy="1413301"/>
      </dsp:txXfrm>
    </dsp:sp>
    <dsp:sp modelId="{B9B2CBC2-5D72-44B5-BAA0-A85F865EB11A}">
      <dsp:nvSpPr>
        <dsp:cNvPr id="0" name=""/>
        <dsp:cNvSpPr/>
      </dsp:nvSpPr>
      <dsp:spPr>
        <a:xfrm>
          <a:off x="6480601" y="1786858"/>
          <a:ext cx="2355502" cy="141330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Ranstad Canada</a:t>
          </a:r>
        </a:p>
      </dsp:txBody>
      <dsp:txXfrm>
        <a:off x="6480601" y="1786858"/>
        <a:ext cx="2355502" cy="14133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1159A73-4CF9-40F8-805B-A8599D81E7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171B042-66CC-4677-986D-BFD6FAC44C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2E212-7570-4BE0-AA71-A5B09E392318}" type="datetime1">
              <a:rPr lang="fr-FR" smtClean="0"/>
              <a:t>03/08/2023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2136C15-2389-41A7-8605-7409512631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E274730-E63C-4998-BA66-4042185899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5C63C3-5382-4E8B-9F4B-623A3539A1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91329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08386-60AD-4AD1-86F4-B49D5BB4F1EA}" type="datetime1">
              <a:rPr lang="fr-FR" smtClean="0"/>
              <a:pPr/>
              <a:t>03/08/2023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F53F6-2F96-4B0F-AEEC-08BDF6D0FFC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9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F53F6-2F96-4B0F-AEEC-08BDF6D0FFC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6596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D3B3C7E-BC2D-4436-8B03-AC421FA66787}"/>
              </a:ext>
            </a:extLst>
          </p:cNvPr>
          <p:cNvSpPr/>
          <p:nvPr/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66887E-4265-46F7-9DE0-605FFFC907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5130" y="1066800"/>
            <a:ext cx="8112369" cy="2073119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 cap="all" spc="39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B1A74-54F5-45CA-8922-87FFD5751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5804" y="4876802"/>
            <a:ext cx="7821637" cy="102869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BE6EF-9D0F-4ABF-B92C-E967FE3F1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AB150-954C-4F02-89AC-DA7163D7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9965" y="624535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16270-CBD7-4ACC-BFC5-9CADE722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‹n°›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B5D0C1-066E-4C02-A6B8-59FAE4A19724}"/>
              </a:ext>
            </a:extLst>
          </p:cNvPr>
          <p:cNvGrpSpPr/>
          <p:nvPr/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7650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B1126-542A-43AD-8078-EE3565165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5F98B-5F32-4561-BFBC-9F6E5DA0A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28700" y="2161903"/>
            <a:ext cx="10134600" cy="3743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3D0DD-B04E-4E48-8EE1-51E46131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1352D-F9C0-4442-9601-A09A7655E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C0801-9C45-40AE-AB33-5742CDA4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578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946561-59BF-4566-AD2C-9B05C4771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6250" y="723899"/>
            <a:ext cx="2271849" cy="5410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F7870-6CBD-47E2-854C-68141BAA1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3900" y="723899"/>
            <a:ext cx="8302534" cy="5410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2FAF3-C106-49CB-A845-1FC7F731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D5CCC-00E8-48FA-91A6-921E7B644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E1751-E7AA-406D-A977-1ACEF1FBD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68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2DC87-4B97-4A7C-BC4C-6E7724561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59FD9-57FD-4ABA-9FCD-795405253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BD40E-B0AA-47B8-900F-488A8AEC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E623C-1E35-4485-A5B4-A71969BE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C6BB9-EF4F-465E-985B-34521F68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90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F5577-D71B-4279-B07A-62F703E5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8367D-C35C-4023-BEBE-F834D033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FCF8A-B8C6-496A-98A5-BBB52DB7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‹n°›</a:t>
            </a:fld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CDE45C10-227D-42DF-A888-EEFD3784F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3900" y="750338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214944-8898-48BC-AE6F-065DA7BBB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80478" y="4714704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4B3AAB-30C4-441D-B481-D253F8325953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DCB6176-5585-40BC-BC9C-CA625F989F1B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7C4F1D9-97D8-43DD-A319-C56367F97FCE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5E64ED-B373-4866-B5A2-E805D3168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291" y="1274475"/>
            <a:ext cx="3761832" cy="2823913"/>
          </a:xfrm>
        </p:spPr>
        <p:txBody>
          <a:bodyPr anchor="b">
            <a:normAutofit/>
          </a:bodyPr>
          <a:lstStyle>
            <a:lvl1pPr algn="ctr">
              <a:defRPr sz="3200" cap="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D6168-DDAE-41B2-A0D5-42185A2D0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6756" y="2730304"/>
            <a:ext cx="4383030" cy="13973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5821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825EB-71EE-41B3-89D2-47A0C7C35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62F7D-C4AD-4BD4-AAC8-F0223EE4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7305" y="2155369"/>
            <a:ext cx="4953000" cy="39983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FB088-28C6-4667-8DF2-0DE32AE3E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55369"/>
            <a:ext cx="4953000" cy="3998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6095F-AE34-4E94-B722-E3A1205AE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6A8E6-BD94-48EA-8F35-DA0DF910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78AEF-56B8-49F5-81E8-663B1FFA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54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873F-001F-4254-97F3-05329E6A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55171"/>
            <a:ext cx="10134600" cy="11355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7B575-060F-4296-A28A-93DA109F9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7306" y="1801620"/>
            <a:ext cx="4849036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81A51-F4D1-4A02-9918-C416F820B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7306" y="2619103"/>
            <a:ext cx="4849036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2916D0-3DFE-455D-9888-3FDEFD3D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801620"/>
            <a:ext cx="4904585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93D763-0643-4A48-8007-93391C59F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2619103"/>
            <a:ext cx="4904585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A2D07B-3A5D-41C2-83B8-BD1AD652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2C1367-FE5A-4CDD-B85B-724FFFE5B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2F244-23EB-4E1A-B74F-77F23F879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33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76C0A-BEF4-4DE4-A9D2-C60298FC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7C0AC-3C98-4D68-AE72-CFFA1638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7722A-E2E4-45D2-8A20-4853ED68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B9201-B20B-4412-B745-F2F6A914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35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4889A-9ABE-4409-BAD8-F84C36C1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DA5A70-FE21-4CB6-A67B-1DC798E9E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4AD11-7FD2-432C-A6AB-395BE927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47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397CF-9CDD-4E78-8F35-A2FFE7867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94BFE-7A85-4123-B0F7-4DB1C141C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6800"/>
            <a:ext cx="6172200" cy="48386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EFD6D-1929-4A73-A860-22A36FF5C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399A5-94A1-4452-AFF0-918BDA8B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589D8-DD83-406C-A77A-176D23993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46024-82ED-40EF-8846-F6CC44BC5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839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D12FA-83A4-42AF-98D7-312C4C5A7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CF1DC8-2932-4C6E-BFBB-8BA1C9598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5942012" cy="4838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E0000-EF01-46A5-8A71-25FB7EA3F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AD40B-9246-4532-9F73-5BA9061C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6B9A0-5B1C-4F7B-828A-EF74E514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E99FB-C932-4165-A612-8B302D8F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225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CE7638-D991-46E7-BF2C-67D1AC82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3900"/>
            <a:ext cx="10134600" cy="12884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C6B9C-4923-4DAB-9748-D5CD289EB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2161903"/>
            <a:ext cx="10134600" cy="3969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78CF6-4B33-40E4-B881-5F4C56837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19590046-DA73-4BBF-84B5-C08E6F75191A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E857E-F564-4539-9984-10435B614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C485584D-7D79-4248-9986-4CA35242F944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EABEF-B998-4B11-A878-8F492F8E3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EB54D17-3792-403D-9127-495845021D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896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-228600" algn="l" defTabSz="914400" rtl="0" eaLnBrk="1" latinLnBrk="0" hangingPunct="1">
        <a:lnSpc>
          <a:spcPct val="11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_VQCD863CU?feature=oembed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VMZzu1OnjA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D8EACB7-D372-470B-B76E-A829D0031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web of dots connected">
            <a:extLst>
              <a:ext uri="{FF2B5EF4-FFF2-40B4-BE49-F238E27FC236}">
                <a16:creationId xmlns:a16="http://schemas.microsoft.com/office/drawing/2014/main" id="{0361D161-D366-5953-2405-D90CC5DB42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227" r="-6" b="-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FBE11A49-02A1-4D4C-9A49-CDF496B109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900" y="723900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8561" y="1066800"/>
            <a:ext cx="3931320" cy="2267193"/>
          </a:xfrm>
        </p:spPr>
        <p:txBody>
          <a:bodyPr rtlCol="0">
            <a:normAutofit/>
          </a:bodyPr>
          <a:lstStyle/>
          <a:p>
            <a:r>
              <a:rPr lang="fr-FR" dirty="0"/>
              <a:t> CV, Lettre et entrevue</a:t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48561" y="4327781"/>
            <a:ext cx="3931321" cy="103366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CA" dirty="0"/>
              <a:t>Profession éducation spécialisée</a:t>
            </a:r>
            <a:endParaRPr lang="en-US" dirty="0"/>
          </a:p>
          <a:p>
            <a:r>
              <a:rPr lang="fr-FR" dirty="0"/>
              <a:t>A2023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1732D3A-CFF0-45BE-AD79-F83D0272C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80479" y="3871114"/>
            <a:ext cx="867485" cy="115439"/>
            <a:chOff x="8910933" y="1861308"/>
            <a:chExt cx="867485" cy="11543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892F72C-7FB6-49C8-A402-D5DC42DB67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C92C2E1-605F-49BD-8AC8-DC52B3015E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8BE2E0F-EE6D-4748-AB8F-724D0DDC6E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79223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B22176A-41DB-4D9A-9B6F-F2296F1ED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74A8DF5-445E-49C5-B10A-8DF5FEFBC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A4E38D9-EFB8-40B5-B42B-514FBF180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DEE064-5222-C589-AC73-98E7BD965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1" y="963919"/>
            <a:ext cx="10134600" cy="1036994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À quoi </a:t>
            </a:r>
            <a:r>
              <a:rPr lang="en-US" dirty="0" err="1"/>
              <a:t>ça</a:t>
            </a:r>
            <a:r>
              <a:rPr lang="en-US" dirty="0"/>
              <a:t> </a:t>
            </a:r>
            <a:r>
              <a:rPr lang="en-US" dirty="0" err="1"/>
              <a:t>sert</a:t>
            </a:r>
            <a:r>
              <a:rPr lang="en-US" dirty="0"/>
              <a:t>?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87FFE71-34DC-4C53-AE0F-6B141D081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7" y="2169459"/>
            <a:ext cx="867485" cy="115439"/>
            <a:chOff x="8910933" y="1861308"/>
            <a:chExt cx="867485" cy="115439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7DF92F1-0E20-46AC-BB8F-F66926B40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FA14CB4-8459-4D23-B4FF-8F9868E3FC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A0C763F-37C4-4E00-AEB2-8867F4AA25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B8CEE2C9-90E7-42CF-B6CB-9FDCF5ED6A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5759537"/>
              </p:ext>
            </p:extLst>
          </p:nvPr>
        </p:nvGraphicFramePr>
        <p:xfrm>
          <a:off x="1028700" y="2749258"/>
          <a:ext cx="10134600" cy="3338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8466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37">
            <a:extLst>
              <a:ext uri="{FF2B5EF4-FFF2-40B4-BE49-F238E27FC236}">
                <a16:creationId xmlns:a16="http://schemas.microsoft.com/office/drawing/2014/main" id="{FAC9656C-AED6-412E-9226-B7F196400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39">
            <a:extLst>
              <a:ext uri="{FF2B5EF4-FFF2-40B4-BE49-F238E27FC236}">
                <a16:creationId xmlns:a16="http://schemas.microsoft.com/office/drawing/2014/main" id="{F5BC820D-D527-47CE-ABB0-DA0BB5B04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41">
            <a:extLst>
              <a:ext uri="{FF2B5EF4-FFF2-40B4-BE49-F238E27FC236}">
                <a16:creationId xmlns:a16="http://schemas.microsoft.com/office/drawing/2014/main" id="{D1DD315B-AEF9-490C-9438-C80F80405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" y="159026"/>
            <a:ext cx="11891037" cy="654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F20F2F-8E76-EAEF-0CAE-0B8A1DF03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028700"/>
            <a:ext cx="4038600" cy="480060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Les </a:t>
            </a:r>
            <a:r>
              <a:rPr lang="en-US" dirty="0" err="1"/>
              <a:t>éléments</a:t>
            </a:r>
            <a:r>
              <a:rPr lang="en-US" dirty="0"/>
              <a:t> </a:t>
            </a:r>
            <a:r>
              <a:rPr lang="en-US" dirty="0" err="1"/>
              <a:t>clé</a:t>
            </a:r>
            <a:endParaRPr lang="en-US" err="1"/>
          </a:p>
        </p:txBody>
      </p:sp>
      <p:graphicFrame>
        <p:nvGraphicFramePr>
          <p:cNvPr id="55" name="Content Placeholder 2">
            <a:extLst>
              <a:ext uri="{FF2B5EF4-FFF2-40B4-BE49-F238E27FC236}">
                <a16:creationId xmlns:a16="http://schemas.microsoft.com/office/drawing/2014/main" id="{847C2E1B-E44A-402D-7CA9-CA773CE5C6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6375634"/>
              </p:ext>
            </p:extLst>
          </p:nvPr>
        </p:nvGraphicFramePr>
        <p:xfrm>
          <a:off x="6095999" y="868197"/>
          <a:ext cx="5343083" cy="5121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3756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37">
            <a:extLst>
              <a:ext uri="{FF2B5EF4-FFF2-40B4-BE49-F238E27FC236}">
                <a16:creationId xmlns:a16="http://schemas.microsoft.com/office/drawing/2014/main" id="{FAC9656C-AED6-412E-9226-B7F196400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39">
            <a:extLst>
              <a:ext uri="{FF2B5EF4-FFF2-40B4-BE49-F238E27FC236}">
                <a16:creationId xmlns:a16="http://schemas.microsoft.com/office/drawing/2014/main" id="{F5BC820D-D527-47CE-ABB0-DA0BB5B04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41">
            <a:extLst>
              <a:ext uri="{FF2B5EF4-FFF2-40B4-BE49-F238E27FC236}">
                <a16:creationId xmlns:a16="http://schemas.microsoft.com/office/drawing/2014/main" id="{D1DD315B-AEF9-490C-9438-C80F80405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" y="159026"/>
            <a:ext cx="11891037" cy="654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F20F2F-8E76-EAEF-0CAE-0B8A1DF03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028700"/>
            <a:ext cx="4038600" cy="480060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Les </a:t>
            </a:r>
            <a:r>
              <a:rPr lang="en-US" dirty="0" err="1"/>
              <a:t>éléments</a:t>
            </a:r>
            <a:r>
              <a:rPr lang="en-US" dirty="0"/>
              <a:t> </a:t>
            </a:r>
            <a:r>
              <a:rPr lang="en-US" dirty="0" err="1"/>
              <a:t>clé</a:t>
            </a:r>
            <a:endParaRPr lang="en-US" err="1"/>
          </a:p>
        </p:txBody>
      </p:sp>
      <p:graphicFrame>
        <p:nvGraphicFramePr>
          <p:cNvPr id="55" name="Content Placeholder 2">
            <a:extLst>
              <a:ext uri="{FF2B5EF4-FFF2-40B4-BE49-F238E27FC236}">
                <a16:creationId xmlns:a16="http://schemas.microsoft.com/office/drawing/2014/main" id="{847C2E1B-E44A-402D-7CA9-CA773CE5C6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8107806"/>
              </p:ext>
            </p:extLst>
          </p:nvPr>
        </p:nvGraphicFramePr>
        <p:xfrm>
          <a:off x="6095999" y="868197"/>
          <a:ext cx="5343083" cy="5121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7222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14D76E5-D479-440C-9B18-92DA61B8C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575" y="402671"/>
            <a:ext cx="4257544" cy="622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662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D3B3C7E-BC2D-4436-8B03-AC421FA66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9B5D0C1-066E-4C02-A6B8-59FAE4A19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905C695-F54E-4EF8-8AEF-811D460E7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5CD2A3-2099-476E-9A85-55DC735FA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902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5C5F01-00FD-0686-DE5D-C649C64A9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461" y="1230924"/>
            <a:ext cx="7335079" cy="196947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cap="all" spc="390" dirty="0"/>
              <a:t>3- </a:t>
            </a:r>
            <a:r>
              <a:rPr lang="en-US" sz="4000" cap="all" spc="390" dirty="0" err="1"/>
              <a:t>L'entrevue</a:t>
            </a:r>
            <a:endParaRPr lang="en-US" sz="4000" kern="1200" cap="all" spc="390" baseline="0" dirty="0" err="1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92979E8-2E86-433E-A7E4-5F102E45A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3889173"/>
            <a:ext cx="867485" cy="115439"/>
            <a:chOff x="8910933" y="1861308"/>
            <a:chExt cx="867485" cy="11543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DDEF0D5-EF9F-43D4-BF40-27A3121E02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1438B34-2B34-4614-B3B4-D09927150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C691BDB-93D3-4721-903C-45DD9590F1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57068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9D3B3C7E-BC2D-4436-8B03-AC421FA66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9B5D0C1-066E-4C02-A6B8-59FAE4A19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4905C695-F54E-4EF8-8AEF-811D460E7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85CD2A3-2099-476E-9A85-55DC735FA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159026"/>
            <a:ext cx="5938866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05599E-3D64-7168-B8A0-97BF5008E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9295" y="1066801"/>
            <a:ext cx="4612277" cy="20773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000" kern="1200" cap="all" spc="39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Votre lettre de présentation et CV ont épaté le recruteur! Vous êtes convoqué à une entrevue. 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BECDEC0D-D0F9-6048-C1F4-4A2AAF7ED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4896" y="4876803"/>
            <a:ext cx="4241074" cy="12333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dirty="0"/>
              <a:t>Comment bien se </a:t>
            </a:r>
            <a:r>
              <a:rPr lang="en-US" dirty="0" err="1"/>
              <a:t>préparer</a:t>
            </a:r>
            <a:r>
              <a:rPr lang="en-US" dirty="0"/>
              <a:t>?</a:t>
            </a:r>
            <a:endParaRPr lang="en-US"/>
          </a:p>
        </p:txBody>
      </p:sp>
      <p:pic>
        <p:nvPicPr>
          <p:cNvPr id="4" name="Picture 4" descr="Businesswoman at job interview">
            <a:extLst>
              <a:ext uri="{FF2B5EF4-FFF2-40B4-BE49-F238E27FC236}">
                <a16:creationId xmlns:a16="http://schemas.microsoft.com/office/drawing/2014/main" id="{AF3D45F4-6926-65BF-116E-278518B2FB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74" r="3222" b="-1"/>
          <a:stretch/>
        </p:blipFill>
        <p:spPr>
          <a:xfrm>
            <a:off x="1682" y="10"/>
            <a:ext cx="6096000" cy="6857990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E92979E8-2E86-433E-A7E4-5F102E45A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31691" y="4237480"/>
            <a:ext cx="867485" cy="115439"/>
            <a:chOff x="8910933" y="1861308"/>
            <a:chExt cx="867485" cy="115439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DDEF0D5-EF9F-43D4-BF40-27A3121E02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1438B34-2B34-4614-B3B4-D09927150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C691BDB-93D3-4721-903C-45DD9590F1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79165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AC08A4-074B-4CE4-AB62-05F1F0841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3901"/>
            <a:ext cx="10134600" cy="698500"/>
          </a:xfrm>
        </p:spPr>
        <p:txBody>
          <a:bodyPr/>
          <a:lstStyle/>
          <a:p>
            <a:r>
              <a:rPr lang="fr-CA" dirty="0"/>
              <a:t>L’entrevue</a:t>
            </a:r>
          </a:p>
        </p:txBody>
      </p:sp>
      <p:pic>
        <p:nvPicPr>
          <p:cNvPr id="6" name="Média en ligne 5" title="04 - Bref. J'ai passé un entretien d'embauche.">
            <a:hlinkClick r:id="" action="ppaction://media"/>
            <a:extLst>
              <a:ext uri="{FF2B5EF4-FFF2-40B4-BE49-F238E27FC236}">
                <a16:creationId xmlns:a16="http://schemas.microsoft.com/office/drawing/2014/main" id="{9090E7FD-1B3A-4589-BE8D-72799F98A88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84450" y="2162175"/>
            <a:ext cx="7024688" cy="396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7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1A01047-632B-4F57-9CDB-AA680D5BB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48EF695B-E7DE-4164-862A-9CD06DFB0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900" y="723900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96755A-A272-BB59-0543-9E8182C6E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883" y="1000366"/>
            <a:ext cx="3995397" cy="1239627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Faire bonne impression </a:t>
            </a:r>
            <a:r>
              <a:rPr lang="en-US" dirty="0" err="1"/>
              <a:t>dès</a:t>
            </a:r>
            <a:r>
              <a:rPr lang="en-US" dirty="0"/>
              <a:t> le </a:t>
            </a:r>
            <a:r>
              <a:rPr lang="en-US" dirty="0" err="1"/>
              <a:t>départ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B3D9C-202F-E701-9C33-7938035DB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144" y="2884395"/>
            <a:ext cx="3862062" cy="246914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en-US" sz="1900" dirty="0" err="1"/>
              <a:t>Faites</a:t>
            </a:r>
            <a:r>
              <a:rPr lang="en-US" sz="1900" dirty="0"/>
              <a:t> </a:t>
            </a:r>
            <a:r>
              <a:rPr lang="en-US" sz="1900" dirty="0" err="1"/>
              <a:t>vos</a:t>
            </a:r>
            <a:r>
              <a:rPr lang="en-US" sz="1900" dirty="0"/>
              <a:t> devoirs: mission, vision et </a:t>
            </a:r>
            <a:r>
              <a:rPr lang="en-US" sz="1900" dirty="0" err="1"/>
              <a:t>caractéristiques</a:t>
            </a:r>
            <a:r>
              <a:rPr lang="en-US" sz="1900" dirty="0"/>
              <a:t> du milieu: on </a:t>
            </a:r>
            <a:r>
              <a:rPr lang="en-US" sz="1900" dirty="0" err="1"/>
              <a:t>navigue</a:t>
            </a:r>
            <a:r>
              <a:rPr lang="en-US" sz="1900" dirty="0"/>
              <a:t> </a:t>
            </a:r>
            <a:r>
              <a:rPr lang="en-US" sz="1900" dirty="0" err="1"/>
              <a:t>leur</a:t>
            </a:r>
            <a:r>
              <a:rPr lang="en-US" sz="1900" dirty="0"/>
              <a:t> site web, page Facebook pour se </a:t>
            </a:r>
            <a:r>
              <a:rPr lang="en-US" sz="1900" dirty="0" err="1"/>
              <a:t>familiariser</a:t>
            </a:r>
            <a:r>
              <a:rPr lang="en-US" sz="1900" dirty="0"/>
              <a:t> avec les services </a:t>
            </a:r>
            <a:r>
              <a:rPr lang="en-US" sz="1900" dirty="0" err="1"/>
              <a:t>offerts</a:t>
            </a:r>
            <a:r>
              <a:rPr lang="en-US" sz="1900" dirty="0"/>
              <a:t>.</a:t>
            </a:r>
          </a:p>
          <a:p>
            <a:pPr algn="ctr">
              <a:lnSpc>
                <a:spcPct val="100000"/>
              </a:lnSpc>
            </a:pPr>
            <a:endParaRPr lang="en-US" sz="1900"/>
          </a:p>
          <a:p>
            <a:pPr algn="ctr">
              <a:lnSpc>
                <a:spcPct val="100000"/>
              </a:lnSpc>
            </a:pPr>
            <a:r>
              <a:rPr lang="en-US" sz="1900" dirty="0" err="1"/>
              <a:t>Être</a:t>
            </a:r>
            <a:r>
              <a:rPr lang="en-US" sz="1900" dirty="0"/>
              <a:t> </a:t>
            </a:r>
            <a:r>
              <a:rPr lang="en-US" sz="1900" dirty="0" err="1"/>
              <a:t>dynamique</a:t>
            </a:r>
            <a:r>
              <a:rPr lang="en-US" sz="1900" dirty="0"/>
              <a:t> et </a:t>
            </a:r>
            <a:r>
              <a:rPr lang="en-US" sz="1900" dirty="0" err="1"/>
              <a:t>motivé.e</a:t>
            </a:r>
            <a:r>
              <a:rPr lang="en-US" sz="1900" dirty="0"/>
              <a:t>:  </a:t>
            </a:r>
          </a:p>
          <a:p>
            <a:pPr algn="ctr">
              <a:lnSpc>
                <a:spcPct val="100000"/>
              </a:lnSpc>
            </a:pPr>
            <a:r>
              <a:rPr lang="en-US" sz="1900" dirty="0"/>
              <a:t>Vous </a:t>
            </a:r>
            <a:r>
              <a:rPr lang="en-US" sz="1900" dirty="0" err="1"/>
              <a:t>êtes</a:t>
            </a:r>
            <a:r>
              <a:rPr lang="en-US" sz="1900" dirty="0"/>
              <a:t> LA </a:t>
            </a:r>
            <a:r>
              <a:rPr lang="en-US" sz="1900" dirty="0" err="1"/>
              <a:t>personne</a:t>
            </a:r>
            <a:r>
              <a:rPr lang="en-US" sz="1900" dirty="0"/>
              <a:t> </a:t>
            </a:r>
            <a:r>
              <a:rPr lang="en-US" sz="1900" dirty="0" err="1"/>
              <a:t>recherchée</a:t>
            </a:r>
            <a:r>
              <a:rPr lang="en-US" sz="1900" dirty="0"/>
              <a:t> </a:t>
            </a:r>
            <a:endParaRPr lang="en-US" dirty="0"/>
          </a:p>
        </p:txBody>
      </p:sp>
      <p:pic>
        <p:nvPicPr>
          <p:cNvPr id="4" name="Picture 4" descr="Happy Panda">
            <a:extLst>
              <a:ext uri="{FF2B5EF4-FFF2-40B4-BE49-F238E27FC236}">
                <a16:creationId xmlns:a16="http://schemas.microsoft.com/office/drawing/2014/main" id="{3388C19C-0BF0-ADF0-F7AC-0006A9024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653" y="723900"/>
            <a:ext cx="5494694" cy="549469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5ADB088-C125-457F-9C61-DFE21DCEF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80479" y="2543656"/>
            <a:ext cx="867485" cy="115439"/>
            <a:chOff x="8910933" y="1861308"/>
            <a:chExt cx="867485" cy="11543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DE177E3-7A50-4A27-B466-79375BA19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F53D207-3550-41FA-BBC0-A5220E734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EF5A581-4EC8-4E1B-BF64-8A1FE8530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85036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43275-F5AB-C8BA-ECF0-4A4892A12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 questions </a:t>
            </a:r>
            <a:r>
              <a:rPr lang="en-US" dirty="0" err="1"/>
              <a:t>fréquentes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B0C1C-EEA5-394B-9F8D-C5CD54531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* </a:t>
            </a:r>
            <a:r>
              <a:rPr lang="en-US" dirty="0" err="1"/>
              <a:t>Parlez</a:t>
            </a:r>
            <a:r>
              <a:rPr lang="en-US" dirty="0"/>
              <a:t>-nous de </a:t>
            </a:r>
            <a:r>
              <a:rPr lang="en-US" dirty="0" err="1"/>
              <a:t>vous</a:t>
            </a:r>
            <a:r>
              <a:rPr lang="en-US" dirty="0"/>
              <a:t> (</a:t>
            </a:r>
            <a:r>
              <a:rPr lang="en-US" dirty="0" err="1"/>
              <a:t>connaissance</a:t>
            </a:r>
            <a:r>
              <a:rPr lang="en-US" dirty="0"/>
              <a:t> de soi)</a:t>
            </a:r>
          </a:p>
          <a:p>
            <a:r>
              <a:rPr lang="en-US" dirty="0"/>
              <a:t>* </a:t>
            </a:r>
            <a:r>
              <a:rPr lang="en-US" dirty="0" err="1"/>
              <a:t>Parlez</a:t>
            </a:r>
            <a:r>
              <a:rPr lang="en-US" dirty="0"/>
              <a:t>-nous </a:t>
            </a:r>
            <a:r>
              <a:rPr lang="en-US" dirty="0" err="1"/>
              <a:t>d'une</a:t>
            </a:r>
            <a:r>
              <a:rPr lang="en-US" dirty="0"/>
              <a:t> </a:t>
            </a:r>
            <a:r>
              <a:rPr lang="en-US" dirty="0" err="1"/>
              <a:t>difficulté</a:t>
            </a:r>
            <a:r>
              <a:rPr lang="en-US" dirty="0"/>
              <a:t> que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avez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à </a:t>
            </a:r>
            <a:r>
              <a:rPr lang="en-US" dirty="0" err="1"/>
              <a:t>surmonter</a:t>
            </a:r>
            <a:r>
              <a:rPr lang="en-US" dirty="0"/>
              <a:t> dans un </a:t>
            </a:r>
            <a:r>
              <a:rPr lang="en-US" dirty="0" err="1"/>
              <a:t>contexte</a:t>
            </a:r>
            <a:r>
              <a:rPr lang="en-US" dirty="0"/>
              <a:t> </a:t>
            </a:r>
            <a:r>
              <a:rPr lang="en-US" dirty="0" err="1"/>
              <a:t>professionnel</a:t>
            </a:r>
            <a:r>
              <a:rPr lang="en-US" dirty="0"/>
              <a:t> (</a:t>
            </a:r>
            <a:r>
              <a:rPr lang="en-US" dirty="0" err="1"/>
              <a:t>discernement</a:t>
            </a:r>
            <a:r>
              <a:rPr lang="en-US" dirty="0"/>
              <a:t>, </a:t>
            </a:r>
            <a:r>
              <a:rPr lang="en-US" dirty="0" err="1"/>
              <a:t>capacité</a:t>
            </a:r>
            <a:r>
              <a:rPr lang="en-US" dirty="0"/>
              <a:t> </a:t>
            </a:r>
            <a:r>
              <a:rPr lang="en-US" dirty="0" err="1"/>
              <a:t>d'adaptation</a:t>
            </a:r>
            <a:r>
              <a:rPr lang="en-US" dirty="0"/>
              <a:t>, </a:t>
            </a:r>
            <a:r>
              <a:rPr lang="en-US" dirty="0" err="1"/>
              <a:t>honnêteté</a:t>
            </a:r>
            <a:r>
              <a:rPr lang="en-US" dirty="0"/>
              <a:t>)</a:t>
            </a:r>
          </a:p>
          <a:p>
            <a:r>
              <a:rPr lang="en-US" dirty="0"/>
              <a:t>* Des mises </a:t>
            </a:r>
            <a:r>
              <a:rPr lang="en-US" dirty="0" err="1"/>
              <a:t>en</a:t>
            </a:r>
            <a:r>
              <a:rPr lang="en-US" dirty="0"/>
              <a:t> situation </a:t>
            </a:r>
            <a:r>
              <a:rPr lang="en-US" dirty="0" err="1"/>
              <a:t>variées</a:t>
            </a:r>
            <a:r>
              <a:rPr lang="en-US" dirty="0"/>
              <a:t> (</a:t>
            </a:r>
            <a:r>
              <a:rPr lang="en-US" dirty="0" err="1"/>
              <a:t>soyez</a:t>
            </a:r>
            <a:r>
              <a:rPr lang="en-US" dirty="0"/>
              <a:t> </a:t>
            </a:r>
            <a:r>
              <a:rPr lang="en-US" dirty="0" err="1"/>
              <a:t>attentif</a:t>
            </a:r>
            <a:r>
              <a:rPr lang="en-US" dirty="0"/>
              <a:t>, pas de </a:t>
            </a:r>
            <a:r>
              <a:rPr lang="en-US" dirty="0" err="1"/>
              <a:t>bonnes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mauvaises</a:t>
            </a:r>
            <a:r>
              <a:rPr lang="en-US" dirty="0"/>
              <a:t> </a:t>
            </a:r>
            <a:r>
              <a:rPr lang="en-US" dirty="0" err="1"/>
              <a:t>réponses</a:t>
            </a:r>
            <a:r>
              <a:rPr lang="en-US" dirty="0"/>
              <a:t>, </a:t>
            </a:r>
            <a:r>
              <a:rPr lang="en-US" dirty="0" err="1"/>
              <a:t>ils</a:t>
            </a:r>
            <a:r>
              <a:rPr lang="en-US" dirty="0"/>
              <a:t> </a:t>
            </a:r>
            <a:r>
              <a:rPr lang="en-US" dirty="0" err="1"/>
              <a:t>veulent</a:t>
            </a:r>
            <a:r>
              <a:rPr lang="en-US" dirty="0"/>
              <a:t> </a:t>
            </a:r>
            <a:r>
              <a:rPr lang="en-US" dirty="0" err="1"/>
              <a:t>voir</a:t>
            </a:r>
            <a:r>
              <a:rPr lang="en-US" dirty="0"/>
              <a:t> comment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pensez</a:t>
            </a:r>
            <a:r>
              <a:rPr lang="en-US" dirty="0"/>
              <a:t> et </a:t>
            </a:r>
            <a:r>
              <a:rPr lang="en-US" dirty="0" err="1"/>
              <a:t>réagissez</a:t>
            </a:r>
            <a:r>
              <a:rPr lang="en-US" dirty="0"/>
              <a:t>)</a:t>
            </a:r>
          </a:p>
          <a:p>
            <a:r>
              <a:rPr lang="en-US" dirty="0"/>
              <a:t>* Quel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pire</a:t>
            </a:r>
            <a:r>
              <a:rPr lang="en-US" dirty="0"/>
              <a:t> </a:t>
            </a:r>
            <a:r>
              <a:rPr lang="en-US" dirty="0" err="1"/>
              <a:t>défaut</a:t>
            </a:r>
            <a:r>
              <a:rPr lang="en-US" dirty="0"/>
              <a:t> (</a:t>
            </a:r>
            <a:r>
              <a:rPr lang="en-US" dirty="0" err="1"/>
              <a:t>connaissance</a:t>
            </a:r>
            <a:r>
              <a:rPr lang="en-US" dirty="0"/>
              <a:t> de soi, </a:t>
            </a:r>
            <a:r>
              <a:rPr lang="en-US" dirty="0" err="1"/>
              <a:t>discernement</a:t>
            </a:r>
            <a:r>
              <a:rPr lang="en-US" dirty="0"/>
              <a:t>, </a:t>
            </a:r>
            <a:r>
              <a:rPr lang="en-US" dirty="0" err="1"/>
              <a:t>honnêteté</a:t>
            </a:r>
            <a:r>
              <a:rPr lang="en-US" dirty="0"/>
              <a:t>)</a:t>
            </a:r>
          </a:p>
          <a:p>
            <a:r>
              <a:rPr lang="en-US" dirty="0"/>
              <a:t>* </a:t>
            </a:r>
            <a:r>
              <a:rPr lang="en-US" dirty="0" err="1"/>
              <a:t>Pourquoi</a:t>
            </a:r>
            <a:r>
              <a:rPr lang="en-US" dirty="0"/>
              <a:t> </a:t>
            </a:r>
            <a:r>
              <a:rPr lang="en-US" dirty="0" err="1"/>
              <a:t>devrions</a:t>
            </a:r>
            <a:r>
              <a:rPr lang="en-US" dirty="0"/>
              <a:t>-nous </a:t>
            </a:r>
            <a:r>
              <a:rPr lang="en-US" dirty="0" err="1"/>
              <a:t>vous</a:t>
            </a:r>
            <a:r>
              <a:rPr lang="en-US" dirty="0"/>
              <a:t> engager? (</a:t>
            </a:r>
            <a:r>
              <a:rPr lang="en-US" dirty="0" err="1"/>
              <a:t>C'est</a:t>
            </a:r>
            <a:r>
              <a:rPr lang="en-US" dirty="0"/>
              <a:t> le moment! On se met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valeur</a:t>
            </a:r>
            <a:r>
              <a:rPr lang="en-US" dirty="0"/>
              <a:t>, </a:t>
            </a:r>
            <a:r>
              <a:rPr lang="en-US" dirty="0" err="1"/>
              <a:t>c'est</a:t>
            </a:r>
            <a:r>
              <a:rPr lang="en-US" dirty="0"/>
              <a:t> </a:t>
            </a:r>
            <a:r>
              <a:rPr lang="en-US" dirty="0" err="1"/>
              <a:t>notre</a:t>
            </a:r>
            <a:r>
              <a:rPr lang="en-US" dirty="0"/>
              <a:t> «pitch» de vente!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76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B22176A-41DB-4D9A-9B6F-F2296F1ED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4A8DF5-445E-49C5-B10A-8DF5FEFBC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4E38D9-EFB8-40B5-B42B-514FBF180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D799DD-E15F-DACD-3F6A-22F4A232D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1" y="963919"/>
            <a:ext cx="10134600" cy="1036994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Conseils pratiques</a:t>
            </a:r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7FFE71-34DC-4C53-AE0F-6B141D081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7" y="2169459"/>
            <a:ext cx="867485" cy="115439"/>
            <a:chOff x="8910933" y="1861308"/>
            <a:chExt cx="867485" cy="11543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DF92F1-0E20-46AC-BB8F-F66926B40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FA14CB4-8459-4D23-B4FF-8F9868E3FC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0C763F-37C4-4E00-AEB2-8867F4AA25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D87812A-AE8C-3309-D36C-9119A5BF2A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2516565"/>
              </p:ext>
            </p:extLst>
          </p:nvPr>
        </p:nvGraphicFramePr>
        <p:xfrm>
          <a:off x="889310" y="2228868"/>
          <a:ext cx="10654990" cy="3858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9608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9D3B3C7E-BC2D-4436-8B03-AC421FA66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9B5D0C1-066E-4C02-A6B8-59FAE4A19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DD8EACB7-D372-470B-B76E-A829D0031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5">
            <a:extLst>
              <a:ext uri="{FF2B5EF4-FFF2-40B4-BE49-F238E27FC236}">
                <a16:creationId xmlns:a16="http://schemas.microsoft.com/office/drawing/2014/main" id="{C7EA4B13-46D3-41EE-95DA-7B2100DE9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700" y="1028700"/>
            <a:ext cx="4038600" cy="484107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CEEEBE1-DC7B-4168-90C6-DB88876E3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14258" y="4550150"/>
            <a:ext cx="867485" cy="115439"/>
            <a:chOff x="8910933" y="1861308"/>
            <a:chExt cx="867485" cy="115439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3418E74-781F-419C-8C63-91C14AF8D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B0F0D1C-98D5-4C46-961A-0E36168C31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3E9C99B-47BB-461B-AEDE-0B227C5B2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39D0030-8C14-473D-BE22-CCAA024AC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924" y="1398850"/>
            <a:ext cx="3282152" cy="20301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cap="all" spc="390" dirty="0"/>
              <a:t>1- Le curriculum vitae</a:t>
            </a:r>
            <a:endParaRPr lang="en-US" sz="2800" kern="1200" cap="all" spc="390" baseline="0" dirty="0">
              <a:latin typeface="+mj-lt"/>
              <a:ea typeface="+mj-ea"/>
              <a:cs typeface="+mj-cs"/>
            </a:endParaRPr>
          </a:p>
        </p:txBody>
      </p:sp>
      <p:pic>
        <p:nvPicPr>
          <p:cNvPr id="26" name="Graphic 25" descr="Document">
            <a:extLst>
              <a:ext uri="{FF2B5EF4-FFF2-40B4-BE49-F238E27FC236}">
                <a16:creationId xmlns:a16="http://schemas.microsoft.com/office/drawing/2014/main" id="{4E17FF1E-AB7A-08F5-2C2E-1AB7524F9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70295" y="723900"/>
            <a:ext cx="54102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53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E10802-AE7E-418D-ACA8-253A9DA3C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757" y="478172"/>
            <a:ext cx="10134600" cy="728873"/>
          </a:xfrm>
        </p:spPr>
        <p:txBody>
          <a:bodyPr/>
          <a:lstStyle/>
          <a:p>
            <a:r>
              <a:rPr lang="fr-CA" dirty="0"/>
              <a:t>Grille de correction – évaluation en direct 15%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A0D35F-999F-4A3E-BD90-F6D6805AF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593908"/>
            <a:ext cx="10134600" cy="4537337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CA" dirty="0"/>
              <a:t>Communication verbale					(2)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CA" dirty="0"/>
              <a:t>Communication non verbale					(3)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CA" dirty="0"/>
              <a:t>Connaissance de soi						(1)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CA" dirty="0"/>
              <a:t>Compétences socioaffectives					(1)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CA" dirty="0"/>
              <a:t>Éthique professionnelle						(2)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CA" dirty="0"/>
              <a:t>AST	vu à ce jour						(2)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CA" dirty="0"/>
              <a:t>Aspect légal vu à ce jour					(2)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CA" dirty="0"/>
              <a:t>Mises en situation pour intervention				(2)</a:t>
            </a:r>
          </a:p>
        </p:txBody>
      </p:sp>
    </p:spTree>
    <p:extLst>
      <p:ext uri="{BB962C8B-B14F-4D97-AF65-F5344CB8AC3E}">
        <p14:creationId xmlns:p14="http://schemas.microsoft.com/office/powerpoint/2010/main" val="1828424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7B22176A-41DB-4D9A-9B6F-F2296F1ED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74A8DF5-445E-49C5-B10A-8DF5FEFBC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A4E38D9-EFB8-40B5-B42B-514FBF180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6FA04D-5F35-0F9F-A03C-64118745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1" y="963919"/>
            <a:ext cx="10134600" cy="1036994"/>
          </a:xfrm>
        </p:spPr>
        <p:txBody>
          <a:bodyPr anchor="b">
            <a:normAutofit/>
          </a:bodyPr>
          <a:lstStyle/>
          <a:p>
            <a:pPr algn="ctr"/>
            <a:r>
              <a:rPr lang="en-US" dirty="0" err="1"/>
              <a:t>Quelques</a:t>
            </a:r>
            <a:r>
              <a:rPr lang="en-US" dirty="0"/>
              <a:t> </a:t>
            </a:r>
            <a:r>
              <a:rPr lang="en-US" dirty="0" err="1"/>
              <a:t>références</a:t>
            </a:r>
            <a:r>
              <a:rPr lang="en-US" dirty="0"/>
              <a:t> </a:t>
            </a:r>
            <a:r>
              <a:rPr lang="en-US" dirty="0" err="1"/>
              <a:t>utiles</a:t>
            </a:r>
            <a:endParaRPr lang="en-US" err="1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87FFE71-34DC-4C53-AE0F-6B141D081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7" y="2169459"/>
            <a:ext cx="867485" cy="115439"/>
            <a:chOff x="8910933" y="1861308"/>
            <a:chExt cx="867485" cy="115439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7DF92F1-0E20-46AC-BB8F-F66926B40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FA14CB4-8459-4D23-B4FF-8F9868E3FC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A0C763F-37C4-4E00-AEB2-8867F4AA25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C0AAEC12-F45B-ABAC-8C4F-4BA1B8B246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8660373"/>
              </p:ext>
            </p:extLst>
          </p:nvPr>
        </p:nvGraphicFramePr>
        <p:xfrm>
          <a:off x="1028700" y="2749258"/>
          <a:ext cx="10134600" cy="3338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1577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1A01047-632B-4F57-9CDB-AA680D5BB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48EF695B-E7DE-4164-862A-9CD06DFB0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5899" y="723900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6BA93-8507-1740-0435-FB97229A8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0882" y="1000366"/>
            <a:ext cx="3995397" cy="1239627"/>
          </a:xfrm>
        </p:spPr>
        <p:txBody>
          <a:bodyPr anchor="b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2500" dirty="0"/>
              <a:t>Lire la section sur le CV, la </a:t>
            </a:r>
            <a:r>
              <a:rPr lang="en-US" sz="2500" dirty="0" err="1"/>
              <a:t>lettre</a:t>
            </a:r>
            <a:r>
              <a:rPr lang="en-US" sz="2500" dirty="0"/>
              <a:t> et </a:t>
            </a:r>
            <a:r>
              <a:rPr lang="en-US" sz="2500" dirty="0" err="1"/>
              <a:t>l'entrevue</a:t>
            </a:r>
            <a:r>
              <a:rPr lang="en-US" sz="2500" dirty="0"/>
              <a:t> dans le cahier </a:t>
            </a:r>
            <a:r>
              <a:rPr lang="en-US" sz="2500" dirty="0" err="1"/>
              <a:t>d’exercices</a:t>
            </a:r>
            <a:r>
              <a:rPr lang="en-US" sz="2500" dirty="0"/>
              <a:t> pour </a:t>
            </a:r>
            <a:r>
              <a:rPr lang="en-US" sz="2500" dirty="0" err="1"/>
              <a:t>consolider</a:t>
            </a:r>
            <a:r>
              <a:rPr lang="en-US" sz="2500" dirty="0"/>
              <a:t> le tout!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46298-5621-CD91-7BD3-09F16A487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9965" y="2884395"/>
            <a:ext cx="3766670" cy="2469140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dirty="0"/>
              <a:t>Bonne </a:t>
            </a:r>
            <a:r>
              <a:rPr lang="en-US" dirty="0" err="1"/>
              <a:t>semaine</a:t>
            </a:r>
            <a:r>
              <a:rPr lang="en-US" dirty="0"/>
              <a:t>!</a:t>
            </a:r>
          </a:p>
        </p:txBody>
      </p:sp>
      <p:pic>
        <p:nvPicPr>
          <p:cNvPr id="4" name="Picture 4" descr="Hi Panda">
            <a:extLst>
              <a:ext uri="{FF2B5EF4-FFF2-40B4-BE49-F238E27FC236}">
                <a16:creationId xmlns:a16="http://schemas.microsoft.com/office/drawing/2014/main" id="{114EA443-B417-A42F-0C6F-931B97372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1" y="785197"/>
            <a:ext cx="5372100" cy="53721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5ADB088-C125-457F-9C61-DFE21DCEF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92478" y="2543656"/>
            <a:ext cx="867485" cy="115439"/>
            <a:chOff x="8910933" y="1861308"/>
            <a:chExt cx="867485" cy="11543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DE177E3-7A50-4A27-B466-79375BA19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F53D207-3550-41FA-BBC0-A5220E734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EF5A581-4EC8-4E1B-BF64-8A1FE8530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31407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12466D-F571-4609-8A2D-9F148EB96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 CV et la lettre de présentation</a:t>
            </a:r>
          </a:p>
        </p:txBody>
      </p:sp>
      <p:pic>
        <p:nvPicPr>
          <p:cNvPr id="4" name="Média en ligne 3" title="Le CV et la lettre de présentation, toujours aussi pertinents?">
            <a:hlinkClick r:id="" action="ppaction://media"/>
            <a:extLst>
              <a:ext uri="{FF2B5EF4-FFF2-40B4-BE49-F238E27FC236}">
                <a16:creationId xmlns:a16="http://schemas.microsoft.com/office/drawing/2014/main" id="{9703A046-F0CB-4EB9-A31B-5EE8DEE98CE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84450" y="2162175"/>
            <a:ext cx="7024688" cy="396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38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B22176A-41DB-4D9A-9B6F-F2296F1ED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74A8DF5-445E-49C5-B10A-8DF5FEFBC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A4E38D9-EFB8-40B5-B42B-514FBF180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8E1490-9D6A-DC6F-B6D0-FF963BEEF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1" y="963919"/>
            <a:ext cx="10134600" cy="1036994"/>
          </a:xfrm>
        </p:spPr>
        <p:txBody>
          <a:bodyPr anchor="b">
            <a:normAutofit/>
          </a:bodyPr>
          <a:lstStyle/>
          <a:p>
            <a:pPr algn="ctr"/>
            <a:r>
              <a:rPr lang="en-US" dirty="0" err="1"/>
              <a:t>Rédaction</a:t>
            </a:r>
            <a:r>
              <a:rPr lang="en-US" dirty="0"/>
              <a:t> du curriculum vitae (CV)</a:t>
            </a:r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87FFE71-34DC-4C53-AE0F-6B141D081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7" y="2169459"/>
            <a:ext cx="867485" cy="115439"/>
            <a:chOff x="8910933" y="1861308"/>
            <a:chExt cx="867485" cy="115439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7DF92F1-0E20-46AC-BB8F-F66926B40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FA14CB4-8459-4D23-B4FF-8F9868E3FC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A0C763F-37C4-4E00-AEB2-8867F4AA25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111AB2DB-3898-9E4F-CCB5-2C0178FC45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1184695"/>
              </p:ext>
            </p:extLst>
          </p:nvPr>
        </p:nvGraphicFramePr>
        <p:xfrm>
          <a:off x="378213" y="2358966"/>
          <a:ext cx="10785087" cy="3728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7839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D48D7-A81A-1ACD-0121-4B6BC6EC9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305729"/>
            <a:ext cx="10134600" cy="628709"/>
          </a:xfrm>
        </p:spPr>
        <p:txBody>
          <a:bodyPr anchor="b">
            <a:norm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Rédaction</a:t>
            </a:r>
            <a:r>
              <a:rPr lang="en-US" dirty="0">
                <a:solidFill>
                  <a:schemeClr val="tx1"/>
                </a:solidFill>
              </a:rPr>
              <a:t> du CV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2542C-49E2-E442-8E7D-FA20BC336E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5289" y="2178388"/>
            <a:ext cx="4962292" cy="197251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100" b="1" dirty="0">
                <a:solidFill>
                  <a:srgbClr val="C00000"/>
                </a:solidFill>
                <a:ea typeface="+mn-lt"/>
                <a:cs typeface="+mn-lt"/>
              </a:rPr>
              <a:t>À </a:t>
            </a:r>
            <a:r>
              <a:rPr lang="en-US" sz="2100" b="1" dirty="0" err="1">
                <a:solidFill>
                  <a:srgbClr val="C00000"/>
                </a:solidFill>
                <a:ea typeface="+mn-lt"/>
                <a:cs typeface="+mn-lt"/>
              </a:rPr>
              <a:t>éviter</a:t>
            </a:r>
            <a:endParaRPr lang="en-US" sz="2100" b="1" dirty="0">
              <a:solidFill>
                <a:srgbClr val="C00000"/>
              </a:solidFill>
              <a:ea typeface="+mn-lt"/>
              <a:cs typeface="+mn-lt"/>
            </a:endParaRPr>
          </a:p>
          <a:p>
            <a:r>
              <a:rPr lang="en-US" sz="2100" dirty="0"/>
              <a:t>* Objectif de </a:t>
            </a:r>
            <a:r>
              <a:rPr lang="en-US" sz="2100" dirty="0" err="1"/>
              <a:t>carrière</a:t>
            </a:r>
            <a:r>
              <a:rPr lang="en-US" sz="2100" dirty="0"/>
              <a:t> dans le haut du CV</a:t>
            </a:r>
          </a:p>
          <a:p>
            <a:r>
              <a:rPr lang="en-US" sz="2100" dirty="0"/>
              <a:t>* </a:t>
            </a:r>
            <a:r>
              <a:rPr lang="en-US" sz="2100" dirty="0" err="1"/>
              <a:t>Références</a:t>
            </a:r>
            <a:r>
              <a:rPr lang="en-US" sz="2100" dirty="0"/>
              <a:t> sur </a:t>
            </a:r>
            <a:r>
              <a:rPr lang="en-US" sz="2100" dirty="0" err="1"/>
              <a:t>demande</a:t>
            </a:r>
            <a:endParaRPr lang="en-US" sz="2100"/>
          </a:p>
          <a:p>
            <a:r>
              <a:rPr lang="en-US" sz="2100" dirty="0"/>
              <a:t>* NAS, </a:t>
            </a:r>
            <a:r>
              <a:rPr lang="en-US" sz="2100" dirty="0" err="1"/>
              <a:t>statut</a:t>
            </a:r>
            <a:r>
              <a:rPr lang="en-US" sz="2100" dirty="0"/>
              <a:t> marital, date de naissance, photo....</a:t>
            </a:r>
          </a:p>
          <a:p>
            <a:r>
              <a:rPr lang="en-US" sz="2100" dirty="0"/>
              <a:t>* </a:t>
            </a:r>
            <a:r>
              <a:rPr lang="en-US" sz="2100" dirty="0" err="1"/>
              <a:t>inventer</a:t>
            </a:r>
            <a:r>
              <a:rPr lang="en-US" sz="2100" dirty="0"/>
              <a:t> </a:t>
            </a:r>
            <a:r>
              <a:rPr lang="en-US" sz="2100" dirty="0" err="1"/>
              <a:t>ou</a:t>
            </a:r>
            <a:r>
              <a:rPr lang="en-US" sz="2100" dirty="0"/>
              <a:t> </a:t>
            </a:r>
            <a:r>
              <a:rPr lang="en-US" sz="2100" dirty="0" err="1"/>
              <a:t>exagérer</a:t>
            </a:r>
            <a:r>
              <a:rPr lang="en-US" sz="2100" dirty="0"/>
              <a:t> les </a:t>
            </a:r>
            <a:r>
              <a:rPr lang="en-US" sz="2100" dirty="0" err="1"/>
              <a:t>expériences</a:t>
            </a:r>
            <a:r>
              <a:rPr lang="en-US" sz="2100" dirty="0"/>
              <a:t> </a:t>
            </a:r>
            <a:r>
              <a:rPr lang="en-US" sz="2100" dirty="0" err="1"/>
              <a:t>antérieures</a:t>
            </a:r>
            <a:r>
              <a:rPr lang="en-US" sz="2100" dirty="0"/>
              <a:t> </a:t>
            </a:r>
            <a:r>
              <a:rPr lang="en-US" sz="2100" dirty="0" err="1"/>
              <a:t>ou</a:t>
            </a:r>
            <a:r>
              <a:rPr lang="en-US" sz="2100" dirty="0"/>
              <a:t> des qualifications</a:t>
            </a:r>
          </a:p>
          <a:p>
            <a:r>
              <a:rPr lang="en-US" sz="2100" dirty="0"/>
              <a:t>* pas </a:t>
            </a:r>
            <a:r>
              <a:rPr lang="en-US" sz="2100" dirty="0" err="1"/>
              <a:t>d'humour</a:t>
            </a:r>
            <a:r>
              <a:rPr lang="en-US" sz="2100" dirty="0"/>
              <a:t>, </a:t>
            </a:r>
            <a:r>
              <a:rPr lang="en-US" sz="2100" dirty="0" err="1"/>
              <a:t>ni</a:t>
            </a:r>
            <a:r>
              <a:rPr lang="en-US" sz="2100" dirty="0"/>
              <a:t> de contradiction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35A255-42F0-1799-28C9-01237DBAB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0274" y="1337613"/>
            <a:ext cx="4953000" cy="399832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100" b="1" dirty="0">
                <a:solidFill>
                  <a:schemeClr val="accent6">
                    <a:lumMod val="75000"/>
                  </a:schemeClr>
                </a:solidFill>
              </a:rPr>
              <a:t>À </a:t>
            </a:r>
            <a:r>
              <a:rPr lang="en-US" sz="2100" b="1" dirty="0" err="1">
                <a:solidFill>
                  <a:schemeClr val="accent6">
                    <a:lumMod val="75000"/>
                  </a:schemeClr>
                </a:solidFill>
              </a:rPr>
              <a:t>garder</a:t>
            </a:r>
            <a:endParaRPr lang="en-US" sz="21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100" dirty="0"/>
              <a:t>* </a:t>
            </a:r>
            <a:r>
              <a:rPr lang="en-US" sz="2100" dirty="0" err="1"/>
              <a:t>Écriture</a:t>
            </a:r>
            <a:r>
              <a:rPr lang="en-US" sz="2100" dirty="0"/>
              <a:t> simple (</a:t>
            </a:r>
            <a:r>
              <a:rPr lang="en-US" sz="2100" i="1" dirty="0"/>
              <a:t>Arial, Colibri, Cambria...)</a:t>
            </a:r>
          </a:p>
          <a:p>
            <a:r>
              <a:rPr lang="en-US" sz="2100" dirty="0">
                <a:ea typeface="+mn-lt"/>
                <a:cs typeface="+mn-lt"/>
              </a:rPr>
              <a:t>* On </a:t>
            </a:r>
            <a:r>
              <a:rPr lang="en-US" sz="2100" dirty="0" err="1">
                <a:ea typeface="+mn-lt"/>
                <a:cs typeface="+mn-lt"/>
              </a:rPr>
              <a:t>garde</a:t>
            </a:r>
            <a:r>
              <a:rPr lang="en-US" sz="2100" dirty="0">
                <a:ea typeface="+mn-lt"/>
                <a:cs typeface="+mn-lt"/>
              </a:rPr>
              <a:t> </a:t>
            </a:r>
            <a:r>
              <a:rPr lang="en-US" sz="2100" dirty="0" err="1">
                <a:ea typeface="+mn-lt"/>
                <a:cs typeface="+mn-lt"/>
              </a:rPr>
              <a:t>cela</a:t>
            </a:r>
            <a:r>
              <a:rPr lang="en-US" sz="2100" dirty="0">
                <a:ea typeface="+mn-lt"/>
                <a:cs typeface="+mn-lt"/>
              </a:rPr>
              <a:t> </a:t>
            </a:r>
            <a:r>
              <a:rPr lang="en-US" sz="2100" dirty="0" err="1">
                <a:ea typeface="+mn-lt"/>
                <a:cs typeface="+mn-lt"/>
              </a:rPr>
              <a:t>sobre</a:t>
            </a:r>
            <a:r>
              <a:rPr lang="en-US" sz="2100" dirty="0">
                <a:ea typeface="+mn-lt"/>
                <a:cs typeface="+mn-lt"/>
              </a:rPr>
              <a:t> (pas de couleur, dessin, </a:t>
            </a:r>
            <a:r>
              <a:rPr lang="en-US" sz="2100" dirty="0" err="1">
                <a:ea typeface="+mn-lt"/>
                <a:cs typeface="+mn-lt"/>
              </a:rPr>
              <a:t>encadré</a:t>
            </a:r>
            <a:r>
              <a:rPr lang="en-US" sz="2100" dirty="0">
                <a:ea typeface="+mn-lt"/>
                <a:cs typeface="+mn-lt"/>
              </a:rPr>
              <a:t>...) </a:t>
            </a:r>
            <a:endParaRPr lang="en-US" sz="2100" dirty="0"/>
          </a:p>
          <a:p>
            <a:r>
              <a:rPr lang="en-US" sz="2100" dirty="0"/>
              <a:t>*Ordre </a:t>
            </a:r>
            <a:r>
              <a:rPr lang="en-US" sz="2100" dirty="0" err="1"/>
              <a:t>chronologique</a:t>
            </a:r>
            <a:r>
              <a:rPr lang="en-US" sz="2100" dirty="0"/>
              <a:t> </a:t>
            </a:r>
          </a:p>
          <a:p>
            <a:r>
              <a:rPr lang="en-US" sz="2100" dirty="0">
                <a:ea typeface="+mn-lt"/>
                <a:cs typeface="+mn-lt"/>
              </a:rPr>
              <a:t>(plus </a:t>
            </a:r>
            <a:r>
              <a:rPr lang="en-US" sz="2100" dirty="0" err="1">
                <a:ea typeface="+mn-lt"/>
                <a:cs typeface="+mn-lt"/>
              </a:rPr>
              <a:t>récent</a:t>
            </a:r>
            <a:r>
              <a:rPr lang="en-US" sz="2100" dirty="0">
                <a:ea typeface="+mn-lt"/>
                <a:cs typeface="+mn-lt"/>
              </a:rPr>
              <a:t> </a:t>
            </a:r>
            <a:r>
              <a:rPr lang="en-US" sz="2100" dirty="0" err="1">
                <a:ea typeface="+mn-lt"/>
                <a:cs typeface="+mn-lt"/>
              </a:rPr>
              <a:t>en</a:t>
            </a:r>
            <a:r>
              <a:rPr lang="en-US" sz="2100" dirty="0">
                <a:ea typeface="+mn-lt"/>
                <a:cs typeface="+mn-lt"/>
              </a:rPr>
              <a:t> premier)</a:t>
            </a:r>
          </a:p>
          <a:p>
            <a:r>
              <a:rPr lang="en-US" sz="2100" dirty="0"/>
              <a:t>* </a:t>
            </a:r>
            <a:r>
              <a:rPr lang="en-US" sz="2100" dirty="0" err="1"/>
              <a:t>Compétences</a:t>
            </a:r>
            <a:r>
              <a:rPr lang="en-US" sz="2100" dirty="0"/>
              <a:t> </a:t>
            </a:r>
            <a:r>
              <a:rPr lang="en-US" sz="2100" dirty="0" err="1"/>
              <a:t>linguistiques</a:t>
            </a:r>
            <a:r>
              <a:rPr lang="en-US" sz="2100" dirty="0"/>
              <a:t> et techniques</a:t>
            </a:r>
          </a:p>
          <a:p>
            <a:r>
              <a:rPr lang="en-US" sz="2100" dirty="0"/>
              <a:t>* Loisirs </a:t>
            </a:r>
            <a:r>
              <a:rPr lang="en-US" sz="2100" dirty="0" err="1"/>
              <a:t>si</a:t>
            </a:r>
            <a:r>
              <a:rPr lang="en-US" sz="2100" dirty="0"/>
              <a:t> pertinent au poste</a:t>
            </a:r>
          </a:p>
          <a:p>
            <a:endParaRPr lang="en-US" sz="2100" dirty="0"/>
          </a:p>
        </p:txBody>
      </p:sp>
      <p:pic>
        <p:nvPicPr>
          <p:cNvPr id="37" name="Picture 37" descr="Blush Panda">
            <a:extLst>
              <a:ext uri="{FF2B5EF4-FFF2-40B4-BE49-F238E27FC236}">
                <a16:creationId xmlns:a16="http://schemas.microsoft.com/office/drawing/2014/main" id="{4285718B-62B8-6A55-4175-64C4B2DB6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659" y="3846874"/>
            <a:ext cx="1628079" cy="162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7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B4854C3-58CC-4A2C-B4CA-926819F0C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FA7B9933-15AE-4ACB-B091-21C9F3853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700" y="1028700"/>
            <a:ext cx="4038600" cy="484107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E57BB50-0A5D-4AD7-87AB-5904B788B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14258" y="4550150"/>
            <a:ext cx="867485" cy="115439"/>
            <a:chOff x="8910933" y="1861308"/>
            <a:chExt cx="867485" cy="11543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D5E7CE-8430-4ED8-87F2-AF5C660CF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4A1AC28-5B9C-4D41-95E9-675EDF3F4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E446F29-8D76-46EF-B0AF-41066F65AA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33CE1F9-5EE5-D430-87CB-C2745D243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357" y="1351429"/>
            <a:ext cx="3369365" cy="287132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 err="1"/>
              <a:t>Rédaction</a:t>
            </a:r>
            <a:r>
              <a:rPr lang="en-US" dirty="0"/>
              <a:t> du CV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E063E-AD81-6980-AE5D-AAC076B39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9825" y="723900"/>
            <a:ext cx="4735375" cy="5410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* Maximum 2 pages</a:t>
            </a:r>
            <a:endParaRPr lang="en-US"/>
          </a:p>
          <a:p>
            <a:r>
              <a:rPr lang="en-US" dirty="0"/>
              <a:t>* </a:t>
            </a:r>
            <a:r>
              <a:rPr lang="en-US" dirty="0" err="1"/>
              <a:t>Coordonnées</a:t>
            </a:r>
            <a:r>
              <a:rPr lang="en-US" dirty="0"/>
              <a:t> </a:t>
            </a:r>
            <a:r>
              <a:rPr lang="en-US" dirty="0" err="1"/>
              <a:t>complètes</a:t>
            </a:r>
            <a:endParaRPr lang="en-US"/>
          </a:p>
          <a:p>
            <a:r>
              <a:rPr lang="en-US" dirty="0"/>
              <a:t>* Structures </a:t>
            </a:r>
            <a:r>
              <a:rPr lang="en-US" dirty="0" err="1"/>
              <a:t>claires</a:t>
            </a:r>
            <a:r>
              <a:rPr lang="en-US" dirty="0"/>
              <a:t> avec parties </a:t>
            </a:r>
            <a:r>
              <a:rPr lang="en-US" dirty="0" err="1"/>
              <a:t>distinctes</a:t>
            </a:r>
            <a:endParaRPr lang="en-US" err="1"/>
          </a:p>
          <a:p>
            <a:r>
              <a:rPr lang="en-US" dirty="0"/>
              <a:t>* Description des </a:t>
            </a:r>
            <a:r>
              <a:rPr lang="en-US" dirty="0" err="1"/>
              <a:t>tâches</a:t>
            </a:r>
            <a:r>
              <a:rPr lang="en-US" dirty="0"/>
              <a:t> pour </a:t>
            </a:r>
            <a:r>
              <a:rPr lang="en-US" dirty="0" err="1"/>
              <a:t>chaque</a:t>
            </a:r>
            <a:r>
              <a:rPr lang="en-US" dirty="0"/>
              <a:t> </a:t>
            </a:r>
            <a:r>
              <a:rPr lang="en-US" dirty="0" err="1"/>
              <a:t>emploi</a:t>
            </a:r>
            <a:r>
              <a:rPr lang="en-US" dirty="0"/>
              <a:t> avec mots </a:t>
            </a:r>
            <a:r>
              <a:rPr lang="en-US" dirty="0" err="1"/>
              <a:t>d'action</a:t>
            </a:r>
            <a:endParaRPr lang="en-US"/>
          </a:p>
          <a:p>
            <a:r>
              <a:rPr lang="en-US" dirty="0"/>
              <a:t>* Ne pas </a:t>
            </a:r>
            <a:r>
              <a:rPr lang="en-US" dirty="0" err="1"/>
              <a:t>oublier</a:t>
            </a:r>
            <a:r>
              <a:rPr lang="en-US" dirty="0"/>
              <a:t> </a:t>
            </a:r>
            <a:r>
              <a:rPr lang="en-US" dirty="0" err="1"/>
              <a:t>d'y</a:t>
            </a:r>
            <a:r>
              <a:rPr lang="en-US" dirty="0"/>
              <a:t> </a:t>
            </a:r>
            <a:r>
              <a:rPr lang="en-US" dirty="0" err="1"/>
              <a:t>mettre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contact-action</a:t>
            </a:r>
          </a:p>
          <a:p>
            <a:r>
              <a:rPr lang="en-US" dirty="0"/>
              <a:t>* Attention aux </a:t>
            </a:r>
            <a:r>
              <a:rPr lang="en-US" dirty="0" err="1"/>
              <a:t>fautes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50607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97F34F9-F7CE-4D62-8F8B-2E98B0394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AEC8AF-1896-43A9-BF10-CE06FD25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199BD9-A6EE-4972-BFB5-2AAE28288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19" y="157606"/>
            <a:ext cx="11870161" cy="654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CF304B-94B4-30FA-FA15-EBEC5D9CE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533" y="1066798"/>
            <a:ext cx="3301255" cy="2668172"/>
          </a:xfrm>
        </p:spPr>
        <p:txBody>
          <a:bodyPr anchor="b">
            <a:normAutofit/>
          </a:bodyPr>
          <a:lstStyle/>
          <a:p>
            <a:pPr algn="ctr"/>
            <a:r>
              <a:rPr lang="en-US" dirty="0" err="1"/>
              <a:t>Coordonnées</a:t>
            </a:r>
            <a:r>
              <a:rPr lang="en-US" dirty="0"/>
              <a:t> </a:t>
            </a:r>
            <a:r>
              <a:rPr lang="en-US" dirty="0" err="1"/>
              <a:t>complètes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7085E-64DE-3C3D-F09F-F2F26EE8D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2974" y="1066799"/>
            <a:ext cx="5172227" cy="469649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  <a:p>
            <a:r>
              <a:rPr lang="en-US" dirty="0"/>
              <a:t>Céline Gagnon</a:t>
            </a:r>
          </a:p>
          <a:p>
            <a:r>
              <a:rPr lang="en-US" dirty="0"/>
              <a:t>755, Grande </a:t>
            </a:r>
            <a:r>
              <a:rPr lang="en-US" dirty="0" err="1"/>
              <a:t>Allée</a:t>
            </a:r>
            <a:r>
              <a:rPr lang="en-US" dirty="0"/>
              <a:t> Ouest</a:t>
            </a:r>
          </a:p>
          <a:p>
            <a:r>
              <a:rPr lang="en-US" dirty="0"/>
              <a:t>Québec (Québec)</a:t>
            </a:r>
          </a:p>
          <a:p>
            <a:r>
              <a:rPr lang="en-US" dirty="0"/>
              <a:t>G1S 1C1</a:t>
            </a:r>
          </a:p>
          <a:p>
            <a:r>
              <a:rPr lang="en-US" dirty="0"/>
              <a:t>(418) 683-2104, poste 3323</a:t>
            </a:r>
          </a:p>
          <a:p>
            <a:r>
              <a:rPr lang="en-US" dirty="0"/>
              <a:t>cgagnon@merici.ca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48C992-36DE-4449-B92D-49AE04B5D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41417" y="4244117"/>
            <a:ext cx="867485" cy="115439"/>
            <a:chOff x="8910933" y="1861308"/>
            <a:chExt cx="867485" cy="11543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765B2C1-DF41-437F-9F2D-C33E46FA2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6AA37ED-ED19-4857-9B2C-777E8F707C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45F6E87-86FB-440C-9EB4-A48D11C72C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5256574-F819-5420-3EC5-1B1688925010}"/>
              </a:ext>
            </a:extLst>
          </p:cNvPr>
          <p:cNvSpPr txBox="1"/>
          <p:nvPr/>
        </p:nvSpPr>
        <p:spPr>
          <a:xfrm>
            <a:off x="2843561" y="5575609"/>
            <a:ext cx="816826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Attention aux </a:t>
            </a:r>
            <a:r>
              <a:rPr lang="en-US" dirty="0" err="1">
                <a:solidFill>
                  <a:srgbClr val="C00000"/>
                </a:solidFill>
              </a:rPr>
              <a:t>adresses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courriels</a:t>
            </a:r>
            <a:r>
              <a:rPr lang="en-US" dirty="0">
                <a:solidFill>
                  <a:srgbClr val="C00000"/>
                </a:solidFill>
              </a:rPr>
              <a:t> non </a:t>
            </a:r>
            <a:r>
              <a:rPr lang="en-US" dirty="0" err="1">
                <a:solidFill>
                  <a:srgbClr val="C00000"/>
                </a:solidFill>
              </a:rPr>
              <a:t>professionnels</a:t>
            </a:r>
            <a:r>
              <a:rPr lang="en-US" dirty="0">
                <a:solidFill>
                  <a:srgbClr val="C00000"/>
                </a:solidFill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1706673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68175CCF-4849-47B7-A4F3-F97CE33A5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298" y="226503"/>
            <a:ext cx="5922628" cy="642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496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D3B3C7E-BC2D-4436-8B03-AC421FA66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9B5D0C1-066E-4C02-A6B8-59FAE4A19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905C695-F54E-4EF8-8AEF-811D460E7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5CD2A3-2099-476E-9A85-55DC735FA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902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03B6A8-1958-6C45-1DE1-0FBE872DC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461" y="1230924"/>
            <a:ext cx="7335079" cy="196947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cap="all" spc="390" dirty="0"/>
              <a:t>2- Lettre</a:t>
            </a:r>
            <a:r>
              <a:rPr lang="en-US" sz="4000" kern="1200" cap="all" spc="390" baseline="0" dirty="0">
                <a:latin typeface="+mj-lt"/>
                <a:ea typeface="+mj-ea"/>
                <a:cs typeface="+mj-cs"/>
              </a:rPr>
              <a:t> de </a:t>
            </a:r>
            <a:r>
              <a:rPr lang="en-US" sz="4000" kern="1200" cap="all" spc="390" baseline="0" dirty="0" err="1">
                <a:latin typeface="+mj-lt"/>
                <a:ea typeface="+mj-ea"/>
                <a:cs typeface="+mj-cs"/>
              </a:rPr>
              <a:t>présentation</a:t>
            </a:r>
            <a:endParaRPr lang="en-US" sz="4000" kern="1200" cap="all" spc="390" baseline="0" dirty="0">
              <a:latin typeface="+mj-l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92979E8-2E86-433E-A7E4-5F102E45A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3889173"/>
            <a:ext cx="867485" cy="115439"/>
            <a:chOff x="8910933" y="1861308"/>
            <a:chExt cx="867485" cy="11543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DDEF0D5-EF9F-43D4-BF40-27A3121E02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1438B34-2B34-4614-B3B4-D09927150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C691BDB-93D3-4721-903C-45DD9590F1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81128368"/>
      </p:ext>
    </p:extLst>
  </p:cSld>
  <p:clrMapOvr>
    <a:masterClrMapping/>
  </p:clrMapOvr>
</p:sld>
</file>

<file path=ppt/theme/theme1.xml><?xml version="1.0" encoding="utf-8"?>
<a:theme xmlns:a="http://schemas.openxmlformats.org/drawingml/2006/main" name="AdornVTI">
  <a:themeElements>
    <a:clrScheme name="AnalogousFromLightSeedRightStep">
      <a:dk1>
        <a:srgbClr val="000000"/>
      </a:dk1>
      <a:lt1>
        <a:srgbClr val="FFFFFF"/>
      </a:lt1>
      <a:dk2>
        <a:srgbClr val="412D24"/>
      </a:dk2>
      <a:lt2>
        <a:srgbClr val="E2E6E8"/>
      </a:lt2>
      <a:accent1>
        <a:srgbClr val="BF9989"/>
      </a:accent1>
      <a:accent2>
        <a:srgbClr val="AFA078"/>
      </a:accent2>
      <a:accent3>
        <a:srgbClr val="A1A77E"/>
      </a:accent3>
      <a:accent4>
        <a:srgbClr val="8DAA74"/>
      </a:accent4>
      <a:accent5>
        <a:srgbClr val="83AC81"/>
      </a:accent5>
      <a:accent6>
        <a:srgbClr val="77AE8C"/>
      </a:accent6>
      <a:hlink>
        <a:srgbClr val="5E899C"/>
      </a:hlink>
      <a:folHlink>
        <a:srgbClr val="7F7F7F"/>
      </a:folHlink>
    </a:clrScheme>
    <a:fontScheme name="Bembo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ornVTI" id="{497E3FA9-5A27-4D12-9D04-917BEF3D1303}" vid="{34192A01-61CA-4566-9818-841C607496F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TC103457485[[fn=Mesh]]</Template>
  <TotalTime>144</TotalTime>
  <Words>755</Words>
  <Application>Microsoft Office PowerPoint</Application>
  <PresentationFormat>Grand écran</PresentationFormat>
  <Paragraphs>99</Paragraphs>
  <Slides>22</Slides>
  <Notes>1</Notes>
  <HiddenSlides>0</HiddenSlides>
  <MMClips>2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7" baseType="lpstr">
      <vt:lpstr>Arial</vt:lpstr>
      <vt:lpstr>Bembo</vt:lpstr>
      <vt:lpstr>Calibri</vt:lpstr>
      <vt:lpstr>Wingdings</vt:lpstr>
      <vt:lpstr>AdornVTI</vt:lpstr>
      <vt:lpstr> CV, Lettre et entrevue </vt:lpstr>
      <vt:lpstr>1- Le curriculum vitae</vt:lpstr>
      <vt:lpstr>Le CV et la lettre de présentation</vt:lpstr>
      <vt:lpstr>Rédaction du curriculum vitae (CV)</vt:lpstr>
      <vt:lpstr>Rédaction du CV</vt:lpstr>
      <vt:lpstr>Rédaction du CV</vt:lpstr>
      <vt:lpstr>Coordonnées complètes</vt:lpstr>
      <vt:lpstr>Présentation PowerPoint</vt:lpstr>
      <vt:lpstr>2- Lettre de présentation</vt:lpstr>
      <vt:lpstr>À quoi ça sert?</vt:lpstr>
      <vt:lpstr>Les éléments clé</vt:lpstr>
      <vt:lpstr>Les éléments clé</vt:lpstr>
      <vt:lpstr>Présentation PowerPoint</vt:lpstr>
      <vt:lpstr>3- L'entrevue</vt:lpstr>
      <vt:lpstr>Votre lettre de présentation et CV ont épaté le recruteur! Vous êtes convoqué à une entrevue. </vt:lpstr>
      <vt:lpstr>L’entrevue</vt:lpstr>
      <vt:lpstr>Faire bonne impression dès le départ</vt:lpstr>
      <vt:lpstr>Les questions fréquentes</vt:lpstr>
      <vt:lpstr>Conseils pratiques</vt:lpstr>
      <vt:lpstr>Grille de correction – évaluation en direct 15%</vt:lpstr>
      <vt:lpstr>Quelques références utiles</vt:lpstr>
      <vt:lpstr>Lire la section sur le CV, la lettre et l'entrevue dans le cahier d’exercices pour consolider le tout!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Céline Gagnon</dc:creator>
  <cp:lastModifiedBy>Céline Gagnon</cp:lastModifiedBy>
  <cp:revision>387</cp:revision>
  <dcterms:created xsi:type="dcterms:W3CDTF">2022-10-24T19:10:55Z</dcterms:created>
  <dcterms:modified xsi:type="dcterms:W3CDTF">2023-08-03T21:02:05Z</dcterms:modified>
</cp:coreProperties>
</file>