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15"/>
  </p:notesMasterIdLst>
  <p:handoutMasterIdLst>
    <p:handoutMasterId r:id="rId16"/>
  </p:handoutMasterIdLst>
  <p:sldIdLst>
    <p:sldId id="256" r:id="rId2"/>
    <p:sldId id="257" r:id="rId3"/>
    <p:sldId id="297" r:id="rId4"/>
    <p:sldId id="298" r:id="rId5"/>
    <p:sldId id="299" r:id="rId6"/>
    <p:sldId id="300" r:id="rId7"/>
    <p:sldId id="301" r:id="rId8"/>
    <p:sldId id="302" r:id="rId9"/>
    <p:sldId id="303" r:id="rId10"/>
    <p:sldId id="271" r:id="rId11"/>
    <p:sldId id="270" r:id="rId12"/>
    <p:sldId id="264" r:id="rId13"/>
    <p:sldId id="262" r:id="rId14"/>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94B8D-8FE0-88D0-73AD-777F697E4D80}" v="148" dt="2023-07-26T15:26:27.694"/>
    <p1510:client id="{FF70DCC2-3C5F-1DC4-3912-96BDE743255A}" v="1315" dt="2023-07-26T18:55:08.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45AEB-B8D6-4D8E-AD0A-7C2FAC50938C}"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C3F16614-7A04-4496-9EB1-962BEF365240}">
      <dgm:prSet/>
      <dgm:spPr/>
      <dgm:t>
        <a:bodyPr/>
        <a:lstStyle/>
        <a:p>
          <a:pPr>
            <a:defRPr cap="all"/>
          </a:pPr>
          <a:r>
            <a:rPr lang="en-US"/>
            <a:t>C'est une </a:t>
          </a:r>
          <a:r>
            <a:rPr lang="en-US" b="1"/>
            <a:t>loi d'exception</a:t>
          </a:r>
          <a:r>
            <a:rPr lang="en-US"/>
            <a:t>, qui vient compléter les articles 32 à 34 du CcQ sur le respect des droits de l'enfant.</a:t>
          </a:r>
        </a:p>
      </dgm:t>
    </dgm:pt>
    <dgm:pt modelId="{0772CE51-4A6D-4B4E-B9F8-27E649CD30D7}" type="parTrans" cxnId="{C3F53806-78B6-4F2D-B5D7-FFAF1BDD7196}">
      <dgm:prSet/>
      <dgm:spPr/>
      <dgm:t>
        <a:bodyPr/>
        <a:lstStyle/>
        <a:p>
          <a:endParaRPr lang="en-US"/>
        </a:p>
      </dgm:t>
    </dgm:pt>
    <dgm:pt modelId="{B69A4D25-CD08-4C77-9FE6-9150BD7B0DEE}" type="sibTrans" cxnId="{C3F53806-78B6-4F2D-B5D7-FFAF1BDD7196}">
      <dgm:prSet/>
      <dgm:spPr/>
      <dgm:t>
        <a:bodyPr/>
        <a:lstStyle/>
        <a:p>
          <a:endParaRPr lang="en-US"/>
        </a:p>
      </dgm:t>
    </dgm:pt>
    <dgm:pt modelId="{F7736F9C-7E97-4C06-A7AB-E6F3014E3500}">
      <dgm:prSet/>
      <dgm:spPr/>
      <dgm:t>
        <a:bodyPr/>
        <a:lstStyle/>
        <a:p>
          <a:pPr>
            <a:defRPr cap="all"/>
          </a:pPr>
          <a:r>
            <a:rPr lang="en-US"/>
            <a:t>Qu'est-ce que cela veut dire concrètement?</a:t>
          </a:r>
        </a:p>
      </dgm:t>
    </dgm:pt>
    <dgm:pt modelId="{F9814507-F12E-4F15-BCF6-F00817A2AB5E}" type="parTrans" cxnId="{CBCF625C-A924-4646-A58D-F7054689832B}">
      <dgm:prSet/>
      <dgm:spPr/>
      <dgm:t>
        <a:bodyPr/>
        <a:lstStyle/>
        <a:p>
          <a:endParaRPr lang="en-US"/>
        </a:p>
      </dgm:t>
    </dgm:pt>
    <dgm:pt modelId="{1F7DE19C-453B-4C7B-AADC-E01ADC38B4D2}" type="sibTrans" cxnId="{CBCF625C-A924-4646-A58D-F7054689832B}">
      <dgm:prSet/>
      <dgm:spPr/>
      <dgm:t>
        <a:bodyPr/>
        <a:lstStyle/>
        <a:p>
          <a:endParaRPr lang="en-US"/>
        </a:p>
      </dgm:t>
    </dgm:pt>
    <dgm:pt modelId="{1011586C-AB5D-412D-BF19-F7A5142E77E2}" type="pres">
      <dgm:prSet presAssocID="{AAB45AEB-B8D6-4D8E-AD0A-7C2FAC50938C}" presName="linear" presStyleCnt="0">
        <dgm:presLayoutVars>
          <dgm:animLvl val="lvl"/>
          <dgm:resizeHandles val="exact"/>
        </dgm:presLayoutVars>
      </dgm:prSet>
      <dgm:spPr/>
    </dgm:pt>
    <dgm:pt modelId="{E7920115-B4BF-4078-BF0A-6F9951FA471D}" type="pres">
      <dgm:prSet presAssocID="{C3F16614-7A04-4496-9EB1-962BEF365240}" presName="parentText" presStyleLbl="node1" presStyleIdx="0" presStyleCnt="2">
        <dgm:presLayoutVars>
          <dgm:chMax val="0"/>
          <dgm:bulletEnabled val="1"/>
        </dgm:presLayoutVars>
      </dgm:prSet>
      <dgm:spPr/>
    </dgm:pt>
    <dgm:pt modelId="{762103A1-36A9-48C6-8363-739DED7BFE1F}" type="pres">
      <dgm:prSet presAssocID="{B69A4D25-CD08-4C77-9FE6-9150BD7B0DEE}" presName="spacer" presStyleCnt="0"/>
      <dgm:spPr/>
    </dgm:pt>
    <dgm:pt modelId="{145F59DC-E63D-40B5-BCBB-D060672AEB2B}" type="pres">
      <dgm:prSet presAssocID="{F7736F9C-7E97-4C06-A7AB-E6F3014E3500}" presName="parentText" presStyleLbl="node1" presStyleIdx="1" presStyleCnt="2">
        <dgm:presLayoutVars>
          <dgm:chMax val="0"/>
          <dgm:bulletEnabled val="1"/>
        </dgm:presLayoutVars>
      </dgm:prSet>
      <dgm:spPr/>
    </dgm:pt>
  </dgm:ptLst>
  <dgm:cxnLst>
    <dgm:cxn modelId="{C3F53806-78B6-4F2D-B5D7-FFAF1BDD7196}" srcId="{AAB45AEB-B8D6-4D8E-AD0A-7C2FAC50938C}" destId="{C3F16614-7A04-4496-9EB1-962BEF365240}" srcOrd="0" destOrd="0" parTransId="{0772CE51-4A6D-4B4E-B9F8-27E649CD30D7}" sibTransId="{B69A4D25-CD08-4C77-9FE6-9150BD7B0DEE}"/>
    <dgm:cxn modelId="{9D4DB40C-B07A-4402-B9F1-764C57C5209C}" type="presOf" srcId="{F7736F9C-7E97-4C06-A7AB-E6F3014E3500}" destId="{145F59DC-E63D-40B5-BCBB-D060672AEB2B}" srcOrd="0" destOrd="0" presId="urn:microsoft.com/office/officeart/2005/8/layout/vList2"/>
    <dgm:cxn modelId="{7DD37D21-7164-4F85-80D4-D8A7F19FEA03}" type="presOf" srcId="{C3F16614-7A04-4496-9EB1-962BEF365240}" destId="{E7920115-B4BF-4078-BF0A-6F9951FA471D}" srcOrd="0" destOrd="0" presId="urn:microsoft.com/office/officeart/2005/8/layout/vList2"/>
    <dgm:cxn modelId="{CBCF625C-A924-4646-A58D-F7054689832B}" srcId="{AAB45AEB-B8D6-4D8E-AD0A-7C2FAC50938C}" destId="{F7736F9C-7E97-4C06-A7AB-E6F3014E3500}" srcOrd="1" destOrd="0" parTransId="{F9814507-F12E-4F15-BCF6-F00817A2AB5E}" sibTransId="{1F7DE19C-453B-4C7B-AADC-E01ADC38B4D2}"/>
    <dgm:cxn modelId="{E86BD5F1-9F2C-4D20-A043-08DE9DF69A7D}" type="presOf" srcId="{AAB45AEB-B8D6-4D8E-AD0A-7C2FAC50938C}" destId="{1011586C-AB5D-412D-BF19-F7A5142E77E2}" srcOrd="0" destOrd="0" presId="urn:microsoft.com/office/officeart/2005/8/layout/vList2"/>
    <dgm:cxn modelId="{6DC61250-AD5E-4D37-9985-BEFD5E5ADFA2}" type="presParOf" srcId="{1011586C-AB5D-412D-BF19-F7A5142E77E2}" destId="{E7920115-B4BF-4078-BF0A-6F9951FA471D}" srcOrd="0" destOrd="0" presId="urn:microsoft.com/office/officeart/2005/8/layout/vList2"/>
    <dgm:cxn modelId="{96FC452F-319A-44CB-9904-BEFBAD8DB88E}" type="presParOf" srcId="{1011586C-AB5D-412D-BF19-F7A5142E77E2}" destId="{762103A1-36A9-48C6-8363-739DED7BFE1F}" srcOrd="1" destOrd="0" presId="urn:microsoft.com/office/officeart/2005/8/layout/vList2"/>
    <dgm:cxn modelId="{AB33EB82-B618-4FD8-A464-407D5DB3AAF9}" type="presParOf" srcId="{1011586C-AB5D-412D-BF19-F7A5142E77E2}" destId="{145F59DC-E63D-40B5-BCBB-D060672AEB2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E4E5F1-86EF-479C-BE01-9E421527799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B8910F7-C555-457C-95B0-8AE4176CBF97}">
      <dgm:prSet/>
      <dgm:spPr/>
      <dgm:t>
        <a:bodyPr/>
        <a:lstStyle/>
        <a:p>
          <a:r>
            <a:rPr lang="en-CA"/>
            <a:t>C’est une loi d’</a:t>
          </a:r>
          <a:r>
            <a:rPr lang="en-CA" b="1"/>
            <a:t>exception</a:t>
          </a:r>
          <a:r>
            <a:rPr lang="en-CA"/>
            <a:t>: autant que possible on dirige vers la LSSSS et on </a:t>
          </a:r>
          <a:r>
            <a:rPr lang="en-CA" b="1"/>
            <a:t>réfère </a:t>
          </a:r>
          <a:r>
            <a:rPr lang="en-CA"/>
            <a:t>à des organismes de soutien;</a:t>
          </a:r>
          <a:endParaRPr lang="en-US"/>
        </a:p>
      </dgm:t>
    </dgm:pt>
    <dgm:pt modelId="{7DBD79F9-DBF2-4962-85E1-74B63A819F77}" type="parTrans" cxnId="{FCAAED55-57CE-4B23-B078-AC1E7CB01D2E}">
      <dgm:prSet/>
      <dgm:spPr/>
      <dgm:t>
        <a:bodyPr/>
        <a:lstStyle/>
        <a:p>
          <a:endParaRPr lang="en-US"/>
        </a:p>
      </dgm:t>
    </dgm:pt>
    <dgm:pt modelId="{80A68111-767B-4D4F-A74E-220AD2842409}" type="sibTrans" cxnId="{FCAAED55-57CE-4B23-B078-AC1E7CB01D2E}">
      <dgm:prSet/>
      <dgm:spPr/>
      <dgm:t>
        <a:bodyPr/>
        <a:lstStyle/>
        <a:p>
          <a:endParaRPr lang="en-US"/>
        </a:p>
      </dgm:t>
    </dgm:pt>
    <dgm:pt modelId="{0E474590-41EF-496D-9571-4E8767F5B94D}">
      <dgm:prSet/>
      <dgm:spPr/>
      <dgm:t>
        <a:bodyPr/>
        <a:lstStyle/>
        <a:p>
          <a:r>
            <a:rPr lang="en-CA" b="1"/>
            <a:t>Il fait reconnaitre les motifs de compromission et de compromission possibles;</a:t>
          </a:r>
          <a:endParaRPr lang="en-US"/>
        </a:p>
      </dgm:t>
    </dgm:pt>
    <dgm:pt modelId="{E37B7946-EB1F-4CBD-A0D2-7F75BC979D60}" type="parTrans" cxnId="{5DA71056-279C-42BA-9717-B3D023526672}">
      <dgm:prSet/>
      <dgm:spPr/>
      <dgm:t>
        <a:bodyPr/>
        <a:lstStyle/>
        <a:p>
          <a:endParaRPr lang="en-US"/>
        </a:p>
      </dgm:t>
    </dgm:pt>
    <dgm:pt modelId="{FB4E9203-1565-4DA8-9301-F6E9BCB9DB67}" type="sibTrans" cxnId="{5DA71056-279C-42BA-9717-B3D023526672}">
      <dgm:prSet/>
      <dgm:spPr/>
      <dgm:t>
        <a:bodyPr/>
        <a:lstStyle/>
        <a:p>
          <a:endParaRPr lang="en-US"/>
        </a:p>
      </dgm:t>
    </dgm:pt>
    <dgm:pt modelId="{59F44983-5435-41DF-B8BC-4FC617E9B765}">
      <dgm:prSet/>
      <dgm:spPr/>
      <dgm:t>
        <a:bodyPr/>
        <a:lstStyle/>
        <a:p>
          <a:r>
            <a:rPr lang="en-CA" b="1"/>
            <a:t>L’obligation légale versus morale de signaler;</a:t>
          </a:r>
          <a:endParaRPr lang="en-US"/>
        </a:p>
      </dgm:t>
    </dgm:pt>
    <dgm:pt modelId="{457E445E-1B3B-405F-B39B-F8ECDE13E8C7}" type="parTrans" cxnId="{21109DB9-1219-4D45-BF36-3E6FF76E1D98}">
      <dgm:prSet/>
      <dgm:spPr/>
      <dgm:t>
        <a:bodyPr/>
        <a:lstStyle/>
        <a:p>
          <a:endParaRPr lang="en-US"/>
        </a:p>
      </dgm:t>
    </dgm:pt>
    <dgm:pt modelId="{979180C7-BD6A-4146-8D88-F864B96F94FF}" type="sibTrans" cxnId="{21109DB9-1219-4D45-BF36-3E6FF76E1D98}">
      <dgm:prSet/>
      <dgm:spPr/>
      <dgm:t>
        <a:bodyPr/>
        <a:lstStyle/>
        <a:p>
          <a:endParaRPr lang="en-US"/>
        </a:p>
      </dgm:t>
    </dgm:pt>
    <dgm:pt modelId="{D5899B56-B515-4678-9E2E-416C96E7078F}">
      <dgm:prSet/>
      <dgm:spPr/>
      <dgm:t>
        <a:bodyPr/>
        <a:lstStyle/>
        <a:p>
          <a:r>
            <a:rPr lang="en-CA" b="1"/>
            <a:t>Les étapes du signalement</a:t>
          </a:r>
          <a:endParaRPr lang="en-US"/>
        </a:p>
      </dgm:t>
    </dgm:pt>
    <dgm:pt modelId="{02710B44-D129-4BAE-8135-E3D5791F4DCD}" type="parTrans" cxnId="{DBC1E225-77D9-458F-87FB-9D16EEE053D1}">
      <dgm:prSet/>
      <dgm:spPr/>
      <dgm:t>
        <a:bodyPr/>
        <a:lstStyle/>
        <a:p>
          <a:endParaRPr lang="en-US"/>
        </a:p>
      </dgm:t>
    </dgm:pt>
    <dgm:pt modelId="{6F0927C7-441E-45DC-83C3-0B1E49641FB1}" type="sibTrans" cxnId="{DBC1E225-77D9-458F-87FB-9D16EEE053D1}">
      <dgm:prSet/>
      <dgm:spPr/>
      <dgm:t>
        <a:bodyPr/>
        <a:lstStyle/>
        <a:p>
          <a:endParaRPr lang="en-US"/>
        </a:p>
      </dgm:t>
    </dgm:pt>
    <dgm:pt modelId="{DEABC4E5-8E93-4105-8BDF-0CC0E835D075}">
      <dgm:prSet/>
      <dgm:spPr/>
      <dgm:t>
        <a:bodyPr/>
        <a:lstStyle/>
        <a:p>
          <a:r>
            <a:rPr lang="en-CA" b="1"/>
            <a:t>Si le signalement n’est pas retenu: on réfère à la LSSSS</a:t>
          </a:r>
          <a:endParaRPr lang="en-US"/>
        </a:p>
      </dgm:t>
    </dgm:pt>
    <dgm:pt modelId="{DDCAEBAE-A58F-4B5A-B27F-14B8BFA521B7}" type="parTrans" cxnId="{3D3A6C5D-65C9-4FD1-AAFA-88CEFABEB6EF}">
      <dgm:prSet/>
      <dgm:spPr/>
      <dgm:t>
        <a:bodyPr/>
        <a:lstStyle/>
        <a:p>
          <a:endParaRPr lang="en-US"/>
        </a:p>
      </dgm:t>
    </dgm:pt>
    <dgm:pt modelId="{BA68E90C-BE64-4E57-9119-2BDE187B0C54}" type="sibTrans" cxnId="{3D3A6C5D-65C9-4FD1-AAFA-88CEFABEB6EF}">
      <dgm:prSet/>
      <dgm:spPr/>
      <dgm:t>
        <a:bodyPr/>
        <a:lstStyle/>
        <a:p>
          <a:endParaRPr lang="en-US"/>
        </a:p>
      </dgm:t>
    </dgm:pt>
    <dgm:pt modelId="{451F9D6A-5700-403D-A06B-7D5E5E3A2C81}">
      <dgm:prSet/>
      <dgm:spPr/>
      <dgm:t>
        <a:bodyPr/>
        <a:lstStyle/>
        <a:p>
          <a:r>
            <a:rPr lang="en-CA" b="1"/>
            <a:t>On signale POUR un enfant et non CONTRE un parent.</a:t>
          </a:r>
          <a:endParaRPr lang="en-US"/>
        </a:p>
      </dgm:t>
    </dgm:pt>
    <dgm:pt modelId="{ACF0D427-AFCE-40D4-9A0F-EBA0112402E5}" type="parTrans" cxnId="{8462542D-DFF9-4D89-ADE2-4BA7A5359490}">
      <dgm:prSet/>
      <dgm:spPr/>
      <dgm:t>
        <a:bodyPr/>
        <a:lstStyle/>
        <a:p>
          <a:endParaRPr lang="en-US"/>
        </a:p>
      </dgm:t>
    </dgm:pt>
    <dgm:pt modelId="{D0DE6A3F-F4BF-4EA6-8B1D-38446D20C7EB}" type="sibTrans" cxnId="{8462542D-DFF9-4D89-ADE2-4BA7A5359490}">
      <dgm:prSet/>
      <dgm:spPr/>
      <dgm:t>
        <a:bodyPr/>
        <a:lstStyle/>
        <a:p>
          <a:endParaRPr lang="en-US"/>
        </a:p>
      </dgm:t>
    </dgm:pt>
    <dgm:pt modelId="{839B64B0-56CB-4020-AF8A-7533667C1D6B}" type="pres">
      <dgm:prSet presAssocID="{69E4E5F1-86EF-479C-BE01-9E421527799A}" presName="diagram" presStyleCnt="0">
        <dgm:presLayoutVars>
          <dgm:dir/>
          <dgm:resizeHandles val="exact"/>
        </dgm:presLayoutVars>
      </dgm:prSet>
      <dgm:spPr/>
    </dgm:pt>
    <dgm:pt modelId="{6EB7994F-D201-41F4-987C-E16BFE7BE7A6}" type="pres">
      <dgm:prSet presAssocID="{8B8910F7-C555-457C-95B0-8AE4176CBF97}" presName="node" presStyleLbl="node1" presStyleIdx="0" presStyleCnt="6">
        <dgm:presLayoutVars>
          <dgm:bulletEnabled val="1"/>
        </dgm:presLayoutVars>
      </dgm:prSet>
      <dgm:spPr/>
    </dgm:pt>
    <dgm:pt modelId="{C71E4A0B-719E-415A-8C72-B4487F40B34A}" type="pres">
      <dgm:prSet presAssocID="{80A68111-767B-4D4F-A74E-220AD2842409}" presName="sibTrans" presStyleCnt="0"/>
      <dgm:spPr/>
    </dgm:pt>
    <dgm:pt modelId="{70AAE041-9124-43BF-837D-2C180DEBBF8F}" type="pres">
      <dgm:prSet presAssocID="{0E474590-41EF-496D-9571-4E8767F5B94D}" presName="node" presStyleLbl="node1" presStyleIdx="1" presStyleCnt="6">
        <dgm:presLayoutVars>
          <dgm:bulletEnabled val="1"/>
        </dgm:presLayoutVars>
      </dgm:prSet>
      <dgm:spPr/>
    </dgm:pt>
    <dgm:pt modelId="{8564CE92-0063-40E4-933B-548B46DC0914}" type="pres">
      <dgm:prSet presAssocID="{FB4E9203-1565-4DA8-9301-F6E9BCB9DB67}" presName="sibTrans" presStyleCnt="0"/>
      <dgm:spPr/>
    </dgm:pt>
    <dgm:pt modelId="{D58DBDF8-F92A-45A7-9EFE-A5E8229ACBEB}" type="pres">
      <dgm:prSet presAssocID="{59F44983-5435-41DF-B8BC-4FC617E9B765}" presName="node" presStyleLbl="node1" presStyleIdx="2" presStyleCnt="6">
        <dgm:presLayoutVars>
          <dgm:bulletEnabled val="1"/>
        </dgm:presLayoutVars>
      </dgm:prSet>
      <dgm:spPr/>
    </dgm:pt>
    <dgm:pt modelId="{42152144-D960-478D-B262-FA7B45E1915C}" type="pres">
      <dgm:prSet presAssocID="{979180C7-BD6A-4146-8D88-F864B96F94FF}" presName="sibTrans" presStyleCnt="0"/>
      <dgm:spPr/>
    </dgm:pt>
    <dgm:pt modelId="{DA781DFE-C682-430D-9D61-8B8A39C8A2CB}" type="pres">
      <dgm:prSet presAssocID="{D5899B56-B515-4678-9E2E-416C96E7078F}" presName="node" presStyleLbl="node1" presStyleIdx="3" presStyleCnt="6">
        <dgm:presLayoutVars>
          <dgm:bulletEnabled val="1"/>
        </dgm:presLayoutVars>
      </dgm:prSet>
      <dgm:spPr/>
    </dgm:pt>
    <dgm:pt modelId="{849243F5-0A89-4403-A86D-3F49AEC04176}" type="pres">
      <dgm:prSet presAssocID="{6F0927C7-441E-45DC-83C3-0B1E49641FB1}" presName="sibTrans" presStyleCnt="0"/>
      <dgm:spPr/>
    </dgm:pt>
    <dgm:pt modelId="{6C62D1D8-6315-40E1-BA26-52CC317697E4}" type="pres">
      <dgm:prSet presAssocID="{DEABC4E5-8E93-4105-8BDF-0CC0E835D075}" presName="node" presStyleLbl="node1" presStyleIdx="4" presStyleCnt="6">
        <dgm:presLayoutVars>
          <dgm:bulletEnabled val="1"/>
        </dgm:presLayoutVars>
      </dgm:prSet>
      <dgm:spPr/>
    </dgm:pt>
    <dgm:pt modelId="{599938B0-47B7-47D0-B5EE-632E06425A35}" type="pres">
      <dgm:prSet presAssocID="{BA68E90C-BE64-4E57-9119-2BDE187B0C54}" presName="sibTrans" presStyleCnt="0"/>
      <dgm:spPr/>
    </dgm:pt>
    <dgm:pt modelId="{73E0095D-7AE5-469F-B9DF-D2793E29EA22}" type="pres">
      <dgm:prSet presAssocID="{451F9D6A-5700-403D-A06B-7D5E5E3A2C81}" presName="node" presStyleLbl="node1" presStyleIdx="5" presStyleCnt="6">
        <dgm:presLayoutVars>
          <dgm:bulletEnabled val="1"/>
        </dgm:presLayoutVars>
      </dgm:prSet>
      <dgm:spPr/>
    </dgm:pt>
  </dgm:ptLst>
  <dgm:cxnLst>
    <dgm:cxn modelId="{DBC1E225-77D9-458F-87FB-9D16EEE053D1}" srcId="{69E4E5F1-86EF-479C-BE01-9E421527799A}" destId="{D5899B56-B515-4678-9E2E-416C96E7078F}" srcOrd="3" destOrd="0" parTransId="{02710B44-D129-4BAE-8135-E3D5791F4DCD}" sibTransId="{6F0927C7-441E-45DC-83C3-0B1E49641FB1}"/>
    <dgm:cxn modelId="{8462542D-DFF9-4D89-ADE2-4BA7A5359490}" srcId="{69E4E5F1-86EF-479C-BE01-9E421527799A}" destId="{451F9D6A-5700-403D-A06B-7D5E5E3A2C81}" srcOrd="5" destOrd="0" parTransId="{ACF0D427-AFCE-40D4-9A0F-EBA0112402E5}" sibTransId="{D0DE6A3F-F4BF-4EA6-8B1D-38446D20C7EB}"/>
    <dgm:cxn modelId="{3D3A6C5D-65C9-4FD1-AAFA-88CEFABEB6EF}" srcId="{69E4E5F1-86EF-479C-BE01-9E421527799A}" destId="{DEABC4E5-8E93-4105-8BDF-0CC0E835D075}" srcOrd="4" destOrd="0" parTransId="{DDCAEBAE-A58F-4B5A-B27F-14B8BFA521B7}" sibTransId="{BA68E90C-BE64-4E57-9119-2BDE187B0C54}"/>
    <dgm:cxn modelId="{9DA0AD5E-C4C5-40A4-8B68-61843E9FD29F}" type="presOf" srcId="{451F9D6A-5700-403D-A06B-7D5E5E3A2C81}" destId="{73E0095D-7AE5-469F-B9DF-D2793E29EA22}" srcOrd="0" destOrd="0" presId="urn:microsoft.com/office/officeart/2005/8/layout/default"/>
    <dgm:cxn modelId="{F642F161-D6A7-4928-9761-9245F0557F21}" type="presOf" srcId="{DEABC4E5-8E93-4105-8BDF-0CC0E835D075}" destId="{6C62D1D8-6315-40E1-BA26-52CC317697E4}" srcOrd="0" destOrd="0" presId="urn:microsoft.com/office/officeart/2005/8/layout/default"/>
    <dgm:cxn modelId="{78B48E49-C948-4491-8F6A-FB63ABF51F67}" type="presOf" srcId="{D5899B56-B515-4678-9E2E-416C96E7078F}" destId="{DA781DFE-C682-430D-9D61-8B8A39C8A2CB}" srcOrd="0" destOrd="0" presId="urn:microsoft.com/office/officeart/2005/8/layout/default"/>
    <dgm:cxn modelId="{155F0E4D-1AAA-4D3A-8524-3E0A74293B02}" type="presOf" srcId="{8B8910F7-C555-457C-95B0-8AE4176CBF97}" destId="{6EB7994F-D201-41F4-987C-E16BFE7BE7A6}" srcOrd="0" destOrd="0" presId="urn:microsoft.com/office/officeart/2005/8/layout/default"/>
    <dgm:cxn modelId="{FCAAED55-57CE-4B23-B078-AC1E7CB01D2E}" srcId="{69E4E5F1-86EF-479C-BE01-9E421527799A}" destId="{8B8910F7-C555-457C-95B0-8AE4176CBF97}" srcOrd="0" destOrd="0" parTransId="{7DBD79F9-DBF2-4962-85E1-74B63A819F77}" sibTransId="{80A68111-767B-4D4F-A74E-220AD2842409}"/>
    <dgm:cxn modelId="{5DA71056-279C-42BA-9717-B3D023526672}" srcId="{69E4E5F1-86EF-479C-BE01-9E421527799A}" destId="{0E474590-41EF-496D-9571-4E8767F5B94D}" srcOrd="1" destOrd="0" parTransId="{E37B7946-EB1F-4CBD-A0D2-7F75BC979D60}" sibTransId="{FB4E9203-1565-4DA8-9301-F6E9BCB9DB67}"/>
    <dgm:cxn modelId="{6CE4D59F-3C86-4F9C-ACA9-B97A0CC465EC}" type="presOf" srcId="{59F44983-5435-41DF-B8BC-4FC617E9B765}" destId="{D58DBDF8-F92A-45A7-9EFE-A5E8229ACBEB}" srcOrd="0" destOrd="0" presId="urn:microsoft.com/office/officeart/2005/8/layout/default"/>
    <dgm:cxn modelId="{C1EDFD9F-4AF8-445C-9D5B-285355028E1F}" type="presOf" srcId="{0E474590-41EF-496D-9571-4E8767F5B94D}" destId="{70AAE041-9124-43BF-837D-2C180DEBBF8F}" srcOrd="0" destOrd="0" presId="urn:microsoft.com/office/officeart/2005/8/layout/default"/>
    <dgm:cxn modelId="{21109DB9-1219-4D45-BF36-3E6FF76E1D98}" srcId="{69E4E5F1-86EF-479C-BE01-9E421527799A}" destId="{59F44983-5435-41DF-B8BC-4FC617E9B765}" srcOrd="2" destOrd="0" parTransId="{457E445E-1B3B-405F-B39B-F8ECDE13E8C7}" sibTransId="{979180C7-BD6A-4146-8D88-F864B96F94FF}"/>
    <dgm:cxn modelId="{6EBC8DF5-4B46-45C1-ACFA-72F46458514E}" type="presOf" srcId="{69E4E5F1-86EF-479C-BE01-9E421527799A}" destId="{839B64B0-56CB-4020-AF8A-7533667C1D6B}" srcOrd="0" destOrd="0" presId="urn:microsoft.com/office/officeart/2005/8/layout/default"/>
    <dgm:cxn modelId="{01E71699-80FF-4FFB-9CAA-4472F1E40364}" type="presParOf" srcId="{839B64B0-56CB-4020-AF8A-7533667C1D6B}" destId="{6EB7994F-D201-41F4-987C-E16BFE7BE7A6}" srcOrd="0" destOrd="0" presId="urn:microsoft.com/office/officeart/2005/8/layout/default"/>
    <dgm:cxn modelId="{EF3B7A16-A558-4723-BCCE-9CFD21DA87D2}" type="presParOf" srcId="{839B64B0-56CB-4020-AF8A-7533667C1D6B}" destId="{C71E4A0B-719E-415A-8C72-B4487F40B34A}" srcOrd="1" destOrd="0" presId="urn:microsoft.com/office/officeart/2005/8/layout/default"/>
    <dgm:cxn modelId="{D585301D-04DB-4D12-B410-61D78298ADF0}" type="presParOf" srcId="{839B64B0-56CB-4020-AF8A-7533667C1D6B}" destId="{70AAE041-9124-43BF-837D-2C180DEBBF8F}" srcOrd="2" destOrd="0" presId="urn:microsoft.com/office/officeart/2005/8/layout/default"/>
    <dgm:cxn modelId="{0DFD5BE0-73F4-4187-91DB-D2E8CA34AC5B}" type="presParOf" srcId="{839B64B0-56CB-4020-AF8A-7533667C1D6B}" destId="{8564CE92-0063-40E4-933B-548B46DC0914}" srcOrd="3" destOrd="0" presId="urn:microsoft.com/office/officeart/2005/8/layout/default"/>
    <dgm:cxn modelId="{5668A457-E9C2-40C0-BAF6-6C32F12AAC11}" type="presParOf" srcId="{839B64B0-56CB-4020-AF8A-7533667C1D6B}" destId="{D58DBDF8-F92A-45A7-9EFE-A5E8229ACBEB}" srcOrd="4" destOrd="0" presId="urn:microsoft.com/office/officeart/2005/8/layout/default"/>
    <dgm:cxn modelId="{8046E879-0456-4FE1-9233-35F56EED7785}" type="presParOf" srcId="{839B64B0-56CB-4020-AF8A-7533667C1D6B}" destId="{42152144-D960-478D-B262-FA7B45E1915C}" srcOrd="5" destOrd="0" presId="urn:microsoft.com/office/officeart/2005/8/layout/default"/>
    <dgm:cxn modelId="{C6648F48-9EE0-4E6C-8529-B4DB0EDB5EFE}" type="presParOf" srcId="{839B64B0-56CB-4020-AF8A-7533667C1D6B}" destId="{DA781DFE-C682-430D-9D61-8B8A39C8A2CB}" srcOrd="6" destOrd="0" presId="urn:microsoft.com/office/officeart/2005/8/layout/default"/>
    <dgm:cxn modelId="{FCEA001E-38B1-49AE-A2C8-3135191F7F54}" type="presParOf" srcId="{839B64B0-56CB-4020-AF8A-7533667C1D6B}" destId="{849243F5-0A89-4403-A86D-3F49AEC04176}" srcOrd="7" destOrd="0" presId="urn:microsoft.com/office/officeart/2005/8/layout/default"/>
    <dgm:cxn modelId="{CA9E98EF-8288-4A62-B255-865796807680}" type="presParOf" srcId="{839B64B0-56CB-4020-AF8A-7533667C1D6B}" destId="{6C62D1D8-6315-40E1-BA26-52CC317697E4}" srcOrd="8" destOrd="0" presId="urn:microsoft.com/office/officeart/2005/8/layout/default"/>
    <dgm:cxn modelId="{D733D0C6-7323-4781-8D9E-E226DFE2AA11}" type="presParOf" srcId="{839B64B0-56CB-4020-AF8A-7533667C1D6B}" destId="{599938B0-47B7-47D0-B5EE-632E06425A35}" srcOrd="9" destOrd="0" presId="urn:microsoft.com/office/officeart/2005/8/layout/default"/>
    <dgm:cxn modelId="{FB9FF763-7E85-4870-99DA-E3C779264EB5}" type="presParOf" srcId="{839B64B0-56CB-4020-AF8A-7533667C1D6B}" destId="{73E0095D-7AE5-469F-B9DF-D2793E29EA2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D75CD-BD2A-4915-8FDD-E025E5A9DE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337DFC0-D48B-4A97-98E0-35C1E4C7179F}">
      <dgm:prSet/>
      <dgm:spPr/>
      <dgm:t>
        <a:bodyPr/>
        <a:lstStyle/>
        <a:p>
          <a:r>
            <a:rPr lang="fr-CA"/>
            <a:t>Aux enfants de la naissance à moins de 18 ans dont la situation compromet leur sécurité ou leur développement. </a:t>
          </a:r>
          <a:endParaRPr lang="en-US"/>
        </a:p>
      </dgm:t>
    </dgm:pt>
    <dgm:pt modelId="{4CD9DD2E-0AA5-40B0-95B4-46A162EB5465}" type="parTrans" cxnId="{3D8E36D8-10CF-435D-9BBA-7B39D6296CB0}">
      <dgm:prSet/>
      <dgm:spPr/>
      <dgm:t>
        <a:bodyPr/>
        <a:lstStyle/>
        <a:p>
          <a:endParaRPr lang="en-US"/>
        </a:p>
      </dgm:t>
    </dgm:pt>
    <dgm:pt modelId="{E23B6387-CA99-46BE-A9E4-4C997108D802}" type="sibTrans" cxnId="{3D8E36D8-10CF-435D-9BBA-7B39D6296CB0}">
      <dgm:prSet/>
      <dgm:spPr/>
      <dgm:t>
        <a:bodyPr/>
        <a:lstStyle/>
        <a:p>
          <a:endParaRPr lang="en-US"/>
        </a:p>
      </dgm:t>
    </dgm:pt>
    <dgm:pt modelId="{F5EE9965-DCD7-4BA3-9194-D51824A9FDDD}">
      <dgm:prSet/>
      <dgm:spPr/>
      <dgm:t>
        <a:bodyPr/>
        <a:lstStyle/>
        <a:p>
          <a:r>
            <a:rPr lang="fr-CA"/>
            <a:t>Aux parents qui ne prennent pas les moyens nécessaires ou sont incapables de protéger leurs enfants</a:t>
          </a:r>
          <a:endParaRPr lang="en-US"/>
        </a:p>
      </dgm:t>
    </dgm:pt>
    <dgm:pt modelId="{F0B6A6E8-6770-4954-9E63-CEACDF37C7C9}" type="parTrans" cxnId="{20B1607A-3829-4386-BA2A-2A6FDAC8FACD}">
      <dgm:prSet/>
      <dgm:spPr/>
      <dgm:t>
        <a:bodyPr/>
        <a:lstStyle/>
        <a:p>
          <a:endParaRPr lang="en-US"/>
        </a:p>
      </dgm:t>
    </dgm:pt>
    <dgm:pt modelId="{DCC5D8A1-4025-42E2-8613-160DE0680361}" type="sibTrans" cxnId="{20B1607A-3829-4386-BA2A-2A6FDAC8FACD}">
      <dgm:prSet/>
      <dgm:spPr/>
      <dgm:t>
        <a:bodyPr/>
        <a:lstStyle/>
        <a:p>
          <a:endParaRPr lang="en-US"/>
        </a:p>
      </dgm:t>
    </dgm:pt>
    <dgm:pt modelId="{82C61496-D9D7-4C42-A9B9-76ED912C72C7}">
      <dgm:prSet/>
      <dgm:spPr/>
      <dgm:t>
        <a:bodyPr/>
        <a:lstStyle/>
        <a:p>
          <a:r>
            <a:rPr lang="fr-CA"/>
            <a:t>Doit être en situation de compromission au sens de la loi (sinon LSSSS)</a:t>
          </a:r>
          <a:endParaRPr lang="en-US"/>
        </a:p>
      </dgm:t>
    </dgm:pt>
    <dgm:pt modelId="{80DF45CA-D144-4B27-8888-67B8C0E3737F}" type="parTrans" cxnId="{7AB49E5D-D312-403B-9408-81D7C3121EE6}">
      <dgm:prSet/>
      <dgm:spPr/>
      <dgm:t>
        <a:bodyPr/>
        <a:lstStyle/>
        <a:p>
          <a:endParaRPr lang="en-US"/>
        </a:p>
      </dgm:t>
    </dgm:pt>
    <dgm:pt modelId="{CF6D8CAE-C71F-4797-A031-9FB5AD005EEF}" type="sibTrans" cxnId="{7AB49E5D-D312-403B-9408-81D7C3121EE6}">
      <dgm:prSet/>
      <dgm:spPr/>
      <dgm:t>
        <a:bodyPr/>
        <a:lstStyle/>
        <a:p>
          <a:endParaRPr lang="en-US"/>
        </a:p>
      </dgm:t>
    </dgm:pt>
    <dgm:pt modelId="{8686E8F9-1E46-4809-A41B-C1DE9B4E31AE}" type="pres">
      <dgm:prSet presAssocID="{443D75CD-BD2A-4915-8FDD-E025E5A9DE1E}" presName="linear" presStyleCnt="0">
        <dgm:presLayoutVars>
          <dgm:animLvl val="lvl"/>
          <dgm:resizeHandles val="exact"/>
        </dgm:presLayoutVars>
      </dgm:prSet>
      <dgm:spPr/>
    </dgm:pt>
    <dgm:pt modelId="{7712ED78-B87A-4044-94EF-9D7BCED89C52}" type="pres">
      <dgm:prSet presAssocID="{3337DFC0-D48B-4A97-98E0-35C1E4C7179F}" presName="parentText" presStyleLbl="node1" presStyleIdx="0" presStyleCnt="3">
        <dgm:presLayoutVars>
          <dgm:chMax val="0"/>
          <dgm:bulletEnabled val="1"/>
        </dgm:presLayoutVars>
      </dgm:prSet>
      <dgm:spPr/>
    </dgm:pt>
    <dgm:pt modelId="{2E02D1A6-6B88-4ADF-BAFC-69FBB7283E6A}" type="pres">
      <dgm:prSet presAssocID="{E23B6387-CA99-46BE-A9E4-4C997108D802}" presName="spacer" presStyleCnt="0"/>
      <dgm:spPr/>
    </dgm:pt>
    <dgm:pt modelId="{6381295B-7697-488C-90B0-C9703F3F4C25}" type="pres">
      <dgm:prSet presAssocID="{F5EE9965-DCD7-4BA3-9194-D51824A9FDDD}" presName="parentText" presStyleLbl="node1" presStyleIdx="1" presStyleCnt="3">
        <dgm:presLayoutVars>
          <dgm:chMax val="0"/>
          <dgm:bulletEnabled val="1"/>
        </dgm:presLayoutVars>
      </dgm:prSet>
      <dgm:spPr/>
    </dgm:pt>
    <dgm:pt modelId="{DAB547D5-77F4-421A-8D05-B1EA940936E7}" type="pres">
      <dgm:prSet presAssocID="{DCC5D8A1-4025-42E2-8613-160DE0680361}" presName="spacer" presStyleCnt="0"/>
      <dgm:spPr/>
    </dgm:pt>
    <dgm:pt modelId="{87F3E0AE-F215-44A3-8FD8-3B286C8740A0}" type="pres">
      <dgm:prSet presAssocID="{82C61496-D9D7-4C42-A9B9-76ED912C72C7}" presName="parentText" presStyleLbl="node1" presStyleIdx="2" presStyleCnt="3">
        <dgm:presLayoutVars>
          <dgm:chMax val="0"/>
          <dgm:bulletEnabled val="1"/>
        </dgm:presLayoutVars>
      </dgm:prSet>
      <dgm:spPr/>
    </dgm:pt>
  </dgm:ptLst>
  <dgm:cxnLst>
    <dgm:cxn modelId="{513FA607-5745-4DFE-B02B-3BF54F323F42}" type="presOf" srcId="{F5EE9965-DCD7-4BA3-9194-D51824A9FDDD}" destId="{6381295B-7697-488C-90B0-C9703F3F4C25}" srcOrd="0" destOrd="0" presId="urn:microsoft.com/office/officeart/2005/8/layout/vList2"/>
    <dgm:cxn modelId="{F90D8F08-E356-48C9-9FE7-4D3F49144BE7}" type="presOf" srcId="{82C61496-D9D7-4C42-A9B9-76ED912C72C7}" destId="{87F3E0AE-F215-44A3-8FD8-3B286C8740A0}" srcOrd="0" destOrd="0" presId="urn:microsoft.com/office/officeart/2005/8/layout/vList2"/>
    <dgm:cxn modelId="{B45D6F36-6CAD-407D-AB85-48DDA5C2ADE0}" type="presOf" srcId="{3337DFC0-D48B-4A97-98E0-35C1E4C7179F}" destId="{7712ED78-B87A-4044-94EF-9D7BCED89C52}" srcOrd="0" destOrd="0" presId="urn:microsoft.com/office/officeart/2005/8/layout/vList2"/>
    <dgm:cxn modelId="{7AB49E5D-D312-403B-9408-81D7C3121EE6}" srcId="{443D75CD-BD2A-4915-8FDD-E025E5A9DE1E}" destId="{82C61496-D9D7-4C42-A9B9-76ED912C72C7}" srcOrd="2" destOrd="0" parTransId="{80DF45CA-D144-4B27-8888-67B8C0E3737F}" sibTransId="{CF6D8CAE-C71F-4797-A031-9FB5AD005EEF}"/>
    <dgm:cxn modelId="{20B1607A-3829-4386-BA2A-2A6FDAC8FACD}" srcId="{443D75CD-BD2A-4915-8FDD-E025E5A9DE1E}" destId="{F5EE9965-DCD7-4BA3-9194-D51824A9FDDD}" srcOrd="1" destOrd="0" parTransId="{F0B6A6E8-6770-4954-9E63-CEACDF37C7C9}" sibTransId="{DCC5D8A1-4025-42E2-8613-160DE0680361}"/>
    <dgm:cxn modelId="{D4FEC3A2-D0F6-42A0-B572-2EAB0883C06A}" type="presOf" srcId="{443D75CD-BD2A-4915-8FDD-E025E5A9DE1E}" destId="{8686E8F9-1E46-4809-A41B-C1DE9B4E31AE}" srcOrd="0" destOrd="0" presId="urn:microsoft.com/office/officeart/2005/8/layout/vList2"/>
    <dgm:cxn modelId="{3D8E36D8-10CF-435D-9BBA-7B39D6296CB0}" srcId="{443D75CD-BD2A-4915-8FDD-E025E5A9DE1E}" destId="{3337DFC0-D48B-4A97-98E0-35C1E4C7179F}" srcOrd="0" destOrd="0" parTransId="{4CD9DD2E-0AA5-40B0-95B4-46A162EB5465}" sibTransId="{E23B6387-CA99-46BE-A9E4-4C997108D802}"/>
    <dgm:cxn modelId="{AA9723B4-3E2C-4A1E-BB4E-902F93237E8F}" type="presParOf" srcId="{8686E8F9-1E46-4809-A41B-C1DE9B4E31AE}" destId="{7712ED78-B87A-4044-94EF-9D7BCED89C52}" srcOrd="0" destOrd="0" presId="urn:microsoft.com/office/officeart/2005/8/layout/vList2"/>
    <dgm:cxn modelId="{12BBA42E-1311-4846-B407-DB271B137A8F}" type="presParOf" srcId="{8686E8F9-1E46-4809-A41B-C1DE9B4E31AE}" destId="{2E02D1A6-6B88-4ADF-BAFC-69FBB7283E6A}" srcOrd="1" destOrd="0" presId="urn:microsoft.com/office/officeart/2005/8/layout/vList2"/>
    <dgm:cxn modelId="{A0696ED9-71E7-430E-BEE4-6C0706FB8302}" type="presParOf" srcId="{8686E8F9-1E46-4809-A41B-C1DE9B4E31AE}" destId="{6381295B-7697-488C-90B0-C9703F3F4C25}" srcOrd="2" destOrd="0" presId="urn:microsoft.com/office/officeart/2005/8/layout/vList2"/>
    <dgm:cxn modelId="{6DBA7A06-7D6A-471B-AF06-4A814CD6DCEC}" type="presParOf" srcId="{8686E8F9-1E46-4809-A41B-C1DE9B4E31AE}" destId="{DAB547D5-77F4-421A-8D05-B1EA940936E7}" srcOrd="3" destOrd="0" presId="urn:microsoft.com/office/officeart/2005/8/layout/vList2"/>
    <dgm:cxn modelId="{65DD121F-42A2-4EA2-ABFB-F4DAC737BAA1}" type="presParOf" srcId="{8686E8F9-1E46-4809-A41B-C1DE9B4E31AE}" destId="{87F3E0AE-F215-44A3-8FD8-3B286C8740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BB6E0-5B68-416E-92AB-AA7C64A9CA5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276B03D-99A3-42FA-A7FB-FA20F6B2ABDF}">
      <dgm:prSet/>
      <dgm:spPr/>
      <dgm:t>
        <a:bodyPr/>
        <a:lstStyle/>
        <a:p>
          <a:r>
            <a:rPr lang="en-US"/>
            <a:t>38.1 A: S</a:t>
          </a:r>
          <a:r>
            <a:rPr lang="fr-CA"/>
            <a:t>’il quitte sans autorisation son propre foyer, une famille d’accueil ou une installation maintenue par un établissement qui exploite un centre de réadaptation ou un centre hospitalier alors que sa situation n’est pas prise en charge par le directeur de la protection de la jeunesse</a:t>
          </a:r>
          <a:endParaRPr lang="en-US"/>
        </a:p>
      </dgm:t>
    </dgm:pt>
    <dgm:pt modelId="{DEB3925F-3997-4785-B61D-040E47657DA1}" type="parTrans" cxnId="{2A2DA1F0-C14D-4C88-B687-7BAD1191EB51}">
      <dgm:prSet/>
      <dgm:spPr/>
      <dgm:t>
        <a:bodyPr/>
        <a:lstStyle/>
        <a:p>
          <a:endParaRPr lang="en-US"/>
        </a:p>
      </dgm:t>
    </dgm:pt>
    <dgm:pt modelId="{3392AEB8-F6C5-4638-83EA-9CFD35C9F445}" type="sibTrans" cxnId="{2A2DA1F0-C14D-4C88-B687-7BAD1191EB51}">
      <dgm:prSet/>
      <dgm:spPr/>
      <dgm:t>
        <a:bodyPr/>
        <a:lstStyle/>
        <a:p>
          <a:endParaRPr lang="en-US"/>
        </a:p>
      </dgm:t>
    </dgm:pt>
    <dgm:pt modelId="{890BD97A-C9EC-4049-A9D6-D77B19202EA6}">
      <dgm:prSet/>
      <dgm:spPr/>
      <dgm:t>
        <a:bodyPr/>
        <a:lstStyle/>
        <a:p>
          <a:r>
            <a:rPr lang="fr-CA"/>
            <a:t>38.1 C: </a:t>
          </a:r>
          <a:r>
            <a:rPr lang="fr-CA" i="1"/>
            <a:t>Si ses parents ne s’acquittent pas des obligations de soin, d’entretien et d’éducation qu’ils ont à l’égard de leur enfant ou ne s’en occupent pas d’une façon stable, alors qu’il est confié à un établissement ou à une famille d’accueil depuis un an</a:t>
          </a:r>
          <a:endParaRPr lang="en-US"/>
        </a:p>
      </dgm:t>
    </dgm:pt>
    <dgm:pt modelId="{ED40DC48-67EC-44C8-A714-3A0405E1DB5F}" type="parTrans" cxnId="{C226F959-178F-4C5F-8F12-6F347782BD9F}">
      <dgm:prSet/>
      <dgm:spPr/>
      <dgm:t>
        <a:bodyPr/>
        <a:lstStyle/>
        <a:p>
          <a:endParaRPr lang="en-US"/>
        </a:p>
      </dgm:t>
    </dgm:pt>
    <dgm:pt modelId="{D1A6DB74-3922-4AAE-A4F8-949C06FD5E52}" type="sibTrans" cxnId="{C226F959-178F-4C5F-8F12-6F347782BD9F}">
      <dgm:prSet/>
      <dgm:spPr/>
      <dgm:t>
        <a:bodyPr/>
        <a:lstStyle/>
        <a:p>
          <a:endParaRPr lang="en-US"/>
        </a:p>
      </dgm:t>
    </dgm:pt>
    <dgm:pt modelId="{31D97DD8-FCDF-4A4C-963E-0906E8DC83CD}">
      <dgm:prSet/>
      <dgm:spPr/>
      <dgm:t>
        <a:bodyPr/>
        <a:lstStyle/>
        <a:p>
          <a:r>
            <a:rPr lang="fr-CA"/>
            <a:t>Le 38.1 B a été replacé dans négligence éducative</a:t>
          </a:r>
          <a:endParaRPr lang="en-US"/>
        </a:p>
      </dgm:t>
    </dgm:pt>
    <dgm:pt modelId="{D5314CD8-445B-46BD-9EE4-7B364E3D4C73}" type="parTrans" cxnId="{C96C03A5-3113-4C9F-B0FB-CE05E7151412}">
      <dgm:prSet/>
      <dgm:spPr/>
      <dgm:t>
        <a:bodyPr/>
        <a:lstStyle/>
        <a:p>
          <a:endParaRPr lang="en-US"/>
        </a:p>
      </dgm:t>
    </dgm:pt>
    <dgm:pt modelId="{35AB78CA-170D-4AD9-A13C-6D18CC070755}" type="sibTrans" cxnId="{C96C03A5-3113-4C9F-B0FB-CE05E7151412}">
      <dgm:prSet/>
      <dgm:spPr/>
      <dgm:t>
        <a:bodyPr/>
        <a:lstStyle/>
        <a:p>
          <a:endParaRPr lang="en-US"/>
        </a:p>
      </dgm:t>
    </dgm:pt>
    <dgm:pt modelId="{AFBED8F3-9E6B-4626-A439-D44E9BD6FACF}" type="pres">
      <dgm:prSet presAssocID="{9B1BB6E0-5B68-416E-92AB-AA7C64A9CA5B}" presName="linear" presStyleCnt="0">
        <dgm:presLayoutVars>
          <dgm:animLvl val="lvl"/>
          <dgm:resizeHandles val="exact"/>
        </dgm:presLayoutVars>
      </dgm:prSet>
      <dgm:spPr/>
    </dgm:pt>
    <dgm:pt modelId="{0211C7A7-E2AD-408B-A528-EEC8A074019A}" type="pres">
      <dgm:prSet presAssocID="{6276B03D-99A3-42FA-A7FB-FA20F6B2ABDF}" presName="parentText" presStyleLbl="node1" presStyleIdx="0" presStyleCnt="3">
        <dgm:presLayoutVars>
          <dgm:chMax val="0"/>
          <dgm:bulletEnabled val="1"/>
        </dgm:presLayoutVars>
      </dgm:prSet>
      <dgm:spPr/>
    </dgm:pt>
    <dgm:pt modelId="{D406873E-85FF-4908-AF0D-35C834792005}" type="pres">
      <dgm:prSet presAssocID="{3392AEB8-F6C5-4638-83EA-9CFD35C9F445}" presName="spacer" presStyleCnt="0"/>
      <dgm:spPr/>
    </dgm:pt>
    <dgm:pt modelId="{51706E76-0C6C-4232-BCB9-95C07AC139BC}" type="pres">
      <dgm:prSet presAssocID="{890BD97A-C9EC-4049-A9D6-D77B19202EA6}" presName="parentText" presStyleLbl="node1" presStyleIdx="1" presStyleCnt="3">
        <dgm:presLayoutVars>
          <dgm:chMax val="0"/>
          <dgm:bulletEnabled val="1"/>
        </dgm:presLayoutVars>
      </dgm:prSet>
      <dgm:spPr/>
    </dgm:pt>
    <dgm:pt modelId="{624AED59-58B2-4A71-A3B2-8032C72B292F}" type="pres">
      <dgm:prSet presAssocID="{D1A6DB74-3922-4AAE-A4F8-949C06FD5E52}" presName="spacer" presStyleCnt="0"/>
      <dgm:spPr/>
    </dgm:pt>
    <dgm:pt modelId="{466FE5D8-AB94-4246-BF93-F1DBD0E22AA6}" type="pres">
      <dgm:prSet presAssocID="{31D97DD8-FCDF-4A4C-963E-0906E8DC83CD}" presName="parentText" presStyleLbl="node1" presStyleIdx="2" presStyleCnt="3">
        <dgm:presLayoutVars>
          <dgm:chMax val="0"/>
          <dgm:bulletEnabled val="1"/>
        </dgm:presLayoutVars>
      </dgm:prSet>
      <dgm:spPr/>
    </dgm:pt>
  </dgm:ptLst>
  <dgm:cxnLst>
    <dgm:cxn modelId="{2A3AB62B-3794-414B-9B31-CC4E72906A59}" type="presOf" srcId="{890BD97A-C9EC-4049-A9D6-D77B19202EA6}" destId="{51706E76-0C6C-4232-BCB9-95C07AC139BC}" srcOrd="0" destOrd="0" presId="urn:microsoft.com/office/officeart/2005/8/layout/vList2"/>
    <dgm:cxn modelId="{F9668D40-77FD-4B8F-9DFA-8FCD52E03223}" type="presOf" srcId="{6276B03D-99A3-42FA-A7FB-FA20F6B2ABDF}" destId="{0211C7A7-E2AD-408B-A528-EEC8A074019A}" srcOrd="0" destOrd="0" presId="urn:microsoft.com/office/officeart/2005/8/layout/vList2"/>
    <dgm:cxn modelId="{25268469-83DE-448A-9F15-818CAB7E6262}" type="presOf" srcId="{31D97DD8-FCDF-4A4C-963E-0906E8DC83CD}" destId="{466FE5D8-AB94-4246-BF93-F1DBD0E22AA6}" srcOrd="0" destOrd="0" presId="urn:microsoft.com/office/officeart/2005/8/layout/vList2"/>
    <dgm:cxn modelId="{C226F959-178F-4C5F-8F12-6F347782BD9F}" srcId="{9B1BB6E0-5B68-416E-92AB-AA7C64A9CA5B}" destId="{890BD97A-C9EC-4049-A9D6-D77B19202EA6}" srcOrd="1" destOrd="0" parTransId="{ED40DC48-67EC-44C8-A714-3A0405E1DB5F}" sibTransId="{D1A6DB74-3922-4AAE-A4F8-949C06FD5E52}"/>
    <dgm:cxn modelId="{C96C03A5-3113-4C9F-B0FB-CE05E7151412}" srcId="{9B1BB6E0-5B68-416E-92AB-AA7C64A9CA5B}" destId="{31D97DD8-FCDF-4A4C-963E-0906E8DC83CD}" srcOrd="2" destOrd="0" parTransId="{D5314CD8-445B-46BD-9EE4-7B364E3D4C73}" sibTransId="{35AB78CA-170D-4AD9-A13C-6D18CC070755}"/>
    <dgm:cxn modelId="{0DFA48E4-699E-45F6-BD8D-0AA532C6E204}" type="presOf" srcId="{9B1BB6E0-5B68-416E-92AB-AA7C64A9CA5B}" destId="{AFBED8F3-9E6B-4626-A439-D44E9BD6FACF}" srcOrd="0" destOrd="0" presId="urn:microsoft.com/office/officeart/2005/8/layout/vList2"/>
    <dgm:cxn modelId="{2A2DA1F0-C14D-4C88-B687-7BAD1191EB51}" srcId="{9B1BB6E0-5B68-416E-92AB-AA7C64A9CA5B}" destId="{6276B03D-99A3-42FA-A7FB-FA20F6B2ABDF}" srcOrd="0" destOrd="0" parTransId="{DEB3925F-3997-4785-B61D-040E47657DA1}" sibTransId="{3392AEB8-F6C5-4638-83EA-9CFD35C9F445}"/>
    <dgm:cxn modelId="{66061738-C2BC-4790-9B70-72EABE675699}" type="presParOf" srcId="{AFBED8F3-9E6B-4626-A439-D44E9BD6FACF}" destId="{0211C7A7-E2AD-408B-A528-EEC8A074019A}" srcOrd="0" destOrd="0" presId="urn:microsoft.com/office/officeart/2005/8/layout/vList2"/>
    <dgm:cxn modelId="{3664AC06-4E3C-4824-A4CB-5EA00D9C8DE8}" type="presParOf" srcId="{AFBED8F3-9E6B-4626-A439-D44E9BD6FACF}" destId="{D406873E-85FF-4908-AF0D-35C834792005}" srcOrd="1" destOrd="0" presId="urn:microsoft.com/office/officeart/2005/8/layout/vList2"/>
    <dgm:cxn modelId="{97B371BC-F3B3-4A52-A47A-D7992A6148EB}" type="presParOf" srcId="{AFBED8F3-9E6B-4626-A439-D44E9BD6FACF}" destId="{51706E76-0C6C-4232-BCB9-95C07AC139BC}" srcOrd="2" destOrd="0" presId="urn:microsoft.com/office/officeart/2005/8/layout/vList2"/>
    <dgm:cxn modelId="{30D1F8FF-8771-420A-A7DF-2C2C2BF3FF51}" type="presParOf" srcId="{AFBED8F3-9E6B-4626-A439-D44E9BD6FACF}" destId="{624AED59-58B2-4A71-A3B2-8032C72B292F}" srcOrd="3" destOrd="0" presId="urn:microsoft.com/office/officeart/2005/8/layout/vList2"/>
    <dgm:cxn modelId="{9232A34C-83AD-4D74-9EA4-BFA3F8F159E4}" type="presParOf" srcId="{AFBED8F3-9E6B-4626-A439-D44E9BD6FACF}" destId="{466FE5D8-AB94-4246-BF93-F1DBD0E22AA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BB8F34-FC97-41AE-B74F-6DB720D8918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D4B4C28-10B6-4D50-A1EA-681F4D34CE29}">
      <dgm:prSet/>
      <dgm:spPr/>
      <dgm:t>
        <a:bodyPr/>
        <a:lstStyle/>
        <a:p>
          <a:r>
            <a:rPr lang="fr-CA"/>
            <a:t>La LPJ ne peut intervenir avant la naissance de l’enfant</a:t>
          </a:r>
          <a:endParaRPr lang="en-US"/>
        </a:p>
      </dgm:t>
    </dgm:pt>
    <dgm:pt modelId="{02EB6E8E-F2B5-458C-95CC-D642F8233C39}" type="parTrans" cxnId="{BCE196C7-20E6-4412-92A6-AF9993A556AC}">
      <dgm:prSet/>
      <dgm:spPr/>
      <dgm:t>
        <a:bodyPr/>
        <a:lstStyle/>
        <a:p>
          <a:endParaRPr lang="en-US"/>
        </a:p>
      </dgm:t>
    </dgm:pt>
    <dgm:pt modelId="{98A4C056-F55E-4B90-B52C-8C893F665AF4}" type="sibTrans" cxnId="{BCE196C7-20E6-4412-92A6-AF9993A556AC}">
      <dgm:prSet/>
      <dgm:spPr/>
      <dgm:t>
        <a:bodyPr/>
        <a:lstStyle/>
        <a:p>
          <a:endParaRPr lang="en-US"/>
        </a:p>
      </dgm:t>
    </dgm:pt>
    <dgm:pt modelId="{5C0A775A-1718-4111-9841-1645A3C1802D}">
      <dgm:prSet/>
      <dgm:spPr/>
      <dgm:t>
        <a:bodyPr/>
        <a:lstStyle/>
        <a:p>
          <a:r>
            <a:rPr lang="fr-CA"/>
            <a:t>La LSSSS peut être mise à contribution pour aider la mère (sensibilisation, information, soutien)</a:t>
          </a:r>
          <a:endParaRPr lang="en-US"/>
        </a:p>
      </dgm:t>
    </dgm:pt>
    <dgm:pt modelId="{8B90B705-3F42-416B-A77F-99F9A486F7B7}" type="parTrans" cxnId="{5E46893B-DABD-4B35-B8B7-650D405FF2CA}">
      <dgm:prSet/>
      <dgm:spPr/>
      <dgm:t>
        <a:bodyPr/>
        <a:lstStyle/>
        <a:p>
          <a:endParaRPr lang="en-US"/>
        </a:p>
      </dgm:t>
    </dgm:pt>
    <dgm:pt modelId="{724DEA5D-B338-4FEB-A448-08428403B1DF}" type="sibTrans" cxnId="{5E46893B-DABD-4B35-B8B7-650D405FF2CA}">
      <dgm:prSet/>
      <dgm:spPr/>
      <dgm:t>
        <a:bodyPr/>
        <a:lstStyle/>
        <a:p>
          <a:endParaRPr lang="en-US"/>
        </a:p>
      </dgm:t>
    </dgm:pt>
    <dgm:pt modelId="{C1A02A8B-7627-420D-98F5-877293C9C4F0}">
      <dgm:prSet/>
      <dgm:spPr/>
      <dgm:t>
        <a:bodyPr/>
        <a:lstStyle/>
        <a:p>
          <a:r>
            <a:rPr lang="fr-CA"/>
            <a:t>Une alerte bébé est enclenchée et envoyée dans les hôpitaux. </a:t>
          </a:r>
          <a:endParaRPr lang="en-US"/>
        </a:p>
      </dgm:t>
    </dgm:pt>
    <dgm:pt modelId="{ED7FF613-A1D0-4FFD-91BC-EC3A281D6CC2}" type="parTrans" cxnId="{C8DD5F9A-6AE8-4C9F-BDB1-410540EF0200}">
      <dgm:prSet/>
      <dgm:spPr/>
      <dgm:t>
        <a:bodyPr/>
        <a:lstStyle/>
        <a:p>
          <a:endParaRPr lang="en-US"/>
        </a:p>
      </dgm:t>
    </dgm:pt>
    <dgm:pt modelId="{5F455286-DE60-4EC9-AD88-FC0D9C77BA65}" type="sibTrans" cxnId="{C8DD5F9A-6AE8-4C9F-BDB1-410540EF0200}">
      <dgm:prSet/>
      <dgm:spPr/>
      <dgm:t>
        <a:bodyPr/>
        <a:lstStyle/>
        <a:p>
          <a:endParaRPr lang="en-US"/>
        </a:p>
      </dgm:t>
    </dgm:pt>
    <dgm:pt modelId="{ED8641D6-D0CC-4BDE-8D6E-5FCD2919969B}">
      <dgm:prSet/>
      <dgm:spPr/>
      <dgm:t>
        <a:bodyPr/>
        <a:lstStyle/>
        <a:p>
          <a:r>
            <a:rPr lang="fr-CA"/>
            <a:t>À la naissance, une évaluation de la situation sera effectuée et l’intervention en LPJ pourra débuter</a:t>
          </a:r>
          <a:endParaRPr lang="en-US"/>
        </a:p>
      </dgm:t>
    </dgm:pt>
    <dgm:pt modelId="{2EA1FBA0-E6F9-4737-AF22-C9DD777E58B5}" type="parTrans" cxnId="{EF09A398-DBBA-4BB4-8915-1E50A17ADE47}">
      <dgm:prSet/>
      <dgm:spPr/>
      <dgm:t>
        <a:bodyPr/>
        <a:lstStyle/>
        <a:p>
          <a:endParaRPr lang="en-US"/>
        </a:p>
      </dgm:t>
    </dgm:pt>
    <dgm:pt modelId="{547F1AB2-2DC9-4C6F-8A70-5BB2D3926E75}" type="sibTrans" cxnId="{EF09A398-DBBA-4BB4-8915-1E50A17ADE47}">
      <dgm:prSet/>
      <dgm:spPr/>
      <dgm:t>
        <a:bodyPr/>
        <a:lstStyle/>
        <a:p>
          <a:endParaRPr lang="en-US"/>
        </a:p>
      </dgm:t>
    </dgm:pt>
    <dgm:pt modelId="{C033C1B0-E00C-47E0-A86F-C404F6DDAAFC}" type="pres">
      <dgm:prSet presAssocID="{F2BB8F34-FC97-41AE-B74F-6DB720D8918F}" presName="linear" presStyleCnt="0">
        <dgm:presLayoutVars>
          <dgm:animLvl val="lvl"/>
          <dgm:resizeHandles val="exact"/>
        </dgm:presLayoutVars>
      </dgm:prSet>
      <dgm:spPr/>
    </dgm:pt>
    <dgm:pt modelId="{6B43DC36-82D5-4932-989F-5B29207FD83B}" type="pres">
      <dgm:prSet presAssocID="{1D4B4C28-10B6-4D50-A1EA-681F4D34CE29}" presName="parentText" presStyleLbl="node1" presStyleIdx="0" presStyleCnt="4">
        <dgm:presLayoutVars>
          <dgm:chMax val="0"/>
          <dgm:bulletEnabled val="1"/>
        </dgm:presLayoutVars>
      </dgm:prSet>
      <dgm:spPr/>
    </dgm:pt>
    <dgm:pt modelId="{716EEA25-DAA5-4BA3-8DAF-760F5767A80A}" type="pres">
      <dgm:prSet presAssocID="{98A4C056-F55E-4B90-B52C-8C893F665AF4}" presName="spacer" presStyleCnt="0"/>
      <dgm:spPr/>
    </dgm:pt>
    <dgm:pt modelId="{BC3BF5CB-EBB1-4F8A-B716-0F3D11470DDA}" type="pres">
      <dgm:prSet presAssocID="{5C0A775A-1718-4111-9841-1645A3C1802D}" presName="parentText" presStyleLbl="node1" presStyleIdx="1" presStyleCnt="4">
        <dgm:presLayoutVars>
          <dgm:chMax val="0"/>
          <dgm:bulletEnabled val="1"/>
        </dgm:presLayoutVars>
      </dgm:prSet>
      <dgm:spPr/>
    </dgm:pt>
    <dgm:pt modelId="{63BE211E-F1F6-4C3E-B7EB-56AE4C12F44E}" type="pres">
      <dgm:prSet presAssocID="{724DEA5D-B338-4FEB-A448-08428403B1DF}" presName="spacer" presStyleCnt="0"/>
      <dgm:spPr/>
    </dgm:pt>
    <dgm:pt modelId="{4D7C11F1-099C-4E67-90FA-A7EA31F02785}" type="pres">
      <dgm:prSet presAssocID="{C1A02A8B-7627-420D-98F5-877293C9C4F0}" presName="parentText" presStyleLbl="node1" presStyleIdx="2" presStyleCnt="4">
        <dgm:presLayoutVars>
          <dgm:chMax val="0"/>
          <dgm:bulletEnabled val="1"/>
        </dgm:presLayoutVars>
      </dgm:prSet>
      <dgm:spPr/>
    </dgm:pt>
    <dgm:pt modelId="{6F183C8C-8863-46B5-A208-F2FA9A2E2AF9}" type="pres">
      <dgm:prSet presAssocID="{5F455286-DE60-4EC9-AD88-FC0D9C77BA65}" presName="spacer" presStyleCnt="0"/>
      <dgm:spPr/>
    </dgm:pt>
    <dgm:pt modelId="{CB89573F-9776-44A3-B294-2F29D8700A3B}" type="pres">
      <dgm:prSet presAssocID="{ED8641D6-D0CC-4BDE-8D6E-5FCD2919969B}" presName="parentText" presStyleLbl="node1" presStyleIdx="3" presStyleCnt="4">
        <dgm:presLayoutVars>
          <dgm:chMax val="0"/>
          <dgm:bulletEnabled val="1"/>
        </dgm:presLayoutVars>
      </dgm:prSet>
      <dgm:spPr/>
    </dgm:pt>
  </dgm:ptLst>
  <dgm:cxnLst>
    <dgm:cxn modelId="{D3C4960A-830C-4D7F-AA37-D57EBA4EF156}" type="presOf" srcId="{ED8641D6-D0CC-4BDE-8D6E-5FCD2919969B}" destId="{CB89573F-9776-44A3-B294-2F29D8700A3B}" srcOrd="0" destOrd="0" presId="urn:microsoft.com/office/officeart/2005/8/layout/vList2"/>
    <dgm:cxn modelId="{AA7EE225-EBFD-4855-B40C-E11A427516C7}" type="presOf" srcId="{F2BB8F34-FC97-41AE-B74F-6DB720D8918F}" destId="{C033C1B0-E00C-47E0-A86F-C404F6DDAAFC}" srcOrd="0" destOrd="0" presId="urn:microsoft.com/office/officeart/2005/8/layout/vList2"/>
    <dgm:cxn modelId="{5E46893B-DABD-4B35-B8B7-650D405FF2CA}" srcId="{F2BB8F34-FC97-41AE-B74F-6DB720D8918F}" destId="{5C0A775A-1718-4111-9841-1645A3C1802D}" srcOrd="1" destOrd="0" parTransId="{8B90B705-3F42-416B-A77F-99F9A486F7B7}" sibTransId="{724DEA5D-B338-4FEB-A448-08428403B1DF}"/>
    <dgm:cxn modelId="{E8263650-9598-43DE-80E0-2C48FBE5F34F}" type="presOf" srcId="{5C0A775A-1718-4111-9841-1645A3C1802D}" destId="{BC3BF5CB-EBB1-4F8A-B716-0F3D11470DDA}" srcOrd="0" destOrd="0" presId="urn:microsoft.com/office/officeart/2005/8/layout/vList2"/>
    <dgm:cxn modelId="{B2349289-B33C-4BA9-B93B-08BA516429F0}" type="presOf" srcId="{C1A02A8B-7627-420D-98F5-877293C9C4F0}" destId="{4D7C11F1-099C-4E67-90FA-A7EA31F02785}" srcOrd="0" destOrd="0" presId="urn:microsoft.com/office/officeart/2005/8/layout/vList2"/>
    <dgm:cxn modelId="{A47DC790-1215-4BF3-B065-73E2CBCD90ED}" type="presOf" srcId="{1D4B4C28-10B6-4D50-A1EA-681F4D34CE29}" destId="{6B43DC36-82D5-4932-989F-5B29207FD83B}" srcOrd="0" destOrd="0" presId="urn:microsoft.com/office/officeart/2005/8/layout/vList2"/>
    <dgm:cxn modelId="{EF09A398-DBBA-4BB4-8915-1E50A17ADE47}" srcId="{F2BB8F34-FC97-41AE-B74F-6DB720D8918F}" destId="{ED8641D6-D0CC-4BDE-8D6E-5FCD2919969B}" srcOrd="3" destOrd="0" parTransId="{2EA1FBA0-E6F9-4737-AF22-C9DD777E58B5}" sibTransId="{547F1AB2-2DC9-4C6F-8A70-5BB2D3926E75}"/>
    <dgm:cxn modelId="{C8DD5F9A-6AE8-4C9F-BDB1-410540EF0200}" srcId="{F2BB8F34-FC97-41AE-B74F-6DB720D8918F}" destId="{C1A02A8B-7627-420D-98F5-877293C9C4F0}" srcOrd="2" destOrd="0" parTransId="{ED7FF613-A1D0-4FFD-91BC-EC3A281D6CC2}" sibTransId="{5F455286-DE60-4EC9-AD88-FC0D9C77BA65}"/>
    <dgm:cxn modelId="{BCE196C7-20E6-4412-92A6-AF9993A556AC}" srcId="{F2BB8F34-FC97-41AE-B74F-6DB720D8918F}" destId="{1D4B4C28-10B6-4D50-A1EA-681F4D34CE29}" srcOrd="0" destOrd="0" parTransId="{02EB6E8E-F2B5-458C-95CC-D642F8233C39}" sibTransId="{98A4C056-F55E-4B90-B52C-8C893F665AF4}"/>
    <dgm:cxn modelId="{70CE659F-1574-4EA4-A3B3-F5112C6C6789}" type="presParOf" srcId="{C033C1B0-E00C-47E0-A86F-C404F6DDAAFC}" destId="{6B43DC36-82D5-4932-989F-5B29207FD83B}" srcOrd="0" destOrd="0" presId="urn:microsoft.com/office/officeart/2005/8/layout/vList2"/>
    <dgm:cxn modelId="{0FE25713-179F-40F3-B62D-72DA802E4AE3}" type="presParOf" srcId="{C033C1B0-E00C-47E0-A86F-C404F6DDAAFC}" destId="{716EEA25-DAA5-4BA3-8DAF-760F5767A80A}" srcOrd="1" destOrd="0" presId="urn:microsoft.com/office/officeart/2005/8/layout/vList2"/>
    <dgm:cxn modelId="{A8809C94-DE09-4187-9D8F-3CC02683D97A}" type="presParOf" srcId="{C033C1B0-E00C-47E0-A86F-C404F6DDAAFC}" destId="{BC3BF5CB-EBB1-4F8A-B716-0F3D11470DDA}" srcOrd="2" destOrd="0" presId="urn:microsoft.com/office/officeart/2005/8/layout/vList2"/>
    <dgm:cxn modelId="{C29601F8-3008-4D6F-BA91-F44F9835E12F}" type="presParOf" srcId="{C033C1B0-E00C-47E0-A86F-C404F6DDAAFC}" destId="{63BE211E-F1F6-4C3E-B7EB-56AE4C12F44E}" srcOrd="3" destOrd="0" presId="urn:microsoft.com/office/officeart/2005/8/layout/vList2"/>
    <dgm:cxn modelId="{587D879B-FC19-42C4-BBD6-3B7E26E63F10}" type="presParOf" srcId="{C033C1B0-E00C-47E0-A86F-C404F6DDAAFC}" destId="{4D7C11F1-099C-4E67-90FA-A7EA31F02785}" srcOrd="4" destOrd="0" presId="urn:microsoft.com/office/officeart/2005/8/layout/vList2"/>
    <dgm:cxn modelId="{F99641C8-5B28-4007-BF30-17BD3BAFF9DC}" type="presParOf" srcId="{C033C1B0-E00C-47E0-A86F-C404F6DDAAFC}" destId="{6F183C8C-8863-46B5-A208-F2FA9A2E2AF9}" srcOrd="5" destOrd="0" presId="urn:microsoft.com/office/officeart/2005/8/layout/vList2"/>
    <dgm:cxn modelId="{A7A51A68-B830-4D72-8358-20627CF8B6DA}" type="presParOf" srcId="{C033C1B0-E00C-47E0-A86F-C404F6DDAAFC}" destId="{CB89573F-9776-44A3-B294-2F29D8700A3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47D9DA-71FB-4356-807C-B78F4EBDBF9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96C0E6D-2E0D-4B04-AA26-035E3890E683}">
      <dgm:prSet/>
      <dgm:spPr/>
      <dgm:t>
        <a:bodyPr/>
        <a:lstStyle/>
        <a:p>
          <a:r>
            <a:rPr lang="en-US" dirty="0"/>
            <a:t>Tout le monde </a:t>
          </a:r>
          <a:r>
            <a:rPr lang="en-US" dirty="0" err="1"/>
            <a:t>peut</a:t>
          </a:r>
          <a:r>
            <a:rPr lang="en-US" dirty="0"/>
            <a:t> faire un </a:t>
          </a:r>
          <a:r>
            <a:rPr lang="en-US" dirty="0" err="1"/>
            <a:t>signalement</a:t>
          </a:r>
          <a:r>
            <a:rPr lang="en-US" dirty="0"/>
            <a:t>, </a:t>
          </a:r>
          <a:r>
            <a:rPr lang="en-US" dirty="0" err="1"/>
            <a:t>mais</a:t>
          </a:r>
          <a:r>
            <a:rPr lang="en-US" dirty="0"/>
            <a:t> il </a:t>
          </a:r>
          <a:r>
            <a:rPr lang="en-US" dirty="0" err="1"/>
            <a:t>existe</a:t>
          </a:r>
          <a:r>
            <a:rPr lang="en-US" dirty="0"/>
            <a:t> des </a:t>
          </a:r>
          <a:r>
            <a:rPr lang="en-US" dirty="0" err="1"/>
            <a:t>balises</a:t>
          </a:r>
          <a:r>
            <a:rPr lang="en-US" dirty="0"/>
            <a:t> pour </a:t>
          </a:r>
          <a:r>
            <a:rPr lang="en-US" dirty="0" err="1"/>
            <a:t>l'obligation</a:t>
          </a:r>
          <a:r>
            <a:rPr lang="en-US" dirty="0"/>
            <a:t> </a:t>
          </a:r>
          <a:r>
            <a:rPr lang="en-US" dirty="0" err="1"/>
            <a:t>légale</a:t>
          </a:r>
          <a:r>
            <a:rPr lang="en-US" dirty="0"/>
            <a:t> et </a:t>
          </a:r>
          <a:r>
            <a:rPr lang="en-US" dirty="0" err="1"/>
            <a:t>l'obligation</a:t>
          </a:r>
          <a:r>
            <a:rPr lang="en-US" dirty="0"/>
            <a:t> morale (</a:t>
          </a:r>
          <a:r>
            <a:rPr lang="en-US" dirty="0" err="1"/>
            <a:t>discrétionnaire</a:t>
          </a:r>
          <a:r>
            <a:rPr lang="en-US" dirty="0"/>
            <a:t>)</a:t>
          </a:r>
        </a:p>
      </dgm:t>
    </dgm:pt>
    <dgm:pt modelId="{37BA2DBF-A278-4E47-A085-D4982921A37A}" type="parTrans" cxnId="{CE48B974-7CA9-4024-8511-54300DF6D54B}">
      <dgm:prSet/>
      <dgm:spPr/>
      <dgm:t>
        <a:bodyPr/>
        <a:lstStyle/>
        <a:p>
          <a:endParaRPr lang="en-US"/>
        </a:p>
      </dgm:t>
    </dgm:pt>
    <dgm:pt modelId="{3D620A2B-E1D8-4D15-9096-142467AEAEF7}" type="sibTrans" cxnId="{CE48B974-7CA9-4024-8511-54300DF6D54B}">
      <dgm:prSet/>
      <dgm:spPr/>
      <dgm:t>
        <a:bodyPr/>
        <a:lstStyle/>
        <a:p>
          <a:endParaRPr lang="en-US"/>
        </a:p>
      </dgm:t>
    </dgm:pt>
    <dgm:pt modelId="{FEB7D4E8-AA5B-4F6F-B1F2-F0D89D655C4F}">
      <dgm:prSet/>
      <dgm:spPr/>
      <dgm:t>
        <a:bodyPr/>
        <a:lstStyle/>
        <a:p>
          <a:r>
            <a:rPr lang="fr-CA" b="1"/>
            <a:t>Obligation légale: </a:t>
          </a:r>
          <a:endParaRPr lang="en-US"/>
        </a:p>
      </dgm:t>
    </dgm:pt>
    <dgm:pt modelId="{712EF8E0-7A80-4CA7-AB25-C65CA08B66E0}" type="parTrans" cxnId="{B2A7324F-AA00-46C2-8941-5FBB18158892}">
      <dgm:prSet/>
      <dgm:spPr/>
      <dgm:t>
        <a:bodyPr/>
        <a:lstStyle/>
        <a:p>
          <a:endParaRPr lang="en-US"/>
        </a:p>
      </dgm:t>
    </dgm:pt>
    <dgm:pt modelId="{6448563B-00AA-4479-B279-7561258FBE8A}" type="sibTrans" cxnId="{B2A7324F-AA00-46C2-8941-5FBB18158892}">
      <dgm:prSet/>
      <dgm:spPr/>
      <dgm:t>
        <a:bodyPr/>
        <a:lstStyle/>
        <a:p>
          <a:endParaRPr lang="en-US"/>
        </a:p>
      </dgm:t>
    </dgm:pt>
    <dgm:pt modelId="{FA300284-8FBD-4C88-9AB7-A710BA2B10BD}">
      <dgm:prSet/>
      <dgm:spPr/>
      <dgm:t>
        <a:bodyPr/>
        <a:lstStyle/>
        <a:p>
          <a:r>
            <a:rPr lang="fr-CA"/>
            <a:t>Tous les intervenants dans le cadre de leurs fonctions</a:t>
          </a:r>
          <a:endParaRPr lang="en-US"/>
        </a:p>
      </dgm:t>
    </dgm:pt>
    <dgm:pt modelId="{6AE60C39-A1C3-4A80-96B0-3801C8CDC78B}" type="parTrans" cxnId="{6FB819F5-4B17-48DB-A32F-211660E67266}">
      <dgm:prSet/>
      <dgm:spPr/>
      <dgm:t>
        <a:bodyPr/>
        <a:lstStyle/>
        <a:p>
          <a:endParaRPr lang="en-US"/>
        </a:p>
      </dgm:t>
    </dgm:pt>
    <dgm:pt modelId="{728611D8-DCDC-47D0-9E77-9599FC2815A3}" type="sibTrans" cxnId="{6FB819F5-4B17-48DB-A32F-211660E67266}">
      <dgm:prSet/>
      <dgm:spPr/>
      <dgm:t>
        <a:bodyPr/>
        <a:lstStyle/>
        <a:p>
          <a:endParaRPr lang="en-US"/>
        </a:p>
      </dgm:t>
    </dgm:pt>
    <dgm:pt modelId="{BB826A0C-1305-4E85-A0E1-33DA5DC651E4}">
      <dgm:prSet/>
      <dgm:spPr/>
      <dgm:t>
        <a:bodyPr/>
        <a:lstStyle/>
        <a:p>
          <a:r>
            <a:rPr lang="fr-CA"/>
            <a:t>Tous, sans exception, lorsqu’il s’agit d’abus physiques ou sexuels</a:t>
          </a:r>
          <a:endParaRPr lang="en-US"/>
        </a:p>
      </dgm:t>
    </dgm:pt>
    <dgm:pt modelId="{56301746-AD31-462A-93BA-3D62AFD4BAE7}" type="parTrans" cxnId="{E1999236-C8A4-4AE0-9531-F5A613B7744D}">
      <dgm:prSet/>
      <dgm:spPr/>
      <dgm:t>
        <a:bodyPr/>
        <a:lstStyle/>
        <a:p>
          <a:endParaRPr lang="en-US"/>
        </a:p>
      </dgm:t>
    </dgm:pt>
    <dgm:pt modelId="{FF1F9423-6562-4E9A-AA94-E0535DF7E608}" type="sibTrans" cxnId="{E1999236-C8A4-4AE0-9531-F5A613B7744D}">
      <dgm:prSet/>
      <dgm:spPr/>
      <dgm:t>
        <a:bodyPr/>
        <a:lstStyle/>
        <a:p>
          <a:endParaRPr lang="en-US"/>
        </a:p>
      </dgm:t>
    </dgm:pt>
    <dgm:pt modelId="{51D17D3C-3127-44B6-AEDE-3E5BA1756BFA}">
      <dgm:prSet/>
      <dgm:spPr/>
      <dgm:t>
        <a:bodyPr/>
        <a:lstStyle/>
        <a:p>
          <a:pPr rtl="0"/>
          <a:r>
            <a:rPr lang="fr-CA" b="1"/>
            <a:t>Obligation morale ou discrétionnaire: </a:t>
          </a:r>
          <a:endParaRPr lang="en-US">
            <a:latin typeface="Gill Sans MT" panose="020B0502020104020203"/>
          </a:endParaRPr>
        </a:p>
      </dgm:t>
    </dgm:pt>
    <dgm:pt modelId="{2CA20824-6017-49F7-994E-CDF86092237F}" type="parTrans" cxnId="{2A736D8F-3E29-4FFA-A588-A6B91920C8B9}">
      <dgm:prSet/>
      <dgm:spPr/>
      <dgm:t>
        <a:bodyPr/>
        <a:lstStyle/>
        <a:p>
          <a:endParaRPr lang="en-US"/>
        </a:p>
      </dgm:t>
    </dgm:pt>
    <dgm:pt modelId="{E82D5A1C-3DD0-4AA6-8376-3B16D4559DF9}" type="sibTrans" cxnId="{2A736D8F-3E29-4FFA-A588-A6B91920C8B9}">
      <dgm:prSet/>
      <dgm:spPr/>
      <dgm:t>
        <a:bodyPr/>
        <a:lstStyle/>
        <a:p>
          <a:endParaRPr lang="en-US"/>
        </a:p>
      </dgm:t>
    </dgm:pt>
    <dgm:pt modelId="{67AB86C2-F910-4F38-A8C6-00B25B8BA721}">
      <dgm:prSet phldr="0"/>
      <dgm:spPr/>
      <dgm:t>
        <a:bodyPr/>
        <a:lstStyle/>
        <a:p>
          <a:pPr rtl="0"/>
          <a:r>
            <a:rPr lang="fr-CA"/>
            <a:t>Tous lorsqu’il s’agit des motifs autres qu’abus physiques ou </a:t>
          </a:r>
          <a:r>
            <a:rPr lang="fr-CA">
              <a:latin typeface="Gill Sans MT" panose="020B0502020104020203"/>
            </a:rPr>
            <a:t>sexuel;</a:t>
          </a:r>
          <a:endParaRPr lang="en-US">
            <a:latin typeface="Gill Sans MT" panose="020B0502020104020203"/>
          </a:endParaRPr>
        </a:p>
      </dgm:t>
    </dgm:pt>
    <dgm:pt modelId="{05B923C4-1A45-48A2-ABFD-E8756D521BC7}" type="parTrans" cxnId="{F00A546A-F4F8-4006-BC0E-F1CB98C13814}">
      <dgm:prSet/>
      <dgm:spPr/>
    </dgm:pt>
    <dgm:pt modelId="{F2D6D6C5-81CE-48C3-A90B-AF50F0F6EC94}" type="sibTrans" cxnId="{F00A546A-F4F8-4006-BC0E-F1CB98C13814}">
      <dgm:prSet/>
      <dgm:spPr/>
      <dgm:t>
        <a:bodyPr/>
        <a:lstStyle/>
        <a:p>
          <a:endParaRPr lang="en-US"/>
        </a:p>
      </dgm:t>
    </dgm:pt>
    <dgm:pt modelId="{21C78A3A-4040-4B7A-BF70-FC2D6AB9D0EB}">
      <dgm:prSet phldr="0"/>
      <dgm:spPr/>
      <dgm:t>
        <a:bodyPr/>
        <a:lstStyle/>
        <a:p>
          <a:r>
            <a:rPr lang="fr-CA" dirty="0">
              <a:latin typeface="Gill Sans MT" panose="020B0502020104020203"/>
            </a:rPr>
            <a:t>Les</a:t>
          </a:r>
          <a:r>
            <a:rPr lang="fr-CA" dirty="0"/>
            <a:t> intervenants, lorsque la situation n’est pas dans le cadre de leur travail (excepté abus physiques ou sexuels)</a:t>
          </a:r>
          <a:endParaRPr lang="en-US" dirty="0"/>
        </a:p>
      </dgm:t>
    </dgm:pt>
    <dgm:pt modelId="{751DBC20-B2AF-460B-9B11-1064E6C14A11}" type="parTrans" cxnId="{1FF601D2-2B54-44E5-8CAB-FFA94C77AF44}">
      <dgm:prSet/>
      <dgm:spPr/>
    </dgm:pt>
    <dgm:pt modelId="{307791C2-527F-4D4D-9484-1355D08CDC54}" type="sibTrans" cxnId="{1FF601D2-2B54-44E5-8CAB-FFA94C77AF44}">
      <dgm:prSet/>
      <dgm:spPr/>
    </dgm:pt>
    <dgm:pt modelId="{402DCBD8-502D-403F-BBE8-0565CACA44D3}" type="pres">
      <dgm:prSet presAssocID="{0647D9DA-71FB-4356-807C-B78F4EBDBF9C}" presName="outerComposite" presStyleCnt="0">
        <dgm:presLayoutVars>
          <dgm:chMax val="5"/>
          <dgm:dir/>
          <dgm:resizeHandles val="exact"/>
        </dgm:presLayoutVars>
      </dgm:prSet>
      <dgm:spPr/>
    </dgm:pt>
    <dgm:pt modelId="{B1F45C32-B964-41AD-AD23-4EF654D4D6CF}" type="pres">
      <dgm:prSet presAssocID="{0647D9DA-71FB-4356-807C-B78F4EBDBF9C}" presName="dummyMaxCanvas" presStyleCnt="0">
        <dgm:presLayoutVars/>
      </dgm:prSet>
      <dgm:spPr/>
    </dgm:pt>
    <dgm:pt modelId="{F2FEB6EE-3125-4A9D-AE65-816D7103BDE5}" type="pres">
      <dgm:prSet presAssocID="{0647D9DA-71FB-4356-807C-B78F4EBDBF9C}" presName="ThreeNodes_1" presStyleLbl="node1" presStyleIdx="0" presStyleCnt="3">
        <dgm:presLayoutVars>
          <dgm:bulletEnabled val="1"/>
        </dgm:presLayoutVars>
      </dgm:prSet>
      <dgm:spPr/>
    </dgm:pt>
    <dgm:pt modelId="{4BF4F7EA-BE12-4915-91B4-C887DEE804A5}" type="pres">
      <dgm:prSet presAssocID="{0647D9DA-71FB-4356-807C-B78F4EBDBF9C}" presName="ThreeNodes_2" presStyleLbl="node1" presStyleIdx="1" presStyleCnt="3">
        <dgm:presLayoutVars>
          <dgm:bulletEnabled val="1"/>
        </dgm:presLayoutVars>
      </dgm:prSet>
      <dgm:spPr/>
    </dgm:pt>
    <dgm:pt modelId="{824C776E-6875-46D1-8C9A-F3E16B958FCF}" type="pres">
      <dgm:prSet presAssocID="{0647D9DA-71FB-4356-807C-B78F4EBDBF9C}" presName="ThreeNodes_3" presStyleLbl="node1" presStyleIdx="2" presStyleCnt="3">
        <dgm:presLayoutVars>
          <dgm:bulletEnabled val="1"/>
        </dgm:presLayoutVars>
      </dgm:prSet>
      <dgm:spPr/>
    </dgm:pt>
    <dgm:pt modelId="{6AC5BCC1-AD2F-458D-B2BE-DC416EFECD78}" type="pres">
      <dgm:prSet presAssocID="{0647D9DA-71FB-4356-807C-B78F4EBDBF9C}" presName="ThreeConn_1-2" presStyleLbl="fgAccFollowNode1" presStyleIdx="0" presStyleCnt="2">
        <dgm:presLayoutVars>
          <dgm:bulletEnabled val="1"/>
        </dgm:presLayoutVars>
      </dgm:prSet>
      <dgm:spPr/>
    </dgm:pt>
    <dgm:pt modelId="{D81A0306-2EF3-4291-BE3F-C308FD462B02}" type="pres">
      <dgm:prSet presAssocID="{0647D9DA-71FB-4356-807C-B78F4EBDBF9C}" presName="ThreeConn_2-3" presStyleLbl="fgAccFollowNode1" presStyleIdx="1" presStyleCnt="2">
        <dgm:presLayoutVars>
          <dgm:bulletEnabled val="1"/>
        </dgm:presLayoutVars>
      </dgm:prSet>
      <dgm:spPr/>
    </dgm:pt>
    <dgm:pt modelId="{2D2CAE15-8FFB-43DF-ABE6-C05912442982}" type="pres">
      <dgm:prSet presAssocID="{0647D9DA-71FB-4356-807C-B78F4EBDBF9C}" presName="ThreeNodes_1_text" presStyleLbl="node1" presStyleIdx="2" presStyleCnt="3">
        <dgm:presLayoutVars>
          <dgm:bulletEnabled val="1"/>
        </dgm:presLayoutVars>
      </dgm:prSet>
      <dgm:spPr/>
    </dgm:pt>
    <dgm:pt modelId="{8EC5D4D2-3EEA-4496-9599-956EB8409B54}" type="pres">
      <dgm:prSet presAssocID="{0647D9DA-71FB-4356-807C-B78F4EBDBF9C}" presName="ThreeNodes_2_text" presStyleLbl="node1" presStyleIdx="2" presStyleCnt="3">
        <dgm:presLayoutVars>
          <dgm:bulletEnabled val="1"/>
        </dgm:presLayoutVars>
      </dgm:prSet>
      <dgm:spPr/>
    </dgm:pt>
    <dgm:pt modelId="{61467576-E95F-4517-A1AD-C9629DF1874A}" type="pres">
      <dgm:prSet presAssocID="{0647D9DA-71FB-4356-807C-B78F4EBDBF9C}" presName="ThreeNodes_3_text" presStyleLbl="node1" presStyleIdx="2" presStyleCnt="3">
        <dgm:presLayoutVars>
          <dgm:bulletEnabled val="1"/>
        </dgm:presLayoutVars>
      </dgm:prSet>
      <dgm:spPr/>
    </dgm:pt>
  </dgm:ptLst>
  <dgm:cxnLst>
    <dgm:cxn modelId="{CFB9C502-C4ED-47C5-AE72-77C3403EA591}" type="presOf" srcId="{6448563B-00AA-4479-B279-7561258FBE8A}" destId="{D81A0306-2EF3-4291-BE3F-C308FD462B02}" srcOrd="0" destOrd="0" presId="urn:microsoft.com/office/officeart/2005/8/layout/vProcess5"/>
    <dgm:cxn modelId="{2B16401C-BAA0-4297-800B-DC2F4B64F34D}" type="presOf" srcId="{67AB86C2-F910-4F38-A8C6-00B25B8BA721}" destId="{824C776E-6875-46D1-8C9A-F3E16B958FCF}" srcOrd="0" destOrd="1" presId="urn:microsoft.com/office/officeart/2005/8/layout/vProcess5"/>
    <dgm:cxn modelId="{F8FD9834-039E-43E7-A900-86822ED83B77}" type="presOf" srcId="{BB826A0C-1305-4E85-A0E1-33DA5DC651E4}" destId="{8EC5D4D2-3EEA-4496-9599-956EB8409B54}" srcOrd="1" destOrd="2" presId="urn:microsoft.com/office/officeart/2005/8/layout/vProcess5"/>
    <dgm:cxn modelId="{E1999236-C8A4-4AE0-9531-F5A613B7744D}" srcId="{FEB7D4E8-AA5B-4F6F-B1F2-F0D89D655C4F}" destId="{BB826A0C-1305-4E85-A0E1-33DA5DC651E4}" srcOrd="1" destOrd="0" parTransId="{56301746-AD31-462A-93BA-3D62AFD4BAE7}" sibTransId="{FF1F9423-6562-4E9A-AA94-E0535DF7E608}"/>
    <dgm:cxn modelId="{AF616F61-ECA9-482F-84F7-F1BA22BA964A}" type="presOf" srcId="{67AB86C2-F910-4F38-A8C6-00B25B8BA721}" destId="{61467576-E95F-4517-A1AD-C9629DF1874A}" srcOrd="1" destOrd="1" presId="urn:microsoft.com/office/officeart/2005/8/layout/vProcess5"/>
    <dgm:cxn modelId="{96B41A67-5C00-4F0F-BA39-26ECD7C647BA}" type="presOf" srcId="{51D17D3C-3127-44B6-AEDE-3E5BA1756BFA}" destId="{824C776E-6875-46D1-8C9A-F3E16B958FCF}" srcOrd="0" destOrd="0" presId="urn:microsoft.com/office/officeart/2005/8/layout/vProcess5"/>
    <dgm:cxn modelId="{4B70EC47-7F57-4FC5-942F-D5660C9F7C8A}" type="presOf" srcId="{21C78A3A-4040-4B7A-BF70-FC2D6AB9D0EB}" destId="{61467576-E95F-4517-A1AD-C9629DF1874A}" srcOrd="1" destOrd="2" presId="urn:microsoft.com/office/officeart/2005/8/layout/vProcess5"/>
    <dgm:cxn modelId="{F00A546A-F4F8-4006-BC0E-F1CB98C13814}" srcId="{51D17D3C-3127-44B6-AEDE-3E5BA1756BFA}" destId="{67AB86C2-F910-4F38-A8C6-00B25B8BA721}" srcOrd="0" destOrd="0" parTransId="{05B923C4-1A45-48A2-ABFD-E8756D521BC7}" sibTransId="{F2D6D6C5-81CE-48C3-A90B-AF50F0F6EC94}"/>
    <dgm:cxn modelId="{B2A7324F-AA00-46C2-8941-5FBB18158892}" srcId="{0647D9DA-71FB-4356-807C-B78F4EBDBF9C}" destId="{FEB7D4E8-AA5B-4F6F-B1F2-F0D89D655C4F}" srcOrd="1" destOrd="0" parTransId="{712EF8E0-7A80-4CA7-AB25-C65CA08B66E0}" sibTransId="{6448563B-00AA-4479-B279-7561258FBE8A}"/>
    <dgm:cxn modelId="{CE48B974-7CA9-4024-8511-54300DF6D54B}" srcId="{0647D9DA-71FB-4356-807C-B78F4EBDBF9C}" destId="{196C0E6D-2E0D-4B04-AA26-035E3890E683}" srcOrd="0" destOrd="0" parTransId="{37BA2DBF-A278-4E47-A085-D4982921A37A}" sibTransId="{3D620A2B-E1D8-4D15-9096-142467AEAEF7}"/>
    <dgm:cxn modelId="{1523BC57-0E24-405A-9627-211F22B12F07}" type="presOf" srcId="{21C78A3A-4040-4B7A-BF70-FC2D6AB9D0EB}" destId="{824C776E-6875-46D1-8C9A-F3E16B958FCF}" srcOrd="0" destOrd="2" presId="urn:microsoft.com/office/officeart/2005/8/layout/vProcess5"/>
    <dgm:cxn modelId="{8C3F9F80-0A8C-4935-8067-C467A052272D}" type="presOf" srcId="{196C0E6D-2E0D-4B04-AA26-035E3890E683}" destId="{F2FEB6EE-3125-4A9D-AE65-816D7103BDE5}" srcOrd="0" destOrd="0" presId="urn:microsoft.com/office/officeart/2005/8/layout/vProcess5"/>
    <dgm:cxn modelId="{2152428D-449C-44E7-A5FD-BAFECEB8CFDB}" type="presOf" srcId="{FEB7D4E8-AA5B-4F6F-B1F2-F0D89D655C4F}" destId="{4BF4F7EA-BE12-4915-91B4-C887DEE804A5}" srcOrd="0" destOrd="0" presId="urn:microsoft.com/office/officeart/2005/8/layout/vProcess5"/>
    <dgm:cxn modelId="{864A718D-2E4F-482B-9C2E-BC58E1DE9157}" type="presOf" srcId="{FA300284-8FBD-4C88-9AB7-A710BA2B10BD}" destId="{8EC5D4D2-3EEA-4496-9599-956EB8409B54}" srcOrd="1" destOrd="1" presId="urn:microsoft.com/office/officeart/2005/8/layout/vProcess5"/>
    <dgm:cxn modelId="{044E208E-1C11-46FF-92C0-F75AB9B0D02D}" type="presOf" srcId="{3D620A2B-E1D8-4D15-9096-142467AEAEF7}" destId="{6AC5BCC1-AD2F-458D-B2BE-DC416EFECD78}" srcOrd="0" destOrd="0" presId="urn:microsoft.com/office/officeart/2005/8/layout/vProcess5"/>
    <dgm:cxn modelId="{2A736D8F-3E29-4FFA-A588-A6B91920C8B9}" srcId="{0647D9DA-71FB-4356-807C-B78F4EBDBF9C}" destId="{51D17D3C-3127-44B6-AEDE-3E5BA1756BFA}" srcOrd="2" destOrd="0" parTransId="{2CA20824-6017-49F7-994E-CDF86092237F}" sibTransId="{E82D5A1C-3DD0-4AA6-8376-3B16D4559DF9}"/>
    <dgm:cxn modelId="{7EAAF190-82AE-4714-9DC5-C678915E2AA1}" type="presOf" srcId="{BB826A0C-1305-4E85-A0E1-33DA5DC651E4}" destId="{4BF4F7EA-BE12-4915-91B4-C887DEE804A5}" srcOrd="0" destOrd="2" presId="urn:microsoft.com/office/officeart/2005/8/layout/vProcess5"/>
    <dgm:cxn modelId="{68BABCAF-597F-47E5-82BC-2FEA4C0513F8}" type="presOf" srcId="{FEB7D4E8-AA5B-4F6F-B1F2-F0D89D655C4F}" destId="{8EC5D4D2-3EEA-4496-9599-956EB8409B54}" srcOrd="1" destOrd="0" presId="urn:microsoft.com/office/officeart/2005/8/layout/vProcess5"/>
    <dgm:cxn modelId="{6023E4B2-B14E-4FC1-B18B-C81E6634926D}" type="presOf" srcId="{FA300284-8FBD-4C88-9AB7-A710BA2B10BD}" destId="{4BF4F7EA-BE12-4915-91B4-C887DEE804A5}" srcOrd="0" destOrd="1" presId="urn:microsoft.com/office/officeart/2005/8/layout/vProcess5"/>
    <dgm:cxn modelId="{A34546CA-1973-4C74-A527-98AE20925C8A}" type="presOf" srcId="{0647D9DA-71FB-4356-807C-B78F4EBDBF9C}" destId="{402DCBD8-502D-403F-BBE8-0565CACA44D3}" srcOrd="0" destOrd="0" presId="urn:microsoft.com/office/officeart/2005/8/layout/vProcess5"/>
    <dgm:cxn modelId="{1FF601D2-2B54-44E5-8CAB-FFA94C77AF44}" srcId="{51D17D3C-3127-44B6-AEDE-3E5BA1756BFA}" destId="{21C78A3A-4040-4B7A-BF70-FC2D6AB9D0EB}" srcOrd="1" destOrd="0" parTransId="{751DBC20-B2AF-460B-9B11-1064E6C14A11}" sibTransId="{307791C2-527F-4D4D-9484-1355D08CDC54}"/>
    <dgm:cxn modelId="{B6810BF0-FE26-4F6A-88FE-6B4282A947AE}" type="presOf" srcId="{196C0E6D-2E0D-4B04-AA26-035E3890E683}" destId="{2D2CAE15-8FFB-43DF-ABE6-C05912442982}" srcOrd="1" destOrd="0" presId="urn:microsoft.com/office/officeart/2005/8/layout/vProcess5"/>
    <dgm:cxn modelId="{6FB819F5-4B17-48DB-A32F-211660E67266}" srcId="{FEB7D4E8-AA5B-4F6F-B1F2-F0D89D655C4F}" destId="{FA300284-8FBD-4C88-9AB7-A710BA2B10BD}" srcOrd="0" destOrd="0" parTransId="{6AE60C39-A1C3-4A80-96B0-3801C8CDC78B}" sibTransId="{728611D8-DCDC-47D0-9E77-9599FC2815A3}"/>
    <dgm:cxn modelId="{54F169F9-E277-4452-A5B5-569D5C530A7A}" type="presOf" srcId="{51D17D3C-3127-44B6-AEDE-3E5BA1756BFA}" destId="{61467576-E95F-4517-A1AD-C9629DF1874A}" srcOrd="1" destOrd="0" presId="urn:microsoft.com/office/officeart/2005/8/layout/vProcess5"/>
    <dgm:cxn modelId="{F7AF35AE-2134-4ADD-A59D-989AF6AB4592}" type="presParOf" srcId="{402DCBD8-502D-403F-BBE8-0565CACA44D3}" destId="{B1F45C32-B964-41AD-AD23-4EF654D4D6CF}" srcOrd="0" destOrd="0" presId="urn:microsoft.com/office/officeart/2005/8/layout/vProcess5"/>
    <dgm:cxn modelId="{7C1393AD-4E8A-4781-9C5D-C63CC13F70F3}" type="presParOf" srcId="{402DCBD8-502D-403F-BBE8-0565CACA44D3}" destId="{F2FEB6EE-3125-4A9D-AE65-816D7103BDE5}" srcOrd="1" destOrd="0" presId="urn:microsoft.com/office/officeart/2005/8/layout/vProcess5"/>
    <dgm:cxn modelId="{9297120B-AB30-4933-B01D-AA67D3F1E8E6}" type="presParOf" srcId="{402DCBD8-502D-403F-BBE8-0565CACA44D3}" destId="{4BF4F7EA-BE12-4915-91B4-C887DEE804A5}" srcOrd="2" destOrd="0" presId="urn:microsoft.com/office/officeart/2005/8/layout/vProcess5"/>
    <dgm:cxn modelId="{0B750DA1-491C-40FB-9FBB-724A05A29E81}" type="presParOf" srcId="{402DCBD8-502D-403F-BBE8-0565CACA44D3}" destId="{824C776E-6875-46D1-8C9A-F3E16B958FCF}" srcOrd="3" destOrd="0" presId="urn:microsoft.com/office/officeart/2005/8/layout/vProcess5"/>
    <dgm:cxn modelId="{F0CE87C8-7257-46B9-8182-91189B1CCC42}" type="presParOf" srcId="{402DCBD8-502D-403F-BBE8-0565CACA44D3}" destId="{6AC5BCC1-AD2F-458D-B2BE-DC416EFECD78}" srcOrd="4" destOrd="0" presId="urn:microsoft.com/office/officeart/2005/8/layout/vProcess5"/>
    <dgm:cxn modelId="{9697E253-5CC8-4F51-B1E3-D206709AE3FD}" type="presParOf" srcId="{402DCBD8-502D-403F-BBE8-0565CACA44D3}" destId="{D81A0306-2EF3-4291-BE3F-C308FD462B02}" srcOrd="5" destOrd="0" presId="urn:microsoft.com/office/officeart/2005/8/layout/vProcess5"/>
    <dgm:cxn modelId="{BEBB0576-1A8A-4F51-931E-6D685B714B3E}" type="presParOf" srcId="{402DCBD8-502D-403F-BBE8-0565CACA44D3}" destId="{2D2CAE15-8FFB-43DF-ABE6-C05912442982}" srcOrd="6" destOrd="0" presId="urn:microsoft.com/office/officeart/2005/8/layout/vProcess5"/>
    <dgm:cxn modelId="{0FE04A14-262D-4CFA-B42F-1217C4F798B8}" type="presParOf" srcId="{402DCBD8-502D-403F-BBE8-0565CACA44D3}" destId="{8EC5D4D2-3EEA-4496-9599-956EB8409B54}" srcOrd="7" destOrd="0" presId="urn:microsoft.com/office/officeart/2005/8/layout/vProcess5"/>
    <dgm:cxn modelId="{82A22386-EEC9-4A7A-B3BA-7A4EA640218F}" type="presParOf" srcId="{402DCBD8-502D-403F-BBE8-0565CACA44D3}" destId="{61467576-E95F-4517-A1AD-C9629DF1874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5408CC-C470-493A-9253-9D4FE2A77CDD}" type="doc">
      <dgm:prSet loTypeId="urn:microsoft.com/office/officeart/2016/7/layout/RepeatingBendingProcessNew" loCatId="process" qsTypeId="urn:microsoft.com/office/officeart/2005/8/quickstyle/simple2" qsCatId="simple" csTypeId="urn:microsoft.com/office/officeart/2005/8/colors/accent1_2" csCatId="accent1"/>
      <dgm:spPr/>
      <dgm:t>
        <a:bodyPr/>
        <a:lstStyle/>
        <a:p>
          <a:endParaRPr lang="en-US"/>
        </a:p>
      </dgm:t>
    </dgm:pt>
    <dgm:pt modelId="{0D456144-BA83-4BF3-8A9B-E1653DC0DA9A}">
      <dgm:prSet/>
      <dgm:spPr/>
      <dgm:t>
        <a:bodyPr/>
        <a:lstStyle/>
        <a:p>
          <a:r>
            <a:rPr lang="fr-CA" b="1" i="1"/>
            <a:t>Réception et traitement du signalement (RTS)</a:t>
          </a:r>
          <a:endParaRPr lang="en-US"/>
        </a:p>
      </dgm:t>
    </dgm:pt>
    <dgm:pt modelId="{3B323AD1-88B1-41DA-AD62-5B57556C9219}" type="parTrans" cxnId="{80EC4A9C-3D69-4FA4-9E81-C28ED0669944}">
      <dgm:prSet/>
      <dgm:spPr/>
      <dgm:t>
        <a:bodyPr/>
        <a:lstStyle/>
        <a:p>
          <a:endParaRPr lang="en-US"/>
        </a:p>
      </dgm:t>
    </dgm:pt>
    <dgm:pt modelId="{929275F6-C3A1-4254-805E-9330DBDAE5B1}" type="sibTrans" cxnId="{80EC4A9C-3D69-4FA4-9E81-C28ED0669944}">
      <dgm:prSet/>
      <dgm:spPr/>
      <dgm:t>
        <a:bodyPr/>
        <a:lstStyle/>
        <a:p>
          <a:endParaRPr lang="en-US"/>
        </a:p>
      </dgm:t>
    </dgm:pt>
    <dgm:pt modelId="{1B710436-9667-48B5-A5CC-23F1D285FD66}">
      <dgm:prSet/>
      <dgm:spPr/>
      <dgm:t>
        <a:bodyPr/>
        <a:lstStyle/>
        <a:p>
          <a:r>
            <a:rPr lang="fr-CA" b="1" i="1"/>
            <a:t>Évaluation de la situation</a:t>
          </a:r>
          <a:endParaRPr lang="en-US"/>
        </a:p>
      </dgm:t>
    </dgm:pt>
    <dgm:pt modelId="{10978B85-BA7F-487B-86C2-3FDEC732BADE}" type="parTrans" cxnId="{0C1FD084-778E-4867-9534-8F272C5A28FF}">
      <dgm:prSet/>
      <dgm:spPr/>
      <dgm:t>
        <a:bodyPr/>
        <a:lstStyle/>
        <a:p>
          <a:endParaRPr lang="en-US"/>
        </a:p>
      </dgm:t>
    </dgm:pt>
    <dgm:pt modelId="{065EC08D-BFDE-49CD-8772-51C107095D06}" type="sibTrans" cxnId="{0C1FD084-778E-4867-9534-8F272C5A28FF}">
      <dgm:prSet/>
      <dgm:spPr/>
      <dgm:t>
        <a:bodyPr/>
        <a:lstStyle/>
        <a:p>
          <a:endParaRPr lang="en-US"/>
        </a:p>
      </dgm:t>
    </dgm:pt>
    <dgm:pt modelId="{A4F22AE8-BE1A-4CBD-8036-BE8C56AA15C6}">
      <dgm:prSet/>
      <dgm:spPr/>
      <dgm:t>
        <a:bodyPr/>
        <a:lstStyle/>
        <a:p>
          <a:r>
            <a:rPr lang="fr-CA" b="1" i="1"/>
            <a:t>Orientation : choix des mesures de protection</a:t>
          </a:r>
          <a:endParaRPr lang="en-US"/>
        </a:p>
      </dgm:t>
    </dgm:pt>
    <dgm:pt modelId="{40A2D589-1C83-4C39-A945-946F94D8E099}" type="parTrans" cxnId="{72892B1C-22FC-404E-919C-22C967B16C23}">
      <dgm:prSet/>
      <dgm:spPr/>
      <dgm:t>
        <a:bodyPr/>
        <a:lstStyle/>
        <a:p>
          <a:endParaRPr lang="en-US"/>
        </a:p>
      </dgm:t>
    </dgm:pt>
    <dgm:pt modelId="{F13FD2FD-0B2F-4E50-9AB2-29450AFDE846}" type="sibTrans" cxnId="{72892B1C-22FC-404E-919C-22C967B16C23}">
      <dgm:prSet/>
      <dgm:spPr/>
      <dgm:t>
        <a:bodyPr/>
        <a:lstStyle/>
        <a:p>
          <a:endParaRPr lang="en-US"/>
        </a:p>
      </dgm:t>
    </dgm:pt>
    <dgm:pt modelId="{3ADD22DC-9E92-42FB-BC78-E656F9DC2D58}">
      <dgm:prSet/>
      <dgm:spPr/>
      <dgm:t>
        <a:bodyPr/>
        <a:lstStyle/>
        <a:p>
          <a:r>
            <a:rPr lang="fr-CA" b="1" i="1"/>
            <a:t>Mise en place des mesures de protection</a:t>
          </a:r>
          <a:endParaRPr lang="en-US"/>
        </a:p>
      </dgm:t>
    </dgm:pt>
    <dgm:pt modelId="{65770425-D965-4A4A-BFDF-5CD81E2395B4}" type="parTrans" cxnId="{C5C54375-D8E3-4E2F-8F77-39AAD9122E9A}">
      <dgm:prSet/>
      <dgm:spPr/>
      <dgm:t>
        <a:bodyPr/>
        <a:lstStyle/>
        <a:p>
          <a:endParaRPr lang="en-US"/>
        </a:p>
      </dgm:t>
    </dgm:pt>
    <dgm:pt modelId="{924757E6-BA9E-49D0-9A52-DBAA1DB5417B}" type="sibTrans" cxnId="{C5C54375-D8E3-4E2F-8F77-39AAD9122E9A}">
      <dgm:prSet/>
      <dgm:spPr/>
      <dgm:t>
        <a:bodyPr/>
        <a:lstStyle/>
        <a:p>
          <a:endParaRPr lang="en-US"/>
        </a:p>
      </dgm:t>
    </dgm:pt>
    <dgm:pt modelId="{7FD68820-5D75-416B-9244-B94B15A91533}">
      <dgm:prSet/>
      <dgm:spPr/>
      <dgm:t>
        <a:bodyPr/>
        <a:lstStyle/>
        <a:p>
          <a:r>
            <a:rPr lang="fr-CA" b="1" i="1"/>
            <a:t>Révision de la situation</a:t>
          </a:r>
          <a:endParaRPr lang="en-US"/>
        </a:p>
      </dgm:t>
    </dgm:pt>
    <dgm:pt modelId="{CD851E08-D71C-43E8-8369-A987A69958D5}" type="parTrans" cxnId="{EA258780-A73D-454B-BC41-CFC7CA3C583A}">
      <dgm:prSet/>
      <dgm:spPr/>
      <dgm:t>
        <a:bodyPr/>
        <a:lstStyle/>
        <a:p>
          <a:endParaRPr lang="en-US"/>
        </a:p>
      </dgm:t>
    </dgm:pt>
    <dgm:pt modelId="{939CA5DC-0711-42CD-A02B-758AD9DE21AE}" type="sibTrans" cxnId="{EA258780-A73D-454B-BC41-CFC7CA3C583A}">
      <dgm:prSet/>
      <dgm:spPr/>
      <dgm:t>
        <a:bodyPr/>
        <a:lstStyle/>
        <a:p>
          <a:endParaRPr lang="en-US"/>
        </a:p>
      </dgm:t>
    </dgm:pt>
    <dgm:pt modelId="{42F98CFE-2DEF-47CE-BDB4-800A87920D4E}">
      <dgm:prSet/>
      <dgm:spPr/>
      <dgm:t>
        <a:bodyPr/>
        <a:lstStyle/>
        <a:p>
          <a:r>
            <a:rPr lang="fr-CA" b="1" i="1"/>
            <a:t>Fin de l’intervention</a:t>
          </a:r>
          <a:endParaRPr lang="en-US"/>
        </a:p>
      </dgm:t>
    </dgm:pt>
    <dgm:pt modelId="{E4AE8E7A-6037-4A41-A609-194F27D9E8A7}" type="parTrans" cxnId="{82E67865-BAAE-44C5-A794-037A3DF2CDDD}">
      <dgm:prSet/>
      <dgm:spPr/>
      <dgm:t>
        <a:bodyPr/>
        <a:lstStyle/>
        <a:p>
          <a:endParaRPr lang="en-US"/>
        </a:p>
      </dgm:t>
    </dgm:pt>
    <dgm:pt modelId="{FF97250F-37C6-4F04-A1E0-7FF5A4875B2D}" type="sibTrans" cxnId="{82E67865-BAAE-44C5-A794-037A3DF2CDDD}">
      <dgm:prSet/>
      <dgm:spPr/>
      <dgm:t>
        <a:bodyPr/>
        <a:lstStyle/>
        <a:p>
          <a:endParaRPr lang="en-US"/>
        </a:p>
      </dgm:t>
    </dgm:pt>
    <dgm:pt modelId="{669078D8-ADCF-4AF9-B5B7-6EF79569C856}">
      <dgm:prSet/>
      <dgm:spPr/>
      <dgm:t>
        <a:bodyPr/>
        <a:lstStyle/>
        <a:p>
          <a:r>
            <a:rPr lang="fr-CA" b="1" i="1"/>
            <a:t>Liaison avec les ressources d’aide</a:t>
          </a:r>
          <a:endParaRPr lang="en-US"/>
        </a:p>
      </dgm:t>
    </dgm:pt>
    <dgm:pt modelId="{4349340D-9485-4916-B60D-E56AD640D911}" type="parTrans" cxnId="{83B254B5-7439-445A-8CCC-C55F0DD66151}">
      <dgm:prSet/>
      <dgm:spPr/>
      <dgm:t>
        <a:bodyPr/>
        <a:lstStyle/>
        <a:p>
          <a:endParaRPr lang="en-US"/>
        </a:p>
      </dgm:t>
    </dgm:pt>
    <dgm:pt modelId="{960F23A6-FAD8-498A-B25F-0904983606C3}" type="sibTrans" cxnId="{83B254B5-7439-445A-8CCC-C55F0DD66151}">
      <dgm:prSet/>
      <dgm:spPr/>
      <dgm:t>
        <a:bodyPr/>
        <a:lstStyle/>
        <a:p>
          <a:endParaRPr lang="en-US"/>
        </a:p>
      </dgm:t>
    </dgm:pt>
    <dgm:pt modelId="{D39BBE74-13B1-44BB-9D77-45EAA9127A6A}" type="pres">
      <dgm:prSet presAssocID="{9B5408CC-C470-493A-9253-9D4FE2A77CDD}" presName="Name0" presStyleCnt="0">
        <dgm:presLayoutVars>
          <dgm:dir/>
          <dgm:resizeHandles val="exact"/>
        </dgm:presLayoutVars>
      </dgm:prSet>
      <dgm:spPr/>
    </dgm:pt>
    <dgm:pt modelId="{C421F027-39F8-445F-9458-C8D1121A5345}" type="pres">
      <dgm:prSet presAssocID="{0D456144-BA83-4BF3-8A9B-E1653DC0DA9A}" presName="node" presStyleLbl="node1" presStyleIdx="0" presStyleCnt="7">
        <dgm:presLayoutVars>
          <dgm:bulletEnabled val="1"/>
        </dgm:presLayoutVars>
      </dgm:prSet>
      <dgm:spPr/>
    </dgm:pt>
    <dgm:pt modelId="{280CA259-1697-4CFF-A0BA-C11E968BA346}" type="pres">
      <dgm:prSet presAssocID="{929275F6-C3A1-4254-805E-9330DBDAE5B1}" presName="sibTrans" presStyleLbl="sibTrans1D1" presStyleIdx="0" presStyleCnt="6"/>
      <dgm:spPr/>
    </dgm:pt>
    <dgm:pt modelId="{CE136705-C5DB-48EC-9551-9023428F4286}" type="pres">
      <dgm:prSet presAssocID="{929275F6-C3A1-4254-805E-9330DBDAE5B1}" presName="connectorText" presStyleLbl="sibTrans1D1" presStyleIdx="0" presStyleCnt="6"/>
      <dgm:spPr/>
    </dgm:pt>
    <dgm:pt modelId="{2C349604-F1AB-4DBF-8049-FED8F51AA770}" type="pres">
      <dgm:prSet presAssocID="{1B710436-9667-48B5-A5CC-23F1D285FD66}" presName="node" presStyleLbl="node1" presStyleIdx="1" presStyleCnt="7">
        <dgm:presLayoutVars>
          <dgm:bulletEnabled val="1"/>
        </dgm:presLayoutVars>
      </dgm:prSet>
      <dgm:spPr/>
    </dgm:pt>
    <dgm:pt modelId="{BCB9225F-F49D-43BB-A760-7FFCA9AA4C73}" type="pres">
      <dgm:prSet presAssocID="{065EC08D-BFDE-49CD-8772-51C107095D06}" presName="sibTrans" presStyleLbl="sibTrans1D1" presStyleIdx="1" presStyleCnt="6"/>
      <dgm:spPr/>
    </dgm:pt>
    <dgm:pt modelId="{E74CAACD-250D-4DDA-906E-868DF3365D86}" type="pres">
      <dgm:prSet presAssocID="{065EC08D-BFDE-49CD-8772-51C107095D06}" presName="connectorText" presStyleLbl="sibTrans1D1" presStyleIdx="1" presStyleCnt="6"/>
      <dgm:spPr/>
    </dgm:pt>
    <dgm:pt modelId="{5F61651A-91E8-47BF-B38B-1C508251EB00}" type="pres">
      <dgm:prSet presAssocID="{A4F22AE8-BE1A-4CBD-8036-BE8C56AA15C6}" presName="node" presStyleLbl="node1" presStyleIdx="2" presStyleCnt="7">
        <dgm:presLayoutVars>
          <dgm:bulletEnabled val="1"/>
        </dgm:presLayoutVars>
      </dgm:prSet>
      <dgm:spPr/>
    </dgm:pt>
    <dgm:pt modelId="{8EDF9899-2B4E-4984-805B-B0117CC29DFE}" type="pres">
      <dgm:prSet presAssocID="{F13FD2FD-0B2F-4E50-9AB2-29450AFDE846}" presName="sibTrans" presStyleLbl="sibTrans1D1" presStyleIdx="2" presStyleCnt="6"/>
      <dgm:spPr/>
    </dgm:pt>
    <dgm:pt modelId="{CD30B02B-C221-4E0C-AB29-282163955900}" type="pres">
      <dgm:prSet presAssocID="{F13FD2FD-0B2F-4E50-9AB2-29450AFDE846}" presName="connectorText" presStyleLbl="sibTrans1D1" presStyleIdx="2" presStyleCnt="6"/>
      <dgm:spPr/>
    </dgm:pt>
    <dgm:pt modelId="{711F809F-33AC-46B6-AE1E-2E8BC9914C1C}" type="pres">
      <dgm:prSet presAssocID="{3ADD22DC-9E92-42FB-BC78-E656F9DC2D58}" presName="node" presStyleLbl="node1" presStyleIdx="3" presStyleCnt="7">
        <dgm:presLayoutVars>
          <dgm:bulletEnabled val="1"/>
        </dgm:presLayoutVars>
      </dgm:prSet>
      <dgm:spPr/>
    </dgm:pt>
    <dgm:pt modelId="{BD96CE47-AE84-4FC0-98F9-427BF59DC11B}" type="pres">
      <dgm:prSet presAssocID="{924757E6-BA9E-49D0-9A52-DBAA1DB5417B}" presName="sibTrans" presStyleLbl="sibTrans1D1" presStyleIdx="3" presStyleCnt="6"/>
      <dgm:spPr/>
    </dgm:pt>
    <dgm:pt modelId="{A099DBAC-9541-44BC-97F1-7E52D48C5504}" type="pres">
      <dgm:prSet presAssocID="{924757E6-BA9E-49D0-9A52-DBAA1DB5417B}" presName="connectorText" presStyleLbl="sibTrans1D1" presStyleIdx="3" presStyleCnt="6"/>
      <dgm:spPr/>
    </dgm:pt>
    <dgm:pt modelId="{968DCD50-6A77-44EF-AA72-84B1FB3EA688}" type="pres">
      <dgm:prSet presAssocID="{7FD68820-5D75-416B-9244-B94B15A91533}" presName="node" presStyleLbl="node1" presStyleIdx="4" presStyleCnt="7">
        <dgm:presLayoutVars>
          <dgm:bulletEnabled val="1"/>
        </dgm:presLayoutVars>
      </dgm:prSet>
      <dgm:spPr/>
    </dgm:pt>
    <dgm:pt modelId="{2356E863-AED0-4289-B6E3-B9FDD5932F45}" type="pres">
      <dgm:prSet presAssocID="{939CA5DC-0711-42CD-A02B-758AD9DE21AE}" presName="sibTrans" presStyleLbl="sibTrans1D1" presStyleIdx="4" presStyleCnt="6"/>
      <dgm:spPr/>
    </dgm:pt>
    <dgm:pt modelId="{07821141-EA51-4BD2-BAD4-CEDE5C37267D}" type="pres">
      <dgm:prSet presAssocID="{939CA5DC-0711-42CD-A02B-758AD9DE21AE}" presName="connectorText" presStyleLbl="sibTrans1D1" presStyleIdx="4" presStyleCnt="6"/>
      <dgm:spPr/>
    </dgm:pt>
    <dgm:pt modelId="{03914968-BE34-4D3B-A3AD-EC3884E71B9F}" type="pres">
      <dgm:prSet presAssocID="{42F98CFE-2DEF-47CE-BDB4-800A87920D4E}" presName="node" presStyleLbl="node1" presStyleIdx="5" presStyleCnt="7">
        <dgm:presLayoutVars>
          <dgm:bulletEnabled val="1"/>
        </dgm:presLayoutVars>
      </dgm:prSet>
      <dgm:spPr/>
    </dgm:pt>
    <dgm:pt modelId="{F0BAF796-5BCF-4202-A045-D5933D5AC319}" type="pres">
      <dgm:prSet presAssocID="{FF97250F-37C6-4F04-A1E0-7FF5A4875B2D}" presName="sibTrans" presStyleLbl="sibTrans1D1" presStyleIdx="5" presStyleCnt="6"/>
      <dgm:spPr/>
    </dgm:pt>
    <dgm:pt modelId="{969071D3-BA9D-44A2-9B27-CC859FB483EC}" type="pres">
      <dgm:prSet presAssocID="{FF97250F-37C6-4F04-A1E0-7FF5A4875B2D}" presName="connectorText" presStyleLbl="sibTrans1D1" presStyleIdx="5" presStyleCnt="6"/>
      <dgm:spPr/>
    </dgm:pt>
    <dgm:pt modelId="{E60D31CA-DFEA-4C34-B5A0-8076A7FB7784}" type="pres">
      <dgm:prSet presAssocID="{669078D8-ADCF-4AF9-B5B7-6EF79569C856}" presName="node" presStyleLbl="node1" presStyleIdx="6" presStyleCnt="7">
        <dgm:presLayoutVars>
          <dgm:bulletEnabled val="1"/>
        </dgm:presLayoutVars>
      </dgm:prSet>
      <dgm:spPr/>
    </dgm:pt>
  </dgm:ptLst>
  <dgm:cxnLst>
    <dgm:cxn modelId="{6A1DD004-544C-43B5-8F6F-4C7E09E0A4EB}" type="presOf" srcId="{924757E6-BA9E-49D0-9A52-DBAA1DB5417B}" destId="{BD96CE47-AE84-4FC0-98F9-427BF59DC11B}" srcOrd="0" destOrd="0" presId="urn:microsoft.com/office/officeart/2016/7/layout/RepeatingBendingProcessNew"/>
    <dgm:cxn modelId="{78B9490D-3814-4DEC-9F5D-8D7149886792}" type="presOf" srcId="{0D456144-BA83-4BF3-8A9B-E1653DC0DA9A}" destId="{C421F027-39F8-445F-9458-C8D1121A5345}" srcOrd="0" destOrd="0" presId="urn:microsoft.com/office/officeart/2016/7/layout/RepeatingBendingProcessNew"/>
    <dgm:cxn modelId="{72892B1C-22FC-404E-919C-22C967B16C23}" srcId="{9B5408CC-C470-493A-9253-9D4FE2A77CDD}" destId="{A4F22AE8-BE1A-4CBD-8036-BE8C56AA15C6}" srcOrd="2" destOrd="0" parTransId="{40A2D589-1C83-4C39-A945-946F94D8E099}" sibTransId="{F13FD2FD-0B2F-4E50-9AB2-29450AFDE846}"/>
    <dgm:cxn modelId="{695B4F31-E945-49E7-A94F-4C184B44B922}" type="presOf" srcId="{F13FD2FD-0B2F-4E50-9AB2-29450AFDE846}" destId="{CD30B02B-C221-4E0C-AB29-282163955900}" srcOrd="1" destOrd="0" presId="urn:microsoft.com/office/officeart/2016/7/layout/RepeatingBendingProcessNew"/>
    <dgm:cxn modelId="{DBAC8938-4B01-4EAB-992D-8F33D14E0BF2}" type="presOf" srcId="{42F98CFE-2DEF-47CE-BDB4-800A87920D4E}" destId="{03914968-BE34-4D3B-A3AD-EC3884E71B9F}" srcOrd="0" destOrd="0" presId="urn:microsoft.com/office/officeart/2016/7/layout/RepeatingBendingProcessNew"/>
    <dgm:cxn modelId="{F3D0EF38-4A17-4129-BA8E-E23053DBA773}" type="presOf" srcId="{F13FD2FD-0B2F-4E50-9AB2-29450AFDE846}" destId="{8EDF9899-2B4E-4984-805B-B0117CC29DFE}" srcOrd="0" destOrd="0" presId="urn:microsoft.com/office/officeart/2016/7/layout/RepeatingBendingProcessNew"/>
    <dgm:cxn modelId="{3C3EC562-706D-460E-B8ED-35A1C99E5340}" type="presOf" srcId="{FF97250F-37C6-4F04-A1E0-7FF5A4875B2D}" destId="{969071D3-BA9D-44A2-9B27-CC859FB483EC}" srcOrd="1" destOrd="0" presId="urn:microsoft.com/office/officeart/2016/7/layout/RepeatingBendingProcessNew"/>
    <dgm:cxn modelId="{82E67865-BAAE-44C5-A794-037A3DF2CDDD}" srcId="{9B5408CC-C470-493A-9253-9D4FE2A77CDD}" destId="{42F98CFE-2DEF-47CE-BDB4-800A87920D4E}" srcOrd="5" destOrd="0" parTransId="{E4AE8E7A-6037-4A41-A609-194F27D9E8A7}" sibTransId="{FF97250F-37C6-4F04-A1E0-7FF5A4875B2D}"/>
    <dgm:cxn modelId="{F7187D48-0718-48BA-91AF-8CB176A0AA60}" type="presOf" srcId="{A4F22AE8-BE1A-4CBD-8036-BE8C56AA15C6}" destId="{5F61651A-91E8-47BF-B38B-1C508251EB00}" srcOrd="0" destOrd="0" presId="urn:microsoft.com/office/officeart/2016/7/layout/RepeatingBendingProcessNew"/>
    <dgm:cxn modelId="{FBB59F48-C2A2-45BF-878D-7298A24B6E10}" type="presOf" srcId="{065EC08D-BFDE-49CD-8772-51C107095D06}" destId="{BCB9225F-F49D-43BB-A760-7FFCA9AA4C73}" srcOrd="0" destOrd="0" presId="urn:microsoft.com/office/officeart/2016/7/layout/RepeatingBendingProcessNew"/>
    <dgm:cxn modelId="{A525EB6A-8F10-4CFE-A834-214B53F45483}" type="presOf" srcId="{929275F6-C3A1-4254-805E-9330DBDAE5B1}" destId="{CE136705-C5DB-48EC-9551-9023428F4286}" srcOrd="1" destOrd="0" presId="urn:microsoft.com/office/officeart/2016/7/layout/RepeatingBendingProcessNew"/>
    <dgm:cxn modelId="{F1937E6D-3B49-49B0-A90E-5285CEC4D25A}" type="presOf" srcId="{939CA5DC-0711-42CD-A02B-758AD9DE21AE}" destId="{2356E863-AED0-4289-B6E3-B9FDD5932F45}" srcOrd="0" destOrd="0" presId="urn:microsoft.com/office/officeart/2016/7/layout/RepeatingBendingProcessNew"/>
    <dgm:cxn modelId="{C5C54375-D8E3-4E2F-8F77-39AAD9122E9A}" srcId="{9B5408CC-C470-493A-9253-9D4FE2A77CDD}" destId="{3ADD22DC-9E92-42FB-BC78-E656F9DC2D58}" srcOrd="3" destOrd="0" parTransId="{65770425-D965-4A4A-BFDF-5CD81E2395B4}" sibTransId="{924757E6-BA9E-49D0-9A52-DBAA1DB5417B}"/>
    <dgm:cxn modelId="{5319ED75-1CA2-4662-843B-058CB8993A85}" type="presOf" srcId="{3ADD22DC-9E92-42FB-BC78-E656F9DC2D58}" destId="{711F809F-33AC-46B6-AE1E-2E8BC9914C1C}" srcOrd="0" destOrd="0" presId="urn:microsoft.com/office/officeart/2016/7/layout/RepeatingBendingProcessNew"/>
    <dgm:cxn modelId="{33C00256-29FB-47C9-9539-2A14689E089B}" type="presOf" srcId="{1B710436-9667-48B5-A5CC-23F1D285FD66}" destId="{2C349604-F1AB-4DBF-8049-FED8F51AA770}" srcOrd="0" destOrd="0" presId="urn:microsoft.com/office/officeart/2016/7/layout/RepeatingBendingProcessNew"/>
    <dgm:cxn modelId="{ACC18B76-E070-4A99-857F-A855ACA5BBC2}" type="presOf" srcId="{929275F6-C3A1-4254-805E-9330DBDAE5B1}" destId="{280CA259-1697-4CFF-A0BA-C11E968BA346}" srcOrd="0" destOrd="0" presId="urn:microsoft.com/office/officeart/2016/7/layout/RepeatingBendingProcessNew"/>
    <dgm:cxn modelId="{9CDBF358-47AE-42C2-8915-F0553511AEAA}" type="presOf" srcId="{939CA5DC-0711-42CD-A02B-758AD9DE21AE}" destId="{07821141-EA51-4BD2-BAD4-CEDE5C37267D}" srcOrd="1" destOrd="0" presId="urn:microsoft.com/office/officeart/2016/7/layout/RepeatingBendingProcessNew"/>
    <dgm:cxn modelId="{EA258780-A73D-454B-BC41-CFC7CA3C583A}" srcId="{9B5408CC-C470-493A-9253-9D4FE2A77CDD}" destId="{7FD68820-5D75-416B-9244-B94B15A91533}" srcOrd="4" destOrd="0" parTransId="{CD851E08-D71C-43E8-8369-A987A69958D5}" sibTransId="{939CA5DC-0711-42CD-A02B-758AD9DE21AE}"/>
    <dgm:cxn modelId="{0C1FD084-778E-4867-9534-8F272C5A28FF}" srcId="{9B5408CC-C470-493A-9253-9D4FE2A77CDD}" destId="{1B710436-9667-48B5-A5CC-23F1D285FD66}" srcOrd="1" destOrd="0" parTransId="{10978B85-BA7F-487B-86C2-3FDEC732BADE}" sibTransId="{065EC08D-BFDE-49CD-8772-51C107095D06}"/>
    <dgm:cxn modelId="{80EC4A9C-3D69-4FA4-9E81-C28ED0669944}" srcId="{9B5408CC-C470-493A-9253-9D4FE2A77CDD}" destId="{0D456144-BA83-4BF3-8A9B-E1653DC0DA9A}" srcOrd="0" destOrd="0" parTransId="{3B323AD1-88B1-41DA-AD62-5B57556C9219}" sibTransId="{929275F6-C3A1-4254-805E-9330DBDAE5B1}"/>
    <dgm:cxn modelId="{83B254B5-7439-445A-8CCC-C55F0DD66151}" srcId="{9B5408CC-C470-493A-9253-9D4FE2A77CDD}" destId="{669078D8-ADCF-4AF9-B5B7-6EF79569C856}" srcOrd="6" destOrd="0" parTransId="{4349340D-9485-4916-B60D-E56AD640D911}" sibTransId="{960F23A6-FAD8-498A-B25F-0904983606C3}"/>
    <dgm:cxn modelId="{5C17FEBA-6D33-47BF-B135-3AD79D6E3A3D}" type="presOf" srcId="{FF97250F-37C6-4F04-A1E0-7FF5A4875B2D}" destId="{F0BAF796-5BCF-4202-A045-D5933D5AC319}" srcOrd="0" destOrd="0" presId="urn:microsoft.com/office/officeart/2016/7/layout/RepeatingBendingProcessNew"/>
    <dgm:cxn modelId="{2B0457C5-CD48-41F7-A77E-28FE16AE341F}" type="presOf" srcId="{669078D8-ADCF-4AF9-B5B7-6EF79569C856}" destId="{E60D31CA-DFEA-4C34-B5A0-8076A7FB7784}" srcOrd="0" destOrd="0" presId="urn:microsoft.com/office/officeart/2016/7/layout/RepeatingBendingProcessNew"/>
    <dgm:cxn modelId="{4FFBBDDA-347D-45D2-9661-8AF0F9A961A6}" type="presOf" srcId="{9B5408CC-C470-493A-9253-9D4FE2A77CDD}" destId="{D39BBE74-13B1-44BB-9D77-45EAA9127A6A}" srcOrd="0" destOrd="0" presId="urn:microsoft.com/office/officeart/2016/7/layout/RepeatingBendingProcessNew"/>
    <dgm:cxn modelId="{CEF891E6-A647-441F-B3B8-D0CB7E69CCA1}" type="presOf" srcId="{924757E6-BA9E-49D0-9A52-DBAA1DB5417B}" destId="{A099DBAC-9541-44BC-97F1-7E52D48C5504}" srcOrd="1" destOrd="0" presId="urn:microsoft.com/office/officeart/2016/7/layout/RepeatingBendingProcessNew"/>
    <dgm:cxn modelId="{5FBCFEE6-6051-478A-BA95-F4611BE7A36E}" type="presOf" srcId="{065EC08D-BFDE-49CD-8772-51C107095D06}" destId="{E74CAACD-250D-4DDA-906E-868DF3365D86}" srcOrd="1" destOrd="0" presId="urn:microsoft.com/office/officeart/2016/7/layout/RepeatingBendingProcessNew"/>
    <dgm:cxn modelId="{0AF7ABF7-6CFA-477E-B2A7-07E0E8B42FDC}" type="presOf" srcId="{7FD68820-5D75-416B-9244-B94B15A91533}" destId="{968DCD50-6A77-44EF-AA72-84B1FB3EA688}" srcOrd="0" destOrd="0" presId="urn:microsoft.com/office/officeart/2016/7/layout/RepeatingBendingProcessNew"/>
    <dgm:cxn modelId="{3A55D327-F7AC-4CA4-BA1A-E2415513D37E}" type="presParOf" srcId="{D39BBE74-13B1-44BB-9D77-45EAA9127A6A}" destId="{C421F027-39F8-445F-9458-C8D1121A5345}" srcOrd="0" destOrd="0" presId="urn:microsoft.com/office/officeart/2016/7/layout/RepeatingBendingProcessNew"/>
    <dgm:cxn modelId="{E746B907-37F4-440E-A207-A4012C94677B}" type="presParOf" srcId="{D39BBE74-13B1-44BB-9D77-45EAA9127A6A}" destId="{280CA259-1697-4CFF-A0BA-C11E968BA346}" srcOrd="1" destOrd="0" presId="urn:microsoft.com/office/officeart/2016/7/layout/RepeatingBendingProcessNew"/>
    <dgm:cxn modelId="{0CD5F433-052C-4CA1-AE35-C73E9199B79E}" type="presParOf" srcId="{280CA259-1697-4CFF-A0BA-C11E968BA346}" destId="{CE136705-C5DB-48EC-9551-9023428F4286}" srcOrd="0" destOrd="0" presId="urn:microsoft.com/office/officeart/2016/7/layout/RepeatingBendingProcessNew"/>
    <dgm:cxn modelId="{11FEB0F9-99BA-4674-8320-004049427BCD}" type="presParOf" srcId="{D39BBE74-13B1-44BB-9D77-45EAA9127A6A}" destId="{2C349604-F1AB-4DBF-8049-FED8F51AA770}" srcOrd="2" destOrd="0" presId="urn:microsoft.com/office/officeart/2016/7/layout/RepeatingBendingProcessNew"/>
    <dgm:cxn modelId="{8607E3FE-090B-4115-8ABF-2F599C4EA3D7}" type="presParOf" srcId="{D39BBE74-13B1-44BB-9D77-45EAA9127A6A}" destId="{BCB9225F-F49D-43BB-A760-7FFCA9AA4C73}" srcOrd="3" destOrd="0" presId="urn:microsoft.com/office/officeart/2016/7/layout/RepeatingBendingProcessNew"/>
    <dgm:cxn modelId="{0C9B663A-36B1-45EC-A333-1FC288D6DB96}" type="presParOf" srcId="{BCB9225F-F49D-43BB-A760-7FFCA9AA4C73}" destId="{E74CAACD-250D-4DDA-906E-868DF3365D86}" srcOrd="0" destOrd="0" presId="urn:microsoft.com/office/officeart/2016/7/layout/RepeatingBendingProcessNew"/>
    <dgm:cxn modelId="{2434D96E-8B3A-4A40-9CAC-BFFFC91C1D0C}" type="presParOf" srcId="{D39BBE74-13B1-44BB-9D77-45EAA9127A6A}" destId="{5F61651A-91E8-47BF-B38B-1C508251EB00}" srcOrd="4" destOrd="0" presId="urn:microsoft.com/office/officeart/2016/7/layout/RepeatingBendingProcessNew"/>
    <dgm:cxn modelId="{CFBF5F2F-5799-46E9-9708-A912E7AE0436}" type="presParOf" srcId="{D39BBE74-13B1-44BB-9D77-45EAA9127A6A}" destId="{8EDF9899-2B4E-4984-805B-B0117CC29DFE}" srcOrd="5" destOrd="0" presId="urn:microsoft.com/office/officeart/2016/7/layout/RepeatingBendingProcessNew"/>
    <dgm:cxn modelId="{CE0507C6-3E07-4189-9CA6-834EC05543F1}" type="presParOf" srcId="{8EDF9899-2B4E-4984-805B-B0117CC29DFE}" destId="{CD30B02B-C221-4E0C-AB29-282163955900}" srcOrd="0" destOrd="0" presId="urn:microsoft.com/office/officeart/2016/7/layout/RepeatingBendingProcessNew"/>
    <dgm:cxn modelId="{8CB8E4AD-85E6-4C66-BB0C-966C97EF20FD}" type="presParOf" srcId="{D39BBE74-13B1-44BB-9D77-45EAA9127A6A}" destId="{711F809F-33AC-46B6-AE1E-2E8BC9914C1C}" srcOrd="6" destOrd="0" presId="urn:microsoft.com/office/officeart/2016/7/layout/RepeatingBendingProcessNew"/>
    <dgm:cxn modelId="{1EFA305B-0340-4092-ACDF-C0CE69A40A71}" type="presParOf" srcId="{D39BBE74-13B1-44BB-9D77-45EAA9127A6A}" destId="{BD96CE47-AE84-4FC0-98F9-427BF59DC11B}" srcOrd="7" destOrd="0" presId="urn:microsoft.com/office/officeart/2016/7/layout/RepeatingBendingProcessNew"/>
    <dgm:cxn modelId="{5D637794-A42F-4BB0-9ED9-2E7EC121FEDE}" type="presParOf" srcId="{BD96CE47-AE84-4FC0-98F9-427BF59DC11B}" destId="{A099DBAC-9541-44BC-97F1-7E52D48C5504}" srcOrd="0" destOrd="0" presId="urn:microsoft.com/office/officeart/2016/7/layout/RepeatingBendingProcessNew"/>
    <dgm:cxn modelId="{FB7A1634-AEDE-42DD-A785-DADF20322C70}" type="presParOf" srcId="{D39BBE74-13B1-44BB-9D77-45EAA9127A6A}" destId="{968DCD50-6A77-44EF-AA72-84B1FB3EA688}" srcOrd="8" destOrd="0" presId="urn:microsoft.com/office/officeart/2016/7/layout/RepeatingBendingProcessNew"/>
    <dgm:cxn modelId="{50E915BB-FA67-4DFA-9863-EC96A67473C0}" type="presParOf" srcId="{D39BBE74-13B1-44BB-9D77-45EAA9127A6A}" destId="{2356E863-AED0-4289-B6E3-B9FDD5932F45}" srcOrd="9" destOrd="0" presId="urn:microsoft.com/office/officeart/2016/7/layout/RepeatingBendingProcessNew"/>
    <dgm:cxn modelId="{1AFA2D4F-E74D-469B-997A-D0A278B01E23}" type="presParOf" srcId="{2356E863-AED0-4289-B6E3-B9FDD5932F45}" destId="{07821141-EA51-4BD2-BAD4-CEDE5C37267D}" srcOrd="0" destOrd="0" presId="urn:microsoft.com/office/officeart/2016/7/layout/RepeatingBendingProcessNew"/>
    <dgm:cxn modelId="{18BCDA50-4645-45D5-BD95-173063F6CF00}" type="presParOf" srcId="{D39BBE74-13B1-44BB-9D77-45EAA9127A6A}" destId="{03914968-BE34-4D3B-A3AD-EC3884E71B9F}" srcOrd="10" destOrd="0" presId="urn:microsoft.com/office/officeart/2016/7/layout/RepeatingBendingProcessNew"/>
    <dgm:cxn modelId="{6D9A9F37-56DF-49A6-B300-05B5FFD8B732}" type="presParOf" srcId="{D39BBE74-13B1-44BB-9D77-45EAA9127A6A}" destId="{F0BAF796-5BCF-4202-A045-D5933D5AC319}" srcOrd="11" destOrd="0" presId="urn:microsoft.com/office/officeart/2016/7/layout/RepeatingBendingProcessNew"/>
    <dgm:cxn modelId="{62A741BD-49F2-49CF-BD9D-F54E43E9E539}" type="presParOf" srcId="{F0BAF796-5BCF-4202-A045-D5933D5AC319}" destId="{969071D3-BA9D-44A2-9B27-CC859FB483EC}" srcOrd="0" destOrd="0" presId="urn:microsoft.com/office/officeart/2016/7/layout/RepeatingBendingProcessNew"/>
    <dgm:cxn modelId="{0352590C-1A08-4E94-9D59-277438D9BA14}" type="presParOf" srcId="{D39BBE74-13B1-44BB-9D77-45EAA9127A6A}" destId="{E60D31CA-DFEA-4C34-B5A0-8076A7FB7784}"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294FDB-E6EC-4AD3-A64F-5DC215F87C5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90D7396-6778-4F39-9D3A-457CCC7991E2}">
      <dgm:prSet/>
      <dgm:spPr/>
      <dgm:t>
        <a:bodyPr/>
        <a:lstStyle/>
        <a:p>
          <a:r>
            <a:rPr lang="fr-CA"/>
            <a:t>Les décisions prises doivent favoriser le maintien de l’enfant dans son milieu familial. </a:t>
          </a:r>
          <a:endParaRPr lang="en-US"/>
        </a:p>
      </dgm:t>
    </dgm:pt>
    <dgm:pt modelId="{D00B695F-1317-4576-BFAA-5E3CE6949D9D}" type="parTrans" cxnId="{E5651511-ED11-4B45-804E-369C97E8F19D}">
      <dgm:prSet/>
      <dgm:spPr/>
      <dgm:t>
        <a:bodyPr/>
        <a:lstStyle/>
        <a:p>
          <a:endParaRPr lang="en-US"/>
        </a:p>
      </dgm:t>
    </dgm:pt>
    <dgm:pt modelId="{E46E2685-1035-4206-A0AD-BDB35E050F36}" type="sibTrans" cxnId="{E5651511-ED11-4B45-804E-369C97E8F19D}">
      <dgm:prSet/>
      <dgm:spPr/>
      <dgm:t>
        <a:bodyPr/>
        <a:lstStyle/>
        <a:p>
          <a:endParaRPr lang="en-US"/>
        </a:p>
      </dgm:t>
    </dgm:pt>
    <dgm:pt modelId="{D6A0DAA2-8D5A-4DA1-98F3-43E633191DA1}">
      <dgm:prSet/>
      <dgm:spPr/>
      <dgm:t>
        <a:bodyPr/>
        <a:lstStyle/>
        <a:p>
          <a:r>
            <a:rPr lang="fr-CA"/>
            <a:t>C’est environ 1 jeune signalé sur 2 qui demeure dans son milieu familial. </a:t>
          </a:r>
          <a:endParaRPr lang="en-US"/>
        </a:p>
      </dgm:t>
    </dgm:pt>
    <dgm:pt modelId="{8BEA5636-E28F-4997-AEC3-7908881D24CF}" type="parTrans" cxnId="{7BBA7AB6-94FB-488B-AA84-C409E90E0B36}">
      <dgm:prSet/>
      <dgm:spPr/>
      <dgm:t>
        <a:bodyPr/>
        <a:lstStyle/>
        <a:p>
          <a:endParaRPr lang="en-US"/>
        </a:p>
      </dgm:t>
    </dgm:pt>
    <dgm:pt modelId="{CE32AB29-DFD9-4093-AA53-5E687EB67E96}" type="sibTrans" cxnId="{7BBA7AB6-94FB-488B-AA84-C409E90E0B36}">
      <dgm:prSet/>
      <dgm:spPr/>
      <dgm:t>
        <a:bodyPr/>
        <a:lstStyle/>
        <a:p>
          <a:endParaRPr lang="en-US"/>
        </a:p>
      </dgm:t>
    </dgm:pt>
    <dgm:pt modelId="{916BDAEC-6DB5-40ED-A532-E221D0BEF52E}">
      <dgm:prSet/>
      <dgm:spPr/>
      <dgm:t>
        <a:bodyPr/>
        <a:lstStyle/>
        <a:p>
          <a:r>
            <a:rPr lang="fr-CA"/>
            <a:t>Retirer un enfant = placé au centre jeunesse ? Avec des inconnus ?</a:t>
          </a:r>
          <a:endParaRPr lang="en-US"/>
        </a:p>
      </dgm:t>
    </dgm:pt>
    <dgm:pt modelId="{33F3063B-969F-45BA-9BD3-4520E616D1F0}" type="parTrans" cxnId="{71DE9FA6-B948-4AA1-AD33-7FA0A1D2D5DD}">
      <dgm:prSet/>
      <dgm:spPr/>
      <dgm:t>
        <a:bodyPr/>
        <a:lstStyle/>
        <a:p>
          <a:endParaRPr lang="en-US"/>
        </a:p>
      </dgm:t>
    </dgm:pt>
    <dgm:pt modelId="{C0AEE70B-A039-4826-8762-B71A4D14824A}" type="sibTrans" cxnId="{71DE9FA6-B948-4AA1-AD33-7FA0A1D2D5DD}">
      <dgm:prSet/>
      <dgm:spPr/>
      <dgm:t>
        <a:bodyPr/>
        <a:lstStyle/>
        <a:p>
          <a:endParaRPr lang="en-US"/>
        </a:p>
      </dgm:t>
    </dgm:pt>
    <dgm:pt modelId="{644218A9-05D9-48A9-BBFD-46DDF48CACE9}">
      <dgm:prSet/>
      <dgm:spPr/>
      <dgm:t>
        <a:bodyPr/>
        <a:lstStyle/>
        <a:p>
          <a:r>
            <a:rPr lang="fr-CA"/>
            <a:t>Le projet  de loi 99 a introduit la notion de milieu de vie substitut qui définit tous les milieux de vie possibles de l’enfant</a:t>
          </a:r>
          <a:endParaRPr lang="en-US"/>
        </a:p>
      </dgm:t>
    </dgm:pt>
    <dgm:pt modelId="{3AAC7DF5-1B74-4940-B570-C9A8BE75972B}" type="parTrans" cxnId="{45FEAA71-1EB4-4E92-B54D-73DA157A8A3F}">
      <dgm:prSet/>
      <dgm:spPr/>
      <dgm:t>
        <a:bodyPr/>
        <a:lstStyle/>
        <a:p>
          <a:endParaRPr lang="en-US"/>
        </a:p>
      </dgm:t>
    </dgm:pt>
    <dgm:pt modelId="{EE2B4A2E-90C6-4B2C-A976-9B20590C74A9}" type="sibTrans" cxnId="{45FEAA71-1EB4-4E92-B54D-73DA157A8A3F}">
      <dgm:prSet/>
      <dgm:spPr/>
      <dgm:t>
        <a:bodyPr/>
        <a:lstStyle/>
        <a:p>
          <a:endParaRPr lang="en-US"/>
        </a:p>
      </dgm:t>
    </dgm:pt>
    <dgm:pt modelId="{91C37608-2546-423A-A6E5-068503687E23}">
      <dgm:prSet/>
      <dgm:spPr/>
      <dgm:t>
        <a:bodyPr/>
        <a:lstStyle/>
        <a:p>
          <a:r>
            <a:rPr lang="fr-CA"/>
            <a:t>Les familles d’accueil de proximité (familles élargies) peuvent désormais bénéficier de services comme les autres FA.</a:t>
          </a:r>
          <a:endParaRPr lang="en-US"/>
        </a:p>
      </dgm:t>
    </dgm:pt>
    <dgm:pt modelId="{1560B06B-809A-431B-BBE6-C51653DE3787}" type="parTrans" cxnId="{4E4DA89A-56EA-4DBB-9E3D-86EDBB4B7B2B}">
      <dgm:prSet/>
      <dgm:spPr/>
      <dgm:t>
        <a:bodyPr/>
        <a:lstStyle/>
        <a:p>
          <a:endParaRPr lang="en-US"/>
        </a:p>
      </dgm:t>
    </dgm:pt>
    <dgm:pt modelId="{048DC294-21C3-49DC-A0DE-05A8DF2FDB29}" type="sibTrans" cxnId="{4E4DA89A-56EA-4DBB-9E3D-86EDBB4B7B2B}">
      <dgm:prSet/>
      <dgm:spPr/>
      <dgm:t>
        <a:bodyPr/>
        <a:lstStyle/>
        <a:p>
          <a:endParaRPr lang="en-US"/>
        </a:p>
      </dgm:t>
    </dgm:pt>
    <dgm:pt modelId="{A2509DB5-F9FD-4A13-A019-ED5B81C72FBD}" type="pres">
      <dgm:prSet presAssocID="{A1294FDB-E6EC-4AD3-A64F-5DC215F87C50}" presName="linear" presStyleCnt="0">
        <dgm:presLayoutVars>
          <dgm:animLvl val="lvl"/>
          <dgm:resizeHandles val="exact"/>
        </dgm:presLayoutVars>
      </dgm:prSet>
      <dgm:spPr/>
    </dgm:pt>
    <dgm:pt modelId="{9486BEC7-0690-4387-8D3F-7A6279A94FBB}" type="pres">
      <dgm:prSet presAssocID="{F90D7396-6778-4F39-9D3A-457CCC7991E2}" presName="parentText" presStyleLbl="node1" presStyleIdx="0" presStyleCnt="5">
        <dgm:presLayoutVars>
          <dgm:chMax val="0"/>
          <dgm:bulletEnabled val="1"/>
        </dgm:presLayoutVars>
      </dgm:prSet>
      <dgm:spPr/>
    </dgm:pt>
    <dgm:pt modelId="{DBBA85BE-003C-488A-B9E4-1B8511D23210}" type="pres">
      <dgm:prSet presAssocID="{E46E2685-1035-4206-A0AD-BDB35E050F36}" presName="spacer" presStyleCnt="0"/>
      <dgm:spPr/>
    </dgm:pt>
    <dgm:pt modelId="{F9F8FEF4-72A2-493F-8BC4-BC6E5550403C}" type="pres">
      <dgm:prSet presAssocID="{D6A0DAA2-8D5A-4DA1-98F3-43E633191DA1}" presName="parentText" presStyleLbl="node1" presStyleIdx="1" presStyleCnt="5">
        <dgm:presLayoutVars>
          <dgm:chMax val="0"/>
          <dgm:bulletEnabled val="1"/>
        </dgm:presLayoutVars>
      </dgm:prSet>
      <dgm:spPr/>
    </dgm:pt>
    <dgm:pt modelId="{1E15DD1E-EC2F-4317-9716-CC1320C9E99C}" type="pres">
      <dgm:prSet presAssocID="{CE32AB29-DFD9-4093-AA53-5E687EB67E96}" presName="spacer" presStyleCnt="0"/>
      <dgm:spPr/>
    </dgm:pt>
    <dgm:pt modelId="{18BDED30-42B0-4B0B-8AD3-4D4BF72544BC}" type="pres">
      <dgm:prSet presAssocID="{916BDAEC-6DB5-40ED-A532-E221D0BEF52E}" presName="parentText" presStyleLbl="node1" presStyleIdx="2" presStyleCnt="5">
        <dgm:presLayoutVars>
          <dgm:chMax val="0"/>
          <dgm:bulletEnabled val="1"/>
        </dgm:presLayoutVars>
      </dgm:prSet>
      <dgm:spPr/>
    </dgm:pt>
    <dgm:pt modelId="{675BF2EA-A872-4266-8999-8B378EFA60AF}" type="pres">
      <dgm:prSet presAssocID="{C0AEE70B-A039-4826-8762-B71A4D14824A}" presName="spacer" presStyleCnt="0"/>
      <dgm:spPr/>
    </dgm:pt>
    <dgm:pt modelId="{56687277-3DCF-44A7-AF64-F383A161A7E8}" type="pres">
      <dgm:prSet presAssocID="{644218A9-05D9-48A9-BBFD-46DDF48CACE9}" presName="parentText" presStyleLbl="node1" presStyleIdx="3" presStyleCnt="5">
        <dgm:presLayoutVars>
          <dgm:chMax val="0"/>
          <dgm:bulletEnabled val="1"/>
        </dgm:presLayoutVars>
      </dgm:prSet>
      <dgm:spPr/>
    </dgm:pt>
    <dgm:pt modelId="{58D2D461-3A48-49C5-B299-BA37EDBA1492}" type="pres">
      <dgm:prSet presAssocID="{EE2B4A2E-90C6-4B2C-A976-9B20590C74A9}" presName="spacer" presStyleCnt="0"/>
      <dgm:spPr/>
    </dgm:pt>
    <dgm:pt modelId="{D3FC63F6-A707-4459-8F2D-788A3C07D9E4}" type="pres">
      <dgm:prSet presAssocID="{91C37608-2546-423A-A6E5-068503687E23}" presName="parentText" presStyleLbl="node1" presStyleIdx="4" presStyleCnt="5">
        <dgm:presLayoutVars>
          <dgm:chMax val="0"/>
          <dgm:bulletEnabled val="1"/>
        </dgm:presLayoutVars>
      </dgm:prSet>
      <dgm:spPr/>
    </dgm:pt>
  </dgm:ptLst>
  <dgm:cxnLst>
    <dgm:cxn modelId="{E5651511-ED11-4B45-804E-369C97E8F19D}" srcId="{A1294FDB-E6EC-4AD3-A64F-5DC215F87C50}" destId="{F90D7396-6778-4F39-9D3A-457CCC7991E2}" srcOrd="0" destOrd="0" parTransId="{D00B695F-1317-4576-BFAA-5E3CE6949D9D}" sibTransId="{E46E2685-1035-4206-A0AD-BDB35E050F36}"/>
    <dgm:cxn modelId="{E068E414-78FA-4C80-9DAB-CD93850840F6}" type="presOf" srcId="{91C37608-2546-423A-A6E5-068503687E23}" destId="{D3FC63F6-A707-4459-8F2D-788A3C07D9E4}" srcOrd="0" destOrd="0" presId="urn:microsoft.com/office/officeart/2005/8/layout/vList2"/>
    <dgm:cxn modelId="{B1ED471D-4E05-41FB-96BD-DBA506CCE473}" type="presOf" srcId="{644218A9-05D9-48A9-BBFD-46DDF48CACE9}" destId="{56687277-3DCF-44A7-AF64-F383A161A7E8}" srcOrd="0" destOrd="0" presId="urn:microsoft.com/office/officeart/2005/8/layout/vList2"/>
    <dgm:cxn modelId="{5A369B35-526A-4F33-896C-4B4EA5232235}" type="presOf" srcId="{F90D7396-6778-4F39-9D3A-457CCC7991E2}" destId="{9486BEC7-0690-4387-8D3F-7A6279A94FBB}" srcOrd="0" destOrd="0" presId="urn:microsoft.com/office/officeart/2005/8/layout/vList2"/>
    <dgm:cxn modelId="{E7216646-01DF-43B3-A9D3-22715113E01C}" type="presOf" srcId="{A1294FDB-E6EC-4AD3-A64F-5DC215F87C50}" destId="{A2509DB5-F9FD-4A13-A019-ED5B81C72FBD}" srcOrd="0" destOrd="0" presId="urn:microsoft.com/office/officeart/2005/8/layout/vList2"/>
    <dgm:cxn modelId="{4635994E-79BE-46EA-952B-67456F66FDAA}" type="presOf" srcId="{D6A0DAA2-8D5A-4DA1-98F3-43E633191DA1}" destId="{F9F8FEF4-72A2-493F-8BC4-BC6E5550403C}" srcOrd="0" destOrd="0" presId="urn:microsoft.com/office/officeart/2005/8/layout/vList2"/>
    <dgm:cxn modelId="{45FEAA71-1EB4-4E92-B54D-73DA157A8A3F}" srcId="{A1294FDB-E6EC-4AD3-A64F-5DC215F87C50}" destId="{644218A9-05D9-48A9-BBFD-46DDF48CACE9}" srcOrd="3" destOrd="0" parTransId="{3AAC7DF5-1B74-4940-B570-C9A8BE75972B}" sibTransId="{EE2B4A2E-90C6-4B2C-A976-9B20590C74A9}"/>
    <dgm:cxn modelId="{4E4DA89A-56EA-4DBB-9E3D-86EDBB4B7B2B}" srcId="{A1294FDB-E6EC-4AD3-A64F-5DC215F87C50}" destId="{91C37608-2546-423A-A6E5-068503687E23}" srcOrd="4" destOrd="0" parTransId="{1560B06B-809A-431B-BBE6-C51653DE3787}" sibTransId="{048DC294-21C3-49DC-A0DE-05A8DF2FDB29}"/>
    <dgm:cxn modelId="{71DE9FA6-B948-4AA1-AD33-7FA0A1D2D5DD}" srcId="{A1294FDB-E6EC-4AD3-A64F-5DC215F87C50}" destId="{916BDAEC-6DB5-40ED-A532-E221D0BEF52E}" srcOrd="2" destOrd="0" parTransId="{33F3063B-969F-45BA-9BD3-4520E616D1F0}" sibTransId="{C0AEE70B-A039-4826-8762-B71A4D14824A}"/>
    <dgm:cxn modelId="{7BBA7AB6-94FB-488B-AA84-C409E90E0B36}" srcId="{A1294FDB-E6EC-4AD3-A64F-5DC215F87C50}" destId="{D6A0DAA2-8D5A-4DA1-98F3-43E633191DA1}" srcOrd="1" destOrd="0" parTransId="{8BEA5636-E28F-4997-AEC3-7908881D24CF}" sibTransId="{CE32AB29-DFD9-4093-AA53-5E687EB67E96}"/>
    <dgm:cxn modelId="{2FC345C7-9DA4-4B23-9B6E-9F5F6FCC5C54}" type="presOf" srcId="{916BDAEC-6DB5-40ED-A532-E221D0BEF52E}" destId="{18BDED30-42B0-4B0B-8AD3-4D4BF72544BC}" srcOrd="0" destOrd="0" presId="urn:microsoft.com/office/officeart/2005/8/layout/vList2"/>
    <dgm:cxn modelId="{B3EF1F56-C463-4BAD-ABC7-DFBCB9F135E0}" type="presParOf" srcId="{A2509DB5-F9FD-4A13-A019-ED5B81C72FBD}" destId="{9486BEC7-0690-4387-8D3F-7A6279A94FBB}" srcOrd="0" destOrd="0" presId="urn:microsoft.com/office/officeart/2005/8/layout/vList2"/>
    <dgm:cxn modelId="{EF47FE6E-6C80-47CE-9767-977A6AD6EA7F}" type="presParOf" srcId="{A2509DB5-F9FD-4A13-A019-ED5B81C72FBD}" destId="{DBBA85BE-003C-488A-B9E4-1B8511D23210}" srcOrd="1" destOrd="0" presId="urn:microsoft.com/office/officeart/2005/8/layout/vList2"/>
    <dgm:cxn modelId="{7D2B93A5-31E6-4059-8C8E-9FABD2738F45}" type="presParOf" srcId="{A2509DB5-F9FD-4A13-A019-ED5B81C72FBD}" destId="{F9F8FEF4-72A2-493F-8BC4-BC6E5550403C}" srcOrd="2" destOrd="0" presId="urn:microsoft.com/office/officeart/2005/8/layout/vList2"/>
    <dgm:cxn modelId="{C9A28186-7CD3-4E21-AD93-791998AB43DE}" type="presParOf" srcId="{A2509DB5-F9FD-4A13-A019-ED5B81C72FBD}" destId="{1E15DD1E-EC2F-4317-9716-CC1320C9E99C}" srcOrd="3" destOrd="0" presId="urn:microsoft.com/office/officeart/2005/8/layout/vList2"/>
    <dgm:cxn modelId="{F9921ABF-CCD5-4448-B79F-9D0C46FB64D9}" type="presParOf" srcId="{A2509DB5-F9FD-4A13-A019-ED5B81C72FBD}" destId="{18BDED30-42B0-4B0B-8AD3-4D4BF72544BC}" srcOrd="4" destOrd="0" presId="urn:microsoft.com/office/officeart/2005/8/layout/vList2"/>
    <dgm:cxn modelId="{C924C42A-CD6A-4FF5-A97B-A660E8112258}" type="presParOf" srcId="{A2509DB5-F9FD-4A13-A019-ED5B81C72FBD}" destId="{675BF2EA-A872-4266-8999-8B378EFA60AF}" srcOrd="5" destOrd="0" presId="urn:microsoft.com/office/officeart/2005/8/layout/vList2"/>
    <dgm:cxn modelId="{0BD82A69-50FD-4121-8135-047D1D342BA4}" type="presParOf" srcId="{A2509DB5-F9FD-4A13-A019-ED5B81C72FBD}" destId="{56687277-3DCF-44A7-AF64-F383A161A7E8}" srcOrd="6" destOrd="0" presId="urn:microsoft.com/office/officeart/2005/8/layout/vList2"/>
    <dgm:cxn modelId="{A7F19F3E-5144-430C-B9E7-0BBF9D6F810C}" type="presParOf" srcId="{A2509DB5-F9FD-4A13-A019-ED5B81C72FBD}" destId="{58D2D461-3A48-49C5-B299-BA37EDBA1492}" srcOrd="7" destOrd="0" presId="urn:microsoft.com/office/officeart/2005/8/layout/vList2"/>
    <dgm:cxn modelId="{C9543EFF-E8C5-460F-8C41-60C5D0EEFB40}" type="presParOf" srcId="{A2509DB5-F9FD-4A13-A019-ED5B81C72FBD}" destId="{D3FC63F6-A707-4459-8F2D-788A3C07D9E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2176AF-90DD-432E-B536-601FA3E2DFB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3FC7482-1B74-48EA-8F27-6D0B3D6DE7E4}">
      <dgm:prSet/>
      <dgm:spPr/>
      <dgm:t>
        <a:bodyPr/>
        <a:lstStyle/>
        <a:p>
          <a:pPr rtl="0"/>
          <a:r>
            <a:rPr lang="fr-CA" dirty="0"/>
            <a:t>Durée maximale du placement</a:t>
          </a:r>
          <a:r>
            <a:rPr lang="fr-CA" dirty="0">
              <a:latin typeface="Gill Sans MT" panose="020B0502020104020203"/>
            </a:rPr>
            <a:t> </a:t>
          </a:r>
          <a:endParaRPr lang="en-US"/>
        </a:p>
      </dgm:t>
    </dgm:pt>
    <dgm:pt modelId="{01FD845C-78F4-4321-B246-519D3120872B}" type="parTrans" cxnId="{14A5EFF2-5506-4FA4-9DDF-060683CB5E41}">
      <dgm:prSet/>
      <dgm:spPr/>
      <dgm:t>
        <a:bodyPr/>
        <a:lstStyle/>
        <a:p>
          <a:endParaRPr lang="en-US"/>
        </a:p>
      </dgm:t>
    </dgm:pt>
    <dgm:pt modelId="{DF649CB9-48A6-446D-995C-959273FA38F2}" type="sibTrans" cxnId="{14A5EFF2-5506-4FA4-9DDF-060683CB5E41}">
      <dgm:prSet/>
      <dgm:spPr/>
      <dgm:t>
        <a:bodyPr/>
        <a:lstStyle/>
        <a:p>
          <a:endParaRPr lang="en-US"/>
        </a:p>
      </dgm:t>
    </dgm:pt>
    <dgm:pt modelId="{9E6A98CF-AB75-412B-9473-2B0A132153AC}">
      <dgm:prSet/>
      <dgm:spPr/>
      <dgm:t>
        <a:bodyPr/>
        <a:lstStyle/>
        <a:p>
          <a:pPr rtl="0"/>
          <a:r>
            <a:rPr lang="fr-FR" dirty="0"/>
            <a:t>12 mois pour un enfant de moins de deux ans</a:t>
          </a:r>
          <a:r>
            <a:rPr lang="fr-FR" dirty="0">
              <a:latin typeface="Gill Sans MT" panose="020B0502020104020203"/>
            </a:rPr>
            <a:t> </a:t>
          </a:r>
          <a:endParaRPr lang="en-US"/>
        </a:p>
      </dgm:t>
    </dgm:pt>
    <dgm:pt modelId="{0A24ED82-C1ED-483E-8463-4CBB908D6FAF}" type="parTrans" cxnId="{9763642F-3CED-4873-B188-9E77994DF093}">
      <dgm:prSet/>
      <dgm:spPr/>
      <dgm:t>
        <a:bodyPr/>
        <a:lstStyle/>
        <a:p>
          <a:endParaRPr lang="en-US"/>
        </a:p>
      </dgm:t>
    </dgm:pt>
    <dgm:pt modelId="{1FFDE76B-6954-4DE2-809B-9456FA03DFA2}" type="sibTrans" cxnId="{9763642F-3CED-4873-B188-9E77994DF093}">
      <dgm:prSet/>
      <dgm:spPr/>
      <dgm:t>
        <a:bodyPr/>
        <a:lstStyle/>
        <a:p>
          <a:endParaRPr lang="en-US"/>
        </a:p>
      </dgm:t>
    </dgm:pt>
    <dgm:pt modelId="{8CD74EE7-C551-4E20-8D0A-6F659EFDA569}">
      <dgm:prSet/>
      <dgm:spPr/>
      <dgm:t>
        <a:bodyPr/>
        <a:lstStyle/>
        <a:p>
          <a:pPr rtl="0"/>
          <a:r>
            <a:rPr lang="fr-FR" dirty="0"/>
            <a:t>18 mois pour les enfants âgés de deux et cinq ans</a:t>
          </a:r>
          <a:r>
            <a:rPr lang="fr-FR" dirty="0">
              <a:latin typeface="Gill Sans MT" panose="020B0502020104020203"/>
            </a:rPr>
            <a:t> </a:t>
          </a:r>
          <a:endParaRPr lang="en-US"/>
        </a:p>
      </dgm:t>
    </dgm:pt>
    <dgm:pt modelId="{0E5FBF65-31FC-40F5-9F18-EE4A312D46B1}" type="parTrans" cxnId="{888E4B81-1D04-4C57-9D7A-CE3E06C2670A}">
      <dgm:prSet/>
      <dgm:spPr/>
      <dgm:t>
        <a:bodyPr/>
        <a:lstStyle/>
        <a:p>
          <a:endParaRPr lang="en-US"/>
        </a:p>
      </dgm:t>
    </dgm:pt>
    <dgm:pt modelId="{D262C8B0-BF19-4A4A-8101-76724793A8DD}" type="sibTrans" cxnId="{888E4B81-1D04-4C57-9D7A-CE3E06C2670A}">
      <dgm:prSet/>
      <dgm:spPr/>
      <dgm:t>
        <a:bodyPr/>
        <a:lstStyle/>
        <a:p>
          <a:endParaRPr lang="en-US"/>
        </a:p>
      </dgm:t>
    </dgm:pt>
    <dgm:pt modelId="{3EC59478-722D-460A-AF31-859CF96E6CBA}">
      <dgm:prSet/>
      <dgm:spPr/>
      <dgm:t>
        <a:bodyPr/>
        <a:lstStyle/>
        <a:p>
          <a:r>
            <a:rPr lang="fr-FR" dirty="0"/>
            <a:t>24 mois pour un enfant âgé de six ans et plus</a:t>
          </a:r>
          <a:endParaRPr lang="en-US" dirty="0"/>
        </a:p>
      </dgm:t>
    </dgm:pt>
    <dgm:pt modelId="{F2E2B844-3595-4CB5-B8DA-EF31C19980BE}" type="parTrans" cxnId="{6519B22A-2608-4DB7-93EF-7B3EF11FA5E0}">
      <dgm:prSet/>
      <dgm:spPr/>
      <dgm:t>
        <a:bodyPr/>
        <a:lstStyle/>
        <a:p>
          <a:endParaRPr lang="en-US"/>
        </a:p>
      </dgm:t>
    </dgm:pt>
    <dgm:pt modelId="{3CD1EBEB-EF2C-47FF-985B-72E48F215C8F}" type="sibTrans" cxnId="{6519B22A-2608-4DB7-93EF-7B3EF11FA5E0}">
      <dgm:prSet/>
      <dgm:spPr/>
      <dgm:t>
        <a:bodyPr/>
        <a:lstStyle/>
        <a:p>
          <a:endParaRPr lang="en-US"/>
        </a:p>
      </dgm:t>
    </dgm:pt>
    <dgm:pt modelId="{2580C0DE-AE8A-47A7-B794-3CD8F80FCE46}" type="pres">
      <dgm:prSet presAssocID="{322176AF-90DD-432E-B536-601FA3E2DFBE}" presName="diagram" presStyleCnt="0">
        <dgm:presLayoutVars>
          <dgm:dir/>
          <dgm:resizeHandles val="exact"/>
        </dgm:presLayoutVars>
      </dgm:prSet>
      <dgm:spPr/>
    </dgm:pt>
    <dgm:pt modelId="{42F264F5-8011-4E22-A922-2441B82D39D8}" type="pres">
      <dgm:prSet presAssocID="{73FC7482-1B74-48EA-8F27-6D0B3D6DE7E4}" presName="node" presStyleLbl="node1" presStyleIdx="0" presStyleCnt="4">
        <dgm:presLayoutVars>
          <dgm:bulletEnabled val="1"/>
        </dgm:presLayoutVars>
      </dgm:prSet>
      <dgm:spPr/>
    </dgm:pt>
    <dgm:pt modelId="{A5A2E188-5D0E-43D3-98C2-395B97A7ABC4}" type="pres">
      <dgm:prSet presAssocID="{DF649CB9-48A6-446D-995C-959273FA38F2}" presName="sibTrans" presStyleCnt="0"/>
      <dgm:spPr/>
    </dgm:pt>
    <dgm:pt modelId="{F78A5913-E098-447D-A7E3-500310B03B87}" type="pres">
      <dgm:prSet presAssocID="{9E6A98CF-AB75-412B-9473-2B0A132153AC}" presName="node" presStyleLbl="node1" presStyleIdx="1" presStyleCnt="4">
        <dgm:presLayoutVars>
          <dgm:bulletEnabled val="1"/>
        </dgm:presLayoutVars>
      </dgm:prSet>
      <dgm:spPr/>
    </dgm:pt>
    <dgm:pt modelId="{DB36E3CA-51B8-4BC1-80F6-18AD538C9CE9}" type="pres">
      <dgm:prSet presAssocID="{1FFDE76B-6954-4DE2-809B-9456FA03DFA2}" presName="sibTrans" presStyleCnt="0"/>
      <dgm:spPr/>
    </dgm:pt>
    <dgm:pt modelId="{9B2293C0-B178-4754-99BD-7E7547DEE5A8}" type="pres">
      <dgm:prSet presAssocID="{8CD74EE7-C551-4E20-8D0A-6F659EFDA569}" presName="node" presStyleLbl="node1" presStyleIdx="2" presStyleCnt="4">
        <dgm:presLayoutVars>
          <dgm:bulletEnabled val="1"/>
        </dgm:presLayoutVars>
      </dgm:prSet>
      <dgm:spPr/>
    </dgm:pt>
    <dgm:pt modelId="{4399B94F-6BE7-4DA5-A9B8-99428991FA75}" type="pres">
      <dgm:prSet presAssocID="{D262C8B0-BF19-4A4A-8101-76724793A8DD}" presName="sibTrans" presStyleCnt="0"/>
      <dgm:spPr/>
    </dgm:pt>
    <dgm:pt modelId="{DD649E78-C0F4-4AFC-B37B-38F8A10FFF09}" type="pres">
      <dgm:prSet presAssocID="{3EC59478-722D-460A-AF31-859CF96E6CBA}" presName="node" presStyleLbl="node1" presStyleIdx="3" presStyleCnt="4">
        <dgm:presLayoutVars>
          <dgm:bulletEnabled val="1"/>
        </dgm:presLayoutVars>
      </dgm:prSet>
      <dgm:spPr/>
    </dgm:pt>
  </dgm:ptLst>
  <dgm:cxnLst>
    <dgm:cxn modelId="{13A21B2A-C31B-491E-BC86-9649B6710A91}" type="presOf" srcId="{8CD74EE7-C551-4E20-8D0A-6F659EFDA569}" destId="{9B2293C0-B178-4754-99BD-7E7547DEE5A8}" srcOrd="0" destOrd="0" presId="urn:microsoft.com/office/officeart/2005/8/layout/default"/>
    <dgm:cxn modelId="{6519B22A-2608-4DB7-93EF-7B3EF11FA5E0}" srcId="{322176AF-90DD-432E-B536-601FA3E2DFBE}" destId="{3EC59478-722D-460A-AF31-859CF96E6CBA}" srcOrd="3" destOrd="0" parTransId="{F2E2B844-3595-4CB5-B8DA-EF31C19980BE}" sibTransId="{3CD1EBEB-EF2C-47FF-985B-72E48F215C8F}"/>
    <dgm:cxn modelId="{9763642F-3CED-4873-B188-9E77994DF093}" srcId="{322176AF-90DD-432E-B536-601FA3E2DFBE}" destId="{9E6A98CF-AB75-412B-9473-2B0A132153AC}" srcOrd="1" destOrd="0" parTransId="{0A24ED82-C1ED-483E-8463-4CBB908D6FAF}" sibTransId="{1FFDE76B-6954-4DE2-809B-9456FA03DFA2}"/>
    <dgm:cxn modelId="{E21AF948-3865-41A9-9ECF-3D4C49065B92}" type="presOf" srcId="{3EC59478-722D-460A-AF31-859CF96E6CBA}" destId="{DD649E78-C0F4-4AFC-B37B-38F8A10FFF09}" srcOrd="0" destOrd="0" presId="urn:microsoft.com/office/officeart/2005/8/layout/default"/>
    <dgm:cxn modelId="{7C2F2876-16AA-4893-9C33-D041C3761F43}" type="presOf" srcId="{73FC7482-1B74-48EA-8F27-6D0B3D6DE7E4}" destId="{42F264F5-8011-4E22-A922-2441B82D39D8}" srcOrd="0" destOrd="0" presId="urn:microsoft.com/office/officeart/2005/8/layout/default"/>
    <dgm:cxn modelId="{8622C377-C271-42F4-A0E8-09B1FDCEF0B7}" type="presOf" srcId="{322176AF-90DD-432E-B536-601FA3E2DFBE}" destId="{2580C0DE-AE8A-47A7-B794-3CD8F80FCE46}" srcOrd="0" destOrd="0" presId="urn:microsoft.com/office/officeart/2005/8/layout/default"/>
    <dgm:cxn modelId="{888E4B81-1D04-4C57-9D7A-CE3E06C2670A}" srcId="{322176AF-90DD-432E-B536-601FA3E2DFBE}" destId="{8CD74EE7-C551-4E20-8D0A-6F659EFDA569}" srcOrd="2" destOrd="0" parTransId="{0E5FBF65-31FC-40F5-9F18-EE4A312D46B1}" sibTransId="{D262C8B0-BF19-4A4A-8101-76724793A8DD}"/>
    <dgm:cxn modelId="{64C55283-9B5C-48F0-8929-395CBC860079}" type="presOf" srcId="{9E6A98CF-AB75-412B-9473-2B0A132153AC}" destId="{F78A5913-E098-447D-A7E3-500310B03B87}" srcOrd="0" destOrd="0" presId="urn:microsoft.com/office/officeart/2005/8/layout/default"/>
    <dgm:cxn modelId="{14A5EFF2-5506-4FA4-9DDF-060683CB5E41}" srcId="{322176AF-90DD-432E-B536-601FA3E2DFBE}" destId="{73FC7482-1B74-48EA-8F27-6D0B3D6DE7E4}" srcOrd="0" destOrd="0" parTransId="{01FD845C-78F4-4321-B246-519D3120872B}" sibTransId="{DF649CB9-48A6-446D-995C-959273FA38F2}"/>
    <dgm:cxn modelId="{88A2A793-4F80-43FD-921A-3712EF7BD760}" type="presParOf" srcId="{2580C0DE-AE8A-47A7-B794-3CD8F80FCE46}" destId="{42F264F5-8011-4E22-A922-2441B82D39D8}" srcOrd="0" destOrd="0" presId="urn:microsoft.com/office/officeart/2005/8/layout/default"/>
    <dgm:cxn modelId="{27A49D09-0625-46E8-A9B8-B3BDA87023A5}" type="presParOf" srcId="{2580C0DE-AE8A-47A7-B794-3CD8F80FCE46}" destId="{A5A2E188-5D0E-43D3-98C2-395B97A7ABC4}" srcOrd="1" destOrd="0" presId="urn:microsoft.com/office/officeart/2005/8/layout/default"/>
    <dgm:cxn modelId="{1756FCD5-4E8D-4F87-BAD5-1DED90AC34D9}" type="presParOf" srcId="{2580C0DE-AE8A-47A7-B794-3CD8F80FCE46}" destId="{F78A5913-E098-447D-A7E3-500310B03B87}" srcOrd="2" destOrd="0" presId="urn:microsoft.com/office/officeart/2005/8/layout/default"/>
    <dgm:cxn modelId="{0BFF5C44-2556-4E9F-B342-C7BE8B346F12}" type="presParOf" srcId="{2580C0DE-AE8A-47A7-B794-3CD8F80FCE46}" destId="{DB36E3CA-51B8-4BC1-80F6-18AD538C9CE9}" srcOrd="3" destOrd="0" presId="urn:microsoft.com/office/officeart/2005/8/layout/default"/>
    <dgm:cxn modelId="{E8777349-E59D-4ADC-9391-9443A326AF9E}" type="presParOf" srcId="{2580C0DE-AE8A-47A7-B794-3CD8F80FCE46}" destId="{9B2293C0-B178-4754-99BD-7E7547DEE5A8}" srcOrd="4" destOrd="0" presId="urn:microsoft.com/office/officeart/2005/8/layout/default"/>
    <dgm:cxn modelId="{8455CECB-E953-427A-B8DA-3754882D12CE}" type="presParOf" srcId="{2580C0DE-AE8A-47A7-B794-3CD8F80FCE46}" destId="{4399B94F-6BE7-4DA5-A9B8-99428991FA75}" srcOrd="5" destOrd="0" presId="urn:microsoft.com/office/officeart/2005/8/layout/default"/>
    <dgm:cxn modelId="{DEF11E31-E242-49FA-95E3-9D5E1C84C4B6}" type="presParOf" srcId="{2580C0DE-AE8A-47A7-B794-3CD8F80FCE46}" destId="{DD649E78-C0F4-4AFC-B37B-38F8A10FFF0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359828-C410-4E9D-A4A5-07C9D771A6A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1C93C92-06EA-4C41-BBB4-B67EB94B4244}">
      <dgm:prSet/>
      <dgm:spPr/>
      <dgm:t>
        <a:bodyPr/>
        <a:lstStyle/>
        <a:p>
          <a:r>
            <a:rPr lang="fr-CA"/>
            <a:t>Analyse des 40 ans de la loi</a:t>
          </a:r>
          <a:endParaRPr lang="en-US"/>
        </a:p>
      </dgm:t>
    </dgm:pt>
    <dgm:pt modelId="{65D41925-516D-4CB6-B1A6-1D545CC2D5CF}" type="parTrans" cxnId="{E5ED6269-3914-45A5-BA4D-1691A3D17AAF}">
      <dgm:prSet/>
      <dgm:spPr/>
      <dgm:t>
        <a:bodyPr/>
        <a:lstStyle/>
        <a:p>
          <a:endParaRPr lang="en-US"/>
        </a:p>
      </dgm:t>
    </dgm:pt>
    <dgm:pt modelId="{781FF525-DA6D-4BE5-8386-0109E5B1E5DC}" type="sibTrans" cxnId="{E5ED6269-3914-45A5-BA4D-1691A3D17AAF}">
      <dgm:prSet/>
      <dgm:spPr/>
      <dgm:t>
        <a:bodyPr/>
        <a:lstStyle/>
        <a:p>
          <a:endParaRPr lang="en-US"/>
        </a:p>
      </dgm:t>
    </dgm:pt>
    <dgm:pt modelId="{F2CC6497-6B7F-4264-8D00-03F17B11D608}">
      <dgm:prSet/>
      <dgm:spPr/>
      <dgm:t>
        <a:bodyPr/>
        <a:lstStyle/>
        <a:p>
          <a:r>
            <a:rPr lang="fr-CA"/>
            <a:t>Perspective plus large doit être adoptée</a:t>
          </a:r>
          <a:endParaRPr lang="en-US"/>
        </a:p>
      </dgm:t>
    </dgm:pt>
    <dgm:pt modelId="{A12CAC20-2C74-4B0B-8DD0-D3ED226D2303}" type="parTrans" cxnId="{9BD68EA7-61B6-4844-BD87-22DF07D2D69A}">
      <dgm:prSet/>
      <dgm:spPr/>
      <dgm:t>
        <a:bodyPr/>
        <a:lstStyle/>
        <a:p>
          <a:endParaRPr lang="en-US"/>
        </a:p>
      </dgm:t>
    </dgm:pt>
    <dgm:pt modelId="{28757903-F318-4C0E-95F0-40C7F69272E7}" type="sibTrans" cxnId="{9BD68EA7-61B6-4844-BD87-22DF07D2D69A}">
      <dgm:prSet/>
      <dgm:spPr/>
      <dgm:t>
        <a:bodyPr/>
        <a:lstStyle/>
        <a:p>
          <a:endParaRPr lang="en-US"/>
        </a:p>
      </dgm:t>
    </dgm:pt>
    <dgm:pt modelId="{513E0859-D966-4062-B4A2-2973BFD4D6BF}">
      <dgm:prSet/>
      <dgm:spPr/>
      <dgm:t>
        <a:bodyPr/>
        <a:lstStyle/>
        <a:p>
          <a:r>
            <a:rPr lang="fr-CA"/>
            <a:t>Recommandations de CIP</a:t>
          </a:r>
          <a:endParaRPr lang="en-US"/>
        </a:p>
      </dgm:t>
    </dgm:pt>
    <dgm:pt modelId="{1192FD73-3DEC-4E4B-8DC0-2EC1C03F2420}" type="parTrans" cxnId="{63A8C2D6-974C-41D3-BD61-0DB7CE700422}">
      <dgm:prSet/>
      <dgm:spPr/>
      <dgm:t>
        <a:bodyPr/>
        <a:lstStyle/>
        <a:p>
          <a:endParaRPr lang="en-US"/>
        </a:p>
      </dgm:t>
    </dgm:pt>
    <dgm:pt modelId="{8572E3B5-A344-478D-805E-8B241BC0547A}" type="sibTrans" cxnId="{63A8C2D6-974C-41D3-BD61-0DB7CE700422}">
      <dgm:prSet/>
      <dgm:spPr/>
      <dgm:t>
        <a:bodyPr/>
        <a:lstStyle/>
        <a:p>
          <a:endParaRPr lang="en-US"/>
        </a:p>
      </dgm:t>
    </dgm:pt>
    <dgm:pt modelId="{B4A917C1-B90C-4F75-8AE5-C0459D6FAEC0}">
      <dgm:prSet/>
      <dgm:spPr/>
      <dgm:t>
        <a:bodyPr/>
        <a:lstStyle/>
        <a:p>
          <a:r>
            <a:rPr lang="fr-CA"/>
            <a:t>Mise en place d'une direction nationale</a:t>
          </a:r>
          <a:endParaRPr lang="en-US"/>
        </a:p>
      </dgm:t>
    </dgm:pt>
    <dgm:pt modelId="{10072F04-1BC5-4893-9B39-5F11852BB81B}" type="parTrans" cxnId="{A24C2494-C273-401D-AD4F-4DE0926F822B}">
      <dgm:prSet/>
      <dgm:spPr/>
      <dgm:t>
        <a:bodyPr/>
        <a:lstStyle/>
        <a:p>
          <a:endParaRPr lang="en-US"/>
        </a:p>
      </dgm:t>
    </dgm:pt>
    <dgm:pt modelId="{D12F195A-78BA-41E7-AD0C-B59CDB6947B9}" type="sibTrans" cxnId="{A24C2494-C273-401D-AD4F-4DE0926F822B}">
      <dgm:prSet/>
      <dgm:spPr/>
      <dgm:t>
        <a:bodyPr/>
        <a:lstStyle/>
        <a:p>
          <a:endParaRPr lang="en-US"/>
        </a:p>
      </dgm:t>
    </dgm:pt>
    <dgm:pt modelId="{33C8165F-7CD6-4DE4-B782-3A720B6A10D1}">
      <dgm:prSet/>
      <dgm:spPr/>
      <dgm:t>
        <a:bodyPr/>
        <a:lstStyle/>
        <a:p>
          <a:r>
            <a:rPr lang="fr-CA"/>
            <a:t>Tient compte des particularités des communautés autochtones et les enjeux liés aux personnes racisées</a:t>
          </a:r>
          <a:endParaRPr lang="en-US"/>
        </a:p>
      </dgm:t>
    </dgm:pt>
    <dgm:pt modelId="{09961B86-8B25-4F7B-9EF5-519BCA2EE709}" type="parTrans" cxnId="{9A6A419B-9FAE-4B50-A744-62E9A2720138}">
      <dgm:prSet/>
      <dgm:spPr/>
      <dgm:t>
        <a:bodyPr/>
        <a:lstStyle/>
        <a:p>
          <a:endParaRPr lang="en-US"/>
        </a:p>
      </dgm:t>
    </dgm:pt>
    <dgm:pt modelId="{C683EC6C-2866-4A28-A2D4-242E7B8DBC26}" type="sibTrans" cxnId="{9A6A419B-9FAE-4B50-A744-62E9A2720138}">
      <dgm:prSet/>
      <dgm:spPr/>
      <dgm:t>
        <a:bodyPr/>
        <a:lstStyle/>
        <a:p>
          <a:endParaRPr lang="en-US"/>
        </a:p>
      </dgm:t>
    </dgm:pt>
    <dgm:pt modelId="{377044F7-9B8D-4ADE-876F-AB5C69BED8BD}">
      <dgm:prSet/>
      <dgm:spPr/>
      <dgm:t>
        <a:bodyPr/>
        <a:lstStyle/>
        <a:p>
          <a:r>
            <a:rPr lang="fr-CA"/>
            <a:t>Demeure une loi d’exception, d’où l’importance de travailler en amont, en collaboration</a:t>
          </a:r>
          <a:endParaRPr lang="en-US"/>
        </a:p>
      </dgm:t>
    </dgm:pt>
    <dgm:pt modelId="{B8845BF0-535B-4957-B01C-2FC64E9DCE6E}" type="parTrans" cxnId="{A7F072B4-053A-425A-A18E-8331A4ED9C67}">
      <dgm:prSet/>
      <dgm:spPr/>
      <dgm:t>
        <a:bodyPr/>
        <a:lstStyle/>
        <a:p>
          <a:endParaRPr lang="en-US"/>
        </a:p>
      </dgm:t>
    </dgm:pt>
    <dgm:pt modelId="{D717D833-9FA8-4F6A-A21B-45BA1A8090BC}" type="sibTrans" cxnId="{A7F072B4-053A-425A-A18E-8331A4ED9C67}">
      <dgm:prSet/>
      <dgm:spPr/>
      <dgm:t>
        <a:bodyPr/>
        <a:lstStyle/>
        <a:p>
          <a:endParaRPr lang="en-US"/>
        </a:p>
      </dgm:t>
    </dgm:pt>
    <dgm:pt modelId="{24E80365-B756-4641-BD0D-3B9BC2F02E5F}">
      <dgm:prSet/>
      <dgm:spPr/>
      <dgm:t>
        <a:bodyPr/>
        <a:lstStyle/>
        <a:p>
          <a:r>
            <a:rPr lang="fr-CA"/>
            <a:t>Rappel que les droits des usagers demeurent</a:t>
          </a:r>
          <a:endParaRPr lang="en-US"/>
        </a:p>
      </dgm:t>
    </dgm:pt>
    <dgm:pt modelId="{91D509F6-95C2-4B08-B815-11542E3E864B}" type="parTrans" cxnId="{F04F22F5-8FB6-47D6-8334-1CA0AD94C4D0}">
      <dgm:prSet/>
      <dgm:spPr/>
      <dgm:t>
        <a:bodyPr/>
        <a:lstStyle/>
        <a:p>
          <a:endParaRPr lang="en-US"/>
        </a:p>
      </dgm:t>
    </dgm:pt>
    <dgm:pt modelId="{46FB2AE6-B305-431F-B601-5A8210D55706}" type="sibTrans" cxnId="{F04F22F5-8FB6-47D6-8334-1CA0AD94C4D0}">
      <dgm:prSet/>
      <dgm:spPr/>
      <dgm:t>
        <a:bodyPr/>
        <a:lstStyle/>
        <a:p>
          <a:endParaRPr lang="en-US"/>
        </a:p>
      </dgm:t>
    </dgm:pt>
    <dgm:pt modelId="{FE07B21B-CD10-4BBD-97AE-1F14B5D290C5}">
      <dgm:prSet/>
      <dgm:spPr/>
      <dgm:t>
        <a:bodyPr/>
        <a:lstStyle/>
        <a:p>
          <a:r>
            <a:rPr lang="fr-CA"/>
            <a:t>Vous pouvez consulter les pages 108 à 110 pour les programmes offerts par les différents milieux, nous y reviendrons.</a:t>
          </a:r>
          <a:endParaRPr lang="en-US"/>
        </a:p>
      </dgm:t>
    </dgm:pt>
    <dgm:pt modelId="{0F217435-C44B-49BB-B05F-54B6EB8AFD27}" type="parTrans" cxnId="{E5E2339B-BDBF-42DD-A719-085DD3EEB46C}">
      <dgm:prSet/>
      <dgm:spPr/>
      <dgm:t>
        <a:bodyPr/>
        <a:lstStyle/>
        <a:p>
          <a:endParaRPr lang="en-US"/>
        </a:p>
      </dgm:t>
    </dgm:pt>
    <dgm:pt modelId="{CA80966E-1FA0-4720-8F84-9AEECD5B215F}" type="sibTrans" cxnId="{E5E2339B-BDBF-42DD-A719-085DD3EEB46C}">
      <dgm:prSet/>
      <dgm:spPr/>
      <dgm:t>
        <a:bodyPr/>
        <a:lstStyle/>
        <a:p>
          <a:endParaRPr lang="en-US"/>
        </a:p>
      </dgm:t>
    </dgm:pt>
    <dgm:pt modelId="{ED6818DD-0B6E-4760-86A1-83773BA71F64}" type="pres">
      <dgm:prSet presAssocID="{CF359828-C410-4E9D-A4A5-07C9D771A6A3}" presName="diagram" presStyleCnt="0">
        <dgm:presLayoutVars>
          <dgm:dir/>
          <dgm:resizeHandles val="exact"/>
        </dgm:presLayoutVars>
      </dgm:prSet>
      <dgm:spPr/>
    </dgm:pt>
    <dgm:pt modelId="{0811EC7A-0989-4E5E-B9D5-3DAC5FCB1A79}" type="pres">
      <dgm:prSet presAssocID="{B1C93C92-06EA-4C41-BBB4-B67EB94B4244}" presName="node" presStyleLbl="node1" presStyleIdx="0" presStyleCnt="8">
        <dgm:presLayoutVars>
          <dgm:bulletEnabled val="1"/>
        </dgm:presLayoutVars>
      </dgm:prSet>
      <dgm:spPr/>
    </dgm:pt>
    <dgm:pt modelId="{42A4EE59-C0D8-47A2-A400-02FADD5E385C}" type="pres">
      <dgm:prSet presAssocID="{781FF525-DA6D-4BE5-8386-0109E5B1E5DC}" presName="sibTrans" presStyleCnt="0"/>
      <dgm:spPr/>
    </dgm:pt>
    <dgm:pt modelId="{ECFDFB4C-AA65-44BA-AF56-A44B30DEA0BC}" type="pres">
      <dgm:prSet presAssocID="{F2CC6497-6B7F-4264-8D00-03F17B11D608}" presName="node" presStyleLbl="node1" presStyleIdx="1" presStyleCnt="8">
        <dgm:presLayoutVars>
          <dgm:bulletEnabled val="1"/>
        </dgm:presLayoutVars>
      </dgm:prSet>
      <dgm:spPr/>
    </dgm:pt>
    <dgm:pt modelId="{5C0C7254-2784-4A36-BF38-709D295FC44B}" type="pres">
      <dgm:prSet presAssocID="{28757903-F318-4C0E-95F0-40C7F69272E7}" presName="sibTrans" presStyleCnt="0"/>
      <dgm:spPr/>
    </dgm:pt>
    <dgm:pt modelId="{353A1DCD-284C-430D-89C0-1B80F7203288}" type="pres">
      <dgm:prSet presAssocID="{513E0859-D966-4062-B4A2-2973BFD4D6BF}" presName="node" presStyleLbl="node1" presStyleIdx="2" presStyleCnt="8">
        <dgm:presLayoutVars>
          <dgm:bulletEnabled val="1"/>
        </dgm:presLayoutVars>
      </dgm:prSet>
      <dgm:spPr/>
    </dgm:pt>
    <dgm:pt modelId="{7BAF6421-C1BB-4899-9CFC-E1322F7B2FA6}" type="pres">
      <dgm:prSet presAssocID="{8572E3B5-A344-478D-805E-8B241BC0547A}" presName="sibTrans" presStyleCnt="0"/>
      <dgm:spPr/>
    </dgm:pt>
    <dgm:pt modelId="{2BEF84E3-1E9D-44D0-AEE6-F5E28A8531E8}" type="pres">
      <dgm:prSet presAssocID="{B4A917C1-B90C-4F75-8AE5-C0459D6FAEC0}" presName="node" presStyleLbl="node1" presStyleIdx="3" presStyleCnt="8">
        <dgm:presLayoutVars>
          <dgm:bulletEnabled val="1"/>
        </dgm:presLayoutVars>
      </dgm:prSet>
      <dgm:spPr/>
    </dgm:pt>
    <dgm:pt modelId="{1C09E51E-0EB1-4714-9606-59598B0A31BF}" type="pres">
      <dgm:prSet presAssocID="{D12F195A-78BA-41E7-AD0C-B59CDB6947B9}" presName="sibTrans" presStyleCnt="0"/>
      <dgm:spPr/>
    </dgm:pt>
    <dgm:pt modelId="{D919883E-57CB-4480-BA4E-BA7C4C2E7056}" type="pres">
      <dgm:prSet presAssocID="{33C8165F-7CD6-4DE4-B782-3A720B6A10D1}" presName="node" presStyleLbl="node1" presStyleIdx="4" presStyleCnt="8">
        <dgm:presLayoutVars>
          <dgm:bulletEnabled val="1"/>
        </dgm:presLayoutVars>
      </dgm:prSet>
      <dgm:spPr/>
    </dgm:pt>
    <dgm:pt modelId="{F85E3349-60CE-4957-9ACC-F5ED496FC2F0}" type="pres">
      <dgm:prSet presAssocID="{C683EC6C-2866-4A28-A2D4-242E7B8DBC26}" presName="sibTrans" presStyleCnt="0"/>
      <dgm:spPr/>
    </dgm:pt>
    <dgm:pt modelId="{44F97F8B-B560-4059-B956-8F466E4342C0}" type="pres">
      <dgm:prSet presAssocID="{377044F7-9B8D-4ADE-876F-AB5C69BED8BD}" presName="node" presStyleLbl="node1" presStyleIdx="5" presStyleCnt="8">
        <dgm:presLayoutVars>
          <dgm:bulletEnabled val="1"/>
        </dgm:presLayoutVars>
      </dgm:prSet>
      <dgm:spPr/>
    </dgm:pt>
    <dgm:pt modelId="{F1A0D183-3AA0-4E84-83F0-B7E0B160C7BE}" type="pres">
      <dgm:prSet presAssocID="{D717D833-9FA8-4F6A-A21B-45BA1A8090BC}" presName="sibTrans" presStyleCnt="0"/>
      <dgm:spPr/>
    </dgm:pt>
    <dgm:pt modelId="{FD792FB1-F4AA-4EDD-92B9-5D29A91EB5E1}" type="pres">
      <dgm:prSet presAssocID="{24E80365-B756-4641-BD0D-3B9BC2F02E5F}" presName="node" presStyleLbl="node1" presStyleIdx="6" presStyleCnt="8">
        <dgm:presLayoutVars>
          <dgm:bulletEnabled val="1"/>
        </dgm:presLayoutVars>
      </dgm:prSet>
      <dgm:spPr/>
    </dgm:pt>
    <dgm:pt modelId="{DE4C4584-DD4E-47EA-8214-AE912CB098F7}" type="pres">
      <dgm:prSet presAssocID="{46FB2AE6-B305-431F-B601-5A8210D55706}" presName="sibTrans" presStyleCnt="0"/>
      <dgm:spPr/>
    </dgm:pt>
    <dgm:pt modelId="{31A54FFB-2C55-40D8-809F-EF67C58D2526}" type="pres">
      <dgm:prSet presAssocID="{FE07B21B-CD10-4BBD-97AE-1F14B5D290C5}" presName="node" presStyleLbl="node1" presStyleIdx="7" presStyleCnt="8">
        <dgm:presLayoutVars>
          <dgm:bulletEnabled val="1"/>
        </dgm:presLayoutVars>
      </dgm:prSet>
      <dgm:spPr/>
    </dgm:pt>
  </dgm:ptLst>
  <dgm:cxnLst>
    <dgm:cxn modelId="{CEF8B140-64CB-4326-ADB0-9871211A2BB3}" type="presOf" srcId="{24E80365-B756-4641-BD0D-3B9BC2F02E5F}" destId="{FD792FB1-F4AA-4EDD-92B9-5D29A91EB5E1}" srcOrd="0" destOrd="0" presId="urn:microsoft.com/office/officeart/2005/8/layout/default"/>
    <dgm:cxn modelId="{90582B63-6D06-4234-8870-96884F77D3EC}" type="presOf" srcId="{B1C93C92-06EA-4C41-BBB4-B67EB94B4244}" destId="{0811EC7A-0989-4E5E-B9D5-3DAC5FCB1A79}" srcOrd="0" destOrd="0" presId="urn:microsoft.com/office/officeart/2005/8/layout/default"/>
    <dgm:cxn modelId="{D1A1FB44-9132-43FA-98BD-48B9EFF4C54F}" type="presOf" srcId="{FE07B21B-CD10-4BBD-97AE-1F14B5D290C5}" destId="{31A54FFB-2C55-40D8-809F-EF67C58D2526}" srcOrd="0" destOrd="0" presId="urn:microsoft.com/office/officeart/2005/8/layout/default"/>
    <dgm:cxn modelId="{E5ED6269-3914-45A5-BA4D-1691A3D17AAF}" srcId="{CF359828-C410-4E9D-A4A5-07C9D771A6A3}" destId="{B1C93C92-06EA-4C41-BBB4-B67EB94B4244}" srcOrd="0" destOrd="0" parTransId="{65D41925-516D-4CB6-B1A6-1D545CC2D5CF}" sibTransId="{781FF525-DA6D-4BE5-8386-0109E5B1E5DC}"/>
    <dgm:cxn modelId="{AA73D792-750E-45CE-AFDD-A791EA583574}" type="presOf" srcId="{377044F7-9B8D-4ADE-876F-AB5C69BED8BD}" destId="{44F97F8B-B560-4059-B956-8F466E4342C0}" srcOrd="0" destOrd="0" presId="urn:microsoft.com/office/officeart/2005/8/layout/default"/>
    <dgm:cxn modelId="{A24C2494-C273-401D-AD4F-4DE0926F822B}" srcId="{CF359828-C410-4E9D-A4A5-07C9D771A6A3}" destId="{B4A917C1-B90C-4F75-8AE5-C0459D6FAEC0}" srcOrd="3" destOrd="0" parTransId="{10072F04-1BC5-4893-9B39-5F11852BB81B}" sibTransId="{D12F195A-78BA-41E7-AD0C-B59CDB6947B9}"/>
    <dgm:cxn modelId="{E5E2339B-BDBF-42DD-A719-085DD3EEB46C}" srcId="{CF359828-C410-4E9D-A4A5-07C9D771A6A3}" destId="{FE07B21B-CD10-4BBD-97AE-1F14B5D290C5}" srcOrd="7" destOrd="0" parTransId="{0F217435-C44B-49BB-B05F-54B6EB8AFD27}" sibTransId="{CA80966E-1FA0-4720-8F84-9AEECD5B215F}"/>
    <dgm:cxn modelId="{9A6A419B-9FAE-4B50-A744-62E9A2720138}" srcId="{CF359828-C410-4E9D-A4A5-07C9D771A6A3}" destId="{33C8165F-7CD6-4DE4-B782-3A720B6A10D1}" srcOrd="4" destOrd="0" parTransId="{09961B86-8B25-4F7B-9EF5-519BCA2EE709}" sibTransId="{C683EC6C-2866-4A28-A2D4-242E7B8DBC26}"/>
    <dgm:cxn modelId="{9BD68EA7-61B6-4844-BD87-22DF07D2D69A}" srcId="{CF359828-C410-4E9D-A4A5-07C9D771A6A3}" destId="{F2CC6497-6B7F-4264-8D00-03F17B11D608}" srcOrd="1" destOrd="0" parTransId="{A12CAC20-2C74-4B0B-8DD0-D3ED226D2303}" sibTransId="{28757903-F318-4C0E-95F0-40C7F69272E7}"/>
    <dgm:cxn modelId="{D2C663B4-BA3E-417B-A6BE-418AD1AC3C51}" type="presOf" srcId="{33C8165F-7CD6-4DE4-B782-3A720B6A10D1}" destId="{D919883E-57CB-4480-BA4E-BA7C4C2E7056}" srcOrd="0" destOrd="0" presId="urn:microsoft.com/office/officeart/2005/8/layout/default"/>
    <dgm:cxn modelId="{A7F072B4-053A-425A-A18E-8331A4ED9C67}" srcId="{CF359828-C410-4E9D-A4A5-07C9D771A6A3}" destId="{377044F7-9B8D-4ADE-876F-AB5C69BED8BD}" srcOrd="5" destOrd="0" parTransId="{B8845BF0-535B-4957-B01C-2FC64E9DCE6E}" sibTransId="{D717D833-9FA8-4F6A-A21B-45BA1A8090BC}"/>
    <dgm:cxn modelId="{63A8C2D6-974C-41D3-BD61-0DB7CE700422}" srcId="{CF359828-C410-4E9D-A4A5-07C9D771A6A3}" destId="{513E0859-D966-4062-B4A2-2973BFD4D6BF}" srcOrd="2" destOrd="0" parTransId="{1192FD73-3DEC-4E4B-8DC0-2EC1C03F2420}" sibTransId="{8572E3B5-A344-478D-805E-8B241BC0547A}"/>
    <dgm:cxn modelId="{5FEBB3D8-D43E-48D3-8639-668DB551CBE7}" type="presOf" srcId="{F2CC6497-6B7F-4264-8D00-03F17B11D608}" destId="{ECFDFB4C-AA65-44BA-AF56-A44B30DEA0BC}" srcOrd="0" destOrd="0" presId="urn:microsoft.com/office/officeart/2005/8/layout/default"/>
    <dgm:cxn modelId="{95BE84D9-9673-4A6B-8F6A-1176C6A5B982}" type="presOf" srcId="{CF359828-C410-4E9D-A4A5-07C9D771A6A3}" destId="{ED6818DD-0B6E-4760-86A1-83773BA71F64}" srcOrd="0" destOrd="0" presId="urn:microsoft.com/office/officeart/2005/8/layout/default"/>
    <dgm:cxn modelId="{E6B3AEEA-8646-4969-8F03-195E88A4938E}" type="presOf" srcId="{B4A917C1-B90C-4F75-8AE5-C0459D6FAEC0}" destId="{2BEF84E3-1E9D-44D0-AEE6-F5E28A8531E8}" srcOrd="0" destOrd="0" presId="urn:microsoft.com/office/officeart/2005/8/layout/default"/>
    <dgm:cxn modelId="{6E0436EF-54BC-42F3-90D3-52EF10553B16}" type="presOf" srcId="{513E0859-D966-4062-B4A2-2973BFD4D6BF}" destId="{353A1DCD-284C-430D-89C0-1B80F7203288}" srcOrd="0" destOrd="0" presId="urn:microsoft.com/office/officeart/2005/8/layout/default"/>
    <dgm:cxn modelId="{F04F22F5-8FB6-47D6-8334-1CA0AD94C4D0}" srcId="{CF359828-C410-4E9D-A4A5-07C9D771A6A3}" destId="{24E80365-B756-4641-BD0D-3B9BC2F02E5F}" srcOrd="6" destOrd="0" parTransId="{91D509F6-95C2-4B08-B815-11542E3E864B}" sibTransId="{46FB2AE6-B305-431F-B601-5A8210D55706}"/>
    <dgm:cxn modelId="{899984F2-4E6D-4D9C-9C66-4ACE57F658D6}" type="presParOf" srcId="{ED6818DD-0B6E-4760-86A1-83773BA71F64}" destId="{0811EC7A-0989-4E5E-B9D5-3DAC5FCB1A79}" srcOrd="0" destOrd="0" presId="urn:microsoft.com/office/officeart/2005/8/layout/default"/>
    <dgm:cxn modelId="{F92D397E-C31A-4116-8662-C92082C5D74E}" type="presParOf" srcId="{ED6818DD-0B6E-4760-86A1-83773BA71F64}" destId="{42A4EE59-C0D8-47A2-A400-02FADD5E385C}" srcOrd="1" destOrd="0" presId="urn:microsoft.com/office/officeart/2005/8/layout/default"/>
    <dgm:cxn modelId="{A494FA8A-B794-4765-B98C-3AC31D9F25E6}" type="presParOf" srcId="{ED6818DD-0B6E-4760-86A1-83773BA71F64}" destId="{ECFDFB4C-AA65-44BA-AF56-A44B30DEA0BC}" srcOrd="2" destOrd="0" presId="urn:microsoft.com/office/officeart/2005/8/layout/default"/>
    <dgm:cxn modelId="{CADE1D5C-3697-4A92-9761-EE3E4747D031}" type="presParOf" srcId="{ED6818DD-0B6E-4760-86A1-83773BA71F64}" destId="{5C0C7254-2784-4A36-BF38-709D295FC44B}" srcOrd="3" destOrd="0" presId="urn:microsoft.com/office/officeart/2005/8/layout/default"/>
    <dgm:cxn modelId="{AB0E12D8-0D31-489B-AE2C-0160F3787C09}" type="presParOf" srcId="{ED6818DD-0B6E-4760-86A1-83773BA71F64}" destId="{353A1DCD-284C-430D-89C0-1B80F7203288}" srcOrd="4" destOrd="0" presId="urn:microsoft.com/office/officeart/2005/8/layout/default"/>
    <dgm:cxn modelId="{5F20CF97-B411-4CD3-AF0F-23ABF050D468}" type="presParOf" srcId="{ED6818DD-0B6E-4760-86A1-83773BA71F64}" destId="{7BAF6421-C1BB-4899-9CFC-E1322F7B2FA6}" srcOrd="5" destOrd="0" presId="urn:microsoft.com/office/officeart/2005/8/layout/default"/>
    <dgm:cxn modelId="{9A9FBA22-E82D-4BD0-A739-B8D1021B2D6A}" type="presParOf" srcId="{ED6818DD-0B6E-4760-86A1-83773BA71F64}" destId="{2BEF84E3-1E9D-44D0-AEE6-F5E28A8531E8}" srcOrd="6" destOrd="0" presId="urn:microsoft.com/office/officeart/2005/8/layout/default"/>
    <dgm:cxn modelId="{5C1D94D9-CF2B-4BF0-9988-9D0C6E4B171D}" type="presParOf" srcId="{ED6818DD-0B6E-4760-86A1-83773BA71F64}" destId="{1C09E51E-0EB1-4714-9606-59598B0A31BF}" srcOrd="7" destOrd="0" presId="urn:microsoft.com/office/officeart/2005/8/layout/default"/>
    <dgm:cxn modelId="{7EEDAFA9-AB66-460C-8047-2D47DB6CF91B}" type="presParOf" srcId="{ED6818DD-0B6E-4760-86A1-83773BA71F64}" destId="{D919883E-57CB-4480-BA4E-BA7C4C2E7056}" srcOrd="8" destOrd="0" presId="urn:microsoft.com/office/officeart/2005/8/layout/default"/>
    <dgm:cxn modelId="{83FC7F1A-EB63-4EE0-805D-A5C419A56E6B}" type="presParOf" srcId="{ED6818DD-0B6E-4760-86A1-83773BA71F64}" destId="{F85E3349-60CE-4957-9ACC-F5ED496FC2F0}" srcOrd="9" destOrd="0" presId="urn:microsoft.com/office/officeart/2005/8/layout/default"/>
    <dgm:cxn modelId="{FE0A9A42-EF41-4389-B144-D49409D86B14}" type="presParOf" srcId="{ED6818DD-0B6E-4760-86A1-83773BA71F64}" destId="{44F97F8B-B560-4059-B956-8F466E4342C0}" srcOrd="10" destOrd="0" presId="urn:microsoft.com/office/officeart/2005/8/layout/default"/>
    <dgm:cxn modelId="{614100D0-BDCE-4338-8991-F41FE5795199}" type="presParOf" srcId="{ED6818DD-0B6E-4760-86A1-83773BA71F64}" destId="{F1A0D183-3AA0-4E84-83F0-B7E0B160C7BE}" srcOrd="11" destOrd="0" presId="urn:microsoft.com/office/officeart/2005/8/layout/default"/>
    <dgm:cxn modelId="{6133BA4E-89F0-4D76-93D0-79513E872ACD}" type="presParOf" srcId="{ED6818DD-0B6E-4760-86A1-83773BA71F64}" destId="{FD792FB1-F4AA-4EDD-92B9-5D29A91EB5E1}" srcOrd="12" destOrd="0" presId="urn:microsoft.com/office/officeart/2005/8/layout/default"/>
    <dgm:cxn modelId="{11BF38EC-16CD-417F-853A-FCB5C18858E1}" type="presParOf" srcId="{ED6818DD-0B6E-4760-86A1-83773BA71F64}" destId="{DE4C4584-DD4E-47EA-8214-AE912CB098F7}" srcOrd="13" destOrd="0" presId="urn:microsoft.com/office/officeart/2005/8/layout/default"/>
    <dgm:cxn modelId="{1CAE1901-8E2C-4745-8B48-9803CFDC93CA}" type="presParOf" srcId="{ED6818DD-0B6E-4760-86A1-83773BA71F64}" destId="{31A54FFB-2C55-40D8-809F-EF67C58D252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20115-B4BF-4078-BF0A-6F9951FA471D}">
      <dsp:nvSpPr>
        <dsp:cNvPr id="0" name=""/>
        <dsp:cNvSpPr/>
      </dsp:nvSpPr>
      <dsp:spPr>
        <a:xfrm>
          <a:off x="0" y="13141"/>
          <a:ext cx="7105481" cy="1967940"/>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defRPr cap="all"/>
          </a:pPr>
          <a:r>
            <a:rPr lang="en-US" sz="2900" kern="1200"/>
            <a:t>C'est une </a:t>
          </a:r>
          <a:r>
            <a:rPr lang="en-US" sz="2900" b="1" kern="1200"/>
            <a:t>loi d'exception</a:t>
          </a:r>
          <a:r>
            <a:rPr lang="en-US" sz="2900" kern="1200"/>
            <a:t>, qui vient compléter les articles 32 à 34 du CcQ sur le respect des droits de l'enfant.</a:t>
          </a:r>
        </a:p>
      </dsp:txBody>
      <dsp:txXfrm>
        <a:off x="96067" y="109208"/>
        <a:ext cx="6913347" cy="1775806"/>
      </dsp:txXfrm>
    </dsp:sp>
    <dsp:sp modelId="{145F59DC-E63D-40B5-BCBB-D060672AEB2B}">
      <dsp:nvSpPr>
        <dsp:cNvPr id="0" name=""/>
        <dsp:cNvSpPr/>
      </dsp:nvSpPr>
      <dsp:spPr>
        <a:xfrm>
          <a:off x="0" y="2064601"/>
          <a:ext cx="7105481" cy="1967940"/>
        </a:xfrm>
        <a:prstGeom prst="roundRect">
          <a:avLst/>
        </a:prstGeom>
        <a:gradFill rotWithShape="0">
          <a:gsLst>
            <a:gs pos="0">
              <a:schemeClr val="accent5">
                <a:hueOff val="1318709"/>
                <a:satOff val="-9404"/>
                <a:lumOff val="-17059"/>
                <a:alphaOff val="0"/>
                <a:tint val="98000"/>
                <a:lumMod val="110000"/>
              </a:schemeClr>
            </a:gs>
            <a:gs pos="84000">
              <a:schemeClr val="accent5">
                <a:hueOff val="1318709"/>
                <a:satOff val="-9404"/>
                <a:lumOff val="-17059"/>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defRPr cap="all"/>
          </a:pPr>
          <a:r>
            <a:rPr lang="en-US" sz="2900" kern="1200"/>
            <a:t>Qu'est-ce que cela veut dire concrètement?</a:t>
          </a:r>
        </a:p>
      </dsp:txBody>
      <dsp:txXfrm>
        <a:off x="96067" y="2160668"/>
        <a:ext cx="6913347" cy="17758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7994F-D201-41F4-987C-E16BFE7BE7A6}">
      <dsp:nvSpPr>
        <dsp:cNvPr id="0" name=""/>
        <dsp:cNvSpPr/>
      </dsp:nvSpPr>
      <dsp:spPr>
        <a:xfrm>
          <a:off x="581501" y="2044"/>
          <a:ext cx="2779811" cy="166788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C’est une loi d’</a:t>
          </a:r>
          <a:r>
            <a:rPr lang="en-CA" sz="2000" b="1" kern="1200"/>
            <a:t>exception</a:t>
          </a:r>
          <a:r>
            <a:rPr lang="en-CA" sz="2000" kern="1200"/>
            <a:t>: autant que possible on dirige vers la LSSSS et on </a:t>
          </a:r>
          <a:r>
            <a:rPr lang="en-CA" sz="2000" b="1" kern="1200"/>
            <a:t>réfère </a:t>
          </a:r>
          <a:r>
            <a:rPr lang="en-CA" sz="2000" kern="1200"/>
            <a:t>à des organismes de soutien;</a:t>
          </a:r>
          <a:endParaRPr lang="en-US" sz="2000" kern="1200"/>
        </a:p>
      </dsp:txBody>
      <dsp:txXfrm>
        <a:off x="581501" y="2044"/>
        <a:ext cx="2779811" cy="1667887"/>
      </dsp:txXfrm>
    </dsp:sp>
    <dsp:sp modelId="{70AAE041-9124-43BF-837D-2C180DEBBF8F}">
      <dsp:nvSpPr>
        <dsp:cNvPr id="0" name=""/>
        <dsp:cNvSpPr/>
      </dsp:nvSpPr>
      <dsp:spPr>
        <a:xfrm>
          <a:off x="3639294" y="2044"/>
          <a:ext cx="2779811" cy="166788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t>Il fait reconnaitre les motifs de compromission et de compromission possibles;</a:t>
          </a:r>
          <a:endParaRPr lang="en-US" sz="2000" kern="1200"/>
        </a:p>
      </dsp:txBody>
      <dsp:txXfrm>
        <a:off x="3639294" y="2044"/>
        <a:ext cx="2779811" cy="1667887"/>
      </dsp:txXfrm>
    </dsp:sp>
    <dsp:sp modelId="{D58DBDF8-F92A-45A7-9EFE-A5E8229ACBEB}">
      <dsp:nvSpPr>
        <dsp:cNvPr id="0" name=""/>
        <dsp:cNvSpPr/>
      </dsp:nvSpPr>
      <dsp:spPr>
        <a:xfrm>
          <a:off x="6697087" y="2044"/>
          <a:ext cx="2779811" cy="1667887"/>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t>L’obligation légale versus morale de signaler;</a:t>
          </a:r>
          <a:endParaRPr lang="en-US" sz="2000" kern="1200"/>
        </a:p>
      </dsp:txBody>
      <dsp:txXfrm>
        <a:off x="6697087" y="2044"/>
        <a:ext cx="2779811" cy="1667887"/>
      </dsp:txXfrm>
    </dsp:sp>
    <dsp:sp modelId="{DA781DFE-C682-430D-9D61-8B8A39C8A2CB}">
      <dsp:nvSpPr>
        <dsp:cNvPr id="0" name=""/>
        <dsp:cNvSpPr/>
      </dsp:nvSpPr>
      <dsp:spPr>
        <a:xfrm>
          <a:off x="581501" y="1947913"/>
          <a:ext cx="2779811" cy="1667887"/>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t>Les étapes du signalement</a:t>
          </a:r>
          <a:endParaRPr lang="en-US" sz="2000" kern="1200"/>
        </a:p>
      </dsp:txBody>
      <dsp:txXfrm>
        <a:off x="581501" y="1947913"/>
        <a:ext cx="2779811" cy="1667887"/>
      </dsp:txXfrm>
    </dsp:sp>
    <dsp:sp modelId="{6C62D1D8-6315-40E1-BA26-52CC317697E4}">
      <dsp:nvSpPr>
        <dsp:cNvPr id="0" name=""/>
        <dsp:cNvSpPr/>
      </dsp:nvSpPr>
      <dsp:spPr>
        <a:xfrm>
          <a:off x="3639294" y="1947913"/>
          <a:ext cx="2779811" cy="1667887"/>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t>Si le signalement n’est pas retenu: on réfère à la LSSSS</a:t>
          </a:r>
          <a:endParaRPr lang="en-US" sz="2000" kern="1200"/>
        </a:p>
      </dsp:txBody>
      <dsp:txXfrm>
        <a:off x="3639294" y="1947913"/>
        <a:ext cx="2779811" cy="1667887"/>
      </dsp:txXfrm>
    </dsp:sp>
    <dsp:sp modelId="{73E0095D-7AE5-469F-B9DF-D2793E29EA22}">
      <dsp:nvSpPr>
        <dsp:cNvPr id="0" name=""/>
        <dsp:cNvSpPr/>
      </dsp:nvSpPr>
      <dsp:spPr>
        <a:xfrm>
          <a:off x="6697087" y="1947913"/>
          <a:ext cx="2779811" cy="166788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t>On signale POUR un enfant et non CONTRE un parent.</a:t>
          </a:r>
          <a:endParaRPr lang="en-US" sz="2000" kern="1200"/>
        </a:p>
      </dsp:txBody>
      <dsp:txXfrm>
        <a:off x="6697087" y="1947913"/>
        <a:ext cx="2779811" cy="1667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2ED78-B87A-4044-94EF-9D7BCED89C52}">
      <dsp:nvSpPr>
        <dsp:cNvPr id="0" name=""/>
        <dsp:cNvSpPr/>
      </dsp:nvSpPr>
      <dsp:spPr>
        <a:xfrm>
          <a:off x="0" y="62625"/>
          <a:ext cx="7012370" cy="14742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a:t>Aux enfants de la naissance à moins de 18 ans dont la situation compromet leur sécurité ou leur développement. </a:t>
          </a:r>
          <a:endParaRPr lang="en-US" sz="2800" kern="1200"/>
        </a:p>
      </dsp:txBody>
      <dsp:txXfrm>
        <a:off x="71965" y="134590"/>
        <a:ext cx="6868440" cy="1330270"/>
      </dsp:txXfrm>
    </dsp:sp>
    <dsp:sp modelId="{6381295B-7697-488C-90B0-C9703F3F4C25}">
      <dsp:nvSpPr>
        <dsp:cNvPr id="0" name=""/>
        <dsp:cNvSpPr/>
      </dsp:nvSpPr>
      <dsp:spPr>
        <a:xfrm>
          <a:off x="0" y="1617465"/>
          <a:ext cx="7012370" cy="1474200"/>
        </a:xfrm>
        <a:prstGeom prst="roundRect">
          <a:avLst/>
        </a:prstGeom>
        <a:gradFill rotWithShape="0">
          <a:gsLst>
            <a:gs pos="0">
              <a:schemeClr val="accent2">
                <a:hueOff val="595867"/>
                <a:satOff val="3457"/>
                <a:lumOff val="3432"/>
                <a:alphaOff val="0"/>
                <a:tint val="98000"/>
                <a:lumMod val="110000"/>
              </a:schemeClr>
            </a:gs>
            <a:gs pos="84000">
              <a:schemeClr val="accent2">
                <a:hueOff val="595867"/>
                <a:satOff val="3457"/>
                <a:lumOff val="343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a:t>Aux parents qui ne prennent pas les moyens nécessaires ou sont incapables de protéger leurs enfants</a:t>
          </a:r>
          <a:endParaRPr lang="en-US" sz="2800" kern="1200"/>
        </a:p>
      </dsp:txBody>
      <dsp:txXfrm>
        <a:off x="71965" y="1689430"/>
        <a:ext cx="6868440" cy="1330270"/>
      </dsp:txXfrm>
    </dsp:sp>
    <dsp:sp modelId="{87F3E0AE-F215-44A3-8FD8-3B286C8740A0}">
      <dsp:nvSpPr>
        <dsp:cNvPr id="0" name=""/>
        <dsp:cNvSpPr/>
      </dsp:nvSpPr>
      <dsp:spPr>
        <a:xfrm>
          <a:off x="0" y="3172305"/>
          <a:ext cx="7012370" cy="147420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a:t>Doit être en situation de compromission au sens de la loi (sinon LSSSS)</a:t>
          </a:r>
          <a:endParaRPr lang="en-US" sz="2800" kern="1200"/>
        </a:p>
      </dsp:txBody>
      <dsp:txXfrm>
        <a:off x="71965" y="3244270"/>
        <a:ext cx="6868440" cy="1330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1C7A7-E2AD-408B-A528-EEC8A074019A}">
      <dsp:nvSpPr>
        <dsp:cNvPr id="0" name=""/>
        <dsp:cNvSpPr/>
      </dsp:nvSpPr>
      <dsp:spPr>
        <a:xfrm>
          <a:off x="0" y="470505"/>
          <a:ext cx="7012370" cy="1221479"/>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38.1 A: S</a:t>
          </a:r>
          <a:r>
            <a:rPr lang="fr-CA" sz="1800" kern="1200"/>
            <a:t>’il quitte sans autorisation son propre foyer, une famille d’accueil ou une installation maintenue par un établissement qui exploite un centre de réadaptation ou un centre hospitalier alors que sa situation n’est pas prise en charge par le directeur de la protection de la jeunesse</a:t>
          </a:r>
          <a:endParaRPr lang="en-US" sz="1800" kern="1200"/>
        </a:p>
      </dsp:txBody>
      <dsp:txXfrm>
        <a:off x="59628" y="530133"/>
        <a:ext cx="6893114" cy="1102223"/>
      </dsp:txXfrm>
    </dsp:sp>
    <dsp:sp modelId="{51706E76-0C6C-4232-BCB9-95C07AC139BC}">
      <dsp:nvSpPr>
        <dsp:cNvPr id="0" name=""/>
        <dsp:cNvSpPr/>
      </dsp:nvSpPr>
      <dsp:spPr>
        <a:xfrm>
          <a:off x="0" y="1743825"/>
          <a:ext cx="7012370" cy="1221479"/>
        </a:xfrm>
        <a:prstGeom prst="roundRect">
          <a:avLst/>
        </a:prstGeom>
        <a:gradFill rotWithShape="0">
          <a:gsLst>
            <a:gs pos="0">
              <a:schemeClr val="accent2">
                <a:hueOff val="595867"/>
                <a:satOff val="3457"/>
                <a:lumOff val="3432"/>
                <a:alphaOff val="0"/>
                <a:tint val="98000"/>
                <a:lumMod val="110000"/>
              </a:schemeClr>
            </a:gs>
            <a:gs pos="84000">
              <a:schemeClr val="accent2">
                <a:hueOff val="595867"/>
                <a:satOff val="3457"/>
                <a:lumOff val="343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a:t>38.1 C: </a:t>
          </a:r>
          <a:r>
            <a:rPr lang="fr-CA" sz="1800" i="1" kern="1200"/>
            <a:t>Si ses parents ne s’acquittent pas des obligations de soin, d’entretien et d’éducation qu’ils ont à l’égard de leur enfant ou ne s’en occupent pas d’une façon stable, alors qu’il est confié à un établissement ou à une famille d’accueil depuis un an</a:t>
          </a:r>
          <a:endParaRPr lang="en-US" sz="1800" kern="1200"/>
        </a:p>
      </dsp:txBody>
      <dsp:txXfrm>
        <a:off x="59628" y="1803453"/>
        <a:ext cx="6893114" cy="1102223"/>
      </dsp:txXfrm>
    </dsp:sp>
    <dsp:sp modelId="{466FE5D8-AB94-4246-BF93-F1DBD0E22AA6}">
      <dsp:nvSpPr>
        <dsp:cNvPr id="0" name=""/>
        <dsp:cNvSpPr/>
      </dsp:nvSpPr>
      <dsp:spPr>
        <a:xfrm>
          <a:off x="0" y="3017145"/>
          <a:ext cx="7012370" cy="1221479"/>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kern="1200"/>
            <a:t>Le 38.1 B a été replacé dans négligence éducative</a:t>
          </a:r>
          <a:endParaRPr lang="en-US" sz="1800" kern="1200"/>
        </a:p>
      </dsp:txBody>
      <dsp:txXfrm>
        <a:off x="59628" y="3076773"/>
        <a:ext cx="6893114" cy="1102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3DC36-82D5-4932-989F-5B29207FD83B}">
      <dsp:nvSpPr>
        <dsp:cNvPr id="0" name=""/>
        <dsp:cNvSpPr/>
      </dsp:nvSpPr>
      <dsp:spPr>
        <a:xfrm>
          <a:off x="0" y="234525"/>
          <a:ext cx="7012370" cy="1003860"/>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A" sz="2600" kern="1200"/>
            <a:t>La LPJ ne peut intervenir avant la naissance de l’enfant</a:t>
          </a:r>
          <a:endParaRPr lang="en-US" sz="2600" kern="1200"/>
        </a:p>
      </dsp:txBody>
      <dsp:txXfrm>
        <a:off x="49004" y="283529"/>
        <a:ext cx="6914362" cy="905852"/>
      </dsp:txXfrm>
    </dsp:sp>
    <dsp:sp modelId="{BC3BF5CB-EBB1-4F8A-B716-0F3D11470DDA}">
      <dsp:nvSpPr>
        <dsp:cNvPr id="0" name=""/>
        <dsp:cNvSpPr/>
      </dsp:nvSpPr>
      <dsp:spPr>
        <a:xfrm>
          <a:off x="0" y="1313265"/>
          <a:ext cx="7012370" cy="1003860"/>
        </a:xfrm>
        <a:prstGeom prst="roundRect">
          <a:avLst/>
        </a:prstGeom>
        <a:gradFill rotWithShape="0">
          <a:gsLst>
            <a:gs pos="0">
              <a:schemeClr val="accent5">
                <a:hueOff val="439570"/>
                <a:satOff val="-3135"/>
                <a:lumOff val="-5686"/>
                <a:alphaOff val="0"/>
                <a:tint val="98000"/>
                <a:lumMod val="110000"/>
              </a:schemeClr>
            </a:gs>
            <a:gs pos="84000">
              <a:schemeClr val="accent5">
                <a:hueOff val="439570"/>
                <a:satOff val="-3135"/>
                <a:lumOff val="-568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A" sz="2600" kern="1200"/>
            <a:t>La LSSSS peut être mise à contribution pour aider la mère (sensibilisation, information, soutien)</a:t>
          </a:r>
          <a:endParaRPr lang="en-US" sz="2600" kern="1200"/>
        </a:p>
      </dsp:txBody>
      <dsp:txXfrm>
        <a:off x="49004" y="1362269"/>
        <a:ext cx="6914362" cy="905852"/>
      </dsp:txXfrm>
    </dsp:sp>
    <dsp:sp modelId="{4D7C11F1-099C-4E67-90FA-A7EA31F02785}">
      <dsp:nvSpPr>
        <dsp:cNvPr id="0" name=""/>
        <dsp:cNvSpPr/>
      </dsp:nvSpPr>
      <dsp:spPr>
        <a:xfrm>
          <a:off x="0" y="2392005"/>
          <a:ext cx="7012370" cy="1003860"/>
        </a:xfrm>
        <a:prstGeom prst="roundRect">
          <a:avLst/>
        </a:prstGeom>
        <a:gradFill rotWithShape="0">
          <a:gsLst>
            <a:gs pos="0">
              <a:schemeClr val="accent5">
                <a:hueOff val="879139"/>
                <a:satOff val="-6269"/>
                <a:lumOff val="-11373"/>
                <a:alphaOff val="0"/>
                <a:tint val="98000"/>
                <a:lumMod val="110000"/>
              </a:schemeClr>
            </a:gs>
            <a:gs pos="84000">
              <a:schemeClr val="accent5">
                <a:hueOff val="879139"/>
                <a:satOff val="-6269"/>
                <a:lumOff val="-1137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A" sz="2600" kern="1200"/>
            <a:t>Une alerte bébé est enclenchée et envoyée dans les hôpitaux. </a:t>
          </a:r>
          <a:endParaRPr lang="en-US" sz="2600" kern="1200"/>
        </a:p>
      </dsp:txBody>
      <dsp:txXfrm>
        <a:off x="49004" y="2441009"/>
        <a:ext cx="6914362" cy="905852"/>
      </dsp:txXfrm>
    </dsp:sp>
    <dsp:sp modelId="{CB89573F-9776-44A3-B294-2F29D8700A3B}">
      <dsp:nvSpPr>
        <dsp:cNvPr id="0" name=""/>
        <dsp:cNvSpPr/>
      </dsp:nvSpPr>
      <dsp:spPr>
        <a:xfrm>
          <a:off x="0" y="3470745"/>
          <a:ext cx="7012370" cy="1003860"/>
        </a:xfrm>
        <a:prstGeom prst="roundRect">
          <a:avLst/>
        </a:prstGeom>
        <a:gradFill rotWithShape="0">
          <a:gsLst>
            <a:gs pos="0">
              <a:schemeClr val="accent5">
                <a:hueOff val="1318709"/>
                <a:satOff val="-9404"/>
                <a:lumOff val="-17059"/>
                <a:alphaOff val="0"/>
                <a:tint val="98000"/>
                <a:lumMod val="110000"/>
              </a:schemeClr>
            </a:gs>
            <a:gs pos="84000">
              <a:schemeClr val="accent5">
                <a:hueOff val="1318709"/>
                <a:satOff val="-9404"/>
                <a:lumOff val="-17059"/>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A" sz="2600" kern="1200"/>
            <a:t>À la naissance, une évaluation de la situation sera effectuée et l’intervention en LPJ pourra débuter</a:t>
          </a:r>
          <a:endParaRPr lang="en-US" sz="2600" kern="1200"/>
        </a:p>
      </dsp:txBody>
      <dsp:txXfrm>
        <a:off x="49004" y="3519749"/>
        <a:ext cx="6914362" cy="905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EB6EE-3125-4A9D-AE65-816D7103BDE5}">
      <dsp:nvSpPr>
        <dsp:cNvPr id="0" name=""/>
        <dsp:cNvSpPr/>
      </dsp:nvSpPr>
      <dsp:spPr>
        <a:xfrm>
          <a:off x="0" y="0"/>
          <a:ext cx="9375457" cy="1341215"/>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Tout le monde </a:t>
          </a:r>
          <a:r>
            <a:rPr lang="en-US" sz="2100" kern="1200" dirty="0" err="1"/>
            <a:t>peut</a:t>
          </a:r>
          <a:r>
            <a:rPr lang="en-US" sz="2100" kern="1200" dirty="0"/>
            <a:t> faire un </a:t>
          </a:r>
          <a:r>
            <a:rPr lang="en-US" sz="2100" kern="1200" dirty="0" err="1"/>
            <a:t>signalement</a:t>
          </a:r>
          <a:r>
            <a:rPr lang="en-US" sz="2100" kern="1200" dirty="0"/>
            <a:t>, </a:t>
          </a:r>
          <a:r>
            <a:rPr lang="en-US" sz="2100" kern="1200" dirty="0" err="1"/>
            <a:t>mais</a:t>
          </a:r>
          <a:r>
            <a:rPr lang="en-US" sz="2100" kern="1200" dirty="0"/>
            <a:t> il </a:t>
          </a:r>
          <a:r>
            <a:rPr lang="en-US" sz="2100" kern="1200" dirty="0" err="1"/>
            <a:t>existe</a:t>
          </a:r>
          <a:r>
            <a:rPr lang="en-US" sz="2100" kern="1200" dirty="0"/>
            <a:t> des </a:t>
          </a:r>
          <a:r>
            <a:rPr lang="en-US" sz="2100" kern="1200" dirty="0" err="1"/>
            <a:t>balises</a:t>
          </a:r>
          <a:r>
            <a:rPr lang="en-US" sz="2100" kern="1200" dirty="0"/>
            <a:t> pour </a:t>
          </a:r>
          <a:r>
            <a:rPr lang="en-US" sz="2100" kern="1200" dirty="0" err="1"/>
            <a:t>l'obligation</a:t>
          </a:r>
          <a:r>
            <a:rPr lang="en-US" sz="2100" kern="1200" dirty="0"/>
            <a:t> </a:t>
          </a:r>
          <a:r>
            <a:rPr lang="en-US" sz="2100" kern="1200" dirty="0" err="1"/>
            <a:t>légale</a:t>
          </a:r>
          <a:r>
            <a:rPr lang="en-US" sz="2100" kern="1200" dirty="0"/>
            <a:t> et </a:t>
          </a:r>
          <a:r>
            <a:rPr lang="en-US" sz="2100" kern="1200" dirty="0" err="1"/>
            <a:t>l'obligation</a:t>
          </a:r>
          <a:r>
            <a:rPr lang="en-US" sz="2100" kern="1200" dirty="0"/>
            <a:t> morale (</a:t>
          </a:r>
          <a:r>
            <a:rPr lang="en-US" sz="2100" kern="1200" dirty="0" err="1"/>
            <a:t>discrétionnaire</a:t>
          </a:r>
          <a:r>
            <a:rPr lang="en-US" sz="2100" kern="1200" dirty="0"/>
            <a:t>)</a:t>
          </a:r>
        </a:p>
      </dsp:txBody>
      <dsp:txXfrm>
        <a:off x="39283" y="39283"/>
        <a:ext cx="7928181" cy="1262649"/>
      </dsp:txXfrm>
    </dsp:sp>
    <dsp:sp modelId="{4BF4F7EA-BE12-4915-91B4-C887DEE804A5}">
      <dsp:nvSpPr>
        <dsp:cNvPr id="0" name=""/>
        <dsp:cNvSpPr/>
      </dsp:nvSpPr>
      <dsp:spPr>
        <a:xfrm>
          <a:off x="827246" y="1564751"/>
          <a:ext cx="9375457" cy="1341215"/>
        </a:xfrm>
        <a:prstGeom prst="roundRect">
          <a:avLst>
            <a:gd name="adj" fmla="val 10000"/>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b="1" kern="1200"/>
            <a:t>Obligation légale: </a:t>
          </a:r>
          <a:endParaRPr lang="en-US" sz="2100" kern="1200"/>
        </a:p>
        <a:p>
          <a:pPr marL="171450" lvl="1" indent="-171450" algn="l" defTabSz="711200">
            <a:lnSpc>
              <a:spcPct val="90000"/>
            </a:lnSpc>
            <a:spcBef>
              <a:spcPct val="0"/>
            </a:spcBef>
            <a:spcAft>
              <a:spcPct val="15000"/>
            </a:spcAft>
            <a:buChar char="•"/>
          </a:pPr>
          <a:r>
            <a:rPr lang="fr-CA" sz="1600" kern="1200"/>
            <a:t>Tous les intervenants dans le cadre de leurs fonctions</a:t>
          </a:r>
          <a:endParaRPr lang="en-US" sz="1600" kern="1200"/>
        </a:p>
        <a:p>
          <a:pPr marL="171450" lvl="1" indent="-171450" algn="l" defTabSz="711200">
            <a:lnSpc>
              <a:spcPct val="90000"/>
            </a:lnSpc>
            <a:spcBef>
              <a:spcPct val="0"/>
            </a:spcBef>
            <a:spcAft>
              <a:spcPct val="15000"/>
            </a:spcAft>
            <a:buChar char="•"/>
          </a:pPr>
          <a:r>
            <a:rPr lang="fr-CA" sz="1600" kern="1200"/>
            <a:t>Tous, sans exception, lorsqu’il s’agit d’abus physiques ou sexuels</a:t>
          </a:r>
          <a:endParaRPr lang="en-US" sz="1600" kern="1200"/>
        </a:p>
      </dsp:txBody>
      <dsp:txXfrm>
        <a:off x="866529" y="1604034"/>
        <a:ext cx="7597855" cy="1262649"/>
      </dsp:txXfrm>
    </dsp:sp>
    <dsp:sp modelId="{824C776E-6875-46D1-8C9A-F3E16B958FCF}">
      <dsp:nvSpPr>
        <dsp:cNvPr id="0" name=""/>
        <dsp:cNvSpPr/>
      </dsp:nvSpPr>
      <dsp:spPr>
        <a:xfrm>
          <a:off x="1654492" y="3129502"/>
          <a:ext cx="9375457" cy="1341215"/>
        </a:xfrm>
        <a:prstGeom prst="roundRect">
          <a:avLst>
            <a:gd name="adj" fmla="val 10000"/>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fr-CA" sz="2100" b="1" kern="1200"/>
            <a:t>Obligation morale ou discrétionnaire: </a:t>
          </a:r>
          <a:endParaRPr lang="en-US" sz="2100" kern="1200">
            <a:latin typeface="Gill Sans MT" panose="020B0502020104020203"/>
          </a:endParaRPr>
        </a:p>
        <a:p>
          <a:pPr marL="171450" lvl="1" indent="-171450" algn="l" defTabSz="711200" rtl="0">
            <a:lnSpc>
              <a:spcPct val="90000"/>
            </a:lnSpc>
            <a:spcBef>
              <a:spcPct val="0"/>
            </a:spcBef>
            <a:spcAft>
              <a:spcPct val="15000"/>
            </a:spcAft>
            <a:buChar char="•"/>
          </a:pPr>
          <a:r>
            <a:rPr lang="fr-CA" sz="1600" kern="1200"/>
            <a:t>Tous lorsqu’il s’agit des motifs autres qu’abus physiques ou </a:t>
          </a:r>
          <a:r>
            <a:rPr lang="fr-CA" sz="1600" kern="1200">
              <a:latin typeface="Gill Sans MT" panose="020B0502020104020203"/>
            </a:rPr>
            <a:t>sexuel;</a:t>
          </a:r>
          <a:endParaRPr lang="en-US" sz="1600" kern="1200">
            <a:latin typeface="Gill Sans MT" panose="020B0502020104020203"/>
          </a:endParaRPr>
        </a:p>
        <a:p>
          <a:pPr marL="171450" lvl="1" indent="-171450" algn="l" defTabSz="711200">
            <a:lnSpc>
              <a:spcPct val="90000"/>
            </a:lnSpc>
            <a:spcBef>
              <a:spcPct val="0"/>
            </a:spcBef>
            <a:spcAft>
              <a:spcPct val="15000"/>
            </a:spcAft>
            <a:buChar char="•"/>
          </a:pPr>
          <a:r>
            <a:rPr lang="fr-CA" sz="1600" kern="1200" dirty="0">
              <a:latin typeface="Gill Sans MT" panose="020B0502020104020203"/>
            </a:rPr>
            <a:t>Les</a:t>
          </a:r>
          <a:r>
            <a:rPr lang="fr-CA" sz="1600" kern="1200" dirty="0"/>
            <a:t> intervenants, lorsque la situation n’est pas dans le cadre de leur travail (excepté abus physiques ou sexuels)</a:t>
          </a:r>
          <a:endParaRPr lang="en-US" sz="1600" kern="1200" dirty="0"/>
        </a:p>
      </dsp:txBody>
      <dsp:txXfrm>
        <a:off x="1693775" y="3168785"/>
        <a:ext cx="7597855" cy="1262649"/>
      </dsp:txXfrm>
    </dsp:sp>
    <dsp:sp modelId="{6AC5BCC1-AD2F-458D-B2BE-DC416EFECD78}">
      <dsp:nvSpPr>
        <dsp:cNvPr id="0" name=""/>
        <dsp:cNvSpPr/>
      </dsp:nvSpPr>
      <dsp:spPr>
        <a:xfrm>
          <a:off x="8503667" y="1017088"/>
          <a:ext cx="871790" cy="871790"/>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99820" y="1017088"/>
        <a:ext cx="479484" cy="656022"/>
      </dsp:txXfrm>
    </dsp:sp>
    <dsp:sp modelId="{D81A0306-2EF3-4291-BE3F-C308FD462B02}">
      <dsp:nvSpPr>
        <dsp:cNvPr id="0" name=""/>
        <dsp:cNvSpPr/>
      </dsp:nvSpPr>
      <dsp:spPr>
        <a:xfrm>
          <a:off x="9330913" y="2572898"/>
          <a:ext cx="871790" cy="871790"/>
        </a:xfrm>
        <a:prstGeom prst="downArrow">
          <a:avLst>
            <a:gd name="adj1" fmla="val 55000"/>
            <a:gd name="adj2" fmla="val 45000"/>
          </a:avLst>
        </a:prstGeom>
        <a:solidFill>
          <a:schemeClr val="accent2">
            <a:tint val="40000"/>
            <a:alpha val="90000"/>
            <a:hueOff val="1044789"/>
            <a:satOff val="13446"/>
            <a:lumOff val="1751"/>
            <a:alphaOff val="0"/>
          </a:schemeClr>
        </a:solidFill>
        <a:ln w="22225" cap="rnd" cmpd="sng" algn="ctr">
          <a:solidFill>
            <a:schemeClr val="accent2">
              <a:tint val="40000"/>
              <a:alpha val="90000"/>
              <a:hueOff val="1044789"/>
              <a:satOff val="13446"/>
              <a:lumOff val="1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527066" y="2572898"/>
        <a:ext cx="479484" cy="6560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CA259-1697-4CFF-A0BA-C11E968BA346}">
      <dsp:nvSpPr>
        <dsp:cNvPr id="0" name=""/>
        <dsp:cNvSpPr/>
      </dsp:nvSpPr>
      <dsp:spPr>
        <a:xfrm>
          <a:off x="2027164" y="629266"/>
          <a:ext cx="434825" cy="91440"/>
        </a:xfrm>
        <a:custGeom>
          <a:avLst/>
          <a:gdLst/>
          <a:ahLst/>
          <a:cxnLst/>
          <a:rect l="0" t="0" r="0" b="0"/>
          <a:pathLst>
            <a:path>
              <a:moveTo>
                <a:pt x="0" y="45720"/>
              </a:moveTo>
              <a:lnTo>
                <a:pt x="434825"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2942" y="672659"/>
        <a:ext cx="23271" cy="4654"/>
      </dsp:txXfrm>
    </dsp:sp>
    <dsp:sp modelId="{C421F027-39F8-445F-9458-C8D1121A5345}">
      <dsp:nvSpPr>
        <dsp:cNvPr id="0" name=""/>
        <dsp:cNvSpPr/>
      </dsp:nvSpPr>
      <dsp:spPr>
        <a:xfrm>
          <a:off x="5375" y="67909"/>
          <a:ext cx="2023589" cy="121415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800100">
            <a:lnSpc>
              <a:spcPct val="90000"/>
            </a:lnSpc>
            <a:spcBef>
              <a:spcPct val="0"/>
            </a:spcBef>
            <a:spcAft>
              <a:spcPct val="35000"/>
            </a:spcAft>
            <a:buNone/>
          </a:pPr>
          <a:r>
            <a:rPr lang="fr-CA" sz="1800" b="1" i="1" kern="1200"/>
            <a:t>Réception et traitement du signalement (RTS)</a:t>
          </a:r>
          <a:endParaRPr lang="en-US" sz="1800" kern="1200"/>
        </a:p>
      </dsp:txBody>
      <dsp:txXfrm>
        <a:off x="5375" y="67909"/>
        <a:ext cx="2023589" cy="1214153"/>
      </dsp:txXfrm>
    </dsp:sp>
    <dsp:sp modelId="{BCB9225F-F49D-43BB-A760-7FFCA9AA4C73}">
      <dsp:nvSpPr>
        <dsp:cNvPr id="0" name=""/>
        <dsp:cNvSpPr/>
      </dsp:nvSpPr>
      <dsp:spPr>
        <a:xfrm>
          <a:off x="4516179" y="629266"/>
          <a:ext cx="434825" cy="91440"/>
        </a:xfrm>
        <a:custGeom>
          <a:avLst/>
          <a:gdLst/>
          <a:ahLst/>
          <a:cxnLst/>
          <a:rect l="0" t="0" r="0" b="0"/>
          <a:pathLst>
            <a:path>
              <a:moveTo>
                <a:pt x="0" y="45720"/>
              </a:moveTo>
              <a:lnTo>
                <a:pt x="434825"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1956" y="672659"/>
        <a:ext cx="23271" cy="4654"/>
      </dsp:txXfrm>
    </dsp:sp>
    <dsp:sp modelId="{2C349604-F1AB-4DBF-8049-FED8F51AA770}">
      <dsp:nvSpPr>
        <dsp:cNvPr id="0" name=""/>
        <dsp:cNvSpPr/>
      </dsp:nvSpPr>
      <dsp:spPr>
        <a:xfrm>
          <a:off x="2494390" y="67909"/>
          <a:ext cx="2023589" cy="121415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800100">
            <a:lnSpc>
              <a:spcPct val="90000"/>
            </a:lnSpc>
            <a:spcBef>
              <a:spcPct val="0"/>
            </a:spcBef>
            <a:spcAft>
              <a:spcPct val="35000"/>
            </a:spcAft>
            <a:buNone/>
          </a:pPr>
          <a:r>
            <a:rPr lang="fr-CA" sz="1800" b="1" i="1" kern="1200"/>
            <a:t>Évaluation de la situation</a:t>
          </a:r>
          <a:endParaRPr lang="en-US" sz="1800" kern="1200"/>
        </a:p>
      </dsp:txBody>
      <dsp:txXfrm>
        <a:off x="2494390" y="67909"/>
        <a:ext cx="2023589" cy="1214153"/>
      </dsp:txXfrm>
    </dsp:sp>
    <dsp:sp modelId="{8EDF9899-2B4E-4984-805B-B0117CC29DFE}">
      <dsp:nvSpPr>
        <dsp:cNvPr id="0" name=""/>
        <dsp:cNvSpPr/>
      </dsp:nvSpPr>
      <dsp:spPr>
        <a:xfrm>
          <a:off x="1017170" y="1280263"/>
          <a:ext cx="4978029" cy="434825"/>
        </a:xfrm>
        <a:custGeom>
          <a:avLst/>
          <a:gdLst/>
          <a:ahLst/>
          <a:cxnLst/>
          <a:rect l="0" t="0" r="0" b="0"/>
          <a:pathLst>
            <a:path>
              <a:moveTo>
                <a:pt x="4978029" y="0"/>
              </a:moveTo>
              <a:lnTo>
                <a:pt x="4978029" y="234512"/>
              </a:lnTo>
              <a:lnTo>
                <a:pt x="0" y="234512"/>
              </a:lnTo>
              <a:lnTo>
                <a:pt x="0" y="434825"/>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1191" y="1495348"/>
        <a:ext cx="249986" cy="4654"/>
      </dsp:txXfrm>
    </dsp:sp>
    <dsp:sp modelId="{5F61651A-91E8-47BF-B38B-1C508251EB00}">
      <dsp:nvSpPr>
        <dsp:cNvPr id="0" name=""/>
        <dsp:cNvSpPr/>
      </dsp:nvSpPr>
      <dsp:spPr>
        <a:xfrm>
          <a:off x="4983405" y="67909"/>
          <a:ext cx="2023589" cy="121415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800100">
            <a:lnSpc>
              <a:spcPct val="90000"/>
            </a:lnSpc>
            <a:spcBef>
              <a:spcPct val="0"/>
            </a:spcBef>
            <a:spcAft>
              <a:spcPct val="35000"/>
            </a:spcAft>
            <a:buNone/>
          </a:pPr>
          <a:r>
            <a:rPr lang="fr-CA" sz="1800" b="1" i="1" kern="1200"/>
            <a:t>Orientation : choix des mesures de protection</a:t>
          </a:r>
          <a:endParaRPr lang="en-US" sz="1800" kern="1200"/>
        </a:p>
      </dsp:txBody>
      <dsp:txXfrm>
        <a:off x="4983405" y="67909"/>
        <a:ext cx="2023589" cy="1214153"/>
      </dsp:txXfrm>
    </dsp:sp>
    <dsp:sp modelId="{BD96CE47-AE84-4FC0-98F9-427BF59DC11B}">
      <dsp:nvSpPr>
        <dsp:cNvPr id="0" name=""/>
        <dsp:cNvSpPr/>
      </dsp:nvSpPr>
      <dsp:spPr>
        <a:xfrm>
          <a:off x="2027164" y="2308845"/>
          <a:ext cx="434825" cy="91440"/>
        </a:xfrm>
        <a:custGeom>
          <a:avLst/>
          <a:gdLst/>
          <a:ahLst/>
          <a:cxnLst/>
          <a:rect l="0" t="0" r="0" b="0"/>
          <a:pathLst>
            <a:path>
              <a:moveTo>
                <a:pt x="0" y="45720"/>
              </a:moveTo>
              <a:lnTo>
                <a:pt x="434825"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2942" y="2352238"/>
        <a:ext cx="23271" cy="4654"/>
      </dsp:txXfrm>
    </dsp:sp>
    <dsp:sp modelId="{711F809F-33AC-46B6-AE1E-2E8BC9914C1C}">
      <dsp:nvSpPr>
        <dsp:cNvPr id="0" name=""/>
        <dsp:cNvSpPr/>
      </dsp:nvSpPr>
      <dsp:spPr>
        <a:xfrm>
          <a:off x="5375" y="1747488"/>
          <a:ext cx="2023589" cy="121415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800100">
            <a:lnSpc>
              <a:spcPct val="90000"/>
            </a:lnSpc>
            <a:spcBef>
              <a:spcPct val="0"/>
            </a:spcBef>
            <a:spcAft>
              <a:spcPct val="35000"/>
            </a:spcAft>
            <a:buNone/>
          </a:pPr>
          <a:r>
            <a:rPr lang="fr-CA" sz="1800" b="1" i="1" kern="1200"/>
            <a:t>Mise en place des mesures de protection</a:t>
          </a:r>
          <a:endParaRPr lang="en-US" sz="1800" kern="1200"/>
        </a:p>
      </dsp:txBody>
      <dsp:txXfrm>
        <a:off x="5375" y="1747488"/>
        <a:ext cx="2023589" cy="1214153"/>
      </dsp:txXfrm>
    </dsp:sp>
    <dsp:sp modelId="{2356E863-AED0-4289-B6E3-B9FDD5932F45}">
      <dsp:nvSpPr>
        <dsp:cNvPr id="0" name=""/>
        <dsp:cNvSpPr/>
      </dsp:nvSpPr>
      <dsp:spPr>
        <a:xfrm>
          <a:off x="4516179" y="2308845"/>
          <a:ext cx="434825" cy="91440"/>
        </a:xfrm>
        <a:custGeom>
          <a:avLst/>
          <a:gdLst/>
          <a:ahLst/>
          <a:cxnLst/>
          <a:rect l="0" t="0" r="0" b="0"/>
          <a:pathLst>
            <a:path>
              <a:moveTo>
                <a:pt x="0" y="45720"/>
              </a:moveTo>
              <a:lnTo>
                <a:pt x="434825"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1956" y="2352238"/>
        <a:ext cx="23271" cy="4654"/>
      </dsp:txXfrm>
    </dsp:sp>
    <dsp:sp modelId="{968DCD50-6A77-44EF-AA72-84B1FB3EA688}">
      <dsp:nvSpPr>
        <dsp:cNvPr id="0" name=""/>
        <dsp:cNvSpPr/>
      </dsp:nvSpPr>
      <dsp:spPr>
        <a:xfrm>
          <a:off x="2494390" y="1747488"/>
          <a:ext cx="2023589" cy="121415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800100">
            <a:lnSpc>
              <a:spcPct val="90000"/>
            </a:lnSpc>
            <a:spcBef>
              <a:spcPct val="0"/>
            </a:spcBef>
            <a:spcAft>
              <a:spcPct val="35000"/>
            </a:spcAft>
            <a:buNone/>
          </a:pPr>
          <a:r>
            <a:rPr lang="fr-CA" sz="1800" b="1" i="1" kern="1200"/>
            <a:t>Révision de la situation</a:t>
          </a:r>
          <a:endParaRPr lang="en-US" sz="1800" kern="1200"/>
        </a:p>
      </dsp:txBody>
      <dsp:txXfrm>
        <a:off x="2494390" y="1747488"/>
        <a:ext cx="2023589" cy="1214153"/>
      </dsp:txXfrm>
    </dsp:sp>
    <dsp:sp modelId="{F0BAF796-5BCF-4202-A045-D5933D5AC319}">
      <dsp:nvSpPr>
        <dsp:cNvPr id="0" name=""/>
        <dsp:cNvSpPr/>
      </dsp:nvSpPr>
      <dsp:spPr>
        <a:xfrm>
          <a:off x="1017170" y="2959842"/>
          <a:ext cx="4978029" cy="434825"/>
        </a:xfrm>
        <a:custGeom>
          <a:avLst/>
          <a:gdLst/>
          <a:ahLst/>
          <a:cxnLst/>
          <a:rect l="0" t="0" r="0" b="0"/>
          <a:pathLst>
            <a:path>
              <a:moveTo>
                <a:pt x="4978029" y="0"/>
              </a:moveTo>
              <a:lnTo>
                <a:pt x="4978029" y="234512"/>
              </a:lnTo>
              <a:lnTo>
                <a:pt x="0" y="234512"/>
              </a:lnTo>
              <a:lnTo>
                <a:pt x="0" y="434825"/>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1191" y="3174927"/>
        <a:ext cx="249986" cy="4654"/>
      </dsp:txXfrm>
    </dsp:sp>
    <dsp:sp modelId="{03914968-BE34-4D3B-A3AD-EC3884E71B9F}">
      <dsp:nvSpPr>
        <dsp:cNvPr id="0" name=""/>
        <dsp:cNvSpPr/>
      </dsp:nvSpPr>
      <dsp:spPr>
        <a:xfrm>
          <a:off x="4983405" y="1747488"/>
          <a:ext cx="2023589" cy="121415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800100">
            <a:lnSpc>
              <a:spcPct val="90000"/>
            </a:lnSpc>
            <a:spcBef>
              <a:spcPct val="0"/>
            </a:spcBef>
            <a:spcAft>
              <a:spcPct val="35000"/>
            </a:spcAft>
            <a:buNone/>
          </a:pPr>
          <a:r>
            <a:rPr lang="fr-CA" sz="1800" b="1" i="1" kern="1200"/>
            <a:t>Fin de l’intervention</a:t>
          </a:r>
          <a:endParaRPr lang="en-US" sz="1800" kern="1200"/>
        </a:p>
      </dsp:txBody>
      <dsp:txXfrm>
        <a:off x="4983405" y="1747488"/>
        <a:ext cx="2023589" cy="1214153"/>
      </dsp:txXfrm>
    </dsp:sp>
    <dsp:sp modelId="{E60D31CA-DFEA-4C34-B5A0-8076A7FB7784}">
      <dsp:nvSpPr>
        <dsp:cNvPr id="0" name=""/>
        <dsp:cNvSpPr/>
      </dsp:nvSpPr>
      <dsp:spPr>
        <a:xfrm>
          <a:off x="5375" y="3427067"/>
          <a:ext cx="2023589" cy="1214153"/>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158" tIns="104083" rIns="99158" bIns="104083" numCol="1" spcCol="1270" anchor="ctr" anchorCtr="0">
          <a:noAutofit/>
        </a:bodyPr>
        <a:lstStyle/>
        <a:p>
          <a:pPr marL="0" lvl="0" indent="0" algn="ctr" defTabSz="800100">
            <a:lnSpc>
              <a:spcPct val="90000"/>
            </a:lnSpc>
            <a:spcBef>
              <a:spcPct val="0"/>
            </a:spcBef>
            <a:spcAft>
              <a:spcPct val="35000"/>
            </a:spcAft>
            <a:buNone/>
          </a:pPr>
          <a:r>
            <a:rPr lang="fr-CA" sz="1800" b="1" i="1" kern="1200"/>
            <a:t>Liaison avec les ressources d’aide</a:t>
          </a:r>
          <a:endParaRPr lang="en-US" sz="1800" kern="1200"/>
        </a:p>
      </dsp:txBody>
      <dsp:txXfrm>
        <a:off x="5375" y="3427067"/>
        <a:ext cx="2023589" cy="12141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6BEC7-0690-4387-8D3F-7A6279A94FBB}">
      <dsp:nvSpPr>
        <dsp:cNvPr id="0" name=""/>
        <dsp:cNvSpPr/>
      </dsp:nvSpPr>
      <dsp:spPr>
        <a:xfrm>
          <a:off x="0" y="734964"/>
          <a:ext cx="7244088" cy="810809"/>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Les décisions prises doivent favoriser le maintien de l’enfant dans son milieu familial. </a:t>
          </a:r>
          <a:endParaRPr lang="en-US" sz="2100" kern="1200"/>
        </a:p>
      </dsp:txBody>
      <dsp:txXfrm>
        <a:off x="39580" y="774544"/>
        <a:ext cx="7164928" cy="731649"/>
      </dsp:txXfrm>
    </dsp:sp>
    <dsp:sp modelId="{F9F8FEF4-72A2-493F-8BC4-BC6E5550403C}">
      <dsp:nvSpPr>
        <dsp:cNvPr id="0" name=""/>
        <dsp:cNvSpPr/>
      </dsp:nvSpPr>
      <dsp:spPr>
        <a:xfrm>
          <a:off x="0" y="1606254"/>
          <a:ext cx="7244088" cy="810809"/>
        </a:xfrm>
        <a:prstGeom prst="roundRect">
          <a:avLst/>
        </a:prstGeom>
        <a:solidFill>
          <a:schemeClr val="accent2">
            <a:hueOff val="297934"/>
            <a:satOff val="1728"/>
            <a:lumOff val="171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C’est environ 1 jeune signalé sur 2 qui demeure dans son milieu familial. </a:t>
          </a:r>
          <a:endParaRPr lang="en-US" sz="2100" kern="1200"/>
        </a:p>
      </dsp:txBody>
      <dsp:txXfrm>
        <a:off x="39580" y="1645834"/>
        <a:ext cx="7164928" cy="731649"/>
      </dsp:txXfrm>
    </dsp:sp>
    <dsp:sp modelId="{18BDED30-42B0-4B0B-8AD3-4D4BF72544BC}">
      <dsp:nvSpPr>
        <dsp:cNvPr id="0" name=""/>
        <dsp:cNvSpPr/>
      </dsp:nvSpPr>
      <dsp:spPr>
        <a:xfrm>
          <a:off x="0" y="2477544"/>
          <a:ext cx="7244088" cy="810809"/>
        </a:xfrm>
        <a:prstGeom prst="roundRec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Retirer un enfant = placé au centre jeunesse ? Avec des inconnus ?</a:t>
          </a:r>
          <a:endParaRPr lang="en-US" sz="2100" kern="1200"/>
        </a:p>
      </dsp:txBody>
      <dsp:txXfrm>
        <a:off x="39580" y="2517124"/>
        <a:ext cx="7164928" cy="731649"/>
      </dsp:txXfrm>
    </dsp:sp>
    <dsp:sp modelId="{56687277-3DCF-44A7-AF64-F383A161A7E8}">
      <dsp:nvSpPr>
        <dsp:cNvPr id="0" name=""/>
        <dsp:cNvSpPr/>
      </dsp:nvSpPr>
      <dsp:spPr>
        <a:xfrm>
          <a:off x="0" y="3348834"/>
          <a:ext cx="7244088" cy="810809"/>
        </a:xfrm>
        <a:prstGeom prst="roundRect">
          <a:avLst/>
        </a:prstGeom>
        <a:solidFill>
          <a:schemeClr val="accent2">
            <a:hueOff val="893801"/>
            <a:satOff val="5185"/>
            <a:lumOff val="514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Le projet  de loi 99 a introduit la notion de milieu de vie substitut qui définit tous les milieux de vie possibles de l’enfant</a:t>
          </a:r>
          <a:endParaRPr lang="en-US" sz="2100" kern="1200"/>
        </a:p>
      </dsp:txBody>
      <dsp:txXfrm>
        <a:off x="39580" y="3388414"/>
        <a:ext cx="7164928" cy="731649"/>
      </dsp:txXfrm>
    </dsp:sp>
    <dsp:sp modelId="{D3FC63F6-A707-4459-8F2D-788A3C07D9E4}">
      <dsp:nvSpPr>
        <dsp:cNvPr id="0" name=""/>
        <dsp:cNvSpPr/>
      </dsp:nvSpPr>
      <dsp:spPr>
        <a:xfrm>
          <a:off x="0" y="4220124"/>
          <a:ext cx="7244088" cy="810809"/>
        </a:xfrm>
        <a:prstGeom prst="round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Les familles d’accueil de proximité (familles élargies) peuvent désormais bénéficier de services comme les autres FA.</a:t>
          </a:r>
          <a:endParaRPr lang="en-US" sz="2100" kern="1200"/>
        </a:p>
      </dsp:txBody>
      <dsp:txXfrm>
        <a:off x="39580" y="4259704"/>
        <a:ext cx="7164928" cy="7316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264F5-8011-4E22-A922-2441B82D39D8}">
      <dsp:nvSpPr>
        <dsp:cNvPr id="0" name=""/>
        <dsp:cNvSpPr/>
      </dsp:nvSpPr>
      <dsp:spPr>
        <a:xfrm>
          <a:off x="833" y="605938"/>
          <a:ext cx="3251843" cy="1951106"/>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fr-CA" sz="3400" kern="1200" dirty="0"/>
            <a:t>Durée maximale du placement</a:t>
          </a:r>
          <a:r>
            <a:rPr lang="fr-CA" sz="3400" kern="1200" dirty="0">
              <a:latin typeface="Gill Sans MT" panose="020B0502020104020203"/>
            </a:rPr>
            <a:t> </a:t>
          </a:r>
          <a:endParaRPr lang="en-US" sz="3400" kern="1200"/>
        </a:p>
      </dsp:txBody>
      <dsp:txXfrm>
        <a:off x="833" y="605938"/>
        <a:ext cx="3251843" cy="1951106"/>
      </dsp:txXfrm>
    </dsp:sp>
    <dsp:sp modelId="{F78A5913-E098-447D-A7E3-500310B03B87}">
      <dsp:nvSpPr>
        <dsp:cNvPr id="0" name=""/>
        <dsp:cNvSpPr/>
      </dsp:nvSpPr>
      <dsp:spPr>
        <a:xfrm>
          <a:off x="3577861" y="605938"/>
          <a:ext cx="3251843" cy="1951106"/>
        </a:xfrm>
        <a:prstGeom prst="rect">
          <a:avLst/>
        </a:prstGeom>
        <a:solidFill>
          <a:schemeClr val="accent2">
            <a:hueOff val="397245"/>
            <a:satOff val="2304"/>
            <a:lumOff val="22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fr-FR" sz="3400" kern="1200" dirty="0"/>
            <a:t>12 mois pour un enfant de moins de deux ans</a:t>
          </a:r>
          <a:r>
            <a:rPr lang="fr-FR" sz="3400" kern="1200" dirty="0">
              <a:latin typeface="Gill Sans MT" panose="020B0502020104020203"/>
            </a:rPr>
            <a:t> </a:t>
          </a:r>
          <a:endParaRPr lang="en-US" sz="3400" kern="1200"/>
        </a:p>
      </dsp:txBody>
      <dsp:txXfrm>
        <a:off x="3577861" y="605938"/>
        <a:ext cx="3251843" cy="1951106"/>
      </dsp:txXfrm>
    </dsp:sp>
    <dsp:sp modelId="{9B2293C0-B178-4754-99BD-7E7547DEE5A8}">
      <dsp:nvSpPr>
        <dsp:cNvPr id="0" name=""/>
        <dsp:cNvSpPr/>
      </dsp:nvSpPr>
      <dsp:spPr>
        <a:xfrm>
          <a:off x="833" y="2882228"/>
          <a:ext cx="3251843" cy="1951106"/>
        </a:xfrm>
        <a:prstGeom prst="rect">
          <a:avLst/>
        </a:prstGeom>
        <a:solidFill>
          <a:schemeClr val="accent2">
            <a:hueOff val="794490"/>
            <a:satOff val="4609"/>
            <a:lumOff val="45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fr-FR" sz="3400" kern="1200" dirty="0"/>
            <a:t>18 mois pour les enfants âgés de deux et cinq ans</a:t>
          </a:r>
          <a:r>
            <a:rPr lang="fr-FR" sz="3400" kern="1200" dirty="0">
              <a:latin typeface="Gill Sans MT" panose="020B0502020104020203"/>
            </a:rPr>
            <a:t> </a:t>
          </a:r>
          <a:endParaRPr lang="en-US" sz="3400" kern="1200"/>
        </a:p>
      </dsp:txBody>
      <dsp:txXfrm>
        <a:off x="833" y="2882228"/>
        <a:ext cx="3251843" cy="1951106"/>
      </dsp:txXfrm>
    </dsp:sp>
    <dsp:sp modelId="{DD649E78-C0F4-4AFC-B37B-38F8A10FFF09}">
      <dsp:nvSpPr>
        <dsp:cNvPr id="0" name=""/>
        <dsp:cNvSpPr/>
      </dsp:nvSpPr>
      <dsp:spPr>
        <a:xfrm>
          <a:off x="3577861" y="2882228"/>
          <a:ext cx="3251843" cy="1951106"/>
        </a:xfrm>
        <a:prstGeom prst="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24 mois pour un enfant âgé de six ans et plus</a:t>
          </a:r>
          <a:endParaRPr lang="en-US" sz="3400" kern="1200" dirty="0"/>
        </a:p>
      </dsp:txBody>
      <dsp:txXfrm>
        <a:off x="3577861" y="2882228"/>
        <a:ext cx="3251843" cy="19511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1EC7A-0989-4E5E-B9D5-3DAC5FCB1A79}">
      <dsp:nvSpPr>
        <dsp:cNvPr id="0" name=""/>
        <dsp:cNvSpPr/>
      </dsp:nvSpPr>
      <dsp:spPr>
        <a:xfrm>
          <a:off x="3231" y="172777"/>
          <a:ext cx="2563601" cy="153816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Analyse des 40 ans de la loi</a:t>
          </a:r>
          <a:endParaRPr lang="en-US" sz="1700" kern="1200"/>
        </a:p>
      </dsp:txBody>
      <dsp:txXfrm>
        <a:off x="3231" y="172777"/>
        <a:ext cx="2563601" cy="1538160"/>
      </dsp:txXfrm>
    </dsp:sp>
    <dsp:sp modelId="{ECFDFB4C-AA65-44BA-AF56-A44B30DEA0BC}">
      <dsp:nvSpPr>
        <dsp:cNvPr id="0" name=""/>
        <dsp:cNvSpPr/>
      </dsp:nvSpPr>
      <dsp:spPr>
        <a:xfrm>
          <a:off x="2823193" y="172777"/>
          <a:ext cx="2563601" cy="1538160"/>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Perspective plus large doit être adoptée</a:t>
          </a:r>
          <a:endParaRPr lang="en-US" sz="1700" kern="1200"/>
        </a:p>
      </dsp:txBody>
      <dsp:txXfrm>
        <a:off x="2823193" y="172777"/>
        <a:ext cx="2563601" cy="1538160"/>
      </dsp:txXfrm>
    </dsp:sp>
    <dsp:sp modelId="{353A1DCD-284C-430D-89C0-1B80F7203288}">
      <dsp:nvSpPr>
        <dsp:cNvPr id="0" name=""/>
        <dsp:cNvSpPr/>
      </dsp:nvSpPr>
      <dsp:spPr>
        <a:xfrm>
          <a:off x="5643155" y="172777"/>
          <a:ext cx="2563601" cy="1538160"/>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Recommandations de CIP</a:t>
          </a:r>
          <a:endParaRPr lang="en-US" sz="1700" kern="1200"/>
        </a:p>
      </dsp:txBody>
      <dsp:txXfrm>
        <a:off x="5643155" y="172777"/>
        <a:ext cx="2563601" cy="1538160"/>
      </dsp:txXfrm>
    </dsp:sp>
    <dsp:sp modelId="{2BEF84E3-1E9D-44D0-AEE6-F5E28A8531E8}">
      <dsp:nvSpPr>
        <dsp:cNvPr id="0" name=""/>
        <dsp:cNvSpPr/>
      </dsp:nvSpPr>
      <dsp:spPr>
        <a:xfrm>
          <a:off x="8463116" y="172777"/>
          <a:ext cx="2563601" cy="1538160"/>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Mise en place d'une direction nationale</a:t>
          </a:r>
          <a:endParaRPr lang="en-US" sz="1700" kern="1200"/>
        </a:p>
      </dsp:txBody>
      <dsp:txXfrm>
        <a:off x="8463116" y="172777"/>
        <a:ext cx="2563601" cy="1538160"/>
      </dsp:txXfrm>
    </dsp:sp>
    <dsp:sp modelId="{D919883E-57CB-4480-BA4E-BA7C4C2E7056}">
      <dsp:nvSpPr>
        <dsp:cNvPr id="0" name=""/>
        <dsp:cNvSpPr/>
      </dsp:nvSpPr>
      <dsp:spPr>
        <a:xfrm>
          <a:off x="3231" y="1967299"/>
          <a:ext cx="2563601" cy="1538160"/>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Tient compte des particularités des communautés autochtones et les enjeux liés aux personnes racisées</a:t>
          </a:r>
          <a:endParaRPr lang="en-US" sz="1700" kern="1200"/>
        </a:p>
      </dsp:txBody>
      <dsp:txXfrm>
        <a:off x="3231" y="1967299"/>
        <a:ext cx="2563601" cy="1538160"/>
      </dsp:txXfrm>
    </dsp:sp>
    <dsp:sp modelId="{44F97F8B-B560-4059-B956-8F466E4342C0}">
      <dsp:nvSpPr>
        <dsp:cNvPr id="0" name=""/>
        <dsp:cNvSpPr/>
      </dsp:nvSpPr>
      <dsp:spPr>
        <a:xfrm>
          <a:off x="2823193" y="1967299"/>
          <a:ext cx="2563601" cy="153816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Demeure une loi d’exception, d’où l’importance de travailler en amont, en collaboration</a:t>
          </a:r>
          <a:endParaRPr lang="en-US" sz="1700" kern="1200"/>
        </a:p>
      </dsp:txBody>
      <dsp:txXfrm>
        <a:off x="2823193" y="1967299"/>
        <a:ext cx="2563601" cy="1538160"/>
      </dsp:txXfrm>
    </dsp:sp>
    <dsp:sp modelId="{FD792FB1-F4AA-4EDD-92B9-5D29A91EB5E1}">
      <dsp:nvSpPr>
        <dsp:cNvPr id="0" name=""/>
        <dsp:cNvSpPr/>
      </dsp:nvSpPr>
      <dsp:spPr>
        <a:xfrm>
          <a:off x="5643155" y="1967299"/>
          <a:ext cx="2563601" cy="1538160"/>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Rappel que les droits des usagers demeurent</a:t>
          </a:r>
          <a:endParaRPr lang="en-US" sz="1700" kern="1200"/>
        </a:p>
      </dsp:txBody>
      <dsp:txXfrm>
        <a:off x="5643155" y="1967299"/>
        <a:ext cx="2563601" cy="1538160"/>
      </dsp:txXfrm>
    </dsp:sp>
    <dsp:sp modelId="{31A54FFB-2C55-40D8-809F-EF67C58D2526}">
      <dsp:nvSpPr>
        <dsp:cNvPr id="0" name=""/>
        <dsp:cNvSpPr/>
      </dsp:nvSpPr>
      <dsp:spPr>
        <a:xfrm>
          <a:off x="8463116" y="1967299"/>
          <a:ext cx="2563601" cy="1538160"/>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CA" sz="1700" kern="1200"/>
            <a:t>Vous pouvez consulter les pages 108 à 110 pour les programmes offerts par les différents milieux, nous y reviendrons.</a:t>
          </a:r>
          <a:endParaRPr lang="en-US" sz="1700" kern="1200"/>
        </a:p>
      </dsp:txBody>
      <dsp:txXfrm>
        <a:off x="8463116" y="1967299"/>
        <a:ext cx="2563601" cy="1538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0E9DDD4-B632-4A6E-89B7-540303AB6B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600AA03-9C57-4522-9E08-7A04444D6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656855-1B02-4E55-83A8-F8D4BBEC23A9}" type="datetime1">
              <a:rPr lang="fr-FR" smtClean="0"/>
              <a:t>01/09/2023</a:t>
            </a:fld>
            <a:endParaRPr lang="fr-FR"/>
          </a:p>
        </p:txBody>
      </p:sp>
      <p:sp>
        <p:nvSpPr>
          <p:cNvPr id="4" name="Espace réservé du pied de page 3">
            <a:extLst>
              <a:ext uri="{FF2B5EF4-FFF2-40B4-BE49-F238E27FC236}">
                <a16:creationId xmlns:a16="http://schemas.microsoft.com/office/drawing/2014/main" id="{8C62A339-6569-4F42-8260-3E9A3E440B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625E001-05F6-4901-85D9-1340C042CC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037ED2-ABFF-40E7-87F6-4951D0CFCF9F}" type="slidenum">
              <a:rPr lang="fr-FR" smtClean="0"/>
              <a:t>‹n°›</a:t>
            </a:fld>
            <a:endParaRPr lang="fr-FR"/>
          </a:p>
        </p:txBody>
      </p:sp>
    </p:spTree>
    <p:extLst>
      <p:ext uri="{BB962C8B-B14F-4D97-AF65-F5344CB8AC3E}">
        <p14:creationId xmlns:p14="http://schemas.microsoft.com/office/powerpoint/2010/main" val="1464653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9E69A-8DA8-4A6A-BD94-87A073E32E19}" type="datetime1">
              <a:rPr lang="fr-FR" smtClean="0"/>
              <a:pPr/>
              <a:t>01/09/2023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50BBE-4D3A-4976-9893-2ACFEDDEB86F}" type="slidenum">
              <a:rPr lang="fr-FR" smtClean="0"/>
              <a:t>‹n°›</a:t>
            </a:fld>
            <a:endParaRPr lang="fr-FR"/>
          </a:p>
        </p:txBody>
      </p:sp>
    </p:spTree>
    <p:extLst>
      <p:ext uri="{BB962C8B-B14F-4D97-AF65-F5344CB8AC3E}">
        <p14:creationId xmlns:p14="http://schemas.microsoft.com/office/powerpoint/2010/main" val="41157604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1250BBE-4D3A-4976-9893-2ACFEDDEB86F}" type="slidenum">
              <a:rPr lang="fr-FR" smtClean="0"/>
              <a:t>1</a:t>
            </a:fld>
            <a:endParaRPr lang="fr-FR"/>
          </a:p>
        </p:txBody>
      </p:sp>
    </p:spTree>
    <p:extLst>
      <p:ext uri="{BB962C8B-B14F-4D97-AF65-F5344CB8AC3E}">
        <p14:creationId xmlns:p14="http://schemas.microsoft.com/office/powerpoint/2010/main" val="338919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5495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3971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1750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56847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5893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12981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7660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2359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4134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6551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35695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a:t>
            </a:r>
          </a:p>
          <a:p>
            <a:pPr lvl="7"/>
            <a:r>
              <a:rPr lang="en-US" dirty="0"/>
              <a:t>Eight</a:t>
            </a:r>
          </a:p>
          <a:p>
            <a:pPr lvl="8"/>
            <a:r>
              <a:rPr lang="en-US" dirty="0"/>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627386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34F34AF-75E7-4149-A3CF-2E483C744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oy with cancer">
            <a:extLst>
              <a:ext uri="{FF2B5EF4-FFF2-40B4-BE49-F238E27FC236}">
                <a16:creationId xmlns:a16="http://schemas.microsoft.com/office/drawing/2014/main" id="{C7B60AB1-06AB-C512-F7E8-54230EE607A9}"/>
              </a:ext>
            </a:extLst>
          </p:cNvPr>
          <p:cNvPicPr>
            <a:picLocks noChangeAspect="1"/>
          </p:cNvPicPr>
          <p:nvPr/>
        </p:nvPicPr>
        <p:blipFill rotWithShape="1">
          <a:blip r:embed="rId3">
            <a:grayscl/>
          </a:blip>
          <a:srcRect t="13829" r="9091" b="9562"/>
          <a:stretch/>
        </p:blipFill>
        <p:spPr>
          <a:xfrm>
            <a:off x="20" y="10"/>
            <a:ext cx="12191980" cy="6857990"/>
          </a:xfrm>
          <a:prstGeom prst="rect">
            <a:avLst/>
          </a:prstGeom>
        </p:spPr>
      </p:pic>
      <p:grpSp>
        <p:nvGrpSpPr>
          <p:cNvPr id="7" name="Group 10">
            <a:extLst>
              <a:ext uri="{FF2B5EF4-FFF2-40B4-BE49-F238E27FC236}">
                <a16:creationId xmlns:a16="http://schemas.microsoft.com/office/drawing/2014/main" id="{1654C7F9-AF92-42BD-A713-6B020F63B3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2" name="Rectangle 11">
              <a:extLst>
                <a:ext uri="{FF2B5EF4-FFF2-40B4-BE49-F238E27FC236}">
                  <a16:creationId xmlns:a16="http://schemas.microsoft.com/office/drawing/2014/main" id="{D4E3B121-1133-4B7A-BF30-80EF7C9F0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id="{8C0F23FC-3B0D-4C62-B729-C43F56DC1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p:cNvSpPr>
            <a:spLocks noGrp="1"/>
          </p:cNvSpPr>
          <p:nvPr>
            <p:ph type="ctrTitle"/>
          </p:nvPr>
        </p:nvSpPr>
        <p:spPr>
          <a:xfrm>
            <a:off x="584200" y="2142067"/>
            <a:ext cx="3412067" cy="2971801"/>
          </a:xfrm>
        </p:spPr>
        <p:txBody>
          <a:bodyPr rtlCol="0">
            <a:normAutofit/>
          </a:bodyPr>
          <a:lstStyle/>
          <a:p>
            <a:r>
              <a:rPr lang="fr-FR">
                <a:solidFill>
                  <a:srgbClr val="FFFFFF"/>
                </a:solidFill>
              </a:rPr>
              <a:t>La loi sur la protection de la jeunesse en bref</a:t>
            </a:r>
          </a:p>
        </p:txBody>
      </p:sp>
      <p:sp>
        <p:nvSpPr>
          <p:cNvPr id="3" name="Sous-titre 2"/>
          <p:cNvSpPr>
            <a:spLocks noGrp="1"/>
          </p:cNvSpPr>
          <p:nvPr>
            <p:ph type="subTitle" idx="1"/>
          </p:nvPr>
        </p:nvSpPr>
        <p:spPr>
          <a:xfrm>
            <a:off x="584200" y="5145513"/>
            <a:ext cx="3412067" cy="738820"/>
          </a:xfrm>
        </p:spPr>
        <p:txBody>
          <a:bodyPr rtlCol="0">
            <a:normAutofit/>
          </a:bodyPr>
          <a:lstStyle/>
          <a:p>
            <a:pPr>
              <a:lnSpc>
                <a:spcPct val="90000"/>
              </a:lnSpc>
            </a:pPr>
            <a:r>
              <a:rPr lang="fr-FR" sz="1500">
                <a:solidFill>
                  <a:srgbClr val="EBEBEB"/>
                </a:solidFill>
              </a:rPr>
              <a:t>L'intervention à caractère social et les lois, fiche 8, pages 94 à111</a:t>
            </a:r>
          </a:p>
        </p:txBody>
      </p:sp>
    </p:spTree>
    <p:extLst>
      <p:ext uri="{BB962C8B-B14F-4D97-AF65-F5344CB8AC3E}">
        <p14:creationId xmlns:p14="http://schemas.microsoft.com/office/powerpoint/2010/main" val="40156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FC7C2-F092-4634-B7B9-55268279E26F}"/>
              </a:ext>
            </a:extLst>
          </p:cNvPr>
          <p:cNvSpPr>
            <a:spLocks noGrp="1"/>
          </p:cNvSpPr>
          <p:nvPr>
            <p:ph type="title"/>
          </p:nvPr>
        </p:nvSpPr>
        <p:spPr>
          <a:xfrm>
            <a:off x="8446421" y="941424"/>
            <a:ext cx="3186136" cy="3248611"/>
          </a:xfrm>
        </p:spPr>
        <p:txBody>
          <a:bodyPr>
            <a:normAutofit/>
          </a:bodyPr>
          <a:lstStyle/>
          <a:p>
            <a:r>
              <a:rPr lang="fr-CA" dirty="0">
                <a:solidFill>
                  <a:schemeClr val="tx1"/>
                </a:solidFill>
                <a:latin typeface="Times New Roman"/>
                <a:cs typeface="Times New Roman"/>
              </a:rPr>
              <a:t>Retrait du milieu familial</a:t>
            </a:r>
          </a:p>
        </p:txBody>
      </p:sp>
      <p:graphicFrame>
        <p:nvGraphicFramePr>
          <p:cNvPr id="5" name="Espace réservé du contenu 2">
            <a:extLst>
              <a:ext uri="{FF2B5EF4-FFF2-40B4-BE49-F238E27FC236}">
                <a16:creationId xmlns:a16="http://schemas.microsoft.com/office/drawing/2014/main" id="{22F00058-95CA-D557-E748-C6A16A5E903E}"/>
              </a:ext>
            </a:extLst>
          </p:cNvPr>
          <p:cNvGraphicFramePr>
            <a:graphicFrameLocks noGrp="1"/>
          </p:cNvGraphicFramePr>
          <p:nvPr>
            <p:ph idx="1"/>
          </p:nvPr>
        </p:nvGraphicFramePr>
        <p:xfrm>
          <a:off x="940645" y="941424"/>
          <a:ext cx="7244088" cy="5765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874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C7122-B06D-4553-912C-8412BA6D3B8E}"/>
              </a:ext>
            </a:extLst>
          </p:cNvPr>
          <p:cNvSpPr>
            <a:spLocks noGrp="1"/>
          </p:cNvSpPr>
          <p:nvPr>
            <p:ph type="title"/>
          </p:nvPr>
        </p:nvSpPr>
        <p:spPr>
          <a:xfrm>
            <a:off x="8588661" y="941424"/>
            <a:ext cx="3043896" cy="3248611"/>
          </a:xfrm>
        </p:spPr>
        <p:txBody>
          <a:bodyPr>
            <a:normAutofit/>
          </a:bodyPr>
          <a:lstStyle/>
          <a:p>
            <a:r>
              <a:rPr lang="fr-CA" dirty="0">
                <a:solidFill>
                  <a:schemeClr val="tx1"/>
                </a:solidFill>
                <a:latin typeface="Times New Roman"/>
                <a:cs typeface="Times New Roman"/>
              </a:rPr>
              <a:t>Retiré pour la vie ?</a:t>
            </a:r>
          </a:p>
        </p:txBody>
      </p:sp>
      <p:graphicFrame>
        <p:nvGraphicFramePr>
          <p:cNvPr id="5" name="Espace réservé du contenu 2">
            <a:extLst>
              <a:ext uri="{FF2B5EF4-FFF2-40B4-BE49-F238E27FC236}">
                <a16:creationId xmlns:a16="http://schemas.microsoft.com/office/drawing/2014/main" id="{32A5EA11-C5BA-CDAE-6E2B-A761CED6A193}"/>
              </a:ext>
            </a:extLst>
          </p:cNvPr>
          <p:cNvGraphicFramePr>
            <a:graphicFrameLocks noGrp="1"/>
          </p:cNvGraphicFramePr>
          <p:nvPr>
            <p:ph idx="1"/>
            <p:extLst>
              <p:ext uri="{D42A27DB-BD31-4B8C-83A1-F6EECF244321}">
                <p14:modId xmlns:p14="http://schemas.microsoft.com/office/powerpoint/2010/main" val="581260590"/>
              </p:ext>
            </p:extLst>
          </p:nvPr>
        </p:nvGraphicFramePr>
        <p:xfrm>
          <a:off x="940645" y="941424"/>
          <a:ext cx="6830539" cy="5439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489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2A81F-16EF-212E-CFB0-EA71637CF285}"/>
              </a:ext>
            </a:extLst>
          </p:cNvPr>
          <p:cNvSpPr>
            <a:spLocks noGrp="1"/>
          </p:cNvSpPr>
          <p:nvPr>
            <p:ph type="title"/>
          </p:nvPr>
        </p:nvSpPr>
        <p:spPr>
          <a:xfrm>
            <a:off x="581192" y="702156"/>
            <a:ext cx="11029616" cy="1013800"/>
          </a:xfrm>
        </p:spPr>
        <p:txBody>
          <a:bodyPr>
            <a:normAutofit/>
          </a:bodyPr>
          <a:lstStyle/>
          <a:p>
            <a:r>
              <a:rPr lang="fr-CA">
                <a:solidFill>
                  <a:srgbClr val="FFFEFF"/>
                </a:solidFill>
              </a:rPr>
              <a:t>Le rapport de la commission laurent (2021)</a:t>
            </a:r>
          </a:p>
        </p:txBody>
      </p:sp>
      <p:graphicFrame>
        <p:nvGraphicFramePr>
          <p:cNvPr id="5" name="Espace réservé du contenu 2">
            <a:extLst>
              <a:ext uri="{FF2B5EF4-FFF2-40B4-BE49-F238E27FC236}">
                <a16:creationId xmlns:a16="http://schemas.microsoft.com/office/drawing/2014/main" id="{F8728183-94C7-9FA3-082C-EA0464A5AAE5}"/>
              </a:ext>
            </a:extLst>
          </p:cNvPr>
          <p:cNvGraphicFramePr>
            <a:graphicFrameLocks noGrp="1"/>
          </p:cNvGraphicFramePr>
          <p:nvPr>
            <p:ph idx="1"/>
            <p:extLst>
              <p:ext uri="{D42A27DB-BD31-4B8C-83A1-F6EECF244321}">
                <p14:modId xmlns:p14="http://schemas.microsoft.com/office/powerpoint/2010/main" val="414987770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2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D156A-7C25-4F09-A2AD-76DFC69B583A}"/>
              </a:ext>
            </a:extLst>
          </p:cNvPr>
          <p:cNvSpPr>
            <a:spLocks noGrp="1"/>
          </p:cNvSpPr>
          <p:nvPr>
            <p:ph type="title"/>
          </p:nvPr>
        </p:nvSpPr>
        <p:spPr/>
        <p:txBody>
          <a:bodyPr vert="horz" lIns="91440" tIns="45720" rIns="91440" bIns="45720" rtlCol="0" anchor="ctr">
            <a:normAutofit/>
          </a:bodyPr>
          <a:lstStyle/>
          <a:p>
            <a:r>
              <a:rPr lang="en-US">
                <a:ln w="3175" cmpd="sng">
                  <a:noFill/>
                </a:ln>
                <a:effectLst/>
              </a:rPr>
              <a:t>À retenir…</a:t>
            </a:r>
          </a:p>
        </p:txBody>
      </p:sp>
      <p:graphicFrame>
        <p:nvGraphicFramePr>
          <p:cNvPr id="31" name="TextBox 2">
            <a:extLst>
              <a:ext uri="{FF2B5EF4-FFF2-40B4-BE49-F238E27FC236}">
                <a16:creationId xmlns:a16="http://schemas.microsoft.com/office/drawing/2014/main" id="{0C81A1CF-F8B0-4ED2-C078-5B1D38A065D2}"/>
              </a:ext>
            </a:extLst>
          </p:cNvPr>
          <p:cNvGraphicFramePr/>
          <p:nvPr>
            <p:extLst>
              <p:ext uri="{D42A27DB-BD31-4B8C-83A1-F6EECF244321}">
                <p14:modId xmlns:p14="http://schemas.microsoft.com/office/powerpoint/2010/main" val="411887354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60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BA37-1E3A-F583-BF7D-8547CA605115}"/>
              </a:ext>
            </a:extLst>
          </p:cNvPr>
          <p:cNvSpPr>
            <a:spLocks noGrp="1"/>
          </p:cNvSpPr>
          <p:nvPr>
            <p:ph type="title"/>
          </p:nvPr>
        </p:nvSpPr>
        <p:spPr/>
        <p:txBody>
          <a:bodyPr>
            <a:normAutofit/>
          </a:bodyPr>
          <a:lstStyle/>
          <a:p>
            <a:r>
              <a:rPr lang="en-US">
                <a:solidFill>
                  <a:srgbClr val="FFFFFF"/>
                </a:solidFill>
              </a:rPr>
              <a:t>Objet de la loi</a:t>
            </a:r>
          </a:p>
        </p:txBody>
      </p:sp>
      <p:graphicFrame>
        <p:nvGraphicFramePr>
          <p:cNvPr id="5" name="Content Placeholder 2">
            <a:extLst>
              <a:ext uri="{FF2B5EF4-FFF2-40B4-BE49-F238E27FC236}">
                <a16:creationId xmlns:a16="http://schemas.microsoft.com/office/drawing/2014/main" id="{EFC81315-B5C8-443E-C81D-3905B10EA151}"/>
              </a:ext>
            </a:extLst>
          </p:cNvPr>
          <p:cNvGraphicFramePr>
            <a:graphicFrameLocks noGrp="1"/>
          </p:cNvGraphicFramePr>
          <p:nvPr>
            <p:ph idx="1"/>
            <p:extLst>
              <p:ext uri="{D42A27DB-BD31-4B8C-83A1-F6EECF244321}">
                <p14:modId xmlns:p14="http://schemas.microsoft.com/office/powerpoint/2010/main" val="3667206147"/>
              </p:ext>
            </p:extLst>
          </p:nvPr>
        </p:nvGraphicFramePr>
        <p:xfrm>
          <a:off x="4505325" y="2180496"/>
          <a:ext cx="7105481" cy="404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2" descr="Question Mark with solid fill">
            <a:extLst>
              <a:ext uri="{FF2B5EF4-FFF2-40B4-BE49-F238E27FC236}">
                <a16:creationId xmlns:a16="http://schemas.microsoft.com/office/drawing/2014/main" id="{E25B765E-EFE6-962E-AADE-862A89410F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225" y="2533078"/>
            <a:ext cx="3305175" cy="3305175"/>
          </a:xfrm>
          <a:prstGeom prst="rect">
            <a:avLst/>
          </a:prstGeom>
        </p:spPr>
      </p:pic>
    </p:spTree>
    <p:extLst>
      <p:ext uri="{BB962C8B-B14F-4D97-AF65-F5344CB8AC3E}">
        <p14:creationId xmlns:p14="http://schemas.microsoft.com/office/powerpoint/2010/main" val="37529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A49EFA-DB4B-1FA6-6136-896745FE6935}"/>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Personnes visées</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104B9B2-8BCA-E293-C1F4-12F14F7D1E4C}"/>
              </a:ext>
            </a:extLst>
          </p:cNvPr>
          <p:cNvGraphicFramePr>
            <a:graphicFrameLocks noGrp="1"/>
          </p:cNvGraphicFramePr>
          <p:nvPr>
            <p:ph idx="1"/>
            <p:extLst>
              <p:ext uri="{D42A27DB-BD31-4B8C-83A1-F6EECF244321}">
                <p14:modId xmlns:p14="http://schemas.microsoft.com/office/powerpoint/2010/main" val="3820980144"/>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3651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0AA6-8048-2985-77C3-AF25585F0BF4}"/>
              </a:ext>
            </a:extLst>
          </p:cNvPr>
          <p:cNvSpPr>
            <a:spLocks noGrp="1"/>
          </p:cNvSpPr>
          <p:nvPr>
            <p:ph type="title"/>
          </p:nvPr>
        </p:nvSpPr>
        <p:spPr/>
        <p:txBody>
          <a:bodyPr/>
          <a:lstStyle/>
          <a:p>
            <a:r>
              <a:rPr lang="en-US" dirty="0"/>
              <a:t>Les motifs de compromission</a:t>
            </a:r>
          </a:p>
        </p:txBody>
      </p:sp>
      <p:sp>
        <p:nvSpPr>
          <p:cNvPr id="3" name="Content Placeholder 2">
            <a:extLst>
              <a:ext uri="{FF2B5EF4-FFF2-40B4-BE49-F238E27FC236}">
                <a16:creationId xmlns:a16="http://schemas.microsoft.com/office/drawing/2014/main" id="{AE5D4B0A-6FCB-0957-93AD-5FB174636A40}"/>
              </a:ext>
            </a:extLst>
          </p:cNvPr>
          <p:cNvSpPr>
            <a:spLocks noGrp="1"/>
          </p:cNvSpPr>
          <p:nvPr>
            <p:ph idx="1"/>
          </p:nvPr>
        </p:nvSpPr>
        <p:spPr/>
        <p:txBody>
          <a:bodyPr/>
          <a:lstStyle/>
          <a:p>
            <a:pPr marL="305435" indent="-305435">
              <a:lnSpc>
                <a:spcPct val="90000"/>
              </a:lnSpc>
              <a:spcBef>
                <a:spcPts val="1200"/>
              </a:spcBef>
              <a:spcAft>
                <a:spcPts val="0"/>
              </a:spcAft>
            </a:pPr>
            <a:r>
              <a:rPr lang="fr-CA" sz="2600" dirty="0">
                <a:solidFill>
                  <a:srgbClr val="000000"/>
                </a:solidFill>
                <a:latin typeface="Rockwell"/>
              </a:rPr>
              <a:t>38a Abandon</a:t>
            </a:r>
            <a:endParaRPr lang="en-US" sz="2600" dirty="0">
              <a:solidFill>
                <a:srgbClr val="000000"/>
              </a:solidFill>
              <a:latin typeface="Rockwell"/>
            </a:endParaRPr>
          </a:p>
          <a:p>
            <a:pPr marL="305435" indent="-305435">
              <a:lnSpc>
                <a:spcPct val="90000"/>
              </a:lnSpc>
              <a:spcBef>
                <a:spcPts val="1200"/>
              </a:spcBef>
              <a:spcAft>
                <a:spcPts val="0"/>
              </a:spcAft>
            </a:pPr>
            <a:r>
              <a:rPr lang="fr-CA" sz="2600" dirty="0">
                <a:solidFill>
                  <a:srgbClr val="000000"/>
                </a:solidFill>
                <a:latin typeface="Rockwell"/>
              </a:rPr>
              <a:t>38b Négligence (physique, soins de santé, éducatif)</a:t>
            </a:r>
            <a:endParaRPr lang="en-US" sz="2600" dirty="0">
              <a:solidFill>
                <a:srgbClr val="000000"/>
              </a:solidFill>
              <a:latin typeface="Rockwell"/>
            </a:endParaRPr>
          </a:p>
          <a:p>
            <a:pPr marL="305435" indent="-305435">
              <a:lnSpc>
                <a:spcPct val="90000"/>
              </a:lnSpc>
              <a:spcBef>
                <a:spcPts val="1200"/>
              </a:spcBef>
              <a:spcAft>
                <a:spcPts val="0"/>
              </a:spcAft>
            </a:pPr>
            <a:r>
              <a:rPr lang="fr-CA" sz="2600" dirty="0">
                <a:solidFill>
                  <a:srgbClr val="000000"/>
                </a:solidFill>
                <a:latin typeface="Rockwell"/>
              </a:rPr>
              <a:t>38c Mauvais traitements psychologiques</a:t>
            </a:r>
            <a:endParaRPr lang="en-US" sz="2600" dirty="0">
              <a:solidFill>
                <a:srgbClr val="000000"/>
              </a:solidFill>
              <a:latin typeface="Rockwell"/>
            </a:endParaRPr>
          </a:p>
          <a:p>
            <a:pPr marL="305435" indent="-305435">
              <a:lnSpc>
                <a:spcPct val="90000"/>
              </a:lnSpc>
              <a:spcBef>
                <a:spcPts val="1200"/>
              </a:spcBef>
              <a:spcAft>
                <a:spcPts val="0"/>
              </a:spcAft>
            </a:pPr>
            <a:r>
              <a:rPr lang="fr-CA" sz="2600" dirty="0">
                <a:solidFill>
                  <a:srgbClr val="000000"/>
                </a:solidFill>
                <a:latin typeface="Rockwell"/>
              </a:rPr>
              <a:t>38d Abus sexuels (abus, exploitation)</a:t>
            </a:r>
            <a:endParaRPr lang="en-US" sz="2600" dirty="0">
              <a:solidFill>
                <a:srgbClr val="000000"/>
              </a:solidFill>
              <a:latin typeface="Rockwell"/>
            </a:endParaRPr>
          </a:p>
          <a:p>
            <a:pPr marL="305435" indent="-305435">
              <a:lnSpc>
                <a:spcPct val="90000"/>
              </a:lnSpc>
              <a:spcBef>
                <a:spcPts val="1200"/>
              </a:spcBef>
              <a:spcAft>
                <a:spcPts val="0"/>
              </a:spcAft>
            </a:pPr>
            <a:r>
              <a:rPr lang="fr-CA" sz="2600" dirty="0">
                <a:solidFill>
                  <a:srgbClr val="000000"/>
                </a:solidFill>
                <a:latin typeface="Rockwell"/>
              </a:rPr>
              <a:t>38e Abus physiques (sévices corporels, méthodes éducatives déraisonnables)</a:t>
            </a:r>
            <a:endParaRPr lang="en-US" sz="2600" dirty="0">
              <a:solidFill>
                <a:srgbClr val="000000"/>
              </a:solidFill>
              <a:latin typeface="Rockwell"/>
            </a:endParaRPr>
          </a:p>
          <a:p>
            <a:pPr marL="305435" indent="-305435">
              <a:lnSpc>
                <a:spcPct val="90000"/>
              </a:lnSpc>
              <a:spcBef>
                <a:spcPts val="1200"/>
              </a:spcBef>
              <a:spcAft>
                <a:spcPts val="0"/>
              </a:spcAft>
            </a:pPr>
            <a:r>
              <a:rPr lang="fr-CA" sz="2600" dirty="0">
                <a:solidFill>
                  <a:srgbClr val="000000"/>
                </a:solidFill>
                <a:latin typeface="Rockwell"/>
              </a:rPr>
              <a:t>38f Troubles de comportement sérieux</a:t>
            </a:r>
            <a:endParaRPr lang="en-US" sz="2600" dirty="0">
              <a:solidFill>
                <a:srgbClr val="000000"/>
              </a:solidFill>
              <a:latin typeface="Rockwell"/>
            </a:endParaRPr>
          </a:p>
          <a:p>
            <a:pPr marL="0" indent="0">
              <a:buNone/>
            </a:pPr>
            <a:endParaRPr lang="en-US" dirty="0"/>
          </a:p>
        </p:txBody>
      </p:sp>
    </p:spTree>
    <p:extLst>
      <p:ext uri="{BB962C8B-B14F-4D97-AF65-F5344CB8AC3E}">
        <p14:creationId xmlns:p14="http://schemas.microsoft.com/office/powerpoint/2010/main" val="42281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1F465-912E-2B6E-2BA5-8F77B3B17ECE}"/>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Les motifs pouvant mener à une situation de compromission (art. 38.1)</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1C7671E-ACC6-3E16-E7AC-17042F37A4F2}"/>
              </a:ext>
            </a:extLst>
          </p:cNvPr>
          <p:cNvGraphicFramePr>
            <a:graphicFrameLocks noGrp="1"/>
          </p:cNvGraphicFramePr>
          <p:nvPr>
            <p:ph idx="1"/>
            <p:extLst>
              <p:ext uri="{D42A27DB-BD31-4B8C-83A1-F6EECF244321}">
                <p14:modId xmlns:p14="http://schemas.microsoft.com/office/powerpoint/2010/main" val="1624209614"/>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74050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82FF9-4974-DF09-36BB-3B5A46A8DFC3}"/>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Compromission d'un enfant à naitre</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46817DD-1B70-DB92-228A-D6723AF27696}"/>
              </a:ext>
            </a:extLst>
          </p:cNvPr>
          <p:cNvGraphicFramePr>
            <a:graphicFrameLocks noGrp="1"/>
          </p:cNvGraphicFramePr>
          <p:nvPr>
            <p:ph idx="1"/>
            <p:extLst>
              <p:ext uri="{D42A27DB-BD31-4B8C-83A1-F6EECF244321}">
                <p14:modId xmlns:p14="http://schemas.microsoft.com/office/powerpoint/2010/main" val="1103466198"/>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32006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B8BE-5848-0C5F-54F5-F1CE72D99022}"/>
              </a:ext>
            </a:extLst>
          </p:cNvPr>
          <p:cNvSpPr>
            <a:spLocks noGrp="1"/>
          </p:cNvSpPr>
          <p:nvPr>
            <p:ph type="title"/>
          </p:nvPr>
        </p:nvSpPr>
        <p:spPr/>
        <p:txBody>
          <a:bodyPr>
            <a:normAutofit/>
          </a:bodyPr>
          <a:lstStyle/>
          <a:p>
            <a:r>
              <a:rPr lang="en-US">
                <a:solidFill>
                  <a:srgbClr val="FFFEFF"/>
                </a:solidFill>
              </a:rPr>
              <a:t>L'obligation de signalement</a:t>
            </a:r>
          </a:p>
        </p:txBody>
      </p:sp>
      <p:graphicFrame>
        <p:nvGraphicFramePr>
          <p:cNvPr id="5" name="Content Placeholder 2">
            <a:extLst>
              <a:ext uri="{FF2B5EF4-FFF2-40B4-BE49-F238E27FC236}">
                <a16:creationId xmlns:a16="http://schemas.microsoft.com/office/drawing/2014/main" id="{20936D95-6FBE-8187-96E0-C2747CCFAA5E}"/>
              </a:ext>
            </a:extLst>
          </p:cNvPr>
          <p:cNvGraphicFramePr>
            <a:graphicFrameLocks noGrp="1"/>
          </p:cNvGraphicFramePr>
          <p:nvPr>
            <p:ph idx="1"/>
            <p:extLst>
              <p:ext uri="{D42A27DB-BD31-4B8C-83A1-F6EECF244321}">
                <p14:modId xmlns:p14="http://schemas.microsoft.com/office/powerpoint/2010/main" val="3390856788"/>
              </p:ext>
            </p:extLst>
          </p:nvPr>
        </p:nvGraphicFramePr>
        <p:xfrm>
          <a:off x="581025" y="2181225"/>
          <a:ext cx="11029950" cy="447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14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9">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1">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3">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3" name="Rectangle 15">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1B5A33F-E7EE-15DF-6129-DF7077584859}"/>
              </a:ext>
            </a:extLst>
          </p:cNvPr>
          <p:cNvSpPr>
            <a:spLocks noGrp="1"/>
          </p:cNvSpPr>
          <p:nvPr>
            <p:ph type="title"/>
          </p:nvPr>
        </p:nvSpPr>
        <p:spPr>
          <a:xfrm>
            <a:off x="2156346" y="849745"/>
            <a:ext cx="5526993" cy="4745836"/>
          </a:xfrm>
        </p:spPr>
        <p:txBody>
          <a:bodyPr vert="horz" lIns="91440" tIns="45720" rIns="91440" bIns="45720" rtlCol="0" anchor="ctr">
            <a:normAutofit/>
          </a:bodyPr>
          <a:lstStyle/>
          <a:p>
            <a:r>
              <a:rPr lang="en-US" sz="6000">
                <a:solidFill>
                  <a:srgbClr val="FFFFFF"/>
                </a:solidFill>
              </a:rPr>
              <a:t>rappel</a:t>
            </a:r>
          </a:p>
        </p:txBody>
      </p:sp>
      <p:sp>
        <p:nvSpPr>
          <p:cNvPr id="25" name="Rectangle 19">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860D2A4-195B-A844-4BF3-8C473CEF7AE7}"/>
              </a:ext>
            </a:extLst>
          </p:cNvPr>
          <p:cNvSpPr>
            <a:spLocks noGrp="1"/>
          </p:cNvSpPr>
          <p:nvPr>
            <p:ph idx="1"/>
          </p:nvPr>
        </p:nvSpPr>
        <p:spPr>
          <a:xfrm>
            <a:off x="8317076" y="668740"/>
            <a:ext cx="3147043" cy="4926841"/>
          </a:xfrm>
        </p:spPr>
        <p:txBody>
          <a:bodyPr vert="horz" lIns="91440" tIns="45720" rIns="91440" bIns="45720" rtlCol="0" anchor="ctr">
            <a:normAutofit/>
          </a:bodyPr>
          <a:lstStyle/>
          <a:p>
            <a:pPr marL="0" indent="0">
              <a:lnSpc>
                <a:spcPct val="90000"/>
              </a:lnSpc>
              <a:buNone/>
            </a:pPr>
            <a:r>
              <a:rPr lang="en-US" sz="4100" cap="all" dirty="0">
                <a:solidFill>
                  <a:srgbClr val="FFFFFF"/>
                </a:solidFill>
              </a:rPr>
              <a:t>On ne </a:t>
            </a:r>
            <a:r>
              <a:rPr lang="en-US" sz="4100" cap="all">
                <a:solidFill>
                  <a:srgbClr val="FFFFFF"/>
                </a:solidFill>
              </a:rPr>
              <a:t>signale</a:t>
            </a:r>
            <a:r>
              <a:rPr lang="en-US" sz="4100" cap="all" dirty="0">
                <a:solidFill>
                  <a:srgbClr val="FFFFFF"/>
                </a:solidFill>
              </a:rPr>
              <a:t> pas </a:t>
            </a:r>
            <a:r>
              <a:rPr lang="en-US" sz="4100" cap="all">
                <a:solidFill>
                  <a:srgbClr val="FFFFFF"/>
                </a:solidFill>
              </a:rPr>
              <a:t>CONTRE</a:t>
            </a:r>
            <a:r>
              <a:rPr lang="en-US" sz="4100" cap="all" dirty="0">
                <a:solidFill>
                  <a:srgbClr val="FFFFFF"/>
                </a:solidFill>
              </a:rPr>
              <a:t> un parent, </a:t>
            </a:r>
            <a:r>
              <a:rPr lang="en-US" sz="4100" cap="all">
                <a:solidFill>
                  <a:srgbClr val="FFFFFF"/>
                </a:solidFill>
              </a:rPr>
              <a:t>mais</a:t>
            </a:r>
            <a:r>
              <a:rPr lang="en-US" sz="4100" cap="all" dirty="0">
                <a:solidFill>
                  <a:srgbClr val="FFFFFF"/>
                </a:solidFill>
              </a:rPr>
              <a:t> bien </a:t>
            </a:r>
            <a:r>
              <a:rPr lang="en-US" sz="4100" cap="all">
                <a:solidFill>
                  <a:srgbClr val="FFFFFF"/>
                </a:solidFill>
              </a:rPr>
              <a:t>POUR</a:t>
            </a:r>
            <a:r>
              <a:rPr lang="en-US" sz="4100" cap="all" dirty="0">
                <a:solidFill>
                  <a:srgbClr val="FFFFFF"/>
                </a:solidFill>
              </a:rPr>
              <a:t> un enfant.</a:t>
            </a:r>
          </a:p>
        </p:txBody>
      </p:sp>
      <p:sp>
        <p:nvSpPr>
          <p:cNvPr id="26" name="Rectangle 21">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8862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683ED6E-696D-02C3-10B7-0BAD7FFF3E13}"/>
              </a:ext>
            </a:extLst>
          </p:cNvPr>
          <p:cNvSpPr>
            <a:spLocks noGrp="1"/>
          </p:cNvSpPr>
          <p:nvPr>
            <p:ph type="title"/>
          </p:nvPr>
        </p:nvSpPr>
        <p:spPr>
          <a:xfrm>
            <a:off x="8369643" y="1037967"/>
            <a:ext cx="3054091" cy="4709131"/>
          </a:xfrm>
        </p:spPr>
        <p:txBody>
          <a:bodyPr anchor="ctr">
            <a:normAutofit/>
          </a:bodyPr>
          <a:lstStyle/>
          <a:p>
            <a:r>
              <a:rPr lang="en-US">
                <a:solidFill>
                  <a:srgbClr val="FFFEFF"/>
                </a:solidFill>
              </a:rPr>
              <a:t>Les étapes du signalement</a:t>
            </a:r>
          </a:p>
        </p:txBody>
      </p:sp>
      <p:graphicFrame>
        <p:nvGraphicFramePr>
          <p:cNvPr id="5" name="Content Placeholder 2">
            <a:extLst>
              <a:ext uri="{FF2B5EF4-FFF2-40B4-BE49-F238E27FC236}">
                <a16:creationId xmlns:a16="http://schemas.microsoft.com/office/drawing/2014/main" id="{1C6CB1E2-A604-40BA-47B4-0A84DCA711BE}"/>
              </a:ext>
            </a:extLst>
          </p:cNvPr>
          <p:cNvGraphicFramePr>
            <a:graphicFrameLocks noGrp="1"/>
          </p:cNvGraphicFramePr>
          <p:nvPr>
            <p:ph idx="1"/>
            <p:extLst>
              <p:ext uri="{D42A27DB-BD31-4B8C-83A1-F6EECF244321}">
                <p14:modId xmlns:p14="http://schemas.microsoft.com/office/powerpoint/2010/main" val="4251778231"/>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438346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169</TotalTime>
  <Words>768</Words>
  <Application>Microsoft Office PowerPoint</Application>
  <PresentationFormat>Grand écran</PresentationFormat>
  <Paragraphs>71</Paragraphs>
  <Slides>13</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Calibri</vt:lpstr>
      <vt:lpstr>Gill Sans MT</vt:lpstr>
      <vt:lpstr>Rockwell</vt:lpstr>
      <vt:lpstr>Times New Roman</vt:lpstr>
      <vt:lpstr>Wingdings 2</vt:lpstr>
      <vt:lpstr>Dividend</vt:lpstr>
      <vt:lpstr>La loi sur la protection de la jeunesse en bref</vt:lpstr>
      <vt:lpstr>Objet de la loi</vt:lpstr>
      <vt:lpstr>Personnes visées</vt:lpstr>
      <vt:lpstr>Les motifs de compromission</vt:lpstr>
      <vt:lpstr>Les motifs pouvant mener à une situation de compromission (art. 38.1)</vt:lpstr>
      <vt:lpstr>Compromission d'un enfant à naitre</vt:lpstr>
      <vt:lpstr>L'obligation de signalement</vt:lpstr>
      <vt:lpstr>rappel</vt:lpstr>
      <vt:lpstr>Les étapes du signalement</vt:lpstr>
      <vt:lpstr>Retrait du milieu familial</vt:lpstr>
      <vt:lpstr>Retiré pour la vie ?</vt:lpstr>
      <vt:lpstr>Le rapport de la commission laurent (2021)</vt:lpstr>
      <vt:lpstr>À retenir…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Céline Gagnon</dc:creator>
  <cp:lastModifiedBy>Céline Gagnon</cp:lastModifiedBy>
  <cp:revision>296</cp:revision>
  <dcterms:created xsi:type="dcterms:W3CDTF">2023-07-26T15:05:35Z</dcterms:created>
  <dcterms:modified xsi:type="dcterms:W3CDTF">2023-09-01T14:37:24Z</dcterms:modified>
</cp:coreProperties>
</file>