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omments/comment1.xml" ContentType="application/vnd.openxmlformats-officedocument.presentationml.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58" r:id="rId2"/>
    <p:sldId id="269" r:id="rId3"/>
    <p:sldId id="272" r:id="rId4"/>
    <p:sldId id="259" r:id="rId5"/>
    <p:sldId id="261" r:id="rId6"/>
    <p:sldId id="325" r:id="rId7"/>
    <p:sldId id="288" r:id="rId8"/>
    <p:sldId id="287" r:id="rId9"/>
    <p:sldId id="286" r:id="rId10"/>
    <p:sldId id="270" r:id="rId11"/>
    <p:sldId id="328" r:id="rId12"/>
    <p:sldId id="329" r:id="rId13"/>
    <p:sldId id="331" r:id="rId14"/>
    <p:sldId id="271" r:id="rId15"/>
    <p:sldId id="316" r:id="rId16"/>
    <p:sldId id="332" r:id="rId17"/>
    <p:sldId id="283" r:id="rId18"/>
    <p:sldId id="285" r:id="rId19"/>
    <p:sldId id="289" r:id="rId20"/>
    <p:sldId id="290" r:id="rId21"/>
    <p:sldId id="334" r:id="rId22"/>
  </p:sldIdLst>
  <p:sldSz cx="12192000" cy="6858000"/>
  <p:notesSz cx="6858000" cy="9144000"/>
  <p:defaultTextStyle>
    <a:defPPr rtl="0">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sabelle Dostie" initials="ID" lastIdx="12" clrIdx="0">
    <p:extLst>
      <p:ext uri="{19B8F6BF-5375-455C-9EA6-DF929625EA0E}">
        <p15:presenceInfo xmlns:p15="http://schemas.microsoft.com/office/powerpoint/2012/main" userId="432cbd9f9783cc3e" providerId="Windows Live"/>
      </p:ext>
    </p:extLst>
  </p:cmAuthor>
  <p:cmAuthor id="2" name="Céline Gagnon" initials="CG" lastIdx="1" clrIdx="1">
    <p:extLst>
      <p:ext uri="{19B8F6BF-5375-455C-9EA6-DF929625EA0E}">
        <p15:presenceInfo xmlns:p15="http://schemas.microsoft.com/office/powerpoint/2012/main" userId="S::cgagnon@merici.ca::62bd3401-4262-4844-95f8-67c547a35fd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5294" autoAdjust="0"/>
  </p:normalViewPr>
  <p:slideViewPr>
    <p:cSldViewPr snapToGrid="0">
      <p:cViewPr varScale="1">
        <p:scale>
          <a:sx n="72" d="100"/>
          <a:sy n="72" d="100"/>
        </p:scale>
        <p:origin x="660" y="54"/>
      </p:cViewPr>
      <p:guideLst>
        <p:guide orient="horz" pos="2160"/>
        <p:guide pos="3840"/>
      </p:guideLst>
    </p:cSldViewPr>
  </p:slideViewPr>
  <p:notesTextViewPr>
    <p:cViewPr>
      <p:scale>
        <a:sx n="3" d="2"/>
        <a:sy n="3" d="2"/>
      </p:scale>
      <p:origin x="0" y="0"/>
    </p:cViewPr>
  </p:notesTextViewPr>
  <p:notesViewPr>
    <p:cSldViewPr snapToGrid="0">
      <p:cViewPr varScale="1">
        <p:scale>
          <a:sx n="90" d="100"/>
          <a:sy n="90" d="100"/>
        </p:scale>
        <p:origin x="302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6-18T11:42:03.313" idx="11">
    <p:pos x="10" y="10"/>
    <p:text>La charte canadienne s'assure que les lois et politiques qui sont adoptées sont conformes à la charte. Dans le cas contraire, la loi peut être invalidée.</p:text>
    <p:extLst>
      <p:ext uri="{C676402C-5697-4E1C-873F-D02D1690AC5C}">
        <p15:threadingInfo xmlns:p15="http://schemas.microsoft.com/office/powerpoint/2012/main" timeZoneBias="24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06-18T09:47:39.002" idx="6">
    <p:pos x="10" y="10"/>
    <p:text>Certains élémnets de lois peuvent paraître contradictoires. Chaque loi apporte ses nuances et ses exceptions. La complémentarité des lois est essentielle et au coeur de tout cela, les principes fondamentaux doivent demeurer au coeur des décisions.</p:text>
    <p:extLst>
      <p:ext uri="{C676402C-5697-4E1C-873F-D02D1690AC5C}">
        <p15:threadingInfo xmlns:p15="http://schemas.microsoft.com/office/powerpoint/2012/main" timeZoneBias="240"/>
      </p:ext>
    </p:extLst>
  </p:cm>
</p:cmLst>
</file>

<file path=ppt/diagrams/_rels/data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4" Type="http://schemas.openxmlformats.org/officeDocument/2006/relationships/image" Target="../media/image12.svg"/></Relationships>
</file>

<file path=ppt/diagrams/_rels/data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4" Type="http://schemas.openxmlformats.org/officeDocument/2006/relationships/image" Target="../media/image14.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4" Type="http://schemas.openxmlformats.org/officeDocument/2006/relationships/image" Target="../media/image12.svg"/></Relationships>
</file>

<file path=ppt/diagrams/_rels/drawing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4" Type="http://schemas.openxmlformats.org/officeDocument/2006/relationships/image" Target="../media/image14.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408EF7-4648-475C-9ABA-13774D0E5EB6}"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fr-CA"/>
        </a:p>
      </dgm:t>
    </dgm:pt>
    <dgm:pt modelId="{615CFA7F-F761-4444-ABDE-EAAD324B2251}">
      <dgm:prSet phldrT="[Texte]" custT="1"/>
      <dgm:spPr/>
      <dgm:t>
        <a:bodyPr/>
        <a:lstStyle/>
        <a:p>
          <a:r>
            <a:rPr lang="fr-CA" sz="3000" dirty="0">
              <a:solidFill>
                <a:schemeClr val="tx1"/>
              </a:solidFill>
            </a:rPr>
            <a:t>Constitution canadienne (loi suprême)</a:t>
          </a:r>
        </a:p>
      </dgm:t>
    </dgm:pt>
    <dgm:pt modelId="{D224BE47-A57C-417B-939E-B2FC9E3DB73C}" type="parTrans" cxnId="{EB6E0F41-F43F-4B0F-BB51-6B523284C938}">
      <dgm:prSet/>
      <dgm:spPr/>
      <dgm:t>
        <a:bodyPr/>
        <a:lstStyle/>
        <a:p>
          <a:endParaRPr lang="fr-CA"/>
        </a:p>
      </dgm:t>
    </dgm:pt>
    <dgm:pt modelId="{F5F34C30-AC58-4856-A9A4-31F0C7DCD520}" type="sibTrans" cxnId="{EB6E0F41-F43F-4B0F-BB51-6B523284C938}">
      <dgm:prSet/>
      <dgm:spPr/>
      <dgm:t>
        <a:bodyPr/>
        <a:lstStyle/>
        <a:p>
          <a:endParaRPr lang="fr-CA"/>
        </a:p>
      </dgm:t>
    </dgm:pt>
    <dgm:pt modelId="{B47B30DE-1EA0-48AF-BE28-5316BF7157F2}">
      <dgm:prSet phldrT="[Texte]" custT="1"/>
      <dgm:spPr/>
      <dgm:t>
        <a:bodyPr/>
        <a:lstStyle/>
        <a:p>
          <a:pPr algn="ctr"/>
          <a:r>
            <a:rPr lang="fr-CA" sz="3000" dirty="0"/>
            <a:t>Charte canadienne</a:t>
          </a:r>
        </a:p>
      </dgm:t>
    </dgm:pt>
    <dgm:pt modelId="{EBD407BD-0D7D-43C8-87C0-429D96B82DC9}" type="parTrans" cxnId="{0DB41311-6E9B-4304-9B06-63228F8D7750}">
      <dgm:prSet/>
      <dgm:spPr/>
      <dgm:t>
        <a:bodyPr/>
        <a:lstStyle/>
        <a:p>
          <a:endParaRPr lang="fr-CA"/>
        </a:p>
      </dgm:t>
    </dgm:pt>
    <dgm:pt modelId="{068B1579-199E-43F5-A1F4-9EA9A72B0629}" type="sibTrans" cxnId="{0DB41311-6E9B-4304-9B06-63228F8D7750}">
      <dgm:prSet/>
      <dgm:spPr/>
      <dgm:t>
        <a:bodyPr/>
        <a:lstStyle/>
        <a:p>
          <a:endParaRPr lang="fr-CA"/>
        </a:p>
      </dgm:t>
    </dgm:pt>
    <dgm:pt modelId="{98354421-E16C-4DFF-B556-8E8558721194}">
      <dgm:prSet phldrT="[Texte]" custT="1"/>
      <dgm:spPr/>
      <dgm:t>
        <a:bodyPr/>
        <a:lstStyle/>
        <a:p>
          <a:r>
            <a:rPr lang="fr-CA" sz="2800" b="1" dirty="0"/>
            <a:t>Une loi est adoptée</a:t>
          </a:r>
        </a:p>
      </dgm:t>
    </dgm:pt>
    <dgm:pt modelId="{1221F2C1-9E02-4997-A4A5-21C290F43773}" type="parTrans" cxnId="{24ED0A44-A09B-4275-B6DF-7AF4C1114239}">
      <dgm:prSet/>
      <dgm:spPr/>
      <dgm:t>
        <a:bodyPr/>
        <a:lstStyle/>
        <a:p>
          <a:endParaRPr lang="fr-CA"/>
        </a:p>
      </dgm:t>
    </dgm:pt>
    <dgm:pt modelId="{C150B854-AB50-4242-B6C7-66B71DFA774C}" type="sibTrans" cxnId="{24ED0A44-A09B-4275-B6DF-7AF4C1114239}">
      <dgm:prSet/>
      <dgm:spPr/>
      <dgm:t>
        <a:bodyPr/>
        <a:lstStyle/>
        <a:p>
          <a:endParaRPr lang="fr-CA"/>
        </a:p>
      </dgm:t>
    </dgm:pt>
    <dgm:pt modelId="{F96518A0-828F-4A3F-A25C-FBAE982CAA26}">
      <dgm:prSet phldrT="[Texte]"/>
      <dgm:spPr/>
      <dgm:t>
        <a:bodyPr/>
        <a:lstStyle/>
        <a:p>
          <a:r>
            <a:rPr lang="fr-CA" dirty="0"/>
            <a:t>Jugée conforme à la charte</a:t>
          </a:r>
        </a:p>
      </dgm:t>
    </dgm:pt>
    <dgm:pt modelId="{FEB6E713-AC64-4C89-9BDE-435B80EDB4A0}" type="parTrans" cxnId="{023ACCCD-A0F6-444E-829D-B0571E6EC118}">
      <dgm:prSet/>
      <dgm:spPr/>
      <dgm:t>
        <a:bodyPr/>
        <a:lstStyle/>
        <a:p>
          <a:endParaRPr lang="fr-CA"/>
        </a:p>
      </dgm:t>
    </dgm:pt>
    <dgm:pt modelId="{E4E64648-9525-4BE2-9BDE-3433BA515391}" type="sibTrans" cxnId="{023ACCCD-A0F6-444E-829D-B0571E6EC118}">
      <dgm:prSet/>
      <dgm:spPr/>
      <dgm:t>
        <a:bodyPr/>
        <a:lstStyle/>
        <a:p>
          <a:endParaRPr lang="fr-CA"/>
        </a:p>
      </dgm:t>
    </dgm:pt>
    <dgm:pt modelId="{29E025DE-A1F4-4A07-8F5D-07F4EBDF527D}">
      <dgm:prSet phldrT="[Texte]"/>
      <dgm:spPr/>
      <dgm:t>
        <a:bodyPr/>
        <a:lstStyle/>
        <a:p>
          <a:r>
            <a:rPr lang="fr-CA" dirty="0"/>
            <a:t>Jugée non conforme à la charte</a:t>
          </a:r>
        </a:p>
      </dgm:t>
    </dgm:pt>
    <dgm:pt modelId="{61227AB3-1E5F-44EC-8DF0-53B50C4C2A3C}" type="parTrans" cxnId="{7D94EFB9-F1C8-4CF1-8E0B-83FEEE30F68F}">
      <dgm:prSet/>
      <dgm:spPr/>
      <dgm:t>
        <a:bodyPr/>
        <a:lstStyle/>
        <a:p>
          <a:endParaRPr lang="fr-CA"/>
        </a:p>
      </dgm:t>
    </dgm:pt>
    <dgm:pt modelId="{6C6DF5F9-B7E6-4081-8438-00F51AD61471}" type="sibTrans" cxnId="{7D94EFB9-F1C8-4CF1-8E0B-83FEEE30F68F}">
      <dgm:prSet/>
      <dgm:spPr/>
      <dgm:t>
        <a:bodyPr/>
        <a:lstStyle/>
        <a:p>
          <a:endParaRPr lang="fr-CA"/>
        </a:p>
      </dgm:t>
    </dgm:pt>
    <dgm:pt modelId="{620514D0-4B83-4030-A15D-2ECA4B68A0C4}">
      <dgm:prSet phldrT="[Texte]" custT="1"/>
      <dgm:spPr/>
      <dgm:t>
        <a:bodyPr/>
        <a:lstStyle/>
        <a:p>
          <a:r>
            <a:rPr lang="fr-CA" sz="2800" b="1" dirty="0"/>
            <a:t>Loi validée      		Loi non validée</a:t>
          </a:r>
        </a:p>
      </dgm:t>
    </dgm:pt>
    <dgm:pt modelId="{70B7EFFC-45A1-4D78-AF81-0D18CBF9C9AE}" type="parTrans" cxnId="{D4590CB0-D2F2-4639-9496-016143952056}">
      <dgm:prSet/>
      <dgm:spPr/>
      <dgm:t>
        <a:bodyPr/>
        <a:lstStyle/>
        <a:p>
          <a:endParaRPr lang="fr-CA"/>
        </a:p>
      </dgm:t>
    </dgm:pt>
    <dgm:pt modelId="{AC4465C0-34F5-4E5B-AE9B-0E7052915AB6}" type="sibTrans" cxnId="{D4590CB0-D2F2-4639-9496-016143952056}">
      <dgm:prSet/>
      <dgm:spPr/>
      <dgm:t>
        <a:bodyPr/>
        <a:lstStyle/>
        <a:p>
          <a:endParaRPr lang="fr-CA"/>
        </a:p>
      </dgm:t>
    </dgm:pt>
    <dgm:pt modelId="{584CF9E4-5A1A-49DE-8D6D-42F7E9613B4B}">
      <dgm:prSet phldrT="[Texte]"/>
      <dgm:spPr/>
      <dgm:t>
        <a:bodyPr/>
        <a:lstStyle/>
        <a:p>
          <a:endParaRPr lang="fr-CA" dirty="0"/>
        </a:p>
      </dgm:t>
    </dgm:pt>
    <dgm:pt modelId="{976993EC-3E17-4197-8DC7-50315B6BA1F1}" type="parTrans" cxnId="{B13777D7-1E65-4847-9EFE-F0C3FFA25BD6}">
      <dgm:prSet/>
      <dgm:spPr/>
      <dgm:t>
        <a:bodyPr/>
        <a:lstStyle/>
        <a:p>
          <a:endParaRPr lang="fr-CA"/>
        </a:p>
      </dgm:t>
    </dgm:pt>
    <dgm:pt modelId="{C511EA74-4DEC-4617-82EF-E8657D9AA4FC}" type="sibTrans" cxnId="{B13777D7-1E65-4847-9EFE-F0C3FFA25BD6}">
      <dgm:prSet/>
      <dgm:spPr/>
      <dgm:t>
        <a:bodyPr/>
        <a:lstStyle/>
        <a:p>
          <a:endParaRPr lang="fr-CA"/>
        </a:p>
      </dgm:t>
    </dgm:pt>
    <dgm:pt modelId="{656BC152-1105-449A-8918-D41DF8B1E04F}" type="pres">
      <dgm:prSet presAssocID="{4C408EF7-4648-475C-9ABA-13774D0E5EB6}" presName="Name0" presStyleCnt="0">
        <dgm:presLayoutVars>
          <dgm:dir/>
          <dgm:animLvl val="lvl"/>
          <dgm:resizeHandles val="exact"/>
        </dgm:presLayoutVars>
      </dgm:prSet>
      <dgm:spPr/>
    </dgm:pt>
    <dgm:pt modelId="{B04D93E7-FC65-452A-B494-7F49DE6A60A2}" type="pres">
      <dgm:prSet presAssocID="{620514D0-4B83-4030-A15D-2ECA4B68A0C4}" presName="boxAndChildren" presStyleCnt="0"/>
      <dgm:spPr/>
    </dgm:pt>
    <dgm:pt modelId="{5229CAAB-B6E1-4389-866F-86E345CBC85F}" type="pres">
      <dgm:prSet presAssocID="{620514D0-4B83-4030-A15D-2ECA4B68A0C4}" presName="parentTextBox" presStyleLbl="node1" presStyleIdx="0" presStyleCnt="3"/>
      <dgm:spPr/>
    </dgm:pt>
    <dgm:pt modelId="{9F0DB928-9C27-40D6-9C13-075EDA2DEC06}" type="pres">
      <dgm:prSet presAssocID="{620514D0-4B83-4030-A15D-2ECA4B68A0C4}" presName="entireBox" presStyleLbl="node1" presStyleIdx="0" presStyleCnt="3"/>
      <dgm:spPr/>
    </dgm:pt>
    <dgm:pt modelId="{F813ED95-8D72-4038-8D6B-E926A9E96A29}" type="pres">
      <dgm:prSet presAssocID="{620514D0-4B83-4030-A15D-2ECA4B68A0C4}" presName="descendantBox" presStyleCnt="0"/>
      <dgm:spPr/>
    </dgm:pt>
    <dgm:pt modelId="{232900B5-7940-444C-B655-302A0B37C2D2}" type="pres">
      <dgm:prSet presAssocID="{584CF9E4-5A1A-49DE-8D6D-42F7E9613B4B}" presName="childTextBox" presStyleLbl="fgAccFollowNode1" presStyleIdx="0" presStyleCnt="4">
        <dgm:presLayoutVars>
          <dgm:bulletEnabled val="1"/>
        </dgm:presLayoutVars>
      </dgm:prSet>
      <dgm:spPr/>
    </dgm:pt>
    <dgm:pt modelId="{BAEA1783-708A-430F-804C-68D082D6775C}" type="pres">
      <dgm:prSet presAssocID="{C150B854-AB50-4242-B6C7-66B71DFA774C}" presName="sp" presStyleCnt="0"/>
      <dgm:spPr/>
    </dgm:pt>
    <dgm:pt modelId="{65F7020F-7E2A-48F2-9187-82D0ECD3614B}" type="pres">
      <dgm:prSet presAssocID="{98354421-E16C-4DFF-B556-8E8558721194}" presName="arrowAndChildren" presStyleCnt="0"/>
      <dgm:spPr/>
    </dgm:pt>
    <dgm:pt modelId="{26A15103-8088-4F82-971C-95A906A87874}" type="pres">
      <dgm:prSet presAssocID="{98354421-E16C-4DFF-B556-8E8558721194}" presName="parentTextArrow" presStyleLbl="node1" presStyleIdx="0" presStyleCnt="3"/>
      <dgm:spPr/>
    </dgm:pt>
    <dgm:pt modelId="{DF031688-E787-46BE-B4FB-8D053D30FCEC}" type="pres">
      <dgm:prSet presAssocID="{98354421-E16C-4DFF-B556-8E8558721194}" presName="arrow" presStyleLbl="node1" presStyleIdx="1" presStyleCnt="3"/>
      <dgm:spPr/>
    </dgm:pt>
    <dgm:pt modelId="{1127609F-C391-403D-B2DB-89BBE4A129DF}" type="pres">
      <dgm:prSet presAssocID="{98354421-E16C-4DFF-B556-8E8558721194}" presName="descendantArrow" presStyleCnt="0"/>
      <dgm:spPr/>
    </dgm:pt>
    <dgm:pt modelId="{0819A329-CECA-4834-9AF1-2B3D63C87857}" type="pres">
      <dgm:prSet presAssocID="{F96518A0-828F-4A3F-A25C-FBAE982CAA26}" presName="childTextArrow" presStyleLbl="fgAccFollowNode1" presStyleIdx="1" presStyleCnt="4">
        <dgm:presLayoutVars>
          <dgm:bulletEnabled val="1"/>
        </dgm:presLayoutVars>
      </dgm:prSet>
      <dgm:spPr/>
    </dgm:pt>
    <dgm:pt modelId="{8919100F-3A88-4706-9BCC-236041C00BBF}" type="pres">
      <dgm:prSet presAssocID="{29E025DE-A1F4-4A07-8F5D-07F4EBDF527D}" presName="childTextArrow" presStyleLbl="fgAccFollowNode1" presStyleIdx="2" presStyleCnt="4">
        <dgm:presLayoutVars>
          <dgm:bulletEnabled val="1"/>
        </dgm:presLayoutVars>
      </dgm:prSet>
      <dgm:spPr/>
    </dgm:pt>
    <dgm:pt modelId="{E6F0EDCB-1B2B-431E-9BB3-9833B9B33814}" type="pres">
      <dgm:prSet presAssocID="{F5F34C30-AC58-4856-A9A4-31F0C7DCD520}" presName="sp" presStyleCnt="0"/>
      <dgm:spPr/>
    </dgm:pt>
    <dgm:pt modelId="{3D231CBD-9971-44A6-A965-C3793F9056A5}" type="pres">
      <dgm:prSet presAssocID="{615CFA7F-F761-4444-ABDE-EAAD324B2251}" presName="arrowAndChildren" presStyleCnt="0"/>
      <dgm:spPr/>
    </dgm:pt>
    <dgm:pt modelId="{72F81490-58FF-4348-A1E8-D71490A5AD23}" type="pres">
      <dgm:prSet presAssocID="{615CFA7F-F761-4444-ABDE-EAAD324B2251}" presName="parentTextArrow" presStyleLbl="node1" presStyleIdx="1" presStyleCnt="3"/>
      <dgm:spPr/>
    </dgm:pt>
    <dgm:pt modelId="{C7BBD2AD-41DC-4F69-B178-1399F6745007}" type="pres">
      <dgm:prSet presAssocID="{615CFA7F-F761-4444-ABDE-EAAD324B2251}" presName="arrow" presStyleLbl="node1" presStyleIdx="2" presStyleCnt="3" custLinFactNeighborY="-511"/>
      <dgm:spPr/>
    </dgm:pt>
    <dgm:pt modelId="{378F8004-63BF-4BDC-8613-6B4D561F6270}" type="pres">
      <dgm:prSet presAssocID="{615CFA7F-F761-4444-ABDE-EAAD324B2251}" presName="descendantArrow" presStyleCnt="0"/>
      <dgm:spPr/>
    </dgm:pt>
    <dgm:pt modelId="{6260FACE-81BE-4B56-968F-CE99E17D591C}" type="pres">
      <dgm:prSet presAssocID="{B47B30DE-1EA0-48AF-BE28-5316BF7157F2}" presName="childTextArrow" presStyleLbl="fgAccFollowNode1" presStyleIdx="3" presStyleCnt="4" custScaleX="81471">
        <dgm:presLayoutVars>
          <dgm:bulletEnabled val="1"/>
        </dgm:presLayoutVars>
      </dgm:prSet>
      <dgm:spPr/>
    </dgm:pt>
  </dgm:ptLst>
  <dgm:cxnLst>
    <dgm:cxn modelId="{21ECB80A-15AF-4899-900C-5AFAACDDD1D2}" type="presOf" srcId="{F96518A0-828F-4A3F-A25C-FBAE982CAA26}" destId="{0819A329-CECA-4834-9AF1-2B3D63C87857}" srcOrd="0" destOrd="0" presId="urn:microsoft.com/office/officeart/2005/8/layout/process4"/>
    <dgm:cxn modelId="{0DB41311-6E9B-4304-9B06-63228F8D7750}" srcId="{615CFA7F-F761-4444-ABDE-EAAD324B2251}" destId="{B47B30DE-1EA0-48AF-BE28-5316BF7157F2}" srcOrd="0" destOrd="0" parTransId="{EBD407BD-0D7D-43C8-87C0-429D96B82DC9}" sibTransId="{068B1579-199E-43F5-A1F4-9EA9A72B0629}"/>
    <dgm:cxn modelId="{0FCF5A29-6156-43E4-A5FE-BD570167BBC8}" type="presOf" srcId="{620514D0-4B83-4030-A15D-2ECA4B68A0C4}" destId="{9F0DB928-9C27-40D6-9C13-075EDA2DEC06}" srcOrd="1" destOrd="0" presId="urn:microsoft.com/office/officeart/2005/8/layout/process4"/>
    <dgm:cxn modelId="{BE7BEE36-5EC8-471F-BAB0-FB76C60B52EA}" type="presOf" srcId="{98354421-E16C-4DFF-B556-8E8558721194}" destId="{DF031688-E787-46BE-B4FB-8D053D30FCEC}" srcOrd="1" destOrd="0" presId="urn:microsoft.com/office/officeart/2005/8/layout/process4"/>
    <dgm:cxn modelId="{42E7233D-6307-4429-AA90-5635E50B2DFF}" type="presOf" srcId="{615CFA7F-F761-4444-ABDE-EAAD324B2251}" destId="{72F81490-58FF-4348-A1E8-D71490A5AD23}" srcOrd="0" destOrd="0" presId="urn:microsoft.com/office/officeart/2005/8/layout/process4"/>
    <dgm:cxn modelId="{66B31C3E-B81E-4BC9-AB63-6878E3413CEE}" type="presOf" srcId="{B47B30DE-1EA0-48AF-BE28-5316BF7157F2}" destId="{6260FACE-81BE-4B56-968F-CE99E17D591C}" srcOrd="0" destOrd="0" presId="urn:microsoft.com/office/officeart/2005/8/layout/process4"/>
    <dgm:cxn modelId="{EB6E0F41-F43F-4B0F-BB51-6B523284C938}" srcId="{4C408EF7-4648-475C-9ABA-13774D0E5EB6}" destId="{615CFA7F-F761-4444-ABDE-EAAD324B2251}" srcOrd="0" destOrd="0" parTransId="{D224BE47-A57C-417B-939E-B2FC9E3DB73C}" sibTransId="{F5F34C30-AC58-4856-A9A4-31F0C7DCD520}"/>
    <dgm:cxn modelId="{81149463-CEEE-4DBB-9A12-72536DABFA9E}" type="presOf" srcId="{584CF9E4-5A1A-49DE-8D6D-42F7E9613B4B}" destId="{232900B5-7940-444C-B655-302A0B37C2D2}" srcOrd="0" destOrd="0" presId="urn:microsoft.com/office/officeart/2005/8/layout/process4"/>
    <dgm:cxn modelId="{24ED0A44-A09B-4275-B6DF-7AF4C1114239}" srcId="{4C408EF7-4648-475C-9ABA-13774D0E5EB6}" destId="{98354421-E16C-4DFF-B556-8E8558721194}" srcOrd="1" destOrd="0" parTransId="{1221F2C1-9E02-4997-A4A5-21C290F43773}" sibTransId="{C150B854-AB50-4242-B6C7-66B71DFA774C}"/>
    <dgm:cxn modelId="{D4F8EC6E-9673-447C-AA3F-83AF6BF8E8DA}" type="presOf" srcId="{4C408EF7-4648-475C-9ABA-13774D0E5EB6}" destId="{656BC152-1105-449A-8918-D41DF8B1E04F}" srcOrd="0" destOrd="0" presId="urn:microsoft.com/office/officeart/2005/8/layout/process4"/>
    <dgm:cxn modelId="{85E93974-C4C2-4964-9F77-74445709A3B4}" type="presOf" srcId="{620514D0-4B83-4030-A15D-2ECA4B68A0C4}" destId="{5229CAAB-B6E1-4389-866F-86E345CBC85F}" srcOrd="0" destOrd="0" presId="urn:microsoft.com/office/officeart/2005/8/layout/process4"/>
    <dgm:cxn modelId="{D4590CB0-D2F2-4639-9496-016143952056}" srcId="{4C408EF7-4648-475C-9ABA-13774D0E5EB6}" destId="{620514D0-4B83-4030-A15D-2ECA4B68A0C4}" srcOrd="2" destOrd="0" parTransId="{70B7EFFC-45A1-4D78-AF81-0D18CBF9C9AE}" sibTransId="{AC4465C0-34F5-4E5B-AE9B-0E7052915AB6}"/>
    <dgm:cxn modelId="{7D94EFB9-F1C8-4CF1-8E0B-83FEEE30F68F}" srcId="{98354421-E16C-4DFF-B556-8E8558721194}" destId="{29E025DE-A1F4-4A07-8F5D-07F4EBDF527D}" srcOrd="1" destOrd="0" parTransId="{61227AB3-1E5F-44EC-8DF0-53B50C4C2A3C}" sibTransId="{6C6DF5F9-B7E6-4081-8438-00F51AD61471}"/>
    <dgm:cxn modelId="{CD900BC6-5602-45CA-8D19-D42F8FEB1762}" type="presOf" srcId="{98354421-E16C-4DFF-B556-8E8558721194}" destId="{26A15103-8088-4F82-971C-95A906A87874}" srcOrd="0" destOrd="0" presId="urn:microsoft.com/office/officeart/2005/8/layout/process4"/>
    <dgm:cxn modelId="{023ACCCD-A0F6-444E-829D-B0571E6EC118}" srcId="{98354421-E16C-4DFF-B556-8E8558721194}" destId="{F96518A0-828F-4A3F-A25C-FBAE982CAA26}" srcOrd="0" destOrd="0" parTransId="{FEB6E713-AC64-4C89-9BDE-435B80EDB4A0}" sibTransId="{E4E64648-9525-4BE2-9BDE-3433BA515391}"/>
    <dgm:cxn modelId="{62ED09D0-7D1A-45B1-8DB6-8FAF5245932F}" type="presOf" srcId="{615CFA7F-F761-4444-ABDE-EAAD324B2251}" destId="{C7BBD2AD-41DC-4F69-B178-1399F6745007}" srcOrd="1" destOrd="0" presId="urn:microsoft.com/office/officeart/2005/8/layout/process4"/>
    <dgm:cxn modelId="{B13777D7-1E65-4847-9EFE-F0C3FFA25BD6}" srcId="{620514D0-4B83-4030-A15D-2ECA4B68A0C4}" destId="{584CF9E4-5A1A-49DE-8D6D-42F7E9613B4B}" srcOrd="0" destOrd="0" parTransId="{976993EC-3E17-4197-8DC7-50315B6BA1F1}" sibTransId="{C511EA74-4DEC-4617-82EF-E8657D9AA4FC}"/>
    <dgm:cxn modelId="{9CBEFDFD-9F0F-4649-90B8-60AB4EF10501}" type="presOf" srcId="{29E025DE-A1F4-4A07-8F5D-07F4EBDF527D}" destId="{8919100F-3A88-4706-9BCC-236041C00BBF}" srcOrd="0" destOrd="0" presId="urn:microsoft.com/office/officeart/2005/8/layout/process4"/>
    <dgm:cxn modelId="{FA333464-E3E6-4560-B0CB-A32F1FB3687B}" type="presParOf" srcId="{656BC152-1105-449A-8918-D41DF8B1E04F}" destId="{B04D93E7-FC65-452A-B494-7F49DE6A60A2}" srcOrd="0" destOrd="0" presId="urn:microsoft.com/office/officeart/2005/8/layout/process4"/>
    <dgm:cxn modelId="{F381488E-B931-48C7-82F7-95DFACDBA0BA}" type="presParOf" srcId="{B04D93E7-FC65-452A-B494-7F49DE6A60A2}" destId="{5229CAAB-B6E1-4389-866F-86E345CBC85F}" srcOrd="0" destOrd="0" presId="urn:microsoft.com/office/officeart/2005/8/layout/process4"/>
    <dgm:cxn modelId="{467209F9-88F8-4A34-963B-71E429092EA1}" type="presParOf" srcId="{B04D93E7-FC65-452A-B494-7F49DE6A60A2}" destId="{9F0DB928-9C27-40D6-9C13-075EDA2DEC06}" srcOrd="1" destOrd="0" presId="urn:microsoft.com/office/officeart/2005/8/layout/process4"/>
    <dgm:cxn modelId="{83873943-FBCF-43DF-BE22-041B2A420126}" type="presParOf" srcId="{B04D93E7-FC65-452A-B494-7F49DE6A60A2}" destId="{F813ED95-8D72-4038-8D6B-E926A9E96A29}" srcOrd="2" destOrd="0" presId="urn:microsoft.com/office/officeart/2005/8/layout/process4"/>
    <dgm:cxn modelId="{5DCE5D4B-7ABE-46F5-8672-41888D9B62F5}" type="presParOf" srcId="{F813ED95-8D72-4038-8D6B-E926A9E96A29}" destId="{232900B5-7940-444C-B655-302A0B37C2D2}" srcOrd="0" destOrd="0" presId="urn:microsoft.com/office/officeart/2005/8/layout/process4"/>
    <dgm:cxn modelId="{18B13E3F-9FFC-44A1-8F6D-67CFE939EB35}" type="presParOf" srcId="{656BC152-1105-449A-8918-D41DF8B1E04F}" destId="{BAEA1783-708A-430F-804C-68D082D6775C}" srcOrd="1" destOrd="0" presId="urn:microsoft.com/office/officeart/2005/8/layout/process4"/>
    <dgm:cxn modelId="{11162E17-130C-4635-8CF9-24D940011913}" type="presParOf" srcId="{656BC152-1105-449A-8918-D41DF8B1E04F}" destId="{65F7020F-7E2A-48F2-9187-82D0ECD3614B}" srcOrd="2" destOrd="0" presId="urn:microsoft.com/office/officeart/2005/8/layout/process4"/>
    <dgm:cxn modelId="{3CBAA05F-D21D-4C4F-8E51-F828C9081AEA}" type="presParOf" srcId="{65F7020F-7E2A-48F2-9187-82D0ECD3614B}" destId="{26A15103-8088-4F82-971C-95A906A87874}" srcOrd="0" destOrd="0" presId="urn:microsoft.com/office/officeart/2005/8/layout/process4"/>
    <dgm:cxn modelId="{6B84226A-03E3-41B9-A209-B3741690FAAF}" type="presParOf" srcId="{65F7020F-7E2A-48F2-9187-82D0ECD3614B}" destId="{DF031688-E787-46BE-B4FB-8D053D30FCEC}" srcOrd="1" destOrd="0" presId="urn:microsoft.com/office/officeart/2005/8/layout/process4"/>
    <dgm:cxn modelId="{0F4D2296-EA89-4138-AEFB-F3D20C26C061}" type="presParOf" srcId="{65F7020F-7E2A-48F2-9187-82D0ECD3614B}" destId="{1127609F-C391-403D-B2DB-89BBE4A129DF}" srcOrd="2" destOrd="0" presId="urn:microsoft.com/office/officeart/2005/8/layout/process4"/>
    <dgm:cxn modelId="{F01E85A3-FE46-47CE-A7E9-952BAF377255}" type="presParOf" srcId="{1127609F-C391-403D-B2DB-89BBE4A129DF}" destId="{0819A329-CECA-4834-9AF1-2B3D63C87857}" srcOrd="0" destOrd="0" presId="urn:microsoft.com/office/officeart/2005/8/layout/process4"/>
    <dgm:cxn modelId="{C4ECB9CF-91BA-4CB1-ABB4-60A6FED486FC}" type="presParOf" srcId="{1127609F-C391-403D-B2DB-89BBE4A129DF}" destId="{8919100F-3A88-4706-9BCC-236041C00BBF}" srcOrd="1" destOrd="0" presId="urn:microsoft.com/office/officeart/2005/8/layout/process4"/>
    <dgm:cxn modelId="{8CD8A6E8-199E-4B3B-90FE-1CED408C73C6}" type="presParOf" srcId="{656BC152-1105-449A-8918-D41DF8B1E04F}" destId="{E6F0EDCB-1B2B-431E-9BB3-9833B9B33814}" srcOrd="3" destOrd="0" presId="urn:microsoft.com/office/officeart/2005/8/layout/process4"/>
    <dgm:cxn modelId="{0F015210-8A8F-4582-98CB-BE1144704075}" type="presParOf" srcId="{656BC152-1105-449A-8918-D41DF8B1E04F}" destId="{3D231CBD-9971-44A6-A965-C3793F9056A5}" srcOrd="4" destOrd="0" presId="urn:microsoft.com/office/officeart/2005/8/layout/process4"/>
    <dgm:cxn modelId="{9A7C3EBE-291D-4D75-8D38-A74E3A88D2B1}" type="presParOf" srcId="{3D231CBD-9971-44A6-A965-C3793F9056A5}" destId="{72F81490-58FF-4348-A1E8-D71490A5AD23}" srcOrd="0" destOrd="0" presId="urn:microsoft.com/office/officeart/2005/8/layout/process4"/>
    <dgm:cxn modelId="{B6F57873-978D-4A32-AA31-E50CC4EBCAAC}" type="presParOf" srcId="{3D231CBD-9971-44A6-A965-C3793F9056A5}" destId="{C7BBD2AD-41DC-4F69-B178-1399F6745007}" srcOrd="1" destOrd="0" presId="urn:microsoft.com/office/officeart/2005/8/layout/process4"/>
    <dgm:cxn modelId="{B911707B-2CA6-472D-AFCB-228545C65417}" type="presParOf" srcId="{3D231CBD-9971-44A6-A965-C3793F9056A5}" destId="{378F8004-63BF-4BDC-8613-6B4D561F6270}" srcOrd="2" destOrd="0" presId="urn:microsoft.com/office/officeart/2005/8/layout/process4"/>
    <dgm:cxn modelId="{94E532D3-5FC5-49A6-8DB5-F5480382716B}" type="presParOf" srcId="{378F8004-63BF-4BDC-8613-6B4D561F6270}" destId="{6260FACE-81BE-4B56-968F-CE99E17D591C}"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4395542-D9E1-46F1-B34D-C2CD7788E78B}"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CB0419A4-CCDE-4B0D-8829-398E17583D74}">
      <dgm:prSet/>
      <dgm:spPr/>
      <dgm:t>
        <a:bodyPr/>
        <a:lstStyle/>
        <a:p>
          <a:r>
            <a:rPr lang="fr-CA" dirty="0"/>
            <a:t>Faire en sorte que personne ne soit discriminée sous aucun prétexte, à moins de contraintes excessives (que l’on doit prouver)</a:t>
          </a:r>
          <a:endParaRPr lang="en-US" dirty="0"/>
        </a:p>
      </dgm:t>
    </dgm:pt>
    <dgm:pt modelId="{EB3D4524-FB87-4FB0-BF07-4FFAA7D337AF}" type="parTrans" cxnId="{F7CAB88E-7A7F-4D10-A750-DFBC3DB42E9F}">
      <dgm:prSet/>
      <dgm:spPr/>
      <dgm:t>
        <a:bodyPr/>
        <a:lstStyle/>
        <a:p>
          <a:endParaRPr lang="en-US"/>
        </a:p>
      </dgm:t>
    </dgm:pt>
    <dgm:pt modelId="{604E3896-6987-46F3-B9BF-8FD2D161DD36}" type="sibTrans" cxnId="{F7CAB88E-7A7F-4D10-A750-DFBC3DB42E9F}">
      <dgm:prSet/>
      <dgm:spPr/>
      <dgm:t>
        <a:bodyPr/>
        <a:lstStyle/>
        <a:p>
          <a:endParaRPr lang="en-US"/>
        </a:p>
      </dgm:t>
    </dgm:pt>
    <dgm:pt modelId="{4D2957CD-E503-4302-9E66-47C9CFACD2B2}">
      <dgm:prSet/>
      <dgm:spPr/>
      <dgm:t>
        <a:bodyPr/>
        <a:lstStyle/>
        <a:p>
          <a:r>
            <a:rPr lang="fr-CA"/>
            <a:t>Compétences socioaffectives nécessaires: </a:t>
          </a:r>
          <a:endParaRPr lang="en-US"/>
        </a:p>
      </dgm:t>
    </dgm:pt>
    <dgm:pt modelId="{D148DD7F-B778-46EF-B2B2-D7A587FE672B}" type="parTrans" cxnId="{7F724912-0DAE-4613-9984-B6AF6FF68A61}">
      <dgm:prSet/>
      <dgm:spPr/>
      <dgm:t>
        <a:bodyPr/>
        <a:lstStyle/>
        <a:p>
          <a:endParaRPr lang="en-US"/>
        </a:p>
      </dgm:t>
    </dgm:pt>
    <dgm:pt modelId="{06A0CEC2-6D50-4251-BDB4-483C875BEC55}" type="sibTrans" cxnId="{7F724912-0DAE-4613-9984-B6AF6FF68A61}">
      <dgm:prSet/>
      <dgm:spPr/>
      <dgm:t>
        <a:bodyPr/>
        <a:lstStyle/>
        <a:p>
          <a:endParaRPr lang="en-US"/>
        </a:p>
      </dgm:t>
    </dgm:pt>
    <dgm:pt modelId="{8D1FD810-2F1D-44B3-88D2-02DE669F19A0}">
      <dgm:prSet/>
      <dgm:spPr/>
      <dgm:t>
        <a:bodyPr/>
        <a:lstStyle/>
        <a:p>
          <a:r>
            <a:rPr lang="fr-CA"/>
            <a:t>Bienveillance</a:t>
          </a:r>
          <a:endParaRPr lang="en-US"/>
        </a:p>
      </dgm:t>
    </dgm:pt>
    <dgm:pt modelId="{A804BBFB-8076-49EB-9851-B952F1C2BF2C}" type="parTrans" cxnId="{79FB146A-19CE-4807-B772-40E276EE4E33}">
      <dgm:prSet/>
      <dgm:spPr/>
      <dgm:t>
        <a:bodyPr/>
        <a:lstStyle/>
        <a:p>
          <a:endParaRPr lang="en-US"/>
        </a:p>
      </dgm:t>
    </dgm:pt>
    <dgm:pt modelId="{171B4A9A-0CF7-42DB-B79A-2967990A694A}" type="sibTrans" cxnId="{79FB146A-19CE-4807-B772-40E276EE4E33}">
      <dgm:prSet/>
      <dgm:spPr/>
      <dgm:t>
        <a:bodyPr/>
        <a:lstStyle/>
        <a:p>
          <a:endParaRPr lang="en-US"/>
        </a:p>
      </dgm:t>
    </dgm:pt>
    <dgm:pt modelId="{4C32F21A-4591-41DA-B74B-CA63824FB7DA}">
      <dgm:prSet/>
      <dgm:spPr/>
      <dgm:t>
        <a:bodyPr/>
        <a:lstStyle/>
        <a:p>
          <a:r>
            <a:rPr lang="fr-CA"/>
            <a:t>Respect des différences </a:t>
          </a:r>
          <a:endParaRPr lang="en-US"/>
        </a:p>
      </dgm:t>
    </dgm:pt>
    <dgm:pt modelId="{88C3A86E-D242-40A8-A3B4-7D24337B941E}" type="parTrans" cxnId="{C1B22E93-1DCD-4551-9086-27B781D717F2}">
      <dgm:prSet/>
      <dgm:spPr/>
      <dgm:t>
        <a:bodyPr/>
        <a:lstStyle/>
        <a:p>
          <a:endParaRPr lang="en-US"/>
        </a:p>
      </dgm:t>
    </dgm:pt>
    <dgm:pt modelId="{0C165AED-855D-4E5A-A041-C41A4DDA9743}" type="sibTrans" cxnId="{C1B22E93-1DCD-4551-9086-27B781D717F2}">
      <dgm:prSet/>
      <dgm:spPr/>
      <dgm:t>
        <a:bodyPr/>
        <a:lstStyle/>
        <a:p>
          <a:endParaRPr lang="en-US"/>
        </a:p>
      </dgm:t>
    </dgm:pt>
    <dgm:pt modelId="{E3A85D59-E5A9-4EF8-84D7-EA6C6B3D651D}">
      <dgm:prSet/>
      <dgm:spPr/>
      <dgm:t>
        <a:bodyPr/>
        <a:lstStyle/>
        <a:p>
          <a:r>
            <a:rPr lang="fr-CA"/>
            <a:t>Respect des droits fondamentaux</a:t>
          </a:r>
          <a:endParaRPr lang="en-US"/>
        </a:p>
      </dgm:t>
    </dgm:pt>
    <dgm:pt modelId="{714C5EFC-F99F-4201-8639-D8E449B79804}" type="parTrans" cxnId="{49C704E1-04B5-41EA-BE32-F37882C735D2}">
      <dgm:prSet/>
      <dgm:spPr/>
      <dgm:t>
        <a:bodyPr/>
        <a:lstStyle/>
        <a:p>
          <a:endParaRPr lang="en-US"/>
        </a:p>
      </dgm:t>
    </dgm:pt>
    <dgm:pt modelId="{0B01A8EC-280C-4F04-A252-438A11CFCC00}" type="sibTrans" cxnId="{49C704E1-04B5-41EA-BE32-F37882C735D2}">
      <dgm:prSet/>
      <dgm:spPr/>
      <dgm:t>
        <a:bodyPr/>
        <a:lstStyle/>
        <a:p>
          <a:endParaRPr lang="en-US"/>
        </a:p>
      </dgm:t>
    </dgm:pt>
    <dgm:pt modelId="{7035C163-0853-41F6-94E7-C84B88DFD730}" type="pres">
      <dgm:prSet presAssocID="{74395542-D9E1-46F1-B34D-C2CD7788E78B}" presName="root" presStyleCnt="0">
        <dgm:presLayoutVars>
          <dgm:dir/>
          <dgm:resizeHandles val="exact"/>
        </dgm:presLayoutVars>
      </dgm:prSet>
      <dgm:spPr/>
    </dgm:pt>
    <dgm:pt modelId="{DCC58137-8B2B-4A45-BA06-75EA55AF87A9}" type="pres">
      <dgm:prSet presAssocID="{CB0419A4-CCDE-4B0D-8829-398E17583D74}" presName="compNode" presStyleCnt="0"/>
      <dgm:spPr/>
    </dgm:pt>
    <dgm:pt modelId="{D9DF449E-FCAC-4BA9-8365-EBBA144D9D48}" type="pres">
      <dgm:prSet presAssocID="{CB0419A4-CCDE-4B0D-8829-398E17583D74}" presName="bgRect" presStyleLbl="bgShp" presStyleIdx="0" presStyleCnt="2"/>
      <dgm:spPr/>
    </dgm:pt>
    <dgm:pt modelId="{DE526C00-F0B4-4AF3-BED6-B0C2803CB278}" type="pres">
      <dgm:prSet presAssocID="{CB0419A4-CCDE-4B0D-8829-398E17583D74}"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oche"/>
        </a:ext>
      </dgm:extLst>
    </dgm:pt>
    <dgm:pt modelId="{DBA328B9-EFF2-4DD1-B4B2-10C2E860205A}" type="pres">
      <dgm:prSet presAssocID="{CB0419A4-CCDE-4B0D-8829-398E17583D74}" presName="spaceRect" presStyleCnt="0"/>
      <dgm:spPr/>
    </dgm:pt>
    <dgm:pt modelId="{D1039E1F-F341-4E07-87CB-9E8F11117203}" type="pres">
      <dgm:prSet presAssocID="{CB0419A4-CCDE-4B0D-8829-398E17583D74}" presName="parTx" presStyleLbl="revTx" presStyleIdx="0" presStyleCnt="3">
        <dgm:presLayoutVars>
          <dgm:chMax val="0"/>
          <dgm:chPref val="0"/>
        </dgm:presLayoutVars>
      </dgm:prSet>
      <dgm:spPr/>
    </dgm:pt>
    <dgm:pt modelId="{C6F42495-8A9C-426F-8C83-86C7601EFDF1}" type="pres">
      <dgm:prSet presAssocID="{604E3896-6987-46F3-B9BF-8FD2D161DD36}" presName="sibTrans" presStyleCnt="0"/>
      <dgm:spPr/>
    </dgm:pt>
    <dgm:pt modelId="{280CFF2B-2D25-47AB-B854-7FBE4A0067AB}" type="pres">
      <dgm:prSet presAssocID="{4D2957CD-E503-4302-9E66-47C9CFACD2B2}" presName="compNode" presStyleCnt="0"/>
      <dgm:spPr/>
    </dgm:pt>
    <dgm:pt modelId="{6EE7A59C-FCB0-41FF-8E92-85456462B81A}" type="pres">
      <dgm:prSet presAssocID="{4D2957CD-E503-4302-9E66-47C9CFACD2B2}" presName="bgRect" presStyleLbl="bgShp" presStyleIdx="1" presStyleCnt="2"/>
      <dgm:spPr/>
    </dgm:pt>
    <dgm:pt modelId="{1DB6774A-6A64-47ED-8DE9-5442967E6FFB}" type="pres">
      <dgm:prSet presAssocID="{4D2957CD-E503-4302-9E66-47C9CFACD2B2}"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cales of Justice"/>
        </a:ext>
      </dgm:extLst>
    </dgm:pt>
    <dgm:pt modelId="{8D5920CF-EF03-4CA5-958B-500F4F625FDA}" type="pres">
      <dgm:prSet presAssocID="{4D2957CD-E503-4302-9E66-47C9CFACD2B2}" presName="spaceRect" presStyleCnt="0"/>
      <dgm:spPr/>
    </dgm:pt>
    <dgm:pt modelId="{64AEB896-6924-4D11-913B-0F87BA9ECBFF}" type="pres">
      <dgm:prSet presAssocID="{4D2957CD-E503-4302-9E66-47C9CFACD2B2}" presName="parTx" presStyleLbl="revTx" presStyleIdx="1" presStyleCnt="3">
        <dgm:presLayoutVars>
          <dgm:chMax val="0"/>
          <dgm:chPref val="0"/>
        </dgm:presLayoutVars>
      </dgm:prSet>
      <dgm:spPr/>
    </dgm:pt>
    <dgm:pt modelId="{4FC07B44-23BC-4031-A846-D889332832CC}" type="pres">
      <dgm:prSet presAssocID="{4D2957CD-E503-4302-9E66-47C9CFACD2B2}" presName="desTx" presStyleLbl="revTx" presStyleIdx="2" presStyleCnt="3">
        <dgm:presLayoutVars/>
      </dgm:prSet>
      <dgm:spPr/>
    </dgm:pt>
  </dgm:ptLst>
  <dgm:cxnLst>
    <dgm:cxn modelId="{3361DB00-77C4-4073-9605-85E18FF5BD69}" type="presOf" srcId="{8D1FD810-2F1D-44B3-88D2-02DE669F19A0}" destId="{4FC07B44-23BC-4031-A846-D889332832CC}" srcOrd="0" destOrd="0" presId="urn:microsoft.com/office/officeart/2018/2/layout/IconVerticalSolidList"/>
    <dgm:cxn modelId="{7F724912-0DAE-4613-9984-B6AF6FF68A61}" srcId="{74395542-D9E1-46F1-B34D-C2CD7788E78B}" destId="{4D2957CD-E503-4302-9E66-47C9CFACD2B2}" srcOrd="1" destOrd="0" parTransId="{D148DD7F-B778-46EF-B2B2-D7A587FE672B}" sibTransId="{06A0CEC2-6D50-4251-BDB4-483C875BEC55}"/>
    <dgm:cxn modelId="{D5A3263D-78B4-43C2-986A-81D5C2E337DD}" type="presOf" srcId="{CB0419A4-CCDE-4B0D-8829-398E17583D74}" destId="{D1039E1F-F341-4E07-87CB-9E8F11117203}" srcOrd="0" destOrd="0" presId="urn:microsoft.com/office/officeart/2018/2/layout/IconVerticalSolidList"/>
    <dgm:cxn modelId="{79FB146A-19CE-4807-B772-40E276EE4E33}" srcId="{4D2957CD-E503-4302-9E66-47C9CFACD2B2}" destId="{8D1FD810-2F1D-44B3-88D2-02DE669F19A0}" srcOrd="0" destOrd="0" parTransId="{A804BBFB-8076-49EB-9851-B952F1C2BF2C}" sibTransId="{171B4A9A-0CF7-42DB-B79A-2967990A694A}"/>
    <dgm:cxn modelId="{AE2FE37D-874A-4E33-807B-6007254C3605}" type="presOf" srcId="{74395542-D9E1-46F1-B34D-C2CD7788E78B}" destId="{7035C163-0853-41F6-94E7-C84B88DFD730}" srcOrd="0" destOrd="0" presId="urn:microsoft.com/office/officeart/2018/2/layout/IconVerticalSolidList"/>
    <dgm:cxn modelId="{97D2197E-2DDE-4C97-A11A-7EB571E6126D}" type="presOf" srcId="{E3A85D59-E5A9-4EF8-84D7-EA6C6B3D651D}" destId="{4FC07B44-23BC-4031-A846-D889332832CC}" srcOrd="0" destOrd="2" presId="urn:microsoft.com/office/officeart/2018/2/layout/IconVerticalSolidList"/>
    <dgm:cxn modelId="{5EF35E7F-EECC-4B10-8667-53B271A5D5D5}" type="presOf" srcId="{4C32F21A-4591-41DA-B74B-CA63824FB7DA}" destId="{4FC07B44-23BC-4031-A846-D889332832CC}" srcOrd="0" destOrd="1" presId="urn:microsoft.com/office/officeart/2018/2/layout/IconVerticalSolidList"/>
    <dgm:cxn modelId="{F7CAB88E-7A7F-4D10-A750-DFBC3DB42E9F}" srcId="{74395542-D9E1-46F1-B34D-C2CD7788E78B}" destId="{CB0419A4-CCDE-4B0D-8829-398E17583D74}" srcOrd="0" destOrd="0" parTransId="{EB3D4524-FB87-4FB0-BF07-4FFAA7D337AF}" sibTransId="{604E3896-6987-46F3-B9BF-8FD2D161DD36}"/>
    <dgm:cxn modelId="{C1B22E93-1DCD-4551-9086-27B781D717F2}" srcId="{4D2957CD-E503-4302-9E66-47C9CFACD2B2}" destId="{4C32F21A-4591-41DA-B74B-CA63824FB7DA}" srcOrd="1" destOrd="0" parTransId="{88C3A86E-D242-40A8-A3B4-7D24337B941E}" sibTransId="{0C165AED-855D-4E5A-A041-C41A4DDA9743}"/>
    <dgm:cxn modelId="{81D125B0-BFF7-44D5-90B4-AAAC545F6669}" type="presOf" srcId="{4D2957CD-E503-4302-9E66-47C9CFACD2B2}" destId="{64AEB896-6924-4D11-913B-0F87BA9ECBFF}" srcOrd="0" destOrd="0" presId="urn:microsoft.com/office/officeart/2018/2/layout/IconVerticalSolidList"/>
    <dgm:cxn modelId="{49C704E1-04B5-41EA-BE32-F37882C735D2}" srcId="{4D2957CD-E503-4302-9E66-47C9CFACD2B2}" destId="{E3A85D59-E5A9-4EF8-84D7-EA6C6B3D651D}" srcOrd="2" destOrd="0" parTransId="{714C5EFC-F99F-4201-8639-D8E449B79804}" sibTransId="{0B01A8EC-280C-4F04-A252-438A11CFCC00}"/>
    <dgm:cxn modelId="{5789AC9F-A9BD-46A1-9703-4C6242BFFDA7}" type="presParOf" srcId="{7035C163-0853-41F6-94E7-C84B88DFD730}" destId="{DCC58137-8B2B-4A45-BA06-75EA55AF87A9}" srcOrd="0" destOrd="0" presId="urn:microsoft.com/office/officeart/2018/2/layout/IconVerticalSolidList"/>
    <dgm:cxn modelId="{E08B1BEB-3BF9-47A1-B7EA-A923FAC3516B}" type="presParOf" srcId="{DCC58137-8B2B-4A45-BA06-75EA55AF87A9}" destId="{D9DF449E-FCAC-4BA9-8365-EBBA144D9D48}" srcOrd="0" destOrd="0" presId="urn:microsoft.com/office/officeart/2018/2/layout/IconVerticalSolidList"/>
    <dgm:cxn modelId="{E7F47FD2-5B85-4D90-A6FE-EAE14F679F82}" type="presParOf" srcId="{DCC58137-8B2B-4A45-BA06-75EA55AF87A9}" destId="{DE526C00-F0B4-4AF3-BED6-B0C2803CB278}" srcOrd="1" destOrd="0" presId="urn:microsoft.com/office/officeart/2018/2/layout/IconVerticalSolidList"/>
    <dgm:cxn modelId="{2E3FD8CD-29B2-4FDD-85E3-0750E69DA6AD}" type="presParOf" srcId="{DCC58137-8B2B-4A45-BA06-75EA55AF87A9}" destId="{DBA328B9-EFF2-4DD1-B4B2-10C2E860205A}" srcOrd="2" destOrd="0" presId="urn:microsoft.com/office/officeart/2018/2/layout/IconVerticalSolidList"/>
    <dgm:cxn modelId="{04702129-AB80-4692-9347-C7B4C06C3526}" type="presParOf" srcId="{DCC58137-8B2B-4A45-BA06-75EA55AF87A9}" destId="{D1039E1F-F341-4E07-87CB-9E8F11117203}" srcOrd="3" destOrd="0" presId="urn:microsoft.com/office/officeart/2018/2/layout/IconVerticalSolidList"/>
    <dgm:cxn modelId="{63AA1961-538B-48FB-9CDC-9895D578165C}" type="presParOf" srcId="{7035C163-0853-41F6-94E7-C84B88DFD730}" destId="{C6F42495-8A9C-426F-8C83-86C7601EFDF1}" srcOrd="1" destOrd="0" presId="urn:microsoft.com/office/officeart/2018/2/layout/IconVerticalSolidList"/>
    <dgm:cxn modelId="{7AB4058D-60A2-493D-BA76-76EDF2CDF126}" type="presParOf" srcId="{7035C163-0853-41F6-94E7-C84B88DFD730}" destId="{280CFF2B-2D25-47AB-B854-7FBE4A0067AB}" srcOrd="2" destOrd="0" presId="urn:microsoft.com/office/officeart/2018/2/layout/IconVerticalSolidList"/>
    <dgm:cxn modelId="{FF818D01-6303-4EA6-B6C2-DB79C301F4D6}" type="presParOf" srcId="{280CFF2B-2D25-47AB-B854-7FBE4A0067AB}" destId="{6EE7A59C-FCB0-41FF-8E92-85456462B81A}" srcOrd="0" destOrd="0" presId="urn:microsoft.com/office/officeart/2018/2/layout/IconVerticalSolidList"/>
    <dgm:cxn modelId="{8A733E07-1670-46B9-92D8-A2AB1D020757}" type="presParOf" srcId="{280CFF2B-2D25-47AB-B854-7FBE4A0067AB}" destId="{1DB6774A-6A64-47ED-8DE9-5442967E6FFB}" srcOrd="1" destOrd="0" presId="urn:microsoft.com/office/officeart/2018/2/layout/IconVerticalSolidList"/>
    <dgm:cxn modelId="{B7AE162E-2910-460F-9498-6A700DBDD913}" type="presParOf" srcId="{280CFF2B-2D25-47AB-B854-7FBE4A0067AB}" destId="{8D5920CF-EF03-4CA5-958B-500F4F625FDA}" srcOrd="2" destOrd="0" presId="urn:microsoft.com/office/officeart/2018/2/layout/IconVerticalSolidList"/>
    <dgm:cxn modelId="{9A676314-6D8B-4917-B986-B292921E347C}" type="presParOf" srcId="{280CFF2B-2D25-47AB-B854-7FBE4A0067AB}" destId="{64AEB896-6924-4D11-913B-0F87BA9ECBFF}" srcOrd="3" destOrd="0" presId="urn:microsoft.com/office/officeart/2018/2/layout/IconVerticalSolidList"/>
    <dgm:cxn modelId="{1B47DAEF-B5AE-4442-8E23-805842B36587}" type="presParOf" srcId="{280CFF2B-2D25-47AB-B854-7FBE4A0067AB}" destId="{4FC07B44-23BC-4031-A846-D889332832CC}"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98DF23E-9A35-42EC-9522-3200A93D72A3}"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9D259E0F-8A48-47DF-BDC3-0C3FD8193F8D}">
      <dgm:prSet/>
      <dgm:spPr/>
      <dgm:t>
        <a:bodyPr/>
        <a:lstStyle/>
        <a:p>
          <a:r>
            <a:rPr lang="fr-CA"/>
            <a:t>Les lois se basent sur les Chartes et ne peuvent passer outre leurs principes, à moins d’être une loi d’exception pour des situations très précises;</a:t>
          </a:r>
          <a:endParaRPr lang="en-US"/>
        </a:p>
      </dgm:t>
    </dgm:pt>
    <dgm:pt modelId="{597E782C-5F23-4BF4-82DC-0FDC97018E2A}" type="parTrans" cxnId="{8DB18745-935B-49AA-9AA3-DFBB54A487BB}">
      <dgm:prSet/>
      <dgm:spPr/>
      <dgm:t>
        <a:bodyPr/>
        <a:lstStyle/>
        <a:p>
          <a:endParaRPr lang="en-US"/>
        </a:p>
      </dgm:t>
    </dgm:pt>
    <dgm:pt modelId="{82680F20-CB24-4C8B-B51E-256928826015}" type="sibTrans" cxnId="{8DB18745-935B-49AA-9AA3-DFBB54A487BB}">
      <dgm:prSet/>
      <dgm:spPr/>
      <dgm:t>
        <a:bodyPr/>
        <a:lstStyle/>
        <a:p>
          <a:endParaRPr lang="en-US"/>
        </a:p>
      </dgm:t>
    </dgm:pt>
    <dgm:pt modelId="{BEB489B7-0036-46BB-A7A2-BB735D250809}">
      <dgm:prSet/>
      <dgm:spPr/>
      <dgm:t>
        <a:bodyPr/>
        <a:lstStyle/>
        <a:p>
          <a:r>
            <a:rPr lang="fr-CA"/>
            <a:t>Voir tableau 1.1. en pages 13-14 pour voir des exemples de complémentarité: on se base sur les Chartes pour développer le filet de sécurité sociale via les lois.</a:t>
          </a:r>
          <a:endParaRPr lang="en-US"/>
        </a:p>
      </dgm:t>
    </dgm:pt>
    <dgm:pt modelId="{DEBB43E7-6FA2-4AE7-9D82-D621B233538C}" type="parTrans" cxnId="{24C2197A-ABFF-407E-A4FF-2A534315975A}">
      <dgm:prSet/>
      <dgm:spPr/>
      <dgm:t>
        <a:bodyPr/>
        <a:lstStyle/>
        <a:p>
          <a:endParaRPr lang="en-US"/>
        </a:p>
      </dgm:t>
    </dgm:pt>
    <dgm:pt modelId="{41E06EB3-C7A7-4E3A-AF13-B6CB072610EE}" type="sibTrans" cxnId="{24C2197A-ABFF-407E-A4FF-2A534315975A}">
      <dgm:prSet/>
      <dgm:spPr/>
      <dgm:t>
        <a:bodyPr/>
        <a:lstStyle/>
        <a:p>
          <a:endParaRPr lang="en-US"/>
        </a:p>
      </dgm:t>
    </dgm:pt>
    <dgm:pt modelId="{51BF0BE6-7106-467E-A4FC-7AC44C277B71}" type="pres">
      <dgm:prSet presAssocID="{598DF23E-9A35-42EC-9522-3200A93D72A3}" presName="root" presStyleCnt="0">
        <dgm:presLayoutVars>
          <dgm:dir/>
          <dgm:resizeHandles val="exact"/>
        </dgm:presLayoutVars>
      </dgm:prSet>
      <dgm:spPr/>
    </dgm:pt>
    <dgm:pt modelId="{6A2D754F-13AD-4A85-9E83-9777D9DC8394}" type="pres">
      <dgm:prSet presAssocID="{9D259E0F-8A48-47DF-BDC3-0C3FD8193F8D}" presName="compNode" presStyleCnt="0"/>
      <dgm:spPr/>
    </dgm:pt>
    <dgm:pt modelId="{CC2BE52C-E020-4638-8973-2E97C99B7168}" type="pres">
      <dgm:prSet presAssocID="{9D259E0F-8A48-47DF-BDC3-0C3FD8193F8D}" presName="bgRect" presStyleLbl="bgShp" presStyleIdx="0" presStyleCnt="2"/>
      <dgm:spPr/>
    </dgm:pt>
    <dgm:pt modelId="{0B8EADF2-81F7-486C-9428-A710CDE2B06B}" type="pres">
      <dgm:prSet presAssocID="{9D259E0F-8A48-47DF-BDC3-0C3FD8193F8D}"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cales of Justice"/>
        </a:ext>
      </dgm:extLst>
    </dgm:pt>
    <dgm:pt modelId="{3525055D-6C94-4619-8C7D-AD6AF047F46F}" type="pres">
      <dgm:prSet presAssocID="{9D259E0F-8A48-47DF-BDC3-0C3FD8193F8D}" presName="spaceRect" presStyleCnt="0"/>
      <dgm:spPr/>
    </dgm:pt>
    <dgm:pt modelId="{EE13F413-7F1A-4F82-BD1E-7E46C544D2AF}" type="pres">
      <dgm:prSet presAssocID="{9D259E0F-8A48-47DF-BDC3-0C3FD8193F8D}" presName="parTx" presStyleLbl="revTx" presStyleIdx="0" presStyleCnt="2">
        <dgm:presLayoutVars>
          <dgm:chMax val="0"/>
          <dgm:chPref val="0"/>
        </dgm:presLayoutVars>
      </dgm:prSet>
      <dgm:spPr/>
    </dgm:pt>
    <dgm:pt modelId="{508A184A-46B4-4CBD-AE83-B24BC801EF24}" type="pres">
      <dgm:prSet presAssocID="{82680F20-CB24-4C8B-B51E-256928826015}" presName="sibTrans" presStyleCnt="0"/>
      <dgm:spPr/>
    </dgm:pt>
    <dgm:pt modelId="{FE88827F-6CF3-4C44-BD23-2D740E1E88DF}" type="pres">
      <dgm:prSet presAssocID="{BEB489B7-0036-46BB-A7A2-BB735D250809}" presName="compNode" presStyleCnt="0"/>
      <dgm:spPr/>
    </dgm:pt>
    <dgm:pt modelId="{4CCCA756-B4D3-4FF8-BE01-3CED20F8464E}" type="pres">
      <dgm:prSet presAssocID="{BEB489B7-0036-46BB-A7A2-BB735D250809}" presName="bgRect" presStyleLbl="bgShp" presStyleIdx="1" presStyleCnt="2"/>
      <dgm:spPr/>
    </dgm:pt>
    <dgm:pt modelId="{7B9EF83D-1099-4D46-8AB2-E766E0DD84FD}" type="pres">
      <dgm:prSet presAssocID="{BEB489B7-0036-46BB-A7A2-BB735D250809}"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Research"/>
        </a:ext>
      </dgm:extLst>
    </dgm:pt>
    <dgm:pt modelId="{2FC0F7E3-67BA-45D5-A7EE-FB09527B4FB6}" type="pres">
      <dgm:prSet presAssocID="{BEB489B7-0036-46BB-A7A2-BB735D250809}" presName="spaceRect" presStyleCnt="0"/>
      <dgm:spPr/>
    </dgm:pt>
    <dgm:pt modelId="{88AA2FB3-D6D8-4CA2-B0EE-F9E68187B122}" type="pres">
      <dgm:prSet presAssocID="{BEB489B7-0036-46BB-A7A2-BB735D250809}" presName="parTx" presStyleLbl="revTx" presStyleIdx="1" presStyleCnt="2">
        <dgm:presLayoutVars>
          <dgm:chMax val="0"/>
          <dgm:chPref val="0"/>
        </dgm:presLayoutVars>
      </dgm:prSet>
      <dgm:spPr/>
    </dgm:pt>
  </dgm:ptLst>
  <dgm:cxnLst>
    <dgm:cxn modelId="{D39BE02B-938D-427A-BDB5-3FCCCDD6C65A}" type="presOf" srcId="{598DF23E-9A35-42EC-9522-3200A93D72A3}" destId="{51BF0BE6-7106-467E-A4FC-7AC44C277B71}" srcOrd="0" destOrd="0" presId="urn:microsoft.com/office/officeart/2018/2/layout/IconVerticalSolidList"/>
    <dgm:cxn modelId="{8DB18745-935B-49AA-9AA3-DFBB54A487BB}" srcId="{598DF23E-9A35-42EC-9522-3200A93D72A3}" destId="{9D259E0F-8A48-47DF-BDC3-0C3FD8193F8D}" srcOrd="0" destOrd="0" parTransId="{597E782C-5F23-4BF4-82DC-0FDC97018E2A}" sibTransId="{82680F20-CB24-4C8B-B51E-256928826015}"/>
    <dgm:cxn modelId="{24C2197A-ABFF-407E-A4FF-2A534315975A}" srcId="{598DF23E-9A35-42EC-9522-3200A93D72A3}" destId="{BEB489B7-0036-46BB-A7A2-BB735D250809}" srcOrd="1" destOrd="0" parTransId="{DEBB43E7-6FA2-4AE7-9D82-D621B233538C}" sibTransId="{41E06EB3-C7A7-4E3A-AF13-B6CB072610EE}"/>
    <dgm:cxn modelId="{5DB9F45A-BE0B-4033-AFC0-1E270A696CDD}" type="presOf" srcId="{9D259E0F-8A48-47DF-BDC3-0C3FD8193F8D}" destId="{EE13F413-7F1A-4F82-BD1E-7E46C544D2AF}" srcOrd="0" destOrd="0" presId="urn:microsoft.com/office/officeart/2018/2/layout/IconVerticalSolidList"/>
    <dgm:cxn modelId="{6BD15E8F-B1E2-4966-91D8-8BC38779B64B}" type="presOf" srcId="{BEB489B7-0036-46BB-A7A2-BB735D250809}" destId="{88AA2FB3-D6D8-4CA2-B0EE-F9E68187B122}" srcOrd="0" destOrd="0" presId="urn:microsoft.com/office/officeart/2018/2/layout/IconVerticalSolidList"/>
    <dgm:cxn modelId="{AF0FC90E-D9CB-42E5-A5CF-E0A7E36C5044}" type="presParOf" srcId="{51BF0BE6-7106-467E-A4FC-7AC44C277B71}" destId="{6A2D754F-13AD-4A85-9E83-9777D9DC8394}" srcOrd="0" destOrd="0" presId="urn:microsoft.com/office/officeart/2018/2/layout/IconVerticalSolidList"/>
    <dgm:cxn modelId="{2AB4EB77-547A-4E83-AA6B-A8EB06B54F26}" type="presParOf" srcId="{6A2D754F-13AD-4A85-9E83-9777D9DC8394}" destId="{CC2BE52C-E020-4638-8973-2E97C99B7168}" srcOrd="0" destOrd="0" presId="urn:microsoft.com/office/officeart/2018/2/layout/IconVerticalSolidList"/>
    <dgm:cxn modelId="{53C37CC7-49FE-4D71-8EB4-02A827803386}" type="presParOf" srcId="{6A2D754F-13AD-4A85-9E83-9777D9DC8394}" destId="{0B8EADF2-81F7-486C-9428-A710CDE2B06B}" srcOrd="1" destOrd="0" presId="urn:microsoft.com/office/officeart/2018/2/layout/IconVerticalSolidList"/>
    <dgm:cxn modelId="{81EA177F-F8F7-4C0B-B297-657763844484}" type="presParOf" srcId="{6A2D754F-13AD-4A85-9E83-9777D9DC8394}" destId="{3525055D-6C94-4619-8C7D-AD6AF047F46F}" srcOrd="2" destOrd="0" presId="urn:microsoft.com/office/officeart/2018/2/layout/IconVerticalSolidList"/>
    <dgm:cxn modelId="{695E2D4C-BE24-4328-B1A7-06FCCB6DC39B}" type="presParOf" srcId="{6A2D754F-13AD-4A85-9E83-9777D9DC8394}" destId="{EE13F413-7F1A-4F82-BD1E-7E46C544D2AF}" srcOrd="3" destOrd="0" presId="urn:microsoft.com/office/officeart/2018/2/layout/IconVerticalSolidList"/>
    <dgm:cxn modelId="{0AC762DB-07E5-4309-8B17-C3BF37D90137}" type="presParOf" srcId="{51BF0BE6-7106-467E-A4FC-7AC44C277B71}" destId="{508A184A-46B4-4CBD-AE83-B24BC801EF24}" srcOrd="1" destOrd="0" presId="urn:microsoft.com/office/officeart/2018/2/layout/IconVerticalSolidList"/>
    <dgm:cxn modelId="{01D6A9CD-43B2-488F-B5BD-964DDA19A8FC}" type="presParOf" srcId="{51BF0BE6-7106-467E-A4FC-7AC44C277B71}" destId="{FE88827F-6CF3-4C44-BD23-2D740E1E88DF}" srcOrd="2" destOrd="0" presId="urn:microsoft.com/office/officeart/2018/2/layout/IconVerticalSolidList"/>
    <dgm:cxn modelId="{C0B35A55-AADF-4274-BAA1-D2BB94BED7C4}" type="presParOf" srcId="{FE88827F-6CF3-4C44-BD23-2D740E1E88DF}" destId="{4CCCA756-B4D3-4FF8-BE01-3CED20F8464E}" srcOrd="0" destOrd="0" presId="urn:microsoft.com/office/officeart/2018/2/layout/IconVerticalSolidList"/>
    <dgm:cxn modelId="{5FE2D691-A35B-41E0-88E3-46132C76DCD6}" type="presParOf" srcId="{FE88827F-6CF3-4C44-BD23-2D740E1E88DF}" destId="{7B9EF83D-1099-4D46-8AB2-E766E0DD84FD}" srcOrd="1" destOrd="0" presId="urn:microsoft.com/office/officeart/2018/2/layout/IconVerticalSolidList"/>
    <dgm:cxn modelId="{9BCF7576-FA82-47A1-BE1E-C04BCA592295}" type="presParOf" srcId="{FE88827F-6CF3-4C44-BD23-2D740E1E88DF}" destId="{2FC0F7E3-67BA-45D5-A7EE-FB09527B4FB6}" srcOrd="2" destOrd="0" presId="urn:microsoft.com/office/officeart/2018/2/layout/IconVerticalSolidList"/>
    <dgm:cxn modelId="{E5A66BC4-4487-48FF-A05E-D23C0EEAE256}" type="presParOf" srcId="{FE88827F-6CF3-4C44-BD23-2D740E1E88DF}" destId="{88AA2FB3-D6D8-4CA2-B0EE-F9E68187B122}"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0DB928-9C27-40D6-9C13-075EDA2DEC06}">
      <dsp:nvSpPr>
        <dsp:cNvPr id="0" name=""/>
        <dsp:cNvSpPr/>
      </dsp:nvSpPr>
      <dsp:spPr>
        <a:xfrm>
          <a:off x="0" y="4066691"/>
          <a:ext cx="8892074" cy="133477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fr-CA" sz="2800" b="1" kern="1200" dirty="0"/>
            <a:t>Loi validée      		Loi non validée</a:t>
          </a:r>
        </a:p>
      </dsp:txBody>
      <dsp:txXfrm>
        <a:off x="0" y="4066691"/>
        <a:ext cx="8892074" cy="720780"/>
      </dsp:txXfrm>
    </dsp:sp>
    <dsp:sp modelId="{232900B5-7940-444C-B655-302A0B37C2D2}">
      <dsp:nvSpPr>
        <dsp:cNvPr id="0" name=""/>
        <dsp:cNvSpPr/>
      </dsp:nvSpPr>
      <dsp:spPr>
        <a:xfrm>
          <a:off x="0" y="4760776"/>
          <a:ext cx="8892074" cy="613998"/>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0" tIns="31750" rIns="177800" bIns="31750" numCol="1" spcCol="1270" anchor="ctr" anchorCtr="0">
          <a:noAutofit/>
        </a:bodyPr>
        <a:lstStyle/>
        <a:p>
          <a:pPr marL="0" lvl="0" indent="0" algn="ctr" defTabSz="1111250">
            <a:lnSpc>
              <a:spcPct val="90000"/>
            </a:lnSpc>
            <a:spcBef>
              <a:spcPct val="0"/>
            </a:spcBef>
            <a:spcAft>
              <a:spcPct val="35000"/>
            </a:spcAft>
            <a:buNone/>
          </a:pPr>
          <a:endParaRPr lang="fr-CA" sz="2500" kern="1200" dirty="0"/>
        </a:p>
      </dsp:txBody>
      <dsp:txXfrm>
        <a:off x="0" y="4760776"/>
        <a:ext cx="8892074" cy="613998"/>
      </dsp:txXfrm>
    </dsp:sp>
    <dsp:sp modelId="{DF031688-E787-46BE-B4FB-8D053D30FCEC}">
      <dsp:nvSpPr>
        <dsp:cNvPr id="0" name=""/>
        <dsp:cNvSpPr/>
      </dsp:nvSpPr>
      <dsp:spPr>
        <a:xfrm rot="10800000">
          <a:off x="0" y="2033823"/>
          <a:ext cx="8892074" cy="2052889"/>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fr-CA" sz="2800" b="1" kern="1200" dirty="0"/>
            <a:t>Une loi est adoptée</a:t>
          </a:r>
        </a:p>
      </dsp:txBody>
      <dsp:txXfrm rot="-10800000">
        <a:off x="0" y="2033823"/>
        <a:ext cx="8892074" cy="720564"/>
      </dsp:txXfrm>
    </dsp:sp>
    <dsp:sp modelId="{0819A329-CECA-4834-9AF1-2B3D63C87857}">
      <dsp:nvSpPr>
        <dsp:cNvPr id="0" name=""/>
        <dsp:cNvSpPr/>
      </dsp:nvSpPr>
      <dsp:spPr>
        <a:xfrm>
          <a:off x="0" y="2754387"/>
          <a:ext cx="4446036" cy="61381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0" tIns="31750" rIns="177800" bIns="31750" numCol="1" spcCol="1270" anchor="ctr" anchorCtr="0">
          <a:noAutofit/>
        </a:bodyPr>
        <a:lstStyle/>
        <a:p>
          <a:pPr marL="0" lvl="0" indent="0" algn="ctr" defTabSz="1111250">
            <a:lnSpc>
              <a:spcPct val="90000"/>
            </a:lnSpc>
            <a:spcBef>
              <a:spcPct val="0"/>
            </a:spcBef>
            <a:spcAft>
              <a:spcPct val="35000"/>
            </a:spcAft>
            <a:buNone/>
          </a:pPr>
          <a:r>
            <a:rPr lang="fr-CA" sz="2500" kern="1200" dirty="0"/>
            <a:t>Jugée conforme à la charte</a:t>
          </a:r>
        </a:p>
      </dsp:txBody>
      <dsp:txXfrm>
        <a:off x="0" y="2754387"/>
        <a:ext cx="4446036" cy="613814"/>
      </dsp:txXfrm>
    </dsp:sp>
    <dsp:sp modelId="{8919100F-3A88-4706-9BCC-236041C00BBF}">
      <dsp:nvSpPr>
        <dsp:cNvPr id="0" name=""/>
        <dsp:cNvSpPr/>
      </dsp:nvSpPr>
      <dsp:spPr>
        <a:xfrm>
          <a:off x="4446037" y="2754387"/>
          <a:ext cx="4446036" cy="61381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0" tIns="31750" rIns="177800" bIns="31750" numCol="1" spcCol="1270" anchor="ctr" anchorCtr="0">
          <a:noAutofit/>
        </a:bodyPr>
        <a:lstStyle/>
        <a:p>
          <a:pPr marL="0" lvl="0" indent="0" algn="ctr" defTabSz="1111250">
            <a:lnSpc>
              <a:spcPct val="90000"/>
            </a:lnSpc>
            <a:spcBef>
              <a:spcPct val="0"/>
            </a:spcBef>
            <a:spcAft>
              <a:spcPct val="35000"/>
            </a:spcAft>
            <a:buNone/>
          </a:pPr>
          <a:r>
            <a:rPr lang="fr-CA" sz="2500" kern="1200" dirty="0"/>
            <a:t>Jugée non conforme à la charte</a:t>
          </a:r>
        </a:p>
      </dsp:txBody>
      <dsp:txXfrm>
        <a:off x="4446037" y="2754387"/>
        <a:ext cx="4446036" cy="613814"/>
      </dsp:txXfrm>
    </dsp:sp>
    <dsp:sp modelId="{C7BBD2AD-41DC-4F69-B178-1399F6745007}">
      <dsp:nvSpPr>
        <dsp:cNvPr id="0" name=""/>
        <dsp:cNvSpPr/>
      </dsp:nvSpPr>
      <dsp:spPr>
        <a:xfrm rot="10800000">
          <a:off x="0" y="0"/>
          <a:ext cx="8892074" cy="2052889"/>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marL="0" lvl="0" indent="0" algn="ctr" defTabSz="1333500">
            <a:lnSpc>
              <a:spcPct val="90000"/>
            </a:lnSpc>
            <a:spcBef>
              <a:spcPct val="0"/>
            </a:spcBef>
            <a:spcAft>
              <a:spcPct val="35000"/>
            </a:spcAft>
            <a:buNone/>
          </a:pPr>
          <a:r>
            <a:rPr lang="fr-CA" sz="3000" kern="1200" dirty="0">
              <a:solidFill>
                <a:schemeClr val="tx1"/>
              </a:solidFill>
            </a:rPr>
            <a:t>Constitution canadienne (loi suprême)</a:t>
          </a:r>
        </a:p>
      </dsp:txBody>
      <dsp:txXfrm rot="-10800000">
        <a:off x="0" y="0"/>
        <a:ext cx="8892074" cy="720564"/>
      </dsp:txXfrm>
    </dsp:sp>
    <dsp:sp modelId="{6260FACE-81BE-4B56-968F-CE99E17D591C}">
      <dsp:nvSpPr>
        <dsp:cNvPr id="0" name=""/>
        <dsp:cNvSpPr/>
      </dsp:nvSpPr>
      <dsp:spPr>
        <a:xfrm>
          <a:off x="823806" y="721519"/>
          <a:ext cx="7244461" cy="61381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3360" tIns="38100" rIns="213360" bIns="38100" numCol="1" spcCol="1270" anchor="ctr" anchorCtr="0">
          <a:noAutofit/>
        </a:bodyPr>
        <a:lstStyle/>
        <a:p>
          <a:pPr marL="0" lvl="0" indent="0" algn="ctr" defTabSz="1333500">
            <a:lnSpc>
              <a:spcPct val="90000"/>
            </a:lnSpc>
            <a:spcBef>
              <a:spcPct val="0"/>
            </a:spcBef>
            <a:spcAft>
              <a:spcPct val="35000"/>
            </a:spcAft>
            <a:buNone/>
          </a:pPr>
          <a:r>
            <a:rPr lang="fr-CA" sz="3000" kern="1200" dirty="0"/>
            <a:t>Charte canadienne</a:t>
          </a:r>
        </a:p>
      </dsp:txBody>
      <dsp:txXfrm>
        <a:off x="823806" y="721519"/>
        <a:ext cx="7244461" cy="6138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DF449E-FCAC-4BA9-8365-EBBA144D9D48}">
      <dsp:nvSpPr>
        <dsp:cNvPr id="0" name=""/>
        <dsp:cNvSpPr/>
      </dsp:nvSpPr>
      <dsp:spPr>
        <a:xfrm>
          <a:off x="0" y="750860"/>
          <a:ext cx="9371948" cy="1386204"/>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E526C00-F0B4-4AF3-BED6-B0C2803CB278}">
      <dsp:nvSpPr>
        <dsp:cNvPr id="0" name=""/>
        <dsp:cNvSpPr/>
      </dsp:nvSpPr>
      <dsp:spPr>
        <a:xfrm>
          <a:off x="419326" y="1062756"/>
          <a:ext cx="762412" cy="76241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1039E1F-F341-4E07-87CB-9E8F11117203}">
      <dsp:nvSpPr>
        <dsp:cNvPr id="0" name=""/>
        <dsp:cNvSpPr/>
      </dsp:nvSpPr>
      <dsp:spPr>
        <a:xfrm>
          <a:off x="1601066" y="750860"/>
          <a:ext cx="7770881" cy="13862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6707" tIns="146707" rIns="146707" bIns="146707" numCol="1" spcCol="1270" anchor="ctr" anchorCtr="0">
          <a:noAutofit/>
        </a:bodyPr>
        <a:lstStyle/>
        <a:p>
          <a:pPr marL="0" lvl="0" indent="0" algn="l" defTabSz="1111250">
            <a:lnSpc>
              <a:spcPct val="90000"/>
            </a:lnSpc>
            <a:spcBef>
              <a:spcPct val="0"/>
            </a:spcBef>
            <a:spcAft>
              <a:spcPct val="35000"/>
            </a:spcAft>
            <a:buNone/>
          </a:pPr>
          <a:r>
            <a:rPr lang="fr-CA" sz="2500" kern="1200" dirty="0"/>
            <a:t>Faire en sorte que personne ne soit discriminée sous aucun prétexte, à moins de contraintes excessives (que l’on doit prouver)</a:t>
          </a:r>
          <a:endParaRPr lang="en-US" sz="2500" kern="1200" dirty="0"/>
        </a:p>
      </dsp:txBody>
      <dsp:txXfrm>
        <a:off x="1601066" y="750860"/>
        <a:ext cx="7770881" cy="1386204"/>
      </dsp:txXfrm>
    </dsp:sp>
    <dsp:sp modelId="{6EE7A59C-FCB0-41FF-8E92-85456462B81A}">
      <dsp:nvSpPr>
        <dsp:cNvPr id="0" name=""/>
        <dsp:cNvSpPr/>
      </dsp:nvSpPr>
      <dsp:spPr>
        <a:xfrm>
          <a:off x="0" y="2483616"/>
          <a:ext cx="9371948" cy="1386204"/>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DB6774A-6A64-47ED-8DE9-5442967E6FFB}">
      <dsp:nvSpPr>
        <dsp:cNvPr id="0" name=""/>
        <dsp:cNvSpPr/>
      </dsp:nvSpPr>
      <dsp:spPr>
        <a:xfrm>
          <a:off x="419326" y="2795512"/>
          <a:ext cx="762412" cy="76241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4AEB896-6924-4D11-913B-0F87BA9ECBFF}">
      <dsp:nvSpPr>
        <dsp:cNvPr id="0" name=""/>
        <dsp:cNvSpPr/>
      </dsp:nvSpPr>
      <dsp:spPr>
        <a:xfrm>
          <a:off x="1601066" y="2483616"/>
          <a:ext cx="4217376" cy="13862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6707" tIns="146707" rIns="146707" bIns="146707" numCol="1" spcCol="1270" anchor="ctr" anchorCtr="0">
          <a:noAutofit/>
        </a:bodyPr>
        <a:lstStyle/>
        <a:p>
          <a:pPr marL="0" lvl="0" indent="0" algn="l" defTabSz="1111250">
            <a:lnSpc>
              <a:spcPct val="90000"/>
            </a:lnSpc>
            <a:spcBef>
              <a:spcPct val="0"/>
            </a:spcBef>
            <a:spcAft>
              <a:spcPct val="35000"/>
            </a:spcAft>
            <a:buNone/>
          </a:pPr>
          <a:r>
            <a:rPr lang="fr-CA" sz="2500" kern="1200"/>
            <a:t>Compétences socioaffectives nécessaires: </a:t>
          </a:r>
          <a:endParaRPr lang="en-US" sz="2500" kern="1200"/>
        </a:p>
      </dsp:txBody>
      <dsp:txXfrm>
        <a:off x="1601066" y="2483616"/>
        <a:ext cx="4217376" cy="1386204"/>
      </dsp:txXfrm>
    </dsp:sp>
    <dsp:sp modelId="{4FC07B44-23BC-4031-A846-D889332832CC}">
      <dsp:nvSpPr>
        <dsp:cNvPr id="0" name=""/>
        <dsp:cNvSpPr/>
      </dsp:nvSpPr>
      <dsp:spPr>
        <a:xfrm>
          <a:off x="5818442" y="2483616"/>
          <a:ext cx="3553505" cy="13862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6707" tIns="146707" rIns="146707" bIns="146707" numCol="1" spcCol="1270" anchor="ctr" anchorCtr="0">
          <a:noAutofit/>
        </a:bodyPr>
        <a:lstStyle/>
        <a:p>
          <a:pPr marL="0" lvl="0" indent="0" algn="l" defTabSz="800100">
            <a:lnSpc>
              <a:spcPct val="90000"/>
            </a:lnSpc>
            <a:spcBef>
              <a:spcPct val="0"/>
            </a:spcBef>
            <a:spcAft>
              <a:spcPct val="35000"/>
            </a:spcAft>
            <a:buNone/>
          </a:pPr>
          <a:r>
            <a:rPr lang="fr-CA" sz="1800" kern="1200"/>
            <a:t>Bienveillance</a:t>
          </a:r>
          <a:endParaRPr lang="en-US" sz="1800" kern="1200"/>
        </a:p>
        <a:p>
          <a:pPr marL="0" lvl="0" indent="0" algn="l" defTabSz="800100">
            <a:lnSpc>
              <a:spcPct val="90000"/>
            </a:lnSpc>
            <a:spcBef>
              <a:spcPct val="0"/>
            </a:spcBef>
            <a:spcAft>
              <a:spcPct val="35000"/>
            </a:spcAft>
            <a:buNone/>
          </a:pPr>
          <a:r>
            <a:rPr lang="fr-CA" sz="1800" kern="1200"/>
            <a:t>Respect des différences </a:t>
          </a:r>
          <a:endParaRPr lang="en-US" sz="1800" kern="1200"/>
        </a:p>
        <a:p>
          <a:pPr marL="0" lvl="0" indent="0" algn="l" defTabSz="800100">
            <a:lnSpc>
              <a:spcPct val="90000"/>
            </a:lnSpc>
            <a:spcBef>
              <a:spcPct val="0"/>
            </a:spcBef>
            <a:spcAft>
              <a:spcPct val="35000"/>
            </a:spcAft>
            <a:buNone/>
          </a:pPr>
          <a:r>
            <a:rPr lang="fr-CA" sz="1800" kern="1200"/>
            <a:t>Respect des droits fondamentaux</a:t>
          </a:r>
          <a:endParaRPr lang="en-US" sz="1800" kern="1200"/>
        </a:p>
      </dsp:txBody>
      <dsp:txXfrm>
        <a:off x="5818442" y="2483616"/>
        <a:ext cx="3553505" cy="138620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2BE52C-E020-4638-8973-2E97C99B7168}">
      <dsp:nvSpPr>
        <dsp:cNvPr id="0" name=""/>
        <dsp:cNvSpPr/>
      </dsp:nvSpPr>
      <dsp:spPr>
        <a:xfrm>
          <a:off x="0" y="750860"/>
          <a:ext cx="9371948" cy="1386204"/>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B8EADF2-81F7-486C-9428-A710CDE2B06B}">
      <dsp:nvSpPr>
        <dsp:cNvPr id="0" name=""/>
        <dsp:cNvSpPr/>
      </dsp:nvSpPr>
      <dsp:spPr>
        <a:xfrm>
          <a:off x="419326" y="1062756"/>
          <a:ext cx="762412" cy="76241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E13F413-7F1A-4F82-BD1E-7E46C544D2AF}">
      <dsp:nvSpPr>
        <dsp:cNvPr id="0" name=""/>
        <dsp:cNvSpPr/>
      </dsp:nvSpPr>
      <dsp:spPr>
        <a:xfrm>
          <a:off x="1601066" y="750860"/>
          <a:ext cx="7770881" cy="13862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6707" tIns="146707" rIns="146707" bIns="146707" numCol="1" spcCol="1270" anchor="ctr" anchorCtr="0">
          <a:noAutofit/>
        </a:bodyPr>
        <a:lstStyle/>
        <a:p>
          <a:pPr marL="0" lvl="0" indent="0" algn="l" defTabSz="1111250">
            <a:lnSpc>
              <a:spcPct val="90000"/>
            </a:lnSpc>
            <a:spcBef>
              <a:spcPct val="0"/>
            </a:spcBef>
            <a:spcAft>
              <a:spcPct val="35000"/>
            </a:spcAft>
            <a:buNone/>
          </a:pPr>
          <a:r>
            <a:rPr lang="fr-CA" sz="2500" kern="1200"/>
            <a:t>Les lois se basent sur les Chartes et ne peuvent passer outre leurs principes, à moins d’être une loi d’exception pour des situations très précises;</a:t>
          </a:r>
          <a:endParaRPr lang="en-US" sz="2500" kern="1200"/>
        </a:p>
      </dsp:txBody>
      <dsp:txXfrm>
        <a:off x="1601066" y="750860"/>
        <a:ext cx="7770881" cy="1386204"/>
      </dsp:txXfrm>
    </dsp:sp>
    <dsp:sp modelId="{4CCCA756-B4D3-4FF8-BE01-3CED20F8464E}">
      <dsp:nvSpPr>
        <dsp:cNvPr id="0" name=""/>
        <dsp:cNvSpPr/>
      </dsp:nvSpPr>
      <dsp:spPr>
        <a:xfrm>
          <a:off x="0" y="2483616"/>
          <a:ext cx="9371948" cy="1386204"/>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B9EF83D-1099-4D46-8AB2-E766E0DD84FD}">
      <dsp:nvSpPr>
        <dsp:cNvPr id="0" name=""/>
        <dsp:cNvSpPr/>
      </dsp:nvSpPr>
      <dsp:spPr>
        <a:xfrm>
          <a:off x="419326" y="2795512"/>
          <a:ext cx="762412" cy="76241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8AA2FB3-D6D8-4CA2-B0EE-F9E68187B122}">
      <dsp:nvSpPr>
        <dsp:cNvPr id="0" name=""/>
        <dsp:cNvSpPr/>
      </dsp:nvSpPr>
      <dsp:spPr>
        <a:xfrm>
          <a:off x="1601066" y="2483616"/>
          <a:ext cx="7770881" cy="13862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6707" tIns="146707" rIns="146707" bIns="146707" numCol="1" spcCol="1270" anchor="ctr" anchorCtr="0">
          <a:noAutofit/>
        </a:bodyPr>
        <a:lstStyle/>
        <a:p>
          <a:pPr marL="0" lvl="0" indent="0" algn="l" defTabSz="1111250">
            <a:lnSpc>
              <a:spcPct val="90000"/>
            </a:lnSpc>
            <a:spcBef>
              <a:spcPct val="0"/>
            </a:spcBef>
            <a:spcAft>
              <a:spcPct val="35000"/>
            </a:spcAft>
            <a:buNone/>
          </a:pPr>
          <a:r>
            <a:rPr lang="fr-CA" sz="2500" kern="1200"/>
            <a:t>Voir tableau 1.1. en pages 13-14 pour voir des exemples de complémentarité: on se base sur les Chartes pour développer le filet de sécurité sociale via les lois.</a:t>
          </a:r>
          <a:endParaRPr lang="en-US" sz="2500" kern="1200"/>
        </a:p>
      </dsp:txBody>
      <dsp:txXfrm>
        <a:off x="1601066" y="2483616"/>
        <a:ext cx="7770881" cy="1386204"/>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fr-FR" dirty="0"/>
          </a:p>
        </p:txBody>
      </p:sp>
      <p:sp>
        <p:nvSpPr>
          <p:cNvPr id="3" name="Espace réservé de la date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E6105379-B7BF-464A-92A9-0A006A87CC57}" type="datetime1">
              <a:rPr lang="fr-FR" smtClean="0"/>
              <a:t>17/08/2023</a:t>
            </a:fld>
            <a:endParaRPr lang="fr-FR" dirty="0"/>
          </a:p>
        </p:txBody>
      </p:sp>
      <p:sp>
        <p:nvSpPr>
          <p:cNvPr id="4" name="Espace réservé du pied de page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fr-FR" dirty="0"/>
          </a:p>
        </p:txBody>
      </p:sp>
      <p:sp>
        <p:nvSpPr>
          <p:cNvPr id="5" name="Espace réservé du numéro de diapositiv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B828588A-5C4E-401A-AECC-B6F63A9DE965}" type="slidenum">
              <a:rPr lang="fr-FR" smtClean="0"/>
              <a:t>‹n°›</a:t>
            </a:fld>
            <a:endParaRPr lang="fr-FR" dirty="0"/>
          </a:p>
        </p:txBody>
      </p:sp>
    </p:spTree>
    <p:extLst>
      <p:ext uri="{BB962C8B-B14F-4D97-AF65-F5344CB8AC3E}">
        <p14:creationId xmlns:p14="http://schemas.microsoft.com/office/powerpoint/2010/main" val="10599797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fr-FR" noProof="0" dirty="0"/>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E4A87B-91FD-4DB5-841C-7DFF81763246}" type="datetime1">
              <a:rPr lang="fr-FR" smtClean="0"/>
              <a:pPr/>
              <a:t>17/08/2023</a:t>
            </a:fld>
            <a:endParaRPr lang="fr-FR" dirty="0"/>
          </a:p>
        </p:txBody>
      </p:sp>
      <p:sp>
        <p:nvSpPr>
          <p:cNvPr id="4" name="Espace réservé d’image de diapositiv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fr-FR" noProof="0" dirty="0"/>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fr-FR" noProof="0" dirty="0"/>
              <a:t>Modifiez les styles du texte du masque</a:t>
            </a:r>
          </a:p>
          <a:p>
            <a:pPr lvl="1" rtl="0"/>
            <a:r>
              <a:rPr lang="fr-FR" noProof="0" dirty="0"/>
              <a:t>Deuxième niveau</a:t>
            </a:r>
          </a:p>
          <a:p>
            <a:pPr lvl="2" rtl="0"/>
            <a:r>
              <a:rPr lang="fr-FR" noProof="0" dirty="0"/>
              <a:t>Troisième niveau</a:t>
            </a:r>
          </a:p>
          <a:p>
            <a:pPr lvl="3" rtl="0"/>
            <a:r>
              <a:rPr lang="fr-FR" noProof="0" dirty="0"/>
              <a:t>Quatrième niveau</a:t>
            </a:r>
          </a:p>
          <a:p>
            <a:pPr lvl="4" rtl="0"/>
            <a:r>
              <a:rPr lang="fr-FR" noProof="0" dirty="0"/>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fr-FR" noProof="0" dirty="0"/>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77542409-6A04-4DC6-AC3A-D3758287A8F2}" type="slidenum">
              <a:rPr lang="fr-FR" noProof="0" smtClean="0"/>
              <a:t>‹n°›</a:t>
            </a:fld>
            <a:endParaRPr lang="fr-FR" noProof="0" dirty="0"/>
          </a:p>
        </p:txBody>
      </p:sp>
    </p:spTree>
    <p:extLst>
      <p:ext uri="{BB962C8B-B14F-4D97-AF65-F5344CB8AC3E}">
        <p14:creationId xmlns:p14="http://schemas.microsoft.com/office/powerpoint/2010/main" val="25411505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image de diapositive 1"/>
          <p:cNvSpPr>
            <a:spLocks noGrp="1" noRot="1" noChangeAspect="1"/>
          </p:cNvSpPr>
          <p:nvPr>
            <p:ph type="sldImg"/>
          </p:nvPr>
        </p:nvSpPr>
        <p:spPr/>
      </p:sp>
      <p:sp>
        <p:nvSpPr>
          <p:cNvPr id="3" name="Espace réservé des notes 2"/>
          <p:cNvSpPr>
            <a:spLocks noGrp="1"/>
          </p:cNvSpPr>
          <p:nvPr>
            <p:ph type="body" idx="1"/>
          </p:nvPr>
        </p:nvSpPr>
        <p:spPr/>
        <p:txBody>
          <a:bodyPr rtlCol="0"/>
          <a:lstStyle/>
          <a:p>
            <a:pPr rtl="0"/>
            <a:endParaRPr lang="fr-FR" dirty="0"/>
          </a:p>
        </p:txBody>
      </p:sp>
      <p:sp>
        <p:nvSpPr>
          <p:cNvPr id="4" name="Espace réservé du numéro de diapositive 3"/>
          <p:cNvSpPr>
            <a:spLocks noGrp="1"/>
          </p:cNvSpPr>
          <p:nvPr>
            <p:ph type="sldNum" sz="quarter" idx="10"/>
          </p:nvPr>
        </p:nvSpPr>
        <p:spPr/>
        <p:txBody>
          <a:bodyPr rtlCol="0"/>
          <a:lstStyle/>
          <a:p>
            <a:pPr rtl="0"/>
            <a:fld id="{77542409-6A04-4DC6-AC3A-D3758287A8F2}" type="slidenum">
              <a:rPr lang="fr-FR" smtClean="0"/>
              <a:t>1</a:t>
            </a:fld>
            <a:endParaRPr lang="fr-FR" dirty="0"/>
          </a:p>
        </p:txBody>
      </p:sp>
    </p:spTree>
    <p:extLst>
      <p:ext uri="{BB962C8B-B14F-4D97-AF65-F5344CB8AC3E}">
        <p14:creationId xmlns:p14="http://schemas.microsoft.com/office/powerpoint/2010/main" val="3300829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rtl="0"/>
            <a:fld id="{77542409-6A04-4DC6-AC3A-D3758287A8F2}" type="slidenum">
              <a:rPr lang="fr-FR" noProof="0" smtClean="0"/>
              <a:t>2</a:t>
            </a:fld>
            <a:endParaRPr lang="fr-FR" noProof="0" dirty="0"/>
          </a:p>
        </p:txBody>
      </p:sp>
    </p:spTree>
    <p:extLst>
      <p:ext uri="{BB962C8B-B14F-4D97-AF65-F5344CB8AC3E}">
        <p14:creationId xmlns:p14="http://schemas.microsoft.com/office/powerpoint/2010/main" val="33068200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rtl="0"/>
            <a:fld id="{77542409-6A04-4DC6-AC3A-D3758287A8F2}" type="slidenum">
              <a:rPr lang="fr-FR" noProof="0" smtClean="0"/>
              <a:t>8</a:t>
            </a:fld>
            <a:endParaRPr lang="fr-FR" noProof="0" dirty="0"/>
          </a:p>
        </p:txBody>
      </p:sp>
    </p:spTree>
    <p:extLst>
      <p:ext uri="{BB962C8B-B14F-4D97-AF65-F5344CB8AC3E}">
        <p14:creationId xmlns:p14="http://schemas.microsoft.com/office/powerpoint/2010/main" val="18838129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rtl="0"/>
            <a:fld id="{77542409-6A04-4DC6-AC3A-D3758287A8F2}" type="slidenum">
              <a:rPr lang="fr-FR" noProof="0" smtClean="0"/>
              <a:t>10</a:t>
            </a:fld>
            <a:endParaRPr lang="fr-FR" noProof="0" dirty="0"/>
          </a:p>
        </p:txBody>
      </p:sp>
    </p:spTree>
    <p:extLst>
      <p:ext uri="{BB962C8B-B14F-4D97-AF65-F5344CB8AC3E}">
        <p14:creationId xmlns:p14="http://schemas.microsoft.com/office/powerpoint/2010/main" val="18743421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rtl="0"/>
            <a:fld id="{77542409-6A04-4DC6-AC3A-D3758287A8F2}" type="slidenum">
              <a:rPr lang="fr-FR" noProof="0" smtClean="0"/>
              <a:t>14</a:t>
            </a:fld>
            <a:endParaRPr lang="fr-FR" noProof="0" dirty="0"/>
          </a:p>
        </p:txBody>
      </p:sp>
    </p:spTree>
    <p:extLst>
      <p:ext uri="{BB962C8B-B14F-4D97-AF65-F5344CB8AC3E}">
        <p14:creationId xmlns:p14="http://schemas.microsoft.com/office/powerpoint/2010/main" val="26181347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rtl="0"/>
            <a:fld id="{77542409-6A04-4DC6-AC3A-D3758287A8F2}" type="slidenum">
              <a:rPr lang="fr-FR" noProof="0" smtClean="0"/>
              <a:t>17</a:t>
            </a:fld>
            <a:endParaRPr lang="fr-FR" noProof="0" dirty="0"/>
          </a:p>
        </p:txBody>
      </p:sp>
    </p:spTree>
    <p:extLst>
      <p:ext uri="{BB962C8B-B14F-4D97-AF65-F5344CB8AC3E}">
        <p14:creationId xmlns:p14="http://schemas.microsoft.com/office/powerpoint/2010/main" val="9728944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9" name="Rectangle 8"/>
          <p:cNvSpPr/>
          <p:nvPr/>
        </p:nvSpPr>
        <p:spPr>
          <a:xfrm>
            <a:off x="1600200" y="0"/>
            <a:ext cx="5029200" cy="59436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dirty="0"/>
          </a:p>
        </p:txBody>
      </p:sp>
      <p:sp>
        <p:nvSpPr>
          <p:cNvPr id="2" name="Titre 1"/>
          <p:cNvSpPr>
            <a:spLocks noGrp="1"/>
          </p:cNvSpPr>
          <p:nvPr>
            <p:ph type="ctrTitle"/>
          </p:nvPr>
        </p:nvSpPr>
        <p:spPr>
          <a:xfrm>
            <a:off x="1751777" y="3019706"/>
            <a:ext cx="4846320" cy="2387600"/>
          </a:xfrm>
        </p:spPr>
        <p:txBody>
          <a:bodyPr rtlCol="0" anchor="b">
            <a:normAutofit/>
          </a:bodyPr>
          <a:lstStyle>
            <a:lvl1pPr algn="l">
              <a:lnSpc>
                <a:spcPct val="90000"/>
              </a:lnSpc>
              <a:defRPr sz="4800">
                <a:solidFill>
                  <a:schemeClr val="bg1"/>
                </a:solidFill>
              </a:defRPr>
            </a:lvl1pPr>
          </a:lstStyle>
          <a:p>
            <a:pPr rtl="0"/>
            <a:r>
              <a:rPr lang="fr-FR" noProof="0"/>
              <a:t>Modifiez le style du titre</a:t>
            </a:r>
            <a:endParaRPr lang="fr-FR" noProof="0" dirty="0"/>
          </a:p>
        </p:txBody>
      </p:sp>
      <p:sp>
        <p:nvSpPr>
          <p:cNvPr id="3" name="Sous-titre 2"/>
          <p:cNvSpPr>
            <a:spLocks noGrp="1"/>
          </p:cNvSpPr>
          <p:nvPr>
            <p:ph type="subTitle" idx="1"/>
          </p:nvPr>
        </p:nvSpPr>
        <p:spPr>
          <a:xfrm>
            <a:off x="1751777" y="5381894"/>
            <a:ext cx="4846320" cy="448056"/>
          </a:xfrm>
        </p:spPr>
        <p:txBody>
          <a:bodyPr rtlCol="0">
            <a:normAutofit/>
          </a:bodyPr>
          <a:lstStyle>
            <a:lvl1pPr marL="0" indent="0" algn="l">
              <a:spcBef>
                <a:spcPts val="0"/>
              </a:spcBef>
              <a:buNone/>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fr-FR" noProof="0"/>
              <a:t>Modifiez le style des sous-titres du masque</a:t>
            </a:r>
            <a:endParaRPr lang="fr-FR" noProof="0" dirty="0"/>
          </a:p>
        </p:txBody>
      </p:sp>
      <p:pic>
        <p:nvPicPr>
          <p:cNvPr id="8" name="Image 7" descr="Nuages blancs floconneux dans un ciel d’un bleu profond"/>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2057400"/>
            <a:ext cx="1490472" cy="3886200"/>
          </a:xfrm>
          <a:prstGeom prst="rect">
            <a:avLst/>
          </a:prstGeom>
        </p:spPr>
      </p:pic>
      <p:pic>
        <p:nvPicPr>
          <p:cNvPr id="10" name="Image 9" descr="Vue rapprochée d’une pousse de plante"/>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6739128" y="2057400"/>
            <a:ext cx="2060767" cy="3886200"/>
          </a:xfrm>
          <a:prstGeom prst="rect">
            <a:avLst/>
          </a:prstGeom>
        </p:spPr>
      </p:pic>
      <p:pic>
        <p:nvPicPr>
          <p:cNvPr id="11" name="Image 10" descr="Vagues"/>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8909623" y="2057400"/>
            <a:ext cx="3282696" cy="3886200"/>
          </a:xfrm>
          <a:prstGeom prst="rect">
            <a:avLst/>
          </a:prstGeom>
        </p:spPr>
      </p:pic>
    </p:spTree>
    <p:extLst>
      <p:ext uri="{BB962C8B-B14F-4D97-AF65-F5344CB8AC3E}">
        <p14:creationId xmlns:p14="http://schemas.microsoft.com/office/powerpoint/2010/main" val="698731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p>
            <a:pPr rtl="0"/>
            <a:r>
              <a:rPr lang="fr-FR" noProof="0"/>
              <a:t>Modifiez le style du titre</a:t>
            </a:r>
            <a:endParaRPr lang="fr-FR" noProof="0" dirty="0"/>
          </a:p>
        </p:txBody>
      </p:sp>
      <p:sp>
        <p:nvSpPr>
          <p:cNvPr id="3" name="Espace réservé du texte vertical 2"/>
          <p:cNvSpPr>
            <a:spLocks noGrp="1"/>
          </p:cNvSpPr>
          <p:nvPr>
            <p:ph type="body" orient="vert" idx="1"/>
          </p:nvPr>
        </p:nvSpPr>
        <p:spPr/>
        <p:txBody>
          <a:bodyPr vert="eaVert" rtlCol="0"/>
          <a:lstStyle/>
          <a:p>
            <a:pPr lvl="0" rtl="0"/>
            <a:r>
              <a:rPr lang="fr-FR" noProof="0"/>
              <a:t>Cliquez pour modifier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endParaRPr lang="fr-FR" noProof="0" dirty="0"/>
          </a:p>
        </p:txBody>
      </p:sp>
      <p:sp>
        <p:nvSpPr>
          <p:cNvPr id="6" name="Espace réservé du numéro de diapositive 5"/>
          <p:cNvSpPr>
            <a:spLocks noGrp="1"/>
          </p:cNvSpPr>
          <p:nvPr>
            <p:ph type="sldNum" sz="quarter" idx="12"/>
          </p:nvPr>
        </p:nvSpPr>
        <p:spPr/>
        <p:txBody>
          <a:bodyPr rtlCol="0"/>
          <a:lstStyle/>
          <a:p>
            <a:pPr rtl="0"/>
            <a:fld id="{9CD8D479-8942-46E8-A226-A4E01F7A105C}" type="slidenum">
              <a:rPr lang="fr-FR" noProof="0" smtClean="0"/>
              <a:t>‹n°›</a:t>
            </a:fld>
            <a:endParaRPr lang="fr-FR" noProof="0" dirty="0"/>
          </a:p>
        </p:txBody>
      </p:sp>
      <p:sp>
        <p:nvSpPr>
          <p:cNvPr id="4" name="Espace réservé de la date 3"/>
          <p:cNvSpPr>
            <a:spLocks noGrp="1"/>
          </p:cNvSpPr>
          <p:nvPr>
            <p:ph type="dt" sz="half" idx="10"/>
          </p:nvPr>
        </p:nvSpPr>
        <p:spPr/>
        <p:txBody>
          <a:bodyPr rtlCol="0"/>
          <a:lstStyle>
            <a:lvl1pPr>
              <a:defRPr/>
            </a:lvl1pPr>
          </a:lstStyle>
          <a:p>
            <a:fld id="{24955D7B-84F0-413D-94AA-78EFA1E95F87}" type="datetime1">
              <a:rPr lang="fr-FR" smtClean="0"/>
              <a:pPr/>
              <a:t>17/08/2023</a:t>
            </a:fld>
            <a:endParaRPr lang="fr-FR" dirty="0"/>
          </a:p>
        </p:txBody>
      </p:sp>
      <p:sp>
        <p:nvSpPr>
          <p:cNvPr id="5" name="Espace réservé du pied de page 4"/>
          <p:cNvSpPr>
            <a:spLocks noGrp="1"/>
          </p:cNvSpPr>
          <p:nvPr>
            <p:ph type="ftr" sz="quarter" idx="11"/>
          </p:nvPr>
        </p:nvSpPr>
        <p:spPr/>
        <p:txBody>
          <a:bodyPr rtlCol="0"/>
          <a:lstStyle>
            <a:lvl1pPr>
              <a:defRPr/>
            </a:lvl1pPr>
          </a:lstStyle>
          <a:p>
            <a:pPr rtl="0"/>
            <a:r>
              <a:rPr lang="fr-FR" noProof="0" dirty="0"/>
              <a:t>Ajouter un pied de page</a:t>
            </a:r>
          </a:p>
        </p:txBody>
      </p:sp>
    </p:spTree>
    <p:extLst>
      <p:ext uri="{BB962C8B-B14F-4D97-AF65-F5344CB8AC3E}">
        <p14:creationId xmlns:p14="http://schemas.microsoft.com/office/powerpoint/2010/main" val="720709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190500"/>
            <a:ext cx="2057400" cy="5986463"/>
          </a:xfrm>
        </p:spPr>
        <p:txBody>
          <a:bodyPr vert="eaVert" rtlCol="0"/>
          <a:lstStyle/>
          <a:p>
            <a:pPr rtl="0"/>
            <a:r>
              <a:rPr lang="fr-FR" noProof="0"/>
              <a:t>Modifiez le style du titre</a:t>
            </a:r>
            <a:endParaRPr lang="fr-FR" noProof="0" dirty="0"/>
          </a:p>
        </p:txBody>
      </p:sp>
      <p:sp>
        <p:nvSpPr>
          <p:cNvPr id="3" name="Espace réservé du texte vertical 2"/>
          <p:cNvSpPr>
            <a:spLocks noGrp="1"/>
          </p:cNvSpPr>
          <p:nvPr>
            <p:ph type="body" orient="vert" idx="1"/>
          </p:nvPr>
        </p:nvSpPr>
        <p:spPr>
          <a:xfrm>
            <a:off x="838200" y="190500"/>
            <a:ext cx="7734300" cy="5986463"/>
          </a:xfrm>
        </p:spPr>
        <p:txBody>
          <a:bodyPr vert="eaVert" rtlCol="0"/>
          <a:lstStyle/>
          <a:p>
            <a:pPr lvl="0" rtl="0"/>
            <a:r>
              <a:rPr lang="fr-FR" noProof="0"/>
              <a:t>Cliquez pour modifier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endParaRPr lang="fr-FR" noProof="0" dirty="0"/>
          </a:p>
        </p:txBody>
      </p:sp>
      <p:sp>
        <p:nvSpPr>
          <p:cNvPr id="6" name="Espace réservé du numéro de diapositive 5"/>
          <p:cNvSpPr>
            <a:spLocks noGrp="1"/>
          </p:cNvSpPr>
          <p:nvPr>
            <p:ph type="sldNum" sz="quarter" idx="12"/>
          </p:nvPr>
        </p:nvSpPr>
        <p:spPr/>
        <p:txBody>
          <a:bodyPr rtlCol="0"/>
          <a:lstStyle/>
          <a:p>
            <a:pPr rtl="0"/>
            <a:fld id="{9CD8D479-8942-46E8-A226-A4E01F7A105C}" type="slidenum">
              <a:rPr lang="fr-FR" noProof="0" smtClean="0"/>
              <a:t>‹n°›</a:t>
            </a:fld>
            <a:endParaRPr lang="fr-FR" noProof="0" dirty="0"/>
          </a:p>
        </p:txBody>
      </p:sp>
      <p:sp>
        <p:nvSpPr>
          <p:cNvPr id="4" name="Espace réservé de la date 3"/>
          <p:cNvSpPr>
            <a:spLocks noGrp="1"/>
          </p:cNvSpPr>
          <p:nvPr>
            <p:ph type="dt" sz="half" idx="10"/>
          </p:nvPr>
        </p:nvSpPr>
        <p:spPr/>
        <p:txBody>
          <a:bodyPr rtlCol="0"/>
          <a:lstStyle>
            <a:lvl1pPr>
              <a:defRPr/>
            </a:lvl1pPr>
          </a:lstStyle>
          <a:p>
            <a:fld id="{19C92939-75EC-4A60-9F2A-1849932C33FD}" type="datetime1">
              <a:rPr lang="fr-FR" smtClean="0"/>
              <a:pPr/>
              <a:t>17/08/2023</a:t>
            </a:fld>
            <a:endParaRPr lang="fr-FR" dirty="0"/>
          </a:p>
        </p:txBody>
      </p:sp>
      <p:sp>
        <p:nvSpPr>
          <p:cNvPr id="5" name="Espace réservé du pied de page 4"/>
          <p:cNvSpPr>
            <a:spLocks noGrp="1"/>
          </p:cNvSpPr>
          <p:nvPr>
            <p:ph type="ftr" sz="quarter" idx="11"/>
          </p:nvPr>
        </p:nvSpPr>
        <p:spPr/>
        <p:txBody>
          <a:bodyPr rtlCol="0"/>
          <a:lstStyle>
            <a:lvl1pPr>
              <a:defRPr/>
            </a:lvl1pPr>
          </a:lstStyle>
          <a:p>
            <a:pPr rtl="0"/>
            <a:r>
              <a:rPr lang="fr-FR" noProof="0" dirty="0"/>
              <a:t>Ajouter un pied de page</a:t>
            </a:r>
          </a:p>
        </p:txBody>
      </p:sp>
    </p:spTree>
    <p:extLst>
      <p:ext uri="{BB962C8B-B14F-4D97-AF65-F5344CB8AC3E}">
        <p14:creationId xmlns:p14="http://schemas.microsoft.com/office/powerpoint/2010/main" val="1021014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p>
            <a:pPr rtl="0"/>
            <a:r>
              <a:rPr lang="fr-FR" noProof="0"/>
              <a:t>Modifiez le style du titre</a:t>
            </a:r>
            <a:endParaRPr lang="fr-FR" noProof="0" dirty="0"/>
          </a:p>
        </p:txBody>
      </p:sp>
      <p:sp>
        <p:nvSpPr>
          <p:cNvPr id="3" name="Espace réservé du contenu 2"/>
          <p:cNvSpPr>
            <a:spLocks noGrp="1"/>
          </p:cNvSpPr>
          <p:nvPr>
            <p:ph idx="1"/>
          </p:nvPr>
        </p:nvSpPr>
        <p:spPr/>
        <p:txBody>
          <a:bodyPr rtlCol="0"/>
          <a:lstStyle/>
          <a:p>
            <a:pPr lvl="0" rtl="0"/>
            <a:r>
              <a:rPr lang="fr-FR" noProof="0"/>
              <a:t>Cliquez pour modifier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endParaRPr lang="fr-FR" noProof="0" dirty="0"/>
          </a:p>
        </p:txBody>
      </p:sp>
      <p:sp>
        <p:nvSpPr>
          <p:cNvPr id="6" name="Espace réservé du numéro de diapositive 5"/>
          <p:cNvSpPr>
            <a:spLocks noGrp="1"/>
          </p:cNvSpPr>
          <p:nvPr>
            <p:ph type="sldNum" sz="quarter" idx="12"/>
          </p:nvPr>
        </p:nvSpPr>
        <p:spPr/>
        <p:txBody>
          <a:bodyPr rtlCol="0"/>
          <a:lstStyle/>
          <a:p>
            <a:pPr rtl="0"/>
            <a:fld id="{9CD8D479-8942-46E8-A226-A4E01F7A105C}" type="slidenum">
              <a:rPr lang="fr-FR" noProof="0" smtClean="0"/>
              <a:t>‹n°›</a:t>
            </a:fld>
            <a:endParaRPr lang="fr-FR" noProof="0" dirty="0"/>
          </a:p>
        </p:txBody>
      </p:sp>
      <p:sp>
        <p:nvSpPr>
          <p:cNvPr id="4" name="Espace réservé de la date 3"/>
          <p:cNvSpPr>
            <a:spLocks noGrp="1"/>
          </p:cNvSpPr>
          <p:nvPr>
            <p:ph type="dt" sz="half" idx="10"/>
          </p:nvPr>
        </p:nvSpPr>
        <p:spPr/>
        <p:txBody>
          <a:bodyPr rtlCol="0"/>
          <a:lstStyle>
            <a:lvl1pPr>
              <a:defRPr/>
            </a:lvl1pPr>
          </a:lstStyle>
          <a:p>
            <a:fld id="{BE97F749-51C3-4A75-B13A-57D43C594D67}" type="datetime1">
              <a:rPr lang="fr-FR" smtClean="0"/>
              <a:pPr/>
              <a:t>17/08/2023</a:t>
            </a:fld>
            <a:endParaRPr lang="fr-FR" dirty="0"/>
          </a:p>
        </p:txBody>
      </p:sp>
      <p:sp>
        <p:nvSpPr>
          <p:cNvPr id="5" name="Espace réservé du pied de page 4"/>
          <p:cNvSpPr>
            <a:spLocks noGrp="1"/>
          </p:cNvSpPr>
          <p:nvPr>
            <p:ph type="ftr" sz="quarter" idx="11"/>
          </p:nvPr>
        </p:nvSpPr>
        <p:spPr/>
        <p:txBody>
          <a:bodyPr rtlCol="0"/>
          <a:lstStyle>
            <a:lvl1pPr>
              <a:defRPr/>
            </a:lvl1pPr>
          </a:lstStyle>
          <a:p>
            <a:pPr rtl="0"/>
            <a:r>
              <a:rPr lang="fr-FR" noProof="0" dirty="0"/>
              <a:t>Ajouter un pied de page</a:t>
            </a:r>
          </a:p>
        </p:txBody>
      </p:sp>
    </p:spTree>
    <p:extLst>
      <p:ext uri="{BB962C8B-B14F-4D97-AF65-F5344CB8AC3E}">
        <p14:creationId xmlns:p14="http://schemas.microsoft.com/office/powerpoint/2010/main" val="3405116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tête de section">
    <p:spTree>
      <p:nvGrpSpPr>
        <p:cNvPr id="1" name=""/>
        <p:cNvGrpSpPr/>
        <p:nvPr/>
      </p:nvGrpSpPr>
      <p:grpSpPr>
        <a:xfrm>
          <a:off x="0" y="0"/>
          <a:ext cx="0" cy="0"/>
          <a:chOff x="0" y="0"/>
          <a:chExt cx="0" cy="0"/>
        </a:xfrm>
      </p:grpSpPr>
      <p:sp>
        <p:nvSpPr>
          <p:cNvPr id="8" name="Rectangle 7"/>
          <p:cNvSpPr/>
          <p:nvPr/>
        </p:nvSpPr>
        <p:spPr>
          <a:xfrm>
            <a:off x="1600199" y="2059146"/>
            <a:ext cx="7199696" cy="3886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dirty="0"/>
          </a:p>
        </p:txBody>
      </p:sp>
      <p:sp>
        <p:nvSpPr>
          <p:cNvPr id="2" name="Titre 1"/>
          <p:cNvSpPr>
            <a:spLocks noGrp="1"/>
          </p:cNvSpPr>
          <p:nvPr>
            <p:ph type="title"/>
          </p:nvPr>
        </p:nvSpPr>
        <p:spPr>
          <a:xfrm>
            <a:off x="1751777" y="2263913"/>
            <a:ext cx="6949440" cy="3143393"/>
          </a:xfrm>
        </p:spPr>
        <p:txBody>
          <a:bodyPr rtlCol="0" anchor="b"/>
          <a:lstStyle>
            <a:lvl1pPr>
              <a:defRPr sz="6000">
                <a:solidFill>
                  <a:schemeClr val="bg1"/>
                </a:solidFill>
              </a:defRPr>
            </a:lvl1pPr>
          </a:lstStyle>
          <a:p>
            <a:pPr rtl="0"/>
            <a:r>
              <a:rPr lang="fr-FR" noProof="0"/>
              <a:t>Modifiez le style du titre</a:t>
            </a:r>
            <a:endParaRPr lang="fr-FR" noProof="0" dirty="0"/>
          </a:p>
        </p:txBody>
      </p:sp>
      <p:sp>
        <p:nvSpPr>
          <p:cNvPr id="3" name="Espace réservé du texte 2"/>
          <p:cNvSpPr>
            <a:spLocks noGrp="1"/>
          </p:cNvSpPr>
          <p:nvPr>
            <p:ph type="body" idx="1"/>
          </p:nvPr>
        </p:nvSpPr>
        <p:spPr>
          <a:xfrm>
            <a:off x="1751777" y="5381893"/>
            <a:ext cx="6949440" cy="449523"/>
          </a:xfrm>
        </p:spPr>
        <p:txBody>
          <a:bodyPr rtlCol="0"/>
          <a:lstStyle>
            <a:lvl1pPr marL="0" indent="0">
              <a:spcBef>
                <a:spcPts val="0"/>
              </a:spcBef>
              <a:buNone/>
              <a:defRPr sz="2400">
                <a:solidFill>
                  <a:schemeClr val="bg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rtl="0"/>
            <a:r>
              <a:rPr lang="fr-FR" noProof="0"/>
              <a:t>Cliquez pour modifier les styles du texte du masque</a:t>
            </a:r>
          </a:p>
        </p:txBody>
      </p:sp>
      <p:pic>
        <p:nvPicPr>
          <p:cNvPr id="11" name="Image 10" descr="Vue rapprochée de plantes vertes"/>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2059146"/>
            <a:ext cx="1490472" cy="3886200"/>
          </a:xfrm>
          <a:prstGeom prst="rect">
            <a:avLst/>
          </a:prstGeom>
        </p:spPr>
      </p:pic>
      <p:pic>
        <p:nvPicPr>
          <p:cNvPr id="9" name="Image 8" descr="Vagues"/>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8909623" y="2059146"/>
            <a:ext cx="3282696" cy="3886200"/>
          </a:xfrm>
          <a:prstGeom prst="rect">
            <a:avLst/>
          </a:prstGeom>
        </p:spPr>
      </p:pic>
    </p:spTree>
    <p:extLst>
      <p:ext uri="{BB962C8B-B14F-4D97-AF65-F5344CB8AC3E}">
        <p14:creationId xmlns:p14="http://schemas.microsoft.com/office/powerpoint/2010/main" val="12898942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3768">
          <p15:clr>
            <a:srgbClr val="FDE53C"/>
          </p15:clr>
        </p15:guide>
        <p15:guide id="2" orient="horz" pos="1296">
          <p15:clr>
            <a:srgbClr val="FDE53C"/>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p>
            <a:pPr rtl="0"/>
            <a:r>
              <a:rPr lang="fr-FR" noProof="0"/>
              <a:t>Modifiez le style du titre</a:t>
            </a:r>
            <a:endParaRPr lang="fr-FR" noProof="0" dirty="0"/>
          </a:p>
        </p:txBody>
      </p:sp>
      <p:sp>
        <p:nvSpPr>
          <p:cNvPr id="3" name="Espace réservé du contenu 2"/>
          <p:cNvSpPr>
            <a:spLocks noGrp="1"/>
          </p:cNvSpPr>
          <p:nvPr>
            <p:ph sz="half" idx="1"/>
          </p:nvPr>
        </p:nvSpPr>
        <p:spPr>
          <a:xfrm>
            <a:off x="1409700" y="1556281"/>
            <a:ext cx="4610099" cy="4620682"/>
          </a:xfrm>
        </p:spPr>
        <p:txBody>
          <a:bodyPr rtlCol="0"/>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rtl="0"/>
            <a:r>
              <a:rPr lang="fr-FR" noProof="0"/>
              <a:t>Cliquez pour modifier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endParaRPr lang="fr-FR" noProof="0" dirty="0"/>
          </a:p>
        </p:txBody>
      </p:sp>
      <p:sp>
        <p:nvSpPr>
          <p:cNvPr id="4" name="Espace réservé du contenu 3"/>
          <p:cNvSpPr>
            <a:spLocks noGrp="1"/>
          </p:cNvSpPr>
          <p:nvPr>
            <p:ph sz="half" idx="2"/>
          </p:nvPr>
        </p:nvSpPr>
        <p:spPr>
          <a:xfrm>
            <a:off x="6172200" y="1556281"/>
            <a:ext cx="4609775" cy="4620682"/>
          </a:xfrm>
        </p:spPr>
        <p:txBody>
          <a:bodyPr rtlCol="0"/>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rtl="0"/>
            <a:r>
              <a:rPr lang="fr-FR" noProof="0"/>
              <a:t>Cliquez pour modifier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endParaRPr lang="fr-FR" noProof="0" dirty="0"/>
          </a:p>
        </p:txBody>
      </p:sp>
      <p:sp>
        <p:nvSpPr>
          <p:cNvPr id="7" name="Espace réservé du numéro de diapositive 6"/>
          <p:cNvSpPr>
            <a:spLocks noGrp="1"/>
          </p:cNvSpPr>
          <p:nvPr>
            <p:ph type="sldNum" sz="quarter" idx="12"/>
          </p:nvPr>
        </p:nvSpPr>
        <p:spPr/>
        <p:txBody>
          <a:bodyPr rtlCol="0"/>
          <a:lstStyle/>
          <a:p>
            <a:pPr rtl="0"/>
            <a:fld id="{9CD8D479-8942-46E8-A226-A4E01F7A105C}" type="slidenum">
              <a:rPr lang="fr-FR" noProof="0" smtClean="0"/>
              <a:t>‹n°›</a:t>
            </a:fld>
            <a:endParaRPr lang="fr-FR" noProof="0" dirty="0"/>
          </a:p>
        </p:txBody>
      </p:sp>
      <p:sp>
        <p:nvSpPr>
          <p:cNvPr id="5" name="Espace réservé de la date 4"/>
          <p:cNvSpPr>
            <a:spLocks noGrp="1"/>
          </p:cNvSpPr>
          <p:nvPr>
            <p:ph type="dt" sz="half" idx="10"/>
          </p:nvPr>
        </p:nvSpPr>
        <p:spPr/>
        <p:txBody>
          <a:bodyPr rtlCol="0"/>
          <a:lstStyle>
            <a:lvl1pPr>
              <a:defRPr/>
            </a:lvl1pPr>
          </a:lstStyle>
          <a:p>
            <a:fld id="{52AABD5D-E191-4123-BB0D-45A954A62EAB}" type="datetime1">
              <a:rPr lang="fr-FR" smtClean="0"/>
              <a:pPr/>
              <a:t>17/08/2023</a:t>
            </a:fld>
            <a:endParaRPr lang="fr-FR" dirty="0"/>
          </a:p>
        </p:txBody>
      </p:sp>
      <p:sp>
        <p:nvSpPr>
          <p:cNvPr id="6" name="Espace réservé du pied de page 5"/>
          <p:cNvSpPr>
            <a:spLocks noGrp="1"/>
          </p:cNvSpPr>
          <p:nvPr>
            <p:ph type="ftr" sz="quarter" idx="11"/>
          </p:nvPr>
        </p:nvSpPr>
        <p:spPr/>
        <p:txBody>
          <a:bodyPr rtlCol="0"/>
          <a:lstStyle>
            <a:lvl1pPr>
              <a:defRPr/>
            </a:lvl1pPr>
          </a:lstStyle>
          <a:p>
            <a:pPr rtl="0"/>
            <a:r>
              <a:rPr lang="fr-FR" noProof="0" dirty="0"/>
              <a:t>Ajouter un pied de page</a:t>
            </a:r>
          </a:p>
        </p:txBody>
      </p:sp>
    </p:spTree>
    <p:extLst>
      <p:ext uri="{BB962C8B-B14F-4D97-AF65-F5344CB8AC3E}">
        <p14:creationId xmlns:p14="http://schemas.microsoft.com/office/powerpoint/2010/main" val="2781687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p>
            <a:pPr rtl="0"/>
            <a:r>
              <a:rPr lang="fr-FR" noProof="0"/>
              <a:t>Modifiez le style du titre</a:t>
            </a:r>
            <a:endParaRPr lang="fr-FR" noProof="0" dirty="0"/>
          </a:p>
        </p:txBody>
      </p:sp>
      <p:sp>
        <p:nvSpPr>
          <p:cNvPr id="3" name="Espace réservé du texte 2"/>
          <p:cNvSpPr>
            <a:spLocks noGrp="1"/>
          </p:cNvSpPr>
          <p:nvPr>
            <p:ph type="body" idx="1"/>
          </p:nvPr>
        </p:nvSpPr>
        <p:spPr>
          <a:xfrm>
            <a:off x="1409699" y="1554480"/>
            <a:ext cx="4608576" cy="823912"/>
          </a:xfrm>
        </p:spPr>
        <p:txBody>
          <a:bodyPr rtlCol="0" anchor="b">
            <a:normAutofit/>
          </a:bodyPr>
          <a:lstStyle>
            <a:lvl1pPr marL="0" indent="0">
              <a:spcBef>
                <a:spcPts val="0"/>
              </a:spcBef>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a:t>Cliquez pour modifier les styles du texte du masque</a:t>
            </a:r>
          </a:p>
        </p:txBody>
      </p:sp>
      <p:sp>
        <p:nvSpPr>
          <p:cNvPr id="4" name="Espace réservé du contenu 3"/>
          <p:cNvSpPr>
            <a:spLocks noGrp="1"/>
          </p:cNvSpPr>
          <p:nvPr>
            <p:ph sz="half" idx="2"/>
          </p:nvPr>
        </p:nvSpPr>
        <p:spPr>
          <a:xfrm>
            <a:off x="1409699" y="2434147"/>
            <a:ext cx="4608576" cy="3811271"/>
          </a:xfrm>
        </p:spPr>
        <p:txBody>
          <a:bodyPr rtlCol="0"/>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rtl="0"/>
            <a:r>
              <a:rPr lang="fr-FR" noProof="0"/>
              <a:t>Cliquez pour modifier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endParaRPr lang="fr-FR" noProof="0" dirty="0"/>
          </a:p>
        </p:txBody>
      </p:sp>
      <p:sp>
        <p:nvSpPr>
          <p:cNvPr id="5" name="Espace réservé du texte 4"/>
          <p:cNvSpPr>
            <a:spLocks noGrp="1"/>
          </p:cNvSpPr>
          <p:nvPr>
            <p:ph type="body" sz="quarter" idx="3"/>
          </p:nvPr>
        </p:nvSpPr>
        <p:spPr>
          <a:xfrm>
            <a:off x="6172200" y="1554480"/>
            <a:ext cx="4610100" cy="823912"/>
          </a:xfrm>
        </p:spPr>
        <p:txBody>
          <a:bodyPr rtlCol="0" anchor="b">
            <a:normAutofit/>
          </a:bodyPr>
          <a:lstStyle>
            <a:lvl1pPr marL="0" indent="0">
              <a:spcBef>
                <a:spcPts val="0"/>
              </a:spcBef>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a:t>Cliquez pour modifier les styles du texte du masque</a:t>
            </a:r>
          </a:p>
        </p:txBody>
      </p:sp>
      <p:sp>
        <p:nvSpPr>
          <p:cNvPr id="6" name="Espace réservé du contenu 5"/>
          <p:cNvSpPr>
            <a:spLocks noGrp="1"/>
          </p:cNvSpPr>
          <p:nvPr>
            <p:ph sz="quarter" idx="4"/>
          </p:nvPr>
        </p:nvSpPr>
        <p:spPr>
          <a:xfrm>
            <a:off x="6172200" y="2434147"/>
            <a:ext cx="4610100" cy="3811271"/>
          </a:xfrm>
        </p:spPr>
        <p:txBody>
          <a:bodyPr rtlCol="0"/>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rtl="0"/>
            <a:r>
              <a:rPr lang="fr-FR" noProof="0"/>
              <a:t>Cliquez pour modifier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endParaRPr lang="fr-FR" noProof="0" dirty="0"/>
          </a:p>
        </p:txBody>
      </p:sp>
      <p:sp>
        <p:nvSpPr>
          <p:cNvPr id="9" name="Espace réservé du numéro de diapositive 8"/>
          <p:cNvSpPr>
            <a:spLocks noGrp="1"/>
          </p:cNvSpPr>
          <p:nvPr>
            <p:ph type="sldNum" sz="quarter" idx="12"/>
          </p:nvPr>
        </p:nvSpPr>
        <p:spPr/>
        <p:txBody>
          <a:bodyPr rtlCol="0"/>
          <a:lstStyle/>
          <a:p>
            <a:pPr rtl="0"/>
            <a:fld id="{9CD8D479-8942-46E8-A226-A4E01F7A105C}" type="slidenum">
              <a:rPr lang="fr-FR" noProof="0" smtClean="0"/>
              <a:t>‹n°›</a:t>
            </a:fld>
            <a:endParaRPr lang="fr-FR" noProof="0" dirty="0"/>
          </a:p>
        </p:txBody>
      </p:sp>
      <p:sp>
        <p:nvSpPr>
          <p:cNvPr id="7" name="Espace réservé de la date 6"/>
          <p:cNvSpPr>
            <a:spLocks noGrp="1"/>
          </p:cNvSpPr>
          <p:nvPr>
            <p:ph type="dt" sz="half" idx="10"/>
          </p:nvPr>
        </p:nvSpPr>
        <p:spPr/>
        <p:txBody>
          <a:bodyPr rtlCol="0"/>
          <a:lstStyle>
            <a:lvl1pPr>
              <a:defRPr/>
            </a:lvl1pPr>
          </a:lstStyle>
          <a:p>
            <a:fld id="{D654F20C-4DB8-4C5F-9E36-F91379A08FDD}" type="datetime1">
              <a:rPr lang="fr-FR" smtClean="0"/>
              <a:pPr/>
              <a:t>17/08/2023</a:t>
            </a:fld>
            <a:endParaRPr lang="fr-FR" dirty="0"/>
          </a:p>
        </p:txBody>
      </p:sp>
      <p:sp>
        <p:nvSpPr>
          <p:cNvPr id="8" name="Espace réservé du pied de page 7"/>
          <p:cNvSpPr>
            <a:spLocks noGrp="1"/>
          </p:cNvSpPr>
          <p:nvPr>
            <p:ph type="ftr" sz="quarter" idx="11"/>
          </p:nvPr>
        </p:nvSpPr>
        <p:spPr/>
        <p:txBody>
          <a:bodyPr rtlCol="0"/>
          <a:lstStyle>
            <a:lvl1pPr>
              <a:defRPr/>
            </a:lvl1pPr>
          </a:lstStyle>
          <a:p>
            <a:pPr rtl="0"/>
            <a:r>
              <a:rPr lang="fr-FR" noProof="0" dirty="0"/>
              <a:t>Ajouter un pied de page</a:t>
            </a:r>
          </a:p>
        </p:txBody>
      </p:sp>
    </p:spTree>
    <p:extLst>
      <p:ext uri="{BB962C8B-B14F-4D97-AF65-F5344CB8AC3E}">
        <p14:creationId xmlns:p14="http://schemas.microsoft.com/office/powerpoint/2010/main" val="2827180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uniquement">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p>
            <a:pPr rtl="0"/>
            <a:r>
              <a:rPr lang="fr-FR" noProof="0"/>
              <a:t>Modifiez le style du titre</a:t>
            </a:r>
            <a:endParaRPr lang="fr-FR" noProof="0" dirty="0"/>
          </a:p>
        </p:txBody>
      </p:sp>
      <p:sp>
        <p:nvSpPr>
          <p:cNvPr id="5" name="Espace réservé du numéro de diapositive 4"/>
          <p:cNvSpPr>
            <a:spLocks noGrp="1"/>
          </p:cNvSpPr>
          <p:nvPr>
            <p:ph type="sldNum" sz="quarter" idx="12"/>
          </p:nvPr>
        </p:nvSpPr>
        <p:spPr/>
        <p:txBody>
          <a:bodyPr rtlCol="0"/>
          <a:lstStyle/>
          <a:p>
            <a:pPr rtl="0"/>
            <a:fld id="{9CD8D479-8942-46E8-A226-A4E01F7A105C}" type="slidenum">
              <a:rPr lang="fr-FR" noProof="0" smtClean="0"/>
              <a:t>‹n°›</a:t>
            </a:fld>
            <a:endParaRPr lang="fr-FR" noProof="0" dirty="0"/>
          </a:p>
        </p:txBody>
      </p:sp>
      <p:sp>
        <p:nvSpPr>
          <p:cNvPr id="3" name="Espace réservé de la date 2"/>
          <p:cNvSpPr>
            <a:spLocks noGrp="1"/>
          </p:cNvSpPr>
          <p:nvPr>
            <p:ph type="dt" sz="half" idx="10"/>
          </p:nvPr>
        </p:nvSpPr>
        <p:spPr/>
        <p:txBody>
          <a:bodyPr rtlCol="0"/>
          <a:lstStyle>
            <a:lvl1pPr>
              <a:defRPr/>
            </a:lvl1pPr>
          </a:lstStyle>
          <a:p>
            <a:fld id="{BD480467-1C87-4760-B286-1089CD20F468}" type="datetime1">
              <a:rPr lang="fr-FR" smtClean="0"/>
              <a:pPr/>
              <a:t>17/08/2023</a:t>
            </a:fld>
            <a:endParaRPr lang="fr-FR" dirty="0"/>
          </a:p>
        </p:txBody>
      </p:sp>
      <p:sp>
        <p:nvSpPr>
          <p:cNvPr id="4" name="Espace réservé du pied de page 3"/>
          <p:cNvSpPr>
            <a:spLocks noGrp="1"/>
          </p:cNvSpPr>
          <p:nvPr>
            <p:ph type="ftr" sz="quarter" idx="11"/>
          </p:nvPr>
        </p:nvSpPr>
        <p:spPr/>
        <p:txBody>
          <a:bodyPr rtlCol="0"/>
          <a:lstStyle>
            <a:lvl1pPr>
              <a:defRPr/>
            </a:lvl1pPr>
          </a:lstStyle>
          <a:p>
            <a:pPr rtl="0"/>
            <a:r>
              <a:rPr lang="fr-FR" noProof="0" dirty="0"/>
              <a:t>Ajouter un pied de page</a:t>
            </a:r>
          </a:p>
        </p:txBody>
      </p:sp>
    </p:spTree>
    <p:extLst>
      <p:ext uri="{BB962C8B-B14F-4D97-AF65-F5344CB8AC3E}">
        <p14:creationId xmlns:p14="http://schemas.microsoft.com/office/powerpoint/2010/main" val="2465877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rtlCol="0"/>
          <a:lstStyle/>
          <a:p>
            <a:pPr rtl="0"/>
            <a:fld id="{9CD8D479-8942-46E8-A226-A4E01F7A105C}" type="slidenum">
              <a:rPr lang="fr-FR" noProof="0" smtClean="0"/>
              <a:t>‹n°›</a:t>
            </a:fld>
            <a:endParaRPr lang="fr-FR" noProof="0" dirty="0"/>
          </a:p>
        </p:txBody>
      </p:sp>
      <p:sp>
        <p:nvSpPr>
          <p:cNvPr id="2" name="Espace réservé de la date 1"/>
          <p:cNvSpPr>
            <a:spLocks noGrp="1"/>
          </p:cNvSpPr>
          <p:nvPr>
            <p:ph type="dt" sz="half" idx="10"/>
          </p:nvPr>
        </p:nvSpPr>
        <p:spPr/>
        <p:txBody>
          <a:bodyPr rtlCol="0"/>
          <a:lstStyle>
            <a:lvl1pPr>
              <a:defRPr/>
            </a:lvl1pPr>
          </a:lstStyle>
          <a:p>
            <a:fld id="{819CE524-1E71-454F-BF13-72F9C66073E1}" type="datetime1">
              <a:rPr lang="fr-FR" smtClean="0"/>
              <a:pPr/>
              <a:t>17/08/2023</a:t>
            </a:fld>
            <a:endParaRPr lang="fr-FR" dirty="0"/>
          </a:p>
        </p:txBody>
      </p:sp>
      <p:sp>
        <p:nvSpPr>
          <p:cNvPr id="3" name="Espace réservé du pied de page 2"/>
          <p:cNvSpPr>
            <a:spLocks noGrp="1"/>
          </p:cNvSpPr>
          <p:nvPr>
            <p:ph type="ftr" sz="quarter" idx="11"/>
          </p:nvPr>
        </p:nvSpPr>
        <p:spPr/>
        <p:txBody>
          <a:bodyPr rtlCol="0"/>
          <a:lstStyle>
            <a:lvl1pPr>
              <a:defRPr/>
            </a:lvl1pPr>
          </a:lstStyle>
          <a:p>
            <a:pPr rtl="0"/>
            <a:r>
              <a:rPr lang="fr-FR" noProof="0" dirty="0"/>
              <a:t>Ajouter un pied de page</a:t>
            </a:r>
          </a:p>
        </p:txBody>
      </p:sp>
    </p:spTree>
    <p:extLst>
      <p:ext uri="{BB962C8B-B14F-4D97-AF65-F5344CB8AC3E}">
        <p14:creationId xmlns:p14="http://schemas.microsoft.com/office/powerpoint/2010/main" val="1107393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682434" y="919616"/>
            <a:ext cx="4155622" cy="2532888"/>
          </a:xfrm>
        </p:spPr>
        <p:txBody>
          <a:bodyPr rtlCol="0" anchor="b"/>
          <a:lstStyle>
            <a:lvl1pPr>
              <a:defRPr sz="3200"/>
            </a:lvl1pPr>
          </a:lstStyle>
          <a:p>
            <a:pPr rtl="0"/>
            <a:r>
              <a:rPr lang="fr-FR" noProof="0"/>
              <a:t>Modifiez le style du titre</a:t>
            </a:r>
            <a:endParaRPr lang="fr-FR" noProof="0" dirty="0"/>
          </a:p>
        </p:txBody>
      </p:sp>
      <p:sp>
        <p:nvSpPr>
          <p:cNvPr id="3" name="Espace réservé du contenu 2"/>
          <p:cNvSpPr>
            <a:spLocks noGrp="1"/>
          </p:cNvSpPr>
          <p:nvPr>
            <p:ph idx="1"/>
          </p:nvPr>
        </p:nvSpPr>
        <p:spPr>
          <a:xfrm>
            <a:off x="1409699" y="915923"/>
            <a:ext cx="5216979" cy="5065776"/>
          </a:xfrm>
        </p:spPr>
        <p:txBody>
          <a:bodyPr rtlCol="0"/>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rtl="0"/>
            <a:r>
              <a:rPr lang="fr-FR" noProof="0"/>
              <a:t>Cliquez pour modifier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endParaRPr lang="fr-FR" noProof="0" dirty="0"/>
          </a:p>
        </p:txBody>
      </p:sp>
      <p:sp>
        <p:nvSpPr>
          <p:cNvPr id="4" name="Espace réservé du texte 3"/>
          <p:cNvSpPr>
            <a:spLocks noGrp="1"/>
          </p:cNvSpPr>
          <p:nvPr>
            <p:ph type="body" sz="half" idx="2"/>
          </p:nvPr>
        </p:nvSpPr>
        <p:spPr>
          <a:xfrm>
            <a:off x="6682434" y="3502152"/>
            <a:ext cx="4155622" cy="2479548"/>
          </a:xfrm>
        </p:spPr>
        <p:txBody>
          <a:bodyPr rtlCol="0">
            <a:normAutofit/>
          </a:bodyPr>
          <a:lstStyle>
            <a:lvl1pPr marL="0" indent="0">
              <a:spcBef>
                <a:spcPts val="9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fr-FR" noProof="0"/>
              <a:t>Cliquez pour modifier les styles du texte du masque</a:t>
            </a:r>
          </a:p>
        </p:txBody>
      </p:sp>
      <p:sp>
        <p:nvSpPr>
          <p:cNvPr id="7" name="Espace réservé du numéro de diapositive 6"/>
          <p:cNvSpPr>
            <a:spLocks noGrp="1"/>
          </p:cNvSpPr>
          <p:nvPr>
            <p:ph type="sldNum" sz="quarter" idx="12"/>
          </p:nvPr>
        </p:nvSpPr>
        <p:spPr/>
        <p:txBody>
          <a:bodyPr rtlCol="0"/>
          <a:lstStyle/>
          <a:p>
            <a:pPr rtl="0"/>
            <a:fld id="{9CD8D479-8942-46E8-A226-A4E01F7A105C}" type="slidenum">
              <a:rPr lang="fr-FR" noProof="0" smtClean="0"/>
              <a:t>‹n°›</a:t>
            </a:fld>
            <a:endParaRPr lang="fr-FR" noProof="0" dirty="0"/>
          </a:p>
        </p:txBody>
      </p:sp>
      <p:sp>
        <p:nvSpPr>
          <p:cNvPr id="5" name="Espace réservé de la date 4"/>
          <p:cNvSpPr>
            <a:spLocks noGrp="1"/>
          </p:cNvSpPr>
          <p:nvPr>
            <p:ph type="dt" sz="half" idx="10"/>
          </p:nvPr>
        </p:nvSpPr>
        <p:spPr/>
        <p:txBody>
          <a:bodyPr rtlCol="0"/>
          <a:lstStyle>
            <a:lvl1pPr>
              <a:defRPr/>
            </a:lvl1pPr>
          </a:lstStyle>
          <a:p>
            <a:fld id="{51F9A3C5-813C-4619-91FC-DA3C40B8103C}" type="datetime1">
              <a:rPr lang="fr-FR" smtClean="0"/>
              <a:pPr/>
              <a:t>17/08/2023</a:t>
            </a:fld>
            <a:endParaRPr lang="fr-FR" dirty="0"/>
          </a:p>
        </p:txBody>
      </p:sp>
      <p:sp>
        <p:nvSpPr>
          <p:cNvPr id="6" name="Espace réservé du pied de page 5"/>
          <p:cNvSpPr>
            <a:spLocks noGrp="1"/>
          </p:cNvSpPr>
          <p:nvPr>
            <p:ph type="ftr" sz="quarter" idx="11"/>
          </p:nvPr>
        </p:nvSpPr>
        <p:spPr/>
        <p:txBody>
          <a:bodyPr rtlCol="0"/>
          <a:lstStyle>
            <a:lvl1pPr>
              <a:defRPr/>
            </a:lvl1pPr>
          </a:lstStyle>
          <a:p>
            <a:pPr rtl="0"/>
            <a:r>
              <a:rPr lang="fr-FR" noProof="0" dirty="0"/>
              <a:t>Ajouter un pied de page</a:t>
            </a:r>
          </a:p>
        </p:txBody>
      </p:sp>
    </p:spTree>
    <p:extLst>
      <p:ext uri="{BB962C8B-B14F-4D97-AF65-F5344CB8AC3E}">
        <p14:creationId xmlns:p14="http://schemas.microsoft.com/office/powerpoint/2010/main" val="3023549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682435" y="919616"/>
            <a:ext cx="4155622" cy="2532888"/>
          </a:xfrm>
        </p:spPr>
        <p:txBody>
          <a:bodyPr rtlCol="0" anchor="b"/>
          <a:lstStyle>
            <a:lvl1pPr>
              <a:defRPr sz="3200"/>
            </a:lvl1pPr>
          </a:lstStyle>
          <a:p>
            <a:pPr rtl="0"/>
            <a:r>
              <a:rPr lang="fr-FR" noProof="0"/>
              <a:t>Modifiez le style du titre</a:t>
            </a:r>
            <a:endParaRPr lang="fr-FR" noProof="0" dirty="0"/>
          </a:p>
        </p:txBody>
      </p:sp>
      <p:sp>
        <p:nvSpPr>
          <p:cNvPr id="3" name="Espace réservé d’image 2" descr="Espace réservé vide pour ajouter une image. Cliquez sur l’espace réservé et sélectionnez l’image à ajouter"/>
          <p:cNvSpPr>
            <a:spLocks noGrp="1"/>
          </p:cNvSpPr>
          <p:nvPr>
            <p:ph type="pic" idx="1"/>
          </p:nvPr>
        </p:nvSpPr>
        <p:spPr>
          <a:xfrm>
            <a:off x="0" y="915923"/>
            <a:ext cx="6626677" cy="5065776"/>
          </a:xfrm>
        </p:spPr>
        <p:txBody>
          <a:bodyPr tIns="1371600" rtlCol="0">
            <a:normAutofit/>
          </a:bodyPr>
          <a:lstStyle>
            <a:lvl1pPr marL="0" indent="0" algn="ctr">
              <a:spcBef>
                <a:spcPts val="0"/>
              </a:spcBef>
              <a:buNone/>
              <a:defRPr sz="2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fr-FR" noProof="0"/>
              <a:t>Cliquez sur l'icône pour ajouter une image</a:t>
            </a:r>
            <a:endParaRPr lang="fr-FR" noProof="0" dirty="0"/>
          </a:p>
        </p:txBody>
      </p:sp>
      <p:sp>
        <p:nvSpPr>
          <p:cNvPr id="4" name="Espace réservé du texte 3"/>
          <p:cNvSpPr>
            <a:spLocks noGrp="1"/>
          </p:cNvSpPr>
          <p:nvPr>
            <p:ph type="body" sz="half" idx="2"/>
          </p:nvPr>
        </p:nvSpPr>
        <p:spPr>
          <a:xfrm>
            <a:off x="6682435" y="3502152"/>
            <a:ext cx="4155622" cy="2479547"/>
          </a:xfrm>
        </p:spPr>
        <p:txBody>
          <a:bodyPr rtlCol="0">
            <a:normAutofit/>
          </a:bodyPr>
          <a:lstStyle>
            <a:lvl1pPr marL="0" indent="0">
              <a:spcBef>
                <a:spcPts val="9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fr-FR" noProof="0"/>
              <a:t>Cliquez pour modifier les styles du texte du masque</a:t>
            </a:r>
          </a:p>
        </p:txBody>
      </p:sp>
      <p:sp>
        <p:nvSpPr>
          <p:cNvPr id="7" name="Espace réservé du numéro de diapositive 6"/>
          <p:cNvSpPr>
            <a:spLocks noGrp="1"/>
          </p:cNvSpPr>
          <p:nvPr>
            <p:ph type="sldNum" sz="quarter" idx="12"/>
          </p:nvPr>
        </p:nvSpPr>
        <p:spPr/>
        <p:txBody>
          <a:bodyPr rtlCol="0"/>
          <a:lstStyle/>
          <a:p>
            <a:pPr rtl="0"/>
            <a:fld id="{9CD8D479-8942-46E8-A226-A4E01F7A105C}" type="slidenum">
              <a:rPr lang="fr-FR" noProof="0" smtClean="0"/>
              <a:t>‹n°›</a:t>
            </a:fld>
            <a:endParaRPr lang="fr-FR" noProof="0" dirty="0"/>
          </a:p>
        </p:txBody>
      </p:sp>
      <p:sp>
        <p:nvSpPr>
          <p:cNvPr id="5" name="Espace réservé de la date 4"/>
          <p:cNvSpPr>
            <a:spLocks noGrp="1"/>
          </p:cNvSpPr>
          <p:nvPr>
            <p:ph type="dt" sz="half" idx="10"/>
          </p:nvPr>
        </p:nvSpPr>
        <p:spPr/>
        <p:txBody>
          <a:bodyPr rtlCol="0"/>
          <a:lstStyle>
            <a:lvl1pPr>
              <a:defRPr/>
            </a:lvl1pPr>
          </a:lstStyle>
          <a:p>
            <a:fld id="{C1AA4EB3-C521-41E6-A248-1144EEA478A2}" type="datetime1">
              <a:rPr lang="fr-FR" smtClean="0"/>
              <a:pPr/>
              <a:t>17/08/2023</a:t>
            </a:fld>
            <a:endParaRPr lang="fr-FR" dirty="0"/>
          </a:p>
        </p:txBody>
      </p:sp>
      <p:sp>
        <p:nvSpPr>
          <p:cNvPr id="6" name="Espace réservé du pied de page 5"/>
          <p:cNvSpPr>
            <a:spLocks noGrp="1"/>
          </p:cNvSpPr>
          <p:nvPr>
            <p:ph type="ftr" sz="quarter" idx="11"/>
          </p:nvPr>
        </p:nvSpPr>
        <p:spPr/>
        <p:txBody>
          <a:bodyPr rtlCol="0"/>
          <a:lstStyle>
            <a:lvl1pPr>
              <a:defRPr/>
            </a:lvl1pPr>
          </a:lstStyle>
          <a:p>
            <a:pPr rtl="0"/>
            <a:r>
              <a:rPr lang="fr-FR" noProof="0" dirty="0"/>
              <a:t>Ajouter un pied de page</a:t>
            </a:r>
          </a:p>
        </p:txBody>
      </p:sp>
    </p:spTree>
    <p:extLst>
      <p:ext uri="{BB962C8B-B14F-4D97-AF65-F5344CB8AC3E}">
        <p14:creationId xmlns:p14="http://schemas.microsoft.com/office/powerpoint/2010/main" val="216422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0" y="6629400"/>
            <a:ext cx="1499616" cy="228600"/>
          </a:xfrm>
          <a:prstGeom prst="rect">
            <a:avLst/>
          </a:prstGeom>
          <a:gradFill>
            <a:gsLst>
              <a:gs pos="0">
                <a:schemeClr val="accent1">
                  <a:lumMod val="15000"/>
                  <a:lumOff val="85000"/>
                </a:schemeClr>
              </a:gs>
              <a:gs pos="100000">
                <a:schemeClr val="accent1">
                  <a:lumMod val="15000"/>
                  <a:lumOff val="8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dirty="0"/>
          </a:p>
        </p:txBody>
      </p:sp>
      <p:sp>
        <p:nvSpPr>
          <p:cNvPr id="11" name="Rectangle 10"/>
          <p:cNvSpPr/>
          <p:nvPr/>
        </p:nvSpPr>
        <p:spPr>
          <a:xfrm>
            <a:off x="1609344" y="6629400"/>
            <a:ext cx="10582656" cy="228600"/>
          </a:xfrm>
          <a:prstGeom prst="rect">
            <a:avLst/>
          </a:prstGeom>
          <a:gradFill>
            <a:gsLst>
              <a:gs pos="0">
                <a:schemeClr val="accent1">
                  <a:lumMod val="35000"/>
                  <a:lumOff val="65000"/>
                </a:schemeClr>
              </a:gs>
              <a:gs pos="100000">
                <a:schemeClr val="accent1">
                  <a:lumMod val="35000"/>
                  <a:lumOff val="6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dirty="0">
              <a:solidFill>
                <a:schemeClr val="accent1">
                  <a:lumMod val="75000"/>
                </a:schemeClr>
              </a:solidFill>
            </a:endParaRPr>
          </a:p>
        </p:txBody>
      </p:sp>
      <p:sp>
        <p:nvSpPr>
          <p:cNvPr id="2" name="Espace réservé du titre 1"/>
          <p:cNvSpPr>
            <a:spLocks noGrp="1"/>
          </p:cNvSpPr>
          <p:nvPr>
            <p:ph type="title"/>
          </p:nvPr>
        </p:nvSpPr>
        <p:spPr>
          <a:xfrm>
            <a:off x="1410026" y="276087"/>
            <a:ext cx="9371949" cy="1183566"/>
          </a:xfrm>
          <a:prstGeom prst="rect">
            <a:avLst/>
          </a:prstGeom>
        </p:spPr>
        <p:txBody>
          <a:bodyPr vert="horz" lIns="91440" tIns="45720" rIns="91440" bIns="45720" rtlCol="0" anchor="b">
            <a:normAutofit/>
          </a:bodyPr>
          <a:lstStyle/>
          <a:p>
            <a:pPr rtl="0"/>
            <a:r>
              <a:rPr lang="fr-FR" noProof="0" dirty="0"/>
              <a:t>Modifiez le style du titre</a:t>
            </a:r>
          </a:p>
        </p:txBody>
      </p:sp>
      <p:sp>
        <p:nvSpPr>
          <p:cNvPr id="3" name="Espace réservé du texte 2"/>
          <p:cNvSpPr>
            <a:spLocks noGrp="1"/>
          </p:cNvSpPr>
          <p:nvPr>
            <p:ph type="body" idx="1"/>
          </p:nvPr>
        </p:nvSpPr>
        <p:spPr>
          <a:xfrm>
            <a:off x="1410027" y="1566001"/>
            <a:ext cx="9371948" cy="4620682"/>
          </a:xfrm>
          <a:prstGeom prst="rect">
            <a:avLst/>
          </a:prstGeom>
        </p:spPr>
        <p:txBody>
          <a:bodyPr vert="horz" lIns="91440" tIns="45720" rIns="91440" bIns="45720" rtlCol="0">
            <a:normAutofit/>
          </a:bodyPr>
          <a:lstStyle/>
          <a:p>
            <a:pPr lvl="0" rtl="0"/>
            <a:r>
              <a:rPr lang="fr-FR" noProof="0" dirty="0"/>
              <a:t>Modifiez les styles du texte du masque</a:t>
            </a:r>
          </a:p>
          <a:p>
            <a:pPr lvl="1" rtl="0"/>
            <a:r>
              <a:rPr lang="fr-FR" noProof="0" dirty="0"/>
              <a:t>Deuxième niveau</a:t>
            </a:r>
          </a:p>
          <a:p>
            <a:pPr lvl="2" rtl="0"/>
            <a:r>
              <a:rPr lang="fr-FR" noProof="0" dirty="0"/>
              <a:t>Troisième niveau</a:t>
            </a:r>
          </a:p>
          <a:p>
            <a:pPr lvl="3" rtl="0"/>
            <a:r>
              <a:rPr lang="fr-FR" noProof="0" dirty="0"/>
              <a:t>Quatrième niveau</a:t>
            </a:r>
          </a:p>
          <a:p>
            <a:pPr lvl="4" rtl="0"/>
            <a:r>
              <a:rPr lang="fr-FR" noProof="0" dirty="0"/>
              <a:t>Cinquième niveau</a:t>
            </a:r>
          </a:p>
        </p:txBody>
      </p:sp>
      <p:sp>
        <p:nvSpPr>
          <p:cNvPr id="6" name="Espace réservé du numéro de diapositive 5"/>
          <p:cNvSpPr>
            <a:spLocks noGrp="1"/>
          </p:cNvSpPr>
          <p:nvPr>
            <p:ph type="sldNum" sz="quarter" idx="4"/>
          </p:nvPr>
        </p:nvSpPr>
        <p:spPr>
          <a:xfrm>
            <a:off x="0" y="6629400"/>
            <a:ext cx="410402" cy="228600"/>
          </a:xfrm>
          <a:prstGeom prst="rect">
            <a:avLst/>
          </a:prstGeom>
        </p:spPr>
        <p:txBody>
          <a:bodyPr vert="horz" lIns="72000" tIns="45720" rIns="72000" bIns="45720" rtlCol="0" anchor="ctr"/>
          <a:lstStyle>
            <a:lvl1pPr algn="r">
              <a:defRPr sz="1100">
                <a:solidFill>
                  <a:schemeClr val="accent1">
                    <a:lumMod val="50000"/>
                  </a:schemeClr>
                </a:solidFill>
              </a:defRPr>
            </a:lvl1pPr>
          </a:lstStyle>
          <a:p>
            <a:pPr rtl="0"/>
            <a:fld id="{9CD8D479-8942-46E8-A226-A4E01F7A105C}" type="slidenum">
              <a:rPr lang="fr-FR" noProof="0" smtClean="0"/>
              <a:pPr rtl="0"/>
              <a:t>‹n°›</a:t>
            </a:fld>
            <a:endParaRPr lang="fr-FR" noProof="0" dirty="0"/>
          </a:p>
        </p:txBody>
      </p:sp>
      <p:sp>
        <p:nvSpPr>
          <p:cNvPr id="4" name="Espace réservé de la date 3"/>
          <p:cNvSpPr>
            <a:spLocks noGrp="1"/>
          </p:cNvSpPr>
          <p:nvPr>
            <p:ph type="dt" sz="half" idx="2"/>
          </p:nvPr>
        </p:nvSpPr>
        <p:spPr>
          <a:xfrm>
            <a:off x="453403" y="6629400"/>
            <a:ext cx="1000662" cy="228600"/>
          </a:xfrm>
          <a:prstGeom prst="rect">
            <a:avLst/>
          </a:prstGeom>
        </p:spPr>
        <p:txBody>
          <a:bodyPr vert="horz" lIns="91440" tIns="45720" rIns="91440" bIns="45720" rtlCol="0" anchor="ctr"/>
          <a:lstStyle>
            <a:lvl1pPr algn="r">
              <a:defRPr sz="1100">
                <a:solidFill>
                  <a:schemeClr val="accent1">
                    <a:lumMod val="50000"/>
                  </a:schemeClr>
                </a:solidFill>
              </a:defRPr>
            </a:lvl1pPr>
          </a:lstStyle>
          <a:p>
            <a:fld id="{E0E866FF-D88B-4666-9A82-E368F3CCE61D}" type="datetime1">
              <a:rPr lang="fr-FR" smtClean="0"/>
              <a:pPr/>
              <a:t>17/08/2023</a:t>
            </a:fld>
            <a:endParaRPr lang="fr-FR" dirty="0"/>
          </a:p>
        </p:txBody>
      </p:sp>
      <p:sp>
        <p:nvSpPr>
          <p:cNvPr id="5" name="Espace réservé du pied de page 4"/>
          <p:cNvSpPr>
            <a:spLocks noGrp="1"/>
          </p:cNvSpPr>
          <p:nvPr>
            <p:ph type="ftr" sz="quarter" idx="3"/>
          </p:nvPr>
        </p:nvSpPr>
        <p:spPr>
          <a:xfrm>
            <a:off x="1637716" y="6629400"/>
            <a:ext cx="9144259" cy="228600"/>
          </a:xfrm>
          <a:prstGeom prst="rect">
            <a:avLst/>
          </a:prstGeom>
        </p:spPr>
        <p:txBody>
          <a:bodyPr vert="horz" lIns="91440" tIns="45720" rIns="91440" bIns="45720" rtlCol="0" anchor="ctr"/>
          <a:lstStyle>
            <a:lvl1pPr algn="l">
              <a:defRPr sz="1100">
                <a:solidFill>
                  <a:schemeClr val="accent1">
                    <a:lumMod val="50000"/>
                  </a:schemeClr>
                </a:solidFill>
              </a:defRPr>
            </a:lvl1pPr>
          </a:lstStyle>
          <a:p>
            <a:pPr rtl="0"/>
            <a:r>
              <a:rPr lang="fr-FR" noProof="0" dirty="0"/>
              <a:t>Ajouter un pied de page</a:t>
            </a:r>
          </a:p>
        </p:txBody>
      </p:sp>
    </p:spTree>
    <p:extLst>
      <p:ext uri="{BB962C8B-B14F-4D97-AF65-F5344CB8AC3E}">
        <p14:creationId xmlns:p14="http://schemas.microsoft.com/office/powerpoint/2010/main" val="28660464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spcBef>
          <a:spcPct val="0"/>
        </a:spcBef>
        <a:buNone/>
        <a:defRPr sz="3400" kern="1200">
          <a:solidFill>
            <a:schemeClr val="accent1">
              <a:lumMod val="75000"/>
            </a:schemeClr>
          </a:solidFill>
          <a:latin typeface="+mj-lt"/>
          <a:ea typeface="+mj-ea"/>
          <a:cs typeface="+mj-cs"/>
        </a:defRPr>
      </a:lvl1pPr>
    </p:titleStyle>
    <p:bodyStyle>
      <a:lvl1pPr marL="210312" indent="-210312" algn="l" defTabSz="914400" rtl="0" eaLnBrk="1" latinLnBrk="0" hangingPunct="1">
        <a:lnSpc>
          <a:spcPct val="90000"/>
        </a:lnSpc>
        <a:spcBef>
          <a:spcPts val="1100"/>
        </a:spcBef>
        <a:buFont typeface="Arial" panose="020B0604020202020204" pitchFamily="34" charset="0"/>
        <a:buChar char="•"/>
        <a:defRPr sz="2200" kern="1200">
          <a:solidFill>
            <a:schemeClr val="tx1"/>
          </a:solidFill>
          <a:latin typeface="+mn-lt"/>
          <a:ea typeface="+mn-ea"/>
          <a:cs typeface="+mn-cs"/>
        </a:defRPr>
      </a:lvl1pPr>
      <a:lvl2pPr marL="438912" indent="-155448" algn="l" defTabSz="914400" rtl="0" eaLnBrk="1" latinLnBrk="0" hangingPunct="1">
        <a:lnSpc>
          <a:spcPct val="90000"/>
        </a:lnSpc>
        <a:spcBef>
          <a:spcPts val="400"/>
        </a:spcBef>
        <a:buFont typeface="Arial" panose="020B0604020202020204" pitchFamily="34" charset="0"/>
        <a:buChar char="•"/>
        <a:defRPr sz="1800" kern="1200">
          <a:solidFill>
            <a:schemeClr val="tx1"/>
          </a:solidFill>
          <a:latin typeface="+mn-lt"/>
          <a:ea typeface="+mn-ea"/>
          <a:cs typeface="+mn-cs"/>
        </a:defRPr>
      </a:lvl2pPr>
      <a:lvl3pPr marL="6766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3pPr>
      <a:lvl4pPr marL="9052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4pPr>
      <a:lvl5pPr marL="11338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5pPr>
      <a:lvl6pPr marL="13624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6pPr>
      <a:lvl7pPr marL="15910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7pPr>
      <a:lvl8pPr marL="18196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8pPr>
      <a:lvl9pPr marL="20482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youtube.com/watch?v=gFMPWG-aOw0"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2.xml.rels><?xml version="1.0" encoding="UTF-8" standalone="yes"?>
<Relationships xmlns="http://schemas.openxmlformats.org/package/2006/relationships"><Relationship Id="rId3" Type="http://schemas.openxmlformats.org/officeDocument/2006/relationships/hyperlink" Target="http://www.cdpdj.qc.ca/fr/droits-de-la-personne/pratiques/Pages/discrimination.aspx" TargetMode="Externa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www.cdpdj.qc.ca/fr" TargetMode="External"/><Relationship Id="rId2" Type="http://schemas.openxmlformats.org/officeDocument/2006/relationships/image" Target="../media/image8.jpeg"/><Relationship Id="rId1" Type="http://schemas.openxmlformats.org/officeDocument/2006/relationships/slideLayout" Target="../slideLayouts/slideLayout7.xml"/><Relationship Id="rId4" Type="http://schemas.openxmlformats.org/officeDocument/2006/relationships/hyperlink" Target="https://tribunaldesdroitsdelapersonne.ca/" TargetMode="Externa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7.xml.rels><?xml version="1.0" encoding="UTF-8" standalone="yes"?>
<Relationships xmlns="http://schemas.openxmlformats.org/package/2006/relationships"><Relationship Id="rId3" Type="http://schemas.openxmlformats.org/officeDocument/2006/relationships/hyperlink" Target="http://legisquebec.gouv.qc.ca/fr/showdoc/cs/ccq-1991"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youtu.be/bNMz6SV85aI"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hyperlink" Target="https://www.youtube.com/watch?v=bNMz6SV85aI" TargetMode="External"/></Relationships>
</file>

<file path=ppt/slides/_rels/slide20.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18.jpeg"/><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www.chrc-ccdp.gc.ca/fr" TargetMode="External"/><Relationship Id="rId2" Type="http://schemas.openxmlformats.org/officeDocument/2006/relationships/image" Target="../media/image8.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666433" y="1742860"/>
            <a:ext cx="4846320" cy="2387600"/>
          </a:xfrm>
        </p:spPr>
        <p:txBody>
          <a:bodyPr rtlCol="0"/>
          <a:lstStyle/>
          <a:p>
            <a:pPr rtl="0"/>
            <a:r>
              <a:rPr lang="fr-FR" dirty="0"/>
              <a:t>Les Chartes et le Code Civil du Québec</a:t>
            </a:r>
          </a:p>
        </p:txBody>
      </p:sp>
      <p:sp>
        <p:nvSpPr>
          <p:cNvPr id="3" name="Sous-titre 2"/>
          <p:cNvSpPr>
            <a:spLocks noGrp="1"/>
          </p:cNvSpPr>
          <p:nvPr>
            <p:ph type="subTitle" idx="1"/>
          </p:nvPr>
        </p:nvSpPr>
        <p:spPr>
          <a:xfrm>
            <a:off x="1751777" y="4882718"/>
            <a:ext cx="4846320" cy="947232"/>
          </a:xfrm>
        </p:spPr>
        <p:txBody>
          <a:bodyPr rtlCol="0">
            <a:normAutofit fontScale="77500" lnSpcReduction="20000"/>
          </a:bodyPr>
          <a:lstStyle/>
          <a:p>
            <a:pPr rtl="0"/>
            <a:endParaRPr lang="fr-FR" sz="4400" dirty="0"/>
          </a:p>
          <a:p>
            <a:pPr rtl="0"/>
            <a:r>
              <a:rPr lang="fr-FR" sz="2800" dirty="0"/>
              <a:t>L’intervention à caractère social et les lois, Fiches 1 et 2, pp.8 à 23</a:t>
            </a:r>
          </a:p>
        </p:txBody>
      </p:sp>
      <p:sp>
        <p:nvSpPr>
          <p:cNvPr id="4" name="Sous-titre 2">
            <a:extLst>
              <a:ext uri="{FF2B5EF4-FFF2-40B4-BE49-F238E27FC236}">
                <a16:creationId xmlns:a16="http://schemas.microsoft.com/office/drawing/2014/main" id="{89E4A468-4C21-4977-B293-7A3D88ABF9AD}"/>
              </a:ext>
            </a:extLst>
          </p:cNvPr>
          <p:cNvSpPr txBox="1">
            <a:spLocks/>
          </p:cNvSpPr>
          <p:nvPr/>
        </p:nvSpPr>
        <p:spPr>
          <a:xfrm>
            <a:off x="1751777" y="0"/>
            <a:ext cx="4846320" cy="1482942"/>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0"/>
              </a:spcBef>
              <a:buFont typeface="Arial" panose="020B0604020202020204" pitchFamily="34" charset="0"/>
              <a:buNone/>
              <a:defRPr sz="1800" kern="1200">
                <a:solidFill>
                  <a:schemeClr val="bg1"/>
                </a:solidFill>
                <a:latin typeface="+mn-lt"/>
                <a:ea typeface="+mn-ea"/>
                <a:cs typeface="+mn-cs"/>
              </a:defRPr>
            </a:lvl1pPr>
            <a:lvl2pPr marL="457200" indent="0" algn="ctr" defTabSz="914400" rtl="0" eaLnBrk="1" latinLnBrk="0" hangingPunct="1">
              <a:lnSpc>
                <a:spcPct val="90000"/>
              </a:lnSpc>
              <a:spcBef>
                <a:spcPts val="4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4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4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4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4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4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4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400"/>
              </a:spcBef>
              <a:buFont typeface="Arial" panose="020B0604020202020204" pitchFamily="34" charset="0"/>
              <a:buNone/>
              <a:defRPr sz="1600" kern="1200">
                <a:solidFill>
                  <a:schemeClr val="tx1"/>
                </a:solidFill>
                <a:latin typeface="+mn-lt"/>
                <a:ea typeface="+mn-ea"/>
                <a:cs typeface="+mn-cs"/>
              </a:defRPr>
            </a:lvl9pPr>
          </a:lstStyle>
          <a:p>
            <a:endParaRPr lang="fr-FR" sz="4400" dirty="0"/>
          </a:p>
          <a:p>
            <a:r>
              <a:rPr lang="fr-FR" sz="2800" dirty="0"/>
              <a:t>Profession éducation spécialisée</a:t>
            </a:r>
          </a:p>
        </p:txBody>
      </p:sp>
    </p:spTree>
    <p:extLst>
      <p:ext uri="{BB962C8B-B14F-4D97-AF65-F5344CB8AC3E}">
        <p14:creationId xmlns:p14="http://schemas.microsoft.com/office/powerpoint/2010/main" val="42615469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rtlCol="0"/>
          <a:lstStyle/>
          <a:p>
            <a:pPr rtl="0"/>
            <a:r>
              <a:rPr lang="fr-FR" dirty="0">
                <a:latin typeface="Modern Love" panose="04090805081005020601" pitchFamily="82" charset="0"/>
                <a:hlinkClick r:id="rId3">
                  <a:extLst>
                    <a:ext uri="{A12FA001-AC4F-418D-AE19-62706E023703}">
                      <ahyp:hlinkClr xmlns:ahyp="http://schemas.microsoft.com/office/drawing/2018/hyperlinkcolor" val="tx"/>
                    </a:ext>
                  </a:extLst>
                </a:hlinkClick>
              </a:rPr>
              <a:t>La Charte des droits et libertés</a:t>
            </a:r>
            <a:endParaRPr lang="fr-FR" dirty="0">
              <a:latin typeface="Modern Love" panose="04090805081005020601" pitchFamily="82" charset="0"/>
            </a:endParaRPr>
          </a:p>
        </p:txBody>
      </p:sp>
      <p:sp>
        <p:nvSpPr>
          <p:cNvPr id="5" name="Espace réservé du texte 4"/>
          <p:cNvSpPr>
            <a:spLocks noGrp="1"/>
          </p:cNvSpPr>
          <p:nvPr>
            <p:ph type="body" idx="1"/>
          </p:nvPr>
        </p:nvSpPr>
        <p:spPr/>
        <p:txBody>
          <a:bodyPr rtlCol="0"/>
          <a:lstStyle/>
          <a:p>
            <a:pPr rtl="0"/>
            <a:r>
              <a:rPr lang="fr-FR" dirty="0"/>
              <a:t>Charte Québécoise- depuis 1976</a:t>
            </a:r>
          </a:p>
        </p:txBody>
      </p:sp>
    </p:spTree>
    <p:extLst>
      <p:ext uri="{BB962C8B-B14F-4D97-AF65-F5344CB8AC3E}">
        <p14:creationId xmlns:p14="http://schemas.microsoft.com/office/powerpoint/2010/main" val="37701519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3C777B-1BA6-4652-9096-CD1C2E465692}"/>
              </a:ext>
            </a:extLst>
          </p:cNvPr>
          <p:cNvSpPr>
            <a:spLocks noGrp="1"/>
          </p:cNvSpPr>
          <p:nvPr>
            <p:ph type="title"/>
          </p:nvPr>
        </p:nvSpPr>
        <p:spPr/>
        <p:txBody>
          <a:bodyPr>
            <a:normAutofit/>
          </a:bodyPr>
          <a:lstStyle/>
          <a:p>
            <a:r>
              <a:rPr lang="fr-FR" dirty="0"/>
              <a:t>la Charte garantit, notamment, les droits suivants:</a:t>
            </a:r>
            <a:endParaRPr lang="fr-CA" dirty="0"/>
          </a:p>
        </p:txBody>
      </p:sp>
      <p:sp>
        <p:nvSpPr>
          <p:cNvPr id="3" name="Espace réservé du contenu 2">
            <a:extLst>
              <a:ext uri="{FF2B5EF4-FFF2-40B4-BE49-F238E27FC236}">
                <a16:creationId xmlns:a16="http://schemas.microsoft.com/office/drawing/2014/main" id="{FD13E737-DADE-4E37-A81F-A6A311F5F947}"/>
              </a:ext>
            </a:extLst>
          </p:cNvPr>
          <p:cNvSpPr>
            <a:spLocks noGrp="1"/>
          </p:cNvSpPr>
          <p:nvPr>
            <p:ph idx="1"/>
          </p:nvPr>
        </p:nvSpPr>
        <p:spPr>
          <a:xfrm>
            <a:off x="1251678" y="2286001"/>
            <a:ext cx="10178322" cy="4409767"/>
          </a:xfrm>
        </p:spPr>
        <p:txBody>
          <a:bodyPr>
            <a:normAutofit/>
          </a:bodyPr>
          <a:lstStyle/>
          <a:p>
            <a:r>
              <a:rPr lang="fr-FR" sz="2600" dirty="0"/>
              <a:t>le droit à la vie, à la sûreté, à l'intégrité et à la liberté de sa personne, </a:t>
            </a:r>
          </a:p>
          <a:p>
            <a:r>
              <a:rPr lang="fr-FR" sz="2600" dirty="0"/>
              <a:t>la liberté de conscience, </a:t>
            </a:r>
          </a:p>
          <a:p>
            <a:r>
              <a:rPr lang="fr-FR" sz="2600" dirty="0"/>
              <a:t>la liberté de religion, </a:t>
            </a:r>
          </a:p>
          <a:p>
            <a:r>
              <a:rPr lang="fr-FR" sz="2600" dirty="0"/>
              <a:t>la liberté d’opinion, </a:t>
            </a:r>
          </a:p>
          <a:p>
            <a:r>
              <a:rPr lang="fr-FR" sz="2600" dirty="0"/>
              <a:t>la liberté d’expression, </a:t>
            </a:r>
          </a:p>
          <a:p>
            <a:r>
              <a:rPr lang="fr-FR" sz="2600" dirty="0"/>
              <a:t>la liberté de réunion pacifique, </a:t>
            </a:r>
          </a:p>
          <a:p>
            <a:r>
              <a:rPr lang="fr-FR" sz="2600" dirty="0"/>
              <a:t>la liberté d’association</a:t>
            </a:r>
          </a:p>
          <a:p>
            <a:r>
              <a:rPr lang="fr-FR" sz="2600" dirty="0"/>
              <a:t>le droit à la vie privée. </a:t>
            </a:r>
          </a:p>
          <a:p>
            <a:pPr marL="0" indent="0">
              <a:buNone/>
            </a:pPr>
            <a:r>
              <a:rPr lang="fr-CA" sz="1400" u="sng" dirty="0">
                <a:solidFill>
                  <a:schemeClr val="tx2"/>
                </a:solidFill>
              </a:rPr>
              <a:t>(Commission des droits de la personne et de la jeunesse,  Des droits pour tous, </a:t>
            </a:r>
            <a:r>
              <a:rPr lang="fr-CA" sz="1400" u="sng" dirty="0" err="1">
                <a:solidFill>
                  <a:schemeClr val="tx2"/>
                </a:solidFill>
              </a:rPr>
              <a:t>parag</a:t>
            </a:r>
            <a:r>
              <a:rPr lang="fr-CA" sz="1400" u="sng" dirty="0">
                <a:solidFill>
                  <a:schemeClr val="tx2"/>
                </a:solidFill>
              </a:rPr>
              <a:t>. 3-4)</a:t>
            </a:r>
            <a:endParaRPr lang="fr-CA" sz="1400" dirty="0">
              <a:solidFill>
                <a:schemeClr val="tx2"/>
              </a:solidFill>
            </a:endParaRPr>
          </a:p>
          <a:p>
            <a:endParaRPr lang="fr-CA" sz="2600" dirty="0"/>
          </a:p>
          <a:p>
            <a:endParaRPr lang="fr-CA" dirty="0"/>
          </a:p>
        </p:txBody>
      </p:sp>
    </p:spTree>
    <p:custDataLst>
      <p:tags r:id="rId1"/>
    </p:custDataLst>
    <p:extLst>
      <p:ext uri="{BB962C8B-B14F-4D97-AF65-F5344CB8AC3E}">
        <p14:creationId xmlns:p14="http://schemas.microsoft.com/office/powerpoint/2010/main" val="2580139905"/>
      </p:ext>
    </p:extLst>
  </p:cSld>
  <p:clrMapOvr>
    <a:masterClrMapping/>
  </p:clrMapOvr>
  <mc:AlternateContent xmlns:mc="http://schemas.openxmlformats.org/markup-compatibility/2006" xmlns:p14="http://schemas.microsoft.com/office/powerpoint/2010/main">
    <mc:Choice Requires="p14">
      <p:transition p14:dur="0" advTm="32722"/>
    </mc:Choice>
    <mc:Fallback xmlns="">
      <p:transition advTm="32722"/>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46B333-D938-4C34-BE97-A16BF4D095BA}"/>
              </a:ext>
            </a:extLst>
          </p:cNvPr>
          <p:cNvSpPr>
            <a:spLocks noGrp="1"/>
          </p:cNvSpPr>
          <p:nvPr>
            <p:ph type="title"/>
          </p:nvPr>
        </p:nvSpPr>
        <p:spPr/>
        <p:txBody>
          <a:bodyPr>
            <a:normAutofit/>
          </a:bodyPr>
          <a:lstStyle/>
          <a:p>
            <a:r>
              <a:rPr lang="fr-FR" dirty="0"/>
              <a:t>Les droits et libertés fondamentaux garantis dans la Charte</a:t>
            </a:r>
            <a:endParaRPr lang="fr-CA" dirty="0"/>
          </a:p>
        </p:txBody>
      </p:sp>
      <p:sp>
        <p:nvSpPr>
          <p:cNvPr id="3" name="Espace réservé du contenu 2">
            <a:extLst>
              <a:ext uri="{FF2B5EF4-FFF2-40B4-BE49-F238E27FC236}">
                <a16:creationId xmlns:a16="http://schemas.microsoft.com/office/drawing/2014/main" id="{D0238AB9-6EDF-4F61-A84E-436EFE6E8EBC}"/>
              </a:ext>
            </a:extLst>
          </p:cNvPr>
          <p:cNvSpPr>
            <a:spLocks noGrp="1"/>
          </p:cNvSpPr>
          <p:nvPr>
            <p:ph idx="1"/>
          </p:nvPr>
        </p:nvSpPr>
        <p:spPr>
          <a:xfrm>
            <a:off x="1251678" y="2080728"/>
            <a:ext cx="10178322" cy="3593591"/>
          </a:xfrm>
        </p:spPr>
        <p:txBody>
          <a:bodyPr>
            <a:noAutofit/>
          </a:bodyPr>
          <a:lstStyle/>
          <a:p>
            <a:r>
              <a:rPr lang="fr-CA" sz="2900" dirty="0"/>
              <a:t>les </a:t>
            </a:r>
            <a:r>
              <a:rPr lang="fr-CA" sz="2900" b="1" dirty="0"/>
              <a:t>droits politiques</a:t>
            </a:r>
            <a:r>
              <a:rPr lang="fr-CA" sz="2900" dirty="0"/>
              <a:t> (par exemple, le droit de vote) ; </a:t>
            </a:r>
          </a:p>
          <a:p>
            <a:r>
              <a:rPr lang="fr-CA" sz="2900" dirty="0"/>
              <a:t>les </a:t>
            </a:r>
            <a:r>
              <a:rPr lang="fr-CA" sz="2900" b="1" dirty="0"/>
              <a:t>droits judiciaires</a:t>
            </a:r>
            <a:r>
              <a:rPr lang="fr-CA" sz="2900" dirty="0"/>
              <a:t> (par exemple, le droit d’être représenté par un avocat) ; </a:t>
            </a:r>
          </a:p>
          <a:p>
            <a:r>
              <a:rPr lang="fr-CA" sz="2900" dirty="0"/>
              <a:t>les </a:t>
            </a:r>
            <a:r>
              <a:rPr lang="fr-CA" sz="2900" b="1" dirty="0"/>
              <a:t>droits économiques et sociaux</a:t>
            </a:r>
            <a:r>
              <a:rPr lang="fr-CA" sz="2900" dirty="0"/>
              <a:t> (par exemple, le droit à l’instruction publique gratuite) </a:t>
            </a:r>
          </a:p>
          <a:p>
            <a:r>
              <a:rPr lang="fr-CA" sz="2900" dirty="0"/>
              <a:t>le </a:t>
            </a:r>
            <a:r>
              <a:rPr lang="fr-CA" sz="2900" b="1" dirty="0"/>
              <a:t>droit à l’égalité</a:t>
            </a:r>
            <a:r>
              <a:rPr lang="fr-CA" sz="2900" dirty="0"/>
              <a:t>, c'est-à-dire l’interdiction de la</a:t>
            </a:r>
            <a:r>
              <a:rPr lang="fr-CA" sz="2900" dirty="0">
                <a:solidFill>
                  <a:schemeClr val="tx2"/>
                </a:solidFill>
              </a:rPr>
              <a:t> </a:t>
            </a:r>
            <a:r>
              <a:rPr lang="fr-CA" sz="2900" u="sng" dirty="0">
                <a:solidFill>
                  <a:schemeClr val="tx2"/>
                </a:solidFill>
                <a:hlinkClick r:id="rId3">
                  <a:extLst>
                    <a:ext uri="{A12FA001-AC4F-418D-AE19-62706E023703}">
                      <ahyp:hlinkClr xmlns:ahyp="http://schemas.microsoft.com/office/drawing/2018/hyperlinkcolor" val="tx"/>
                    </a:ext>
                  </a:extLst>
                </a:hlinkClick>
              </a:rPr>
              <a:t>discrimination</a:t>
            </a:r>
            <a:r>
              <a:rPr lang="fr-CA" sz="2900" dirty="0">
                <a:solidFill>
                  <a:schemeClr val="tx2"/>
                </a:solidFill>
              </a:rPr>
              <a:t> </a:t>
            </a:r>
            <a:r>
              <a:rPr lang="fr-CA" sz="2900" dirty="0"/>
              <a:t>et du </a:t>
            </a:r>
            <a:r>
              <a:rPr lang="fr-CA" sz="2900" u="sng" dirty="0">
                <a:solidFill>
                  <a:schemeClr val="tx2"/>
                </a:solidFill>
              </a:rPr>
              <a:t>harcèlement (art 10)</a:t>
            </a:r>
          </a:p>
          <a:p>
            <a:endParaRPr lang="fr-CA" sz="2900" u="sng" dirty="0">
              <a:solidFill>
                <a:schemeClr val="tx2"/>
              </a:solidFill>
            </a:endParaRPr>
          </a:p>
          <a:p>
            <a:pPr marL="0" indent="0">
              <a:buNone/>
            </a:pPr>
            <a:r>
              <a:rPr lang="fr-CA" sz="1300" u="sng" dirty="0">
                <a:solidFill>
                  <a:schemeClr val="tx2"/>
                </a:solidFill>
              </a:rPr>
              <a:t>(Commission des droits de la personne et de la jeunesse,  Des droits pour tous, </a:t>
            </a:r>
            <a:r>
              <a:rPr lang="fr-CA" sz="1300" u="sng" dirty="0" err="1">
                <a:solidFill>
                  <a:schemeClr val="tx2"/>
                </a:solidFill>
              </a:rPr>
              <a:t>parag</a:t>
            </a:r>
            <a:r>
              <a:rPr lang="fr-CA" sz="1300" u="sng" dirty="0">
                <a:solidFill>
                  <a:schemeClr val="tx2"/>
                </a:solidFill>
              </a:rPr>
              <a:t>. 3-4)</a:t>
            </a:r>
            <a:endParaRPr lang="fr-CA" sz="1300" dirty="0">
              <a:solidFill>
                <a:schemeClr val="tx2"/>
              </a:solidFill>
            </a:endParaRPr>
          </a:p>
        </p:txBody>
      </p:sp>
    </p:spTree>
    <p:custDataLst>
      <p:tags r:id="rId1"/>
    </p:custDataLst>
    <p:extLst>
      <p:ext uri="{BB962C8B-B14F-4D97-AF65-F5344CB8AC3E}">
        <p14:creationId xmlns:p14="http://schemas.microsoft.com/office/powerpoint/2010/main" val="1932059413"/>
      </p:ext>
    </p:extLst>
  </p:cSld>
  <p:clrMapOvr>
    <a:masterClrMapping/>
  </p:clrMapOvr>
  <mc:AlternateContent xmlns:mc="http://schemas.openxmlformats.org/markup-compatibility/2006" xmlns:p14="http://schemas.microsoft.com/office/powerpoint/2010/main">
    <mc:Choice Requires="p14">
      <p:transition p14:dur="0" advTm="32722"/>
    </mc:Choice>
    <mc:Fallback xmlns="">
      <p:transition advTm="32722"/>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0F2137EB-6BC1-AC26-1356-CE813C17D68D}"/>
              </a:ext>
            </a:extLst>
          </p:cNvPr>
          <p:cNvSpPr>
            <a:spLocks noGrp="1"/>
          </p:cNvSpPr>
          <p:nvPr>
            <p:ph type="title"/>
          </p:nvPr>
        </p:nvSpPr>
        <p:spPr>
          <a:xfrm>
            <a:off x="1410026" y="276087"/>
            <a:ext cx="9371949" cy="1183566"/>
          </a:xfrm>
        </p:spPr>
        <p:txBody>
          <a:bodyPr anchor="b">
            <a:normAutofit/>
          </a:bodyPr>
          <a:lstStyle/>
          <a:p>
            <a:r>
              <a:rPr lang="fr-CA" dirty="0"/>
              <a:t>Les accommodements raisonnables</a:t>
            </a:r>
          </a:p>
        </p:txBody>
      </p:sp>
      <p:sp>
        <p:nvSpPr>
          <p:cNvPr id="2" name="Espace réservé du numéro de diapositive 1">
            <a:extLst>
              <a:ext uri="{FF2B5EF4-FFF2-40B4-BE49-F238E27FC236}">
                <a16:creationId xmlns:a16="http://schemas.microsoft.com/office/drawing/2014/main" id="{7CF99223-F382-4155-DCBC-576114DD7F47}"/>
              </a:ext>
            </a:extLst>
          </p:cNvPr>
          <p:cNvSpPr>
            <a:spLocks noGrp="1"/>
          </p:cNvSpPr>
          <p:nvPr>
            <p:ph type="sldNum" sz="quarter" idx="12"/>
          </p:nvPr>
        </p:nvSpPr>
        <p:spPr>
          <a:xfrm>
            <a:off x="0" y="6629400"/>
            <a:ext cx="410402" cy="228600"/>
          </a:xfrm>
        </p:spPr>
        <p:txBody>
          <a:bodyPr anchor="ctr">
            <a:normAutofit/>
          </a:bodyPr>
          <a:lstStyle/>
          <a:p>
            <a:pPr rtl="0">
              <a:lnSpc>
                <a:spcPct val="90000"/>
              </a:lnSpc>
              <a:spcAft>
                <a:spcPts val="600"/>
              </a:spcAft>
            </a:pPr>
            <a:fld id="{9CD8D479-8942-46E8-A226-A4E01F7A105C}" type="slidenum">
              <a:rPr lang="fr-FR" sz="1000" noProof="0" smtClean="0"/>
              <a:pPr rtl="0">
                <a:lnSpc>
                  <a:spcPct val="90000"/>
                </a:lnSpc>
                <a:spcAft>
                  <a:spcPts val="600"/>
                </a:spcAft>
              </a:pPr>
              <a:t>13</a:t>
            </a:fld>
            <a:endParaRPr lang="fr-FR" sz="1000" noProof="0"/>
          </a:p>
        </p:txBody>
      </p:sp>
      <p:sp>
        <p:nvSpPr>
          <p:cNvPr id="3" name="Espace réservé de la date 2">
            <a:extLst>
              <a:ext uri="{FF2B5EF4-FFF2-40B4-BE49-F238E27FC236}">
                <a16:creationId xmlns:a16="http://schemas.microsoft.com/office/drawing/2014/main" id="{475B8584-02E7-83B5-06A0-0D1EE5DE3BEA}"/>
              </a:ext>
            </a:extLst>
          </p:cNvPr>
          <p:cNvSpPr>
            <a:spLocks noGrp="1"/>
          </p:cNvSpPr>
          <p:nvPr>
            <p:ph type="dt" sz="half" idx="10"/>
          </p:nvPr>
        </p:nvSpPr>
        <p:spPr>
          <a:xfrm>
            <a:off x="453403" y="6629400"/>
            <a:ext cx="1000662" cy="228600"/>
          </a:xfrm>
        </p:spPr>
        <p:txBody>
          <a:bodyPr anchor="ctr">
            <a:normAutofit/>
          </a:bodyPr>
          <a:lstStyle/>
          <a:p>
            <a:pPr>
              <a:lnSpc>
                <a:spcPct val="90000"/>
              </a:lnSpc>
              <a:spcAft>
                <a:spcPts val="600"/>
              </a:spcAft>
            </a:pPr>
            <a:fld id="{819CE524-1E71-454F-BF13-72F9C66073E1}" type="datetime1">
              <a:rPr lang="fr-FR" sz="1000" smtClean="0"/>
              <a:pPr>
                <a:lnSpc>
                  <a:spcPct val="90000"/>
                </a:lnSpc>
                <a:spcAft>
                  <a:spcPts val="600"/>
                </a:spcAft>
              </a:pPr>
              <a:t>17/08/2023</a:t>
            </a:fld>
            <a:endParaRPr lang="fr-FR" sz="1000"/>
          </a:p>
        </p:txBody>
      </p:sp>
      <p:sp>
        <p:nvSpPr>
          <p:cNvPr id="4" name="Espace réservé du pied de page 3">
            <a:extLst>
              <a:ext uri="{FF2B5EF4-FFF2-40B4-BE49-F238E27FC236}">
                <a16:creationId xmlns:a16="http://schemas.microsoft.com/office/drawing/2014/main" id="{38FAB136-4650-FCB2-EF10-C964742DBEAD}"/>
              </a:ext>
            </a:extLst>
          </p:cNvPr>
          <p:cNvSpPr>
            <a:spLocks noGrp="1"/>
          </p:cNvSpPr>
          <p:nvPr>
            <p:ph type="ftr" sz="quarter" idx="11"/>
          </p:nvPr>
        </p:nvSpPr>
        <p:spPr>
          <a:xfrm>
            <a:off x="1637716" y="6629400"/>
            <a:ext cx="9144259" cy="228600"/>
          </a:xfrm>
        </p:spPr>
        <p:txBody>
          <a:bodyPr anchor="ctr">
            <a:normAutofit/>
          </a:bodyPr>
          <a:lstStyle/>
          <a:p>
            <a:pPr rtl="0">
              <a:lnSpc>
                <a:spcPct val="90000"/>
              </a:lnSpc>
              <a:spcAft>
                <a:spcPts val="600"/>
              </a:spcAft>
            </a:pPr>
            <a:r>
              <a:rPr lang="fr-FR" sz="1000" noProof="0"/>
              <a:t>Ajouter un pied de page</a:t>
            </a:r>
          </a:p>
        </p:txBody>
      </p:sp>
      <p:graphicFrame>
        <p:nvGraphicFramePr>
          <p:cNvPr id="8" name="Espace réservé du contenu 5">
            <a:extLst>
              <a:ext uri="{FF2B5EF4-FFF2-40B4-BE49-F238E27FC236}">
                <a16:creationId xmlns:a16="http://schemas.microsoft.com/office/drawing/2014/main" id="{61FF11BB-0B86-3891-4F57-E26C5FED7DEB}"/>
              </a:ext>
            </a:extLst>
          </p:cNvPr>
          <p:cNvGraphicFramePr>
            <a:graphicFrameLocks noGrp="1"/>
          </p:cNvGraphicFramePr>
          <p:nvPr>
            <p:ph idx="1"/>
            <p:extLst>
              <p:ext uri="{D42A27DB-BD31-4B8C-83A1-F6EECF244321}">
                <p14:modId xmlns:p14="http://schemas.microsoft.com/office/powerpoint/2010/main" val="1323856139"/>
              </p:ext>
            </p:extLst>
          </p:nvPr>
        </p:nvGraphicFramePr>
        <p:xfrm>
          <a:off x="1410027" y="1566001"/>
          <a:ext cx="9371948" cy="46206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055034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rtlCol="0"/>
          <a:lstStyle/>
          <a:p>
            <a:pPr rtl="0"/>
            <a:r>
              <a:rPr lang="fr-FR" dirty="0">
                <a:latin typeface="Modern Love" panose="04090805081005020601" pitchFamily="82" charset="0"/>
              </a:rPr>
              <a:t>Porter plainte</a:t>
            </a:r>
          </a:p>
        </p:txBody>
      </p:sp>
    </p:spTree>
    <p:extLst>
      <p:ext uri="{BB962C8B-B14F-4D97-AF65-F5344CB8AC3E}">
        <p14:creationId xmlns:p14="http://schemas.microsoft.com/office/powerpoint/2010/main" val="2306655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5DF44046-FF23-44F6-8B76-447F3AF0A36C}"/>
              </a:ext>
            </a:extLst>
          </p:cNvPr>
          <p:cNvSpPr>
            <a:spLocks noGrp="1"/>
          </p:cNvSpPr>
          <p:nvPr>
            <p:ph type="sldNum" sz="quarter" idx="12"/>
          </p:nvPr>
        </p:nvSpPr>
        <p:spPr/>
        <p:txBody>
          <a:bodyPr/>
          <a:lstStyle/>
          <a:p>
            <a:pPr rtl="0"/>
            <a:fld id="{9CD8D479-8942-46E8-A226-A4E01F7A105C}" type="slidenum">
              <a:rPr lang="fr-FR" noProof="0" smtClean="0"/>
              <a:t>15</a:t>
            </a:fld>
            <a:endParaRPr lang="fr-FR" noProof="0" dirty="0"/>
          </a:p>
        </p:txBody>
      </p:sp>
      <p:sp>
        <p:nvSpPr>
          <p:cNvPr id="3" name="Espace réservé de la date 2">
            <a:extLst>
              <a:ext uri="{FF2B5EF4-FFF2-40B4-BE49-F238E27FC236}">
                <a16:creationId xmlns:a16="http://schemas.microsoft.com/office/drawing/2014/main" id="{98F6C8ED-7A21-4B4D-A78F-36B8953B7AC4}"/>
              </a:ext>
            </a:extLst>
          </p:cNvPr>
          <p:cNvSpPr>
            <a:spLocks noGrp="1"/>
          </p:cNvSpPr>
          <p:nvPr>
            <p:ph type="dt" sz="half" idx="10"/>
          </p:nvPr>
        </p:nvSpPr>
        <p:spPr>
          <a:xfrm>
            <a:off x="346229" y="6629400"/>
            <a:ext cx="1107836" cy="228600"/>
          </a:xfrm>
        </p:spPr>
        <p:txBody>
          <a:bodyPr/>
          <a:lstStyle/>
          <a:p>
            <a:r>
              <a:rPr lang="fr-FR" dirty="0"/>
              <a:t>Dostie, Isabelle</a:t>
            </a:r>
          </a:p>
        </p:txBody>
      </p:sp>
      <p:sp>
        <p:nvSpPr>
          <p:cNvPr id="4" name="Espace réservé du pied de page 3">
            <a:extLst>
              <a:ext uri="{FF2B5EF4-FFF2-40B4-BE49-F238E27FC236}">
                <a16:creationId xmlns:a16="http://schemas.microsoft.com/office/drawing/2014/main" id="{F0056623-67B8-4177-9273-10C230C0E635}"/>
              </a:ext>
            </a:extLst>
          </p:cNvPr>
          <p:cNvSpPr>
            <a:spLocks noGrp="1"/>
          </p:cNvSpPr>
          <p:nvPr>
            <p:ph type="ftr" sz="quarter" idx="11"/>
          </p:nvPr>
        </p:nvSpPr>
        <p:spPr/>
        <p:txBody>
          <a:bodyPr/>
          <a:lstStyle/>
          <a:p>
            <a:pPr rtl="0"/>
            <a:r>
              <a:rPr lang="fr-FR" dirty="0"/>
              <a:t>Loi en bref: Les Chartes et le Code Civil du Québec</a:t>
            </a:r>
            <a:endParaRPr lang="fr-FR" noProof="0" dirty="0"/>
          </a:p>
        </p:txBody>
      </p:sp>
      <p:pic>
        <p:nvPicPr>
          <p:cNvPr id="7" name="Picture 6" descr="Client choisissant d'écrire un visage malheureux sur un écran virtuel sur un visage heureux">
            <a:extLst>
              <a:ext uri="{FF2B5EF4-FFF2-40B4-BE49-F238E27FC236}">
                <a16:creationId xmlns:a16="http://schemas.microsoft.com/office/drawing/2014/main" id="{8E7E67B5-449C-4992-A00F-1AF428D4C2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6294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860E623A-AFD7-4EBD-B535-F5F09F05CB10}"/>
              </a:ext>
            </a:extLst>
          </p:cNvPr>
          <p:cNvSpPr/>
          <p:nvPr/>
        </p:nvSpPr>
        <p:spPr>
          <a:xfrm>
            <a:off x="1333583" y="4872492"/>
            <a:ext cx="7730517" cy="2062103"/>
          </a:xfrm>
          <a:prstGeom prst="rect">
            <a:avLst/>
          </a:prstGeom>
        </p:spPr>
        <p:txBody>
          <a:bodyPr wrap="square">
            <a:spAutoFit/>
          </a:bodyPr>
          <a:lstStyle/>
          <a:p>
            <a:r>
              <a:rPr lang="fr-CA" sz="3200" dirty="0">
                <a:solidFill>
                  <a:schemeClr val="bg1"/>
                </a:solidFill>
                <a:latin typeface="Modern Love" panose="04090805081005020601" pitchFamily="82" charset="0"/>
                <a:hlinkClick r:id="rId3">
                  <a:extLst>
                    <a:ext uri="{A12FA001-AC4F-418D-AE19-62706E023703}">
                      <ahyp:hlinkClr xmlns:ahyp="http://schemas.microsoft.com/office/drawing/2018/hyperlinkcolor" val="tx"/>
                    </a:ext>
                  </a:extLst>
                </a:hlinkClick>
              </a:rPr>
              <a:t>Commission des droits de la personne et des droits de la jeunesse</a:t>
            </a:r>
            <a:r>
              <a:rPr lang="fr-CA" sz="3200" dirty="0">
                <a:solidFill>
                  <a:schemeClr val="bg1"/>
                </a:solidFill>
                <a:latin typeface="Modern Love" panose="04090805081005020601" pitchFamily="82" charset="0"/>
              </a:rPr>
              <a:t> et le </a:t>
            </a:r>
            <a:r>
              <a:rPr lang="fr-CA" sz="3200" dirty="0">
                <a:solidFill>
                  <a:schemeClr val="bg1"/>
                </a:solidFill>
                <a:latin typeface="Modern Love" panose="04090805081005020601" pitchFamily="82" charset="0"/>
                <a:hlinkClick r:id="rId4"/>
              </a:rPr>
              <a:t>Tribunal des droits de la personne (TDP)</a:t>
            </a:r>
            <a:endParaRPr lang="fr-CA" sz="3200" dirty="0">
              <a:solidFill>
                <a:schemeClr val="bg1"/>
              </a:solidFill>
              <a:latin typeface="Modern Love" panose="04090805081005020601" pitchFamily="82" charset="0"/>
            </a:endParaRPr>
          </a:p>
        </p:txBody>
      </p:sp>
    </p:spTree>
    <p:extLst>
      <p:ext uri="{BB962C8B-B14F-4D97-AF65-F5344CB8AC3E}">
        <p14:creationId xmlns:p14="http://schemas.microsoft.com/office/powerpoint/2010/main" val="382594323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3B67C04D-19F3-A391-DF43-DE99BDF76E81}"/>
              </a:ext>
            </a:extLst>
          </p:cNvPr>
          <p:cNvSpPr>
            <a:spLocks noGrp="1"/>
          </p:cNvSpPr>
          <p:nvPr>
            <p:ph type="title"/>
          </p:nvPr>
        </p:nvSpPr>
        <p:spPr>
          <a:xfrm>
            <a:off x="1410026" y="276087"/>
            <a:ext cx="9371949" cy="1183566"/>
          </a:xfrm>
        </p:spPr>
        <p:txBody>
          <a:bodyPr anchor="b">
            <a:normAutofit/>
          </a:bodyPr>
          <a:lstStyle/>
          <a:p>
            <a:r>
              <a:rPr lang="fr-CA" dirty="0"/>
              <a:t>La complémentarité entre les chartes et les lois</a:t>
            </a:r>
          </a:p>
        </p:txBody>
      </p:sp>
      <p:sp>
        <p:nvSpPr>
          <p:cNvPr id="2" name="Espace réservé du numéro de diapositive 1">
            <a:extLst>
              <a:ext uri="{FF2B5EF4-FFF2-40B4-BE49-F238E27FC236}">
                <a16:creationId xmlns:a16="http://schemas.microsoft.com/office/drawing/2014/main" id="{182398B2-6338-305A-C835-2DBD6DBD6541}"/>
              </a:ext>
            </a:extLst>
          </p:cNvPr>
          <p:cNvSpPr>
            <a:spLocks noGrp="1"/>
          </p:cNvSpPr>
          <p:nvPr>
            <p:ph type="sldNum" sz="quarter" idx="12"/>
          </p:nvPr>
        </p:nvSpPr>
        <p:spPr>
          <a:xfrm>
            <a:off x="0" y="6629400"/>
            <a:ext cx="410402" cy="228600"/>
          </a:xfrm>
        </p:spPr>
        <p:txBody>
          <a:bodyPr anchor="ctr">
            <a:normAutofit/>
          </a:bodyPr>
          <a:lstStyle/>
          <a:p>
            <a:pPr rtl="0">
              <a:lnSpc>
                <a:spcPct val="90000"/>
              </a:lnSpc>
              <a:spcAft>
                <a:spcPts val="600"/>
              </a:spcAft>
            </a:pPr>
            <a:fld id="{9CD8D479-8942-46E8-A226-A4E01F7A105C}" type="slidenum">
              <a:rPr lang="fr-FR" sz="1000" noProof="0" smtClean="0"/>
              <a:pPr rtl="0">
                <a:lnSpc>
                  <a:spcPct val="90000"/>
                </a:lnSpc>
                <a:spcAft>
                  <a:spcPts val="600"/>
                </a:spcAft>
              </a:pPr>
              <a:t>16</a:t>
            </a:fld>
            <a:endParaRPr lang="fr-FR" sz="1000" noProof="0"/>
          </a:p>
        </p:txBody>
      </p:sp>
      <p:sp>
        <p:nvSpPr>
          <p:cNvPr id="3" name="Espace réservé de la date 2">
            <a:extLst>
              <a:ext uri="{FF2B5EF4-FFF2-40B4-BE49-F238E27FC236}">
                <a16:creationId xmlns:a16="http://schemas.microsoft.com/office/drawing/2014/main" id="{D1972320-CCD9-405B-925A-7F6E0C0748D5}"/>
              </a:ext>
            </a:extLst>
          </p:cNvPr>
          <p:cNvSpPr>
            <a:spLocks noGrp="1"/>
          </p:cNvSpPr>
          <p:nvPr>
            <p:ph type="dt" sz="half" idx="10"/>
          </p:nvPr>
        </p:nvSpPr>
        <p:spPr>
          <a:xfrm>
            <a:off x="453403" y="6629400"/>
            <a:ext cx="1000662" cy="228600"/>
          </a:xfrm>
        </p:spPr>
        <p:txBody>
          <a:bodyPr anchor="ctr">
            <a:normAutofit/>
          </a:bodyPr>
          <a:lstStyle/>
          <a:p>
            <a:pPr>
              <a:lnSpc>
                <a:spcPct val="90000"/>
              </a:lnSpc>
              <a:spcAft>
                <a:spcPts val="600"/>
              </a:spcAft>
            </a:pPr>
            <a:fld id="{819CE524-1E71-454F-BF13-72F9C66073E1}" type="datetime1">
              <a:rPr lang="fr-FR" sz="1000" smtClean="0"/>
              <a:pPr>
                <a:lnSpc>
                  <a:spcPct val="90000"/>
                </a:lnSpc>
                <a:spcAft>
                  <a:spcPts val="600"/>
                </a:spcAft>
              </a:pPr>
              <a:t>17/08/2023</a:t>
            </a:fld>
            <a:endParaRPr lang="fr-FR" sz="1000"/>
          </a:p>
        </p:txBody>
      </p:sp>
      <p:sp>
        <p:nvSpPr>
          <p:cNvPr id="4" name="Espace réservé du pied de page 3">
            <a:extLst>
              <a:ext uri="{FF2B5EF4-FFF2-40B4-BE49-F238E27FC236}">
                <a16:creationId xmlns:a16="http://schemas.microsoft.com/office/drawing/2014/main" id="{5DFD3CC8-C666-A783-3265-2451C473A651}"/>
              </a:ext>
            </a:extLst>
          </p:cNvPr>
          <p:cNvSpPr>
            <a:spLocks noGrp="1"/>
          </p:cNvSpPr>
          <p:nvPr>
            <p:ph type="ftr" sz="quarter" idx="11"/>
          </p:nvPr>
        </p:nvSpPr>
        <p:spPr>
          <a:xfrm>
            <a:off x="1637716" y="6629400"/>
            <a:ext cx="9144259" cy="228600"/>
          </a:xfrm>
        </p:spPr>
        <p:txBody>
          <a:bodyPr anchor="ctr">
            <a:normAutofit/>
          </a:bodyPr>
          <a:lstStyle/>
          <a:p>
            <a:pPr rtl="0">
              <a:lnSpc>
                <a:spcPct val="90000"/>
              </a:lnSpc>
              <a:spcAft>
                <a:spcPts val="600"/>
              </a:spcAft>
            </a:pPr>
            <a:r>
              <a:rPr lang="fr-FR" sz="1000" noProof="0"/>
              <a:t>Ajouter un pied de page</a:t>
            </a:r>
          </a:p>
        </p:txBody>
      </p:sp>
      <p:graphicFrame>
        <p:nvGraphicFramePr>
          <p:cNvPr id="8" name="Espace réservé du contenu 5">
            <a:extLst>
              <a:ext uri="{FF2B5EF4-FFF2-40B4-BE49-F238E27FC236}">
                <a16:creationId xmlns:a16="http://schemas.microsoft.com/office/drawing/2014/main" id="{87B4CF17-49A5-50C4-4A59-ACAFD04E6646}"/>
              </a:ext>
            </a:extLst>
          </p:cNvPr>
          <p:cNvGraphicFramePr>
            <a:graphicFrameLocks noGrp="1"/>
          </p:cNvGraphicFramePr>
          <p:nvPr>
            <p:ph idx="1"/>
            <p:extLst>
              <p:ext uri="{D42A27DB-BD31-4B8C-83A1-F6EECF244321}">
                <p14:modId xmlns:p14="http://schemas.microsoft.com/office/powerpoint/2010/main" val="1525170627"/>
              </p:ext>
            </p:extLst>
          </p:nvPr>
        </p:nvGraphicFramePr>
        <p:xfrm>
          <a:off x="1410027" y="1566001"/>
          <a:ext cx="9371948" cy="46206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896796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2290439" y="2263913"/>
            <a:ext cx="6410778" cy="3143393"/>
          </a:xfrm>
        </p:spPr>
        <p:txBody>
          <a:bodyPr rtlCol="0"/>
          <a:lstStyle/>
          <a:p>
            <a:pPr rtl="0"/>
            <a:r>
              <a:rPr lang="fr-FR" dirty="0">
                <a:latin typeface="Modern Love" panose="04090805081005020601" pitchFamily="82" charset="0"/>
                <a:hlinkClick r:id="rId3">
                  <a:extLst>
                    <a:ext uri="{A12FA001-AC4F-418D-AE19-62706E023703}">
                      <ahyp:hlinkClr xmlns:ahyp="http://schemas.microsoft.com/office/drawing/2018/hyperlinkcolor" val="tx"/>
                    </a:ext>
                  </a:extLst>
                </a:hlinkClick>
              </a:rPr>
              <a:t>Le Code Civil du Québec </a:t>
            </a:r>
            <a:r>
              <a:rPr lang="fr-FR" sz="3200" dirty="0">
                <a:latin typeface="Modern Love" panose="04090805081005020601" pitchFamily="82" charset="0"/>
                <a:hlinkClick r:id="rId3">
                  <a:extLst>
                    <a:ext uri="{A12FA001-AC4F-418D-AE19-62706E023703}">
                      <ahyp:hlinkClr xmlns:ahyp="http://schemas.microsoft.com/office/drawing/2018/hyperlinkcolor" val="tx"/>
                    </a:ext>
                  </a:extLst>
                </a:hlinkClick>
              </a:rPr>
              <a:t>(CCQ)</a:t>
            </a:r>
            <a:endParaRPr lang="fr-FR" sz="3200" dirty="0">
              <a:latin typeface="Modern Love" panose="04090805081005020601" pitchFamily="82" charset="0"/>
            </a:endParaRPr>
          </a:p>
        </p:txBody>
      </p:sp>
      <p:sp>
        <p:nvSpPr>
          <p:cNvPr id="5" name="Espace réservé du texte 4"/>
          <p:cNvSpPr>
            <a:spLocks noGrp="1"/>
          </p:cNvSpPr>
          <p:nvPr>
            <p:ph type="body" idx="1"/>
          </p:nvPr>
        </p:nvSpPr>
        <p:spPr/>
        <p:txBody>
          <a:bodyPr rtlCol="0"/>
          <a:lstStyle/>
          <a:p>
            <a:pPr rtl="0"/>
            <a:r>
              <a:rPr lang="fr-FR" dirty="0"/>
              <a:t>Fiche 2</a:t>
            </a:r>
          </a:p>
        </p:txBody>
      </p:sp>
    </p:spTree>
    <p:extLst>
      <p:ext uri="{BB962C8B-B14F-4D97-AF65-F5344CB8AC3E}">
        <p14:creationId xmlns:p14="http://schemas.microsoft.com/office/powerpoint/2010/main" val="135421670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5DF44046-FF23-44F6-8B76-447F3AF0A36C}"/>
              </a:ext>
            </a:extLst>
          </p:cNvPr>
          <p:cNvSpPr>
            <a:spLocks noGrp="1"/>
          </p:cNvSpPr>
          <p:nvPr>
            <p:ph type="sldNum" sz="quarter" idx="12"/>
          </p:nvPr>
        </p:nvSpPr>
        <p:spPr/>
        <p:txBody>
          <a:bodyPr/>
          <a:lstStyle/>
          <a:p>
            <a:pPr rtl="0"/>
            <a:fld id="{9CD8D479-8942-46E8-A226-A4E01F7A105C}" type="slidenum">
              <a:rPr lang="fr-FR" noProof="0" smtClean="0"/>
              <a:t>18</a:t>
            </a:fld>
            <a:endParaRPr lang="fr-FR" noProof="0" dirty="0"/>
          </a:p>
        </p:txBody>
      </p:sp>
      <p:sp>
        <p:nvSpPr>
          <p:cNvPr id="3" name="Espace réservé de la date 2">
            <a:extLst>
              <a:ext uri="{FF2B5EF4-FFF2-40B4-BE49-F238E27FC236}">
                <a16:creationId xmlns:a16="http://schemas.microsoft.com/office/drawing/2014/main" id="{98F6C8ED-7A21-4B4D-A78F-36B8953B7AC4}"/>
              </a:ext>
            </a:extLst>
          </p:cNvPr>
          <p:cNvSpPr>
            <a:spLocks noGrp="1"/>
          </p:cNvSpPr>
          <p:nvPr>
            <p:ph type="dt" sz="half" idx="10"/>
          </p:nvPr>
        </p:nvSpPr>
        <p:spPr>
          <a:xfrm>
            <a:off x="346229" y="6629400"/>
            <a:ext cx="1107836" cy="228600"/>
          </a:xfrm>
        </p:spPr>
        <p:txBody>
          <a:bodyPr/>
          <a:lstStyle/>
          <a:p>
            <a:r>
              <a:rPr lang="fr-FR" dirty="0"/>
              <a:t>Dostie, Isabelle</a:t>
            </a:r>
          </a:p>
        </p:txBody>
      </p:sp>
      <p:sp>
        <p:nvSpPr>
          <p:cNvPr id="4" name="Espace réservé du pied de page 3">
            <a:extLst>
              <a:ext uri="{FF2B5EF4-FFF2-40B4-BE49-F238E27FC236}">
                <a16:creationId xmlns:a16="http://schemas.microsoft.com/office/drawing/2014/main" id="{F0056623-67B8-4177-9273-10C230C0E635}"/>
              </a:ext>
            </a:extLst>
          </p:cNvPr>
          <p:cNvSpPr>
            <a:spLocks noGrp="1"/>
          </p:cNvSpPr>
          <p:nvPr>
            <p:ph type="ftr" sz="quarter" idx="11"/>
          </p:nvPr>
        </p:nvSpPr>
        <p:spPr/>
        <p:txBody>
          <a:bodyPr/>
          <a:lstStyle/>
          <a:p>
            <a:pPr rtl="0"/>
            <a:r>
              <a:rPr lang="fr-FR" dirty="0"/>
              <a:t>Loi en bref: Les Chartes et le Code Civil du Québec</a:t>
            </a:r>
            <a:endParaRPr lang="fr-FR" noProof="0" dirty="0"/>
          </a:p>
        </p:txBody>
      </p:sp>
      <p:pic>
        <p:nvPicPr>
          <p:cNvPr id="15364" name="Picture 4" descr="Cercle, Mains, Travail D'Équipe">
            <a:extLst>
              <a:ext uri="{FF2B5EF4-FFF2-40B4-BE49-F238E27FC236}">
                <a16:creationId xmlns:a16="http://schemas.microsoft.com/office/drawing/2014/main" id="{5DA18CD6-D7D7-4363-8B78-0F6A7E34E1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84480"/>
            <a:ext cx="12192000" cy="634492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561C9B62-32B2-484E-8C7A-EC32658AAC12}"/>
              </a:ext>
            </a:extLst>
          </p:cNvPr>
          <p:cNvSpPr/>
          <p:nvPr/>
        </p:nvSpPr>
        <p:spPr>
          <a:xfrm rot="20841721">
            <a:off x="3586883" y="2014420"/>
            <a:ext cx="5245923" cy="2585323"/>
          </a:xfrm>
          <a:prstGeom prst="rect">
            <a:avLst/>
          </a:prstGeom>
          <a:noFill/>
        </p:spPr>
        <p:txBody>
          <a:bodyPr wrap="none" lIns="91440" tIns="45720" rIns="91440" bIns="45720">
            <a:spAutoFit/>
          </a:bodyPr>
          <a:lstStyle/>
          <a:p>
            <a:pPr algn="ctr"/>
            <a:r>
              <a:rPr lang="fr-FR" sz="5400" b="1" dirty="0">
                <a:ln w="12700">
                  <a:solidFill>
                    <a:schemeClr val="accent1"/>
                  </a:solidFill>
                  <a:prstDash val="solid"/>
                </a:ln>
                <a:solidFill>
                  <a:schemeClr val="accent1">
                    <a:lumMod val="60000"/>
                    <a:lumOff val="40000"/>
                  </a:schemeClr>
                </a:solidFill>
                <a:effectLst>
                  <a:outerShdw dist="38100" dir="2640000" algn="bl" rotWithShape="0">
                    <a:schemeClr val="accent1"/>
                  </a:outerShdw>
                </a:effectLst>
                <a:latin typeface="Modern Love" panose="04090805081005020601" pitchFamily="82" charset="0"/>
              </a:rPr>
              <a:t>En harmonie </a:t>
            </a:r>
          </a:p>
          <a:p>
            <a:pPr algn="ctr"/>
            <a:r>
              <a:rPr lang="fr-FR" sz="5400" b="1" dirty="0">
                <a:ln w="12700">
                  <a:solidFill>
                    <a:schemeClr val="accent1"/>
                  </a:solidFill>
                  <a:prstDash val="solid"/>
                </a:ln>
                <a:solidFill>
                  <a:schemeClr val="accent1">
                    <a:lumMod val="60000"/>
                    <a:lumOff val="40000"/>
                  </a:schemeClr>
                </a:solidFill>
                <a:effectLst>
                  <a:outerShdw dist="38100" dir="2640000" algn="bl" rotWithShape="0">
                    <a:schemeClr val="accent1"/>
                  </a:outerShdw>
                </a:effectLst>
                <a:latin typeface="Modern Love" panose="04090805081005020601" pitchFamily="82" charset="0"/>
              </a:rPr>
              <a:t>avec les Chartes</a:t>
            </a:r>
          </a:p>
          <a:p>
            <a:pPr algn="ctr"/>
            <a:r>
              <a:rPr lang="fr-FR" sz="5400" b="1" cap="none" spc="0" dirty="0">
                <a:ln w="12700">
                  <a:solidFill>
                    <a:schemeClr val="accent1"/>
                  </a:solidFill>
                  <a:prstDash val="solid"/>
                </a:ln>
                <a:solidFill>
                  <a:schemeClr val="accent1">
                    <a:lumMod val="60000"/>
                    <a:lumOff val="40000"/>
                  </a:schemeClr>
                </a:solidFill>
                <a:effectLst>
                  <a:outerShdw dist="38100" dir="2640000" algn="bl" rotWithShape="0">
                    <a:schemeClr val="accent1"/>
                  </a:outerShdw>
                </a:effectLst>
                <a:latin typeface="Modern Love" panose="04090805081005020601" pitchFamily="82" charset="0"/>
              </a:rPr>
              <a:t>Depuis 1994</a:t>
            </a:r>
          </a:p>
        </p:txBody>
      </p:sp>
    </p:spTree>
    <p:extLst>
      <p:ext uri="{BB962C8B-B14F-4D97-AF65-F5344CB8AC3E}">
        <p14:creationId xmlns:p14="http://schemas.microsoft.com/office/powerpoint/2010/main" val="18248872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5DF44046-FF23-44F6-8B76-447F3AF0A36C}"/>
              </a:ext>
            </a:extLst>
          </p:cNvPr>
          <p:cNvSpPr>
            <a:spLocks noGrp="1"/>
          </p:cNvSpPr>
          <p:nvPr>
            <p:ph type="sldNum" sz="quarter" idx="12"/>
          </p:nvPr>
        </p:nvSpPr>
        <p:spPr/>
        <p:txBody>
          <a:bodyPr/>
          <a:lstStyle/>
          <a:p>
            <a:pPr rtl="0"/>
            <a:fld id="{9CD8D479-8942-46E8-A226-A4E01F7A105C}" type="slidenum">
              <a:rPr lang="fr-FR" noProof="0" smtClean="0"/>
              <a:t>19</a:t>
            </a:fld>
            <a:endParaRPr lang="fr-FR" noProof="0" dirty="0"/>
          </a:p>
        </p:txBody>
      </p:sp>
      <p:sp>
        <p:nvSpPr>
          <p:cNvPr id="3" name="Espace réservé de la date 2">
            <a:extLst>
              <a:ext uri="{FF2B5EF4-FFF2-40B4-BE49-F238E27FC236}">
                <a16:creationId xmlns:a16="http://schemas.microsoft.com/office/drawing/2014/main" id="{98F6C8ED-7A21-4B4D-A78F-36B8953B7AC4}"/>
              </a:ext>
            </a:extLst>
          </p:cNvPr>
          <p:cNvSpPr>
            <a:spLocks noGrp="1"/>
          </p:cNvSpPr>
          <p:nvPr>
            <p:ph type="dt" sz="half" idx="10"/>
          </p:nvPr>
        </p:nvSpPr>
        <p:spPr>
          <a:xfrm>
            <a:off x="346229" y="6629400"/>
            <a:ext cx="1107836" cy="228600"/>
          </a:xfrm>
        </p:spPr>
        <p:txBody>
          <a:bodyPr/>
          <a:lstStyle/>
          <a:p>
            <a:r>
              <a:rPr lang="fr-FR" dirty="0"/>
              <a:t>Dostie, Isabelle</a:t>
            </a:r>
          </a:p>
        </p:txBody>
      </p:sp>
      <p:sp>
        <p:nvSpPr>
          <p:cNvPr id="4" name="Espace réservé du pied de page 3">
            <a:extLst>
              <a:ext uri="{FF2B5EF4-FFF2-40B4-BE49-F238E27FC236}">
                <a16:creationId xmlns:a16="http://schemas.microsoft.com/office/drawing/2014/main" id="{F0056623-67B8-4177-9273-10C230C0E635}"/>
              </a:ext>
            </a:extLst>
          </p:cNvPr>
          <p:cNvSpPr>
            <a:spLocks noGrp="1"/>
          </p:cNvSpPr>
          <p:nvPr>
            <p:ph type="ftr" sz="quarter" idx="11"/>
          </p:nvPr>
        </p:nvSpPr>
        <p:spPr/>
        <p:txBody>
          <a:bodyPr/>
          <a:lstStyle/>
          <a:p>
            <a:pPr rtl="0"/>
            <a:r>
              <a:rPr lang="fr-FR" dirty="0"/>
              <a:t>Loi en bref: Les Chartes et le Code Civil du Québec</a:t>
            </a:r>
            <a:endParaRPr lang="fr-FR" noProof="0" dirty="0"/>
          </a:p>
        </p:txBody>
      </p:sp>
      <p:sp>
        <p:nvSpPr>
          <p:cNvPr id="5" name="Rectangle 4">
            <a:extLst>
              <a:ext uri="{FF2B5EF4-FFF2-40B4-BE49-F238E27FC236}">
                <a16:creationId xmlns:a16="http://schemas.microsoft.com/office/drawing/2014/main" id="{ED7E90A7-4647-4C18-B81B-9E428EDC093A}"/>
              </a:ext>
            </a:extLst>
          </p:cNvPr>
          <p:cNvSpPr/>
          <p:nvPr/>
        </p:nvSpPr>
        <p:spPr>
          <a:xfrm>
            <a:off x="2372662" y="706699"/>
            <a:ext cx="7091965" cy="923330"/>
          </a:xfrm>
          <a:prstGeom prst="rect">
            <a:avLst/>
          </a:prstGeom>
          <a:noFill/>
        </p:spPr>
        <p:txBody>
          <a:bodyPr wrap="square" lIns="91440" tIns="45720" rIns="91440" bIns="45720">
            <a:spAutoFit/>
          </a:bodyPr>
          <a:lstStyle/>
          <a:p>
            <a:pPr algn="ctr"/>
            <a:r>
              <a:rPr lang="fr-FR"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Plus de 3000 articles</a:t>
            </a:r>
          </a:p>
        </p:txBody>
      </p:sp>
      <p:sp>
        <p:nvSpPr>
          <p:cNvPr id="9" name="ZoneTexte 8">
            <a:extLst>
              <a:ext uri="{FF2B5EF4-FFF2-40B4-BE49-F238E27FC236}">
                <a16:creationId xmlns:a16="http://schemas.microsoft.com/office/drawing/2014/main" id="{CA57EAA5-8EA3-47E8-8F63-DBA577A2B950}"/>
              </a:ext>
            </a:extLst>
          </p:cNvPr>
          <p:cNvSpPr txBox="1"/>
          <p:nvPr/>
        </p:nvSpPr>
        <p:spPr>
          <a:xfrm>
            <a:off x="346229" y="2570113"/>
            <a:ext cx="6180390" cy="3170099"/>
          </a:xfrm>
          <a:prstGeom prst="rect">
            <a:avLst/>
          </a:prstGeom>
          <a:noFill/>
        </p:spPr>
        <p:txBody>
          <a:bodyPr wrap="square" rtlCol="0">
            <a:spAutoFit/>
          </a:bodyPr>
          <a:lstStyle/>
          <a:p>
            <a:r>
              <a:rPr lang="fr-FR" sz="4000" dirty="0"/>
              <a:t>Énonce les droits et responsabilités des </a:t>
            </a:r>
            <a:r>
              <a:rPr lang="fr-FR" sz="4000" b="1" dirty="0"/>
              <a:t>personnes (physique et morale) </a:t>
            </a:r>
            <a:r>
              <a:rPr lang="fr-FR" sz="4000" dirty="0"/>
              <a:t>qui sont installées au Québec</a:t>
            </a:r>
            <a:endParaRPr lang="fr-FR" sz="4000" kern="1200" dirty="0">
              <a:solidFill>
                <a:schemeClr val="tx1"/>
              </a:solidFill>
            </a:endParaRPr>
          </a:p>
        </p:txBody>
      </p:sp>
      <p:pic>
        <p:nvPicPr>
          <p:cNvPr id="17420" name="Picture 12" descr="Robe, Femmes, Jeune Fille, Humaine">
            <a:extLst>
              <a:ext uri="{FF2B5EF4-FFF2-40B4-BE49-F238E27FC236}">
                <a16:creationId xmlns:a16="http://schemas.microsoft.com/office/drawing/2014/main" id="{AB44AC9A-D91A-4904-AE68-BB0539138C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04620" y="2318992"/>
            <a:ext cx="1619250" cy="3238500"/>
          </a:xfrm>
          <a:prstGeom prst="rect">
            <a:avLst/>
          </a:prstGeom>
          <a:noFill/>
          <a:extLst>
            <a:ext uri="{909E8E84-426E-40DD-AFC4-6F175D3DCCD1}">
              <a14:hiddenFill xmlns:a14="http://schemas.microsoft.com/office/drawing/2010/main">
                <a:solidFill>
                  <a:srgbClr val="FFFFFF"/>
                </a:solidFill>
              </a14:hiddenFill>
            </a:ext>
          </a:extLst>
        </p:spPr>
      </p:pic>
      <p:pic>
        <p:nvPicPr>
          <p:cNvPr id="17426" name="Picture 18" descr="Garçon, Enfant, Fille, Famille, Père">
            <a:extLst>
              <a:ext uri="{FF2B5EF4-FFF2-40B4-BE49-F238E27FC236}">
                <a16:creationId xmlns:a16="http://schemas.microsoft.com/office/drawing/2014/main" id="{533BA7F9-17EC-4F45-9168-A424AD6EDB5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18645" y="2291543"/>
            <a:ext cx="2085975" cy="3238500"/>
          </a:xfrm>
          <a:prstGeom prst="rect">
            <a:avLst/>
          </a:prstGeom>
          <a:noFill/>
          <a:extLst>
            <a:ext uri="{909E8E84-426E-40DD-AFC4-6F175D3DCCD1}">
              <a14:hiddenFill xmlns:a14="http://schemas.microsoft.com/office/drawing/2010/main">
                <a:solidFill>
                  <a:srgbClr val="FFFFFF"/>
                </a:solidFill>
              </a14:hiddenFill>
            </a:ext>
          </a:extLst>
        </p:spPr>
      </p:pic>
      <p:sp>
        <p:nvSpPr>
          <p:cNvPr id="6" name="ZoneTexte 5">
            <a:extLst>
              <a:ext uri="{FF2B5EF4-FFF2-40B4-BE49-F238E27FC236}">
                <a16:creationId xmlns:a16="http://schemas.microsoft.com/office/drawing/2014/main" id="{D87AEF56-63E1-8F44-6535-C68E3FB61C0E}"/>
              </a:ext>
            </a:extLst>
          </p:cNvPr>
          <p:cNvSpPr txBox="1"/>
          <p:nvPr/>
        </p:nvSpPr>
        <p:spPr>
          <a:xfrm>
            <a:off x="9790709" y="2291543"/>
            <a:ext cx="1982531" cy="3139321"/>
          </a:xfrm>
          <a:prstGeom prst="rect">
            <a:avLst/>
          </a:prstGeom>
          <a:noFill/>
        </p:spPr>
        <p:txBody>
          <a:bodyPr wrap="square" rtlCol="0">
            <a:spAutoFit/>
          </a:bodyPr>
          <a:lstStyle/>
          <a:p>
            <a:pPr marL="285750" indent="-285750">
              <a:buFont typeface="Wingdings" panose="05000000000000000000" pitchFamily="2" charset="2"/>
              <a:buChar char="Ø"/>
            </a:pPr>
            <a:r>
              <a:rPr lang="fr-CA" dirty="0"/>
              <a:t>Favoriser le bien-être collectif</a:t>
            </a:r>
          </a:p>
          <a:p>
            <a:pPr marL="285750" indent="-285750">
              <a:buFont typeface="Wingdings" panose="05000000000000000000" pitchFamily="2" charset="2"/>
              <a:buChar char="Ø"/>
            </a:pPr>
            <a:r>
              <a:rPr lang="fr-CA" dirty="0"/>
              <a:t>Assurer la protection des personnes en situation de vulnérabilité</a:t>
            </a:r>
          </a:p>
          <a:p>
            <a:pPr marL="285750" indent="-285750">
              <a:buFont typeface="Wingdings" panose="05000000000000000000" pitchFamily="2" charset="2"/>
              <a:buChar char="Ø"/>
            </a:pPr>
            <a:r>
              <a:rPr lang="fr-CA" dirty="0"/>
              <a:t>Créer une société plus équitable</a:t>
            </a:r>
          </a:p>
        </p:txBody>
      </p:sp>
    </p:spTree>
    <p:extLst>
      <p:ext uri="{BB962C8B-B14F-4D97-AF65-F5344CB8AC3E}">
        <p14:creationId xmlns:p14="http://schemas.microsoft.com/office/powerpoint/2010/main" val="42457590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2447102" y="2477071"/>
            <a:ext cx="6949440" cy="2574417"/>
          </a:xfrm>
        </p:spPr>
        <p:txBody>
          <a:bodyPr rtlCol="0">
            <a:normAutofit/>
          </a:bodyPr>
          <a:lstStyle/>
          <a:p>
            <a:pPr rtl="0"/>
            <a:r>
              <a:rPr lang="fr-FR" sz="4500" dirty="0">
                <a:latin typeface="Modern Love" panose="04090805081005020601" pitchFamily="82" charset="0"/>
                <a:hlinkClick r:id="rId3">
                  <a:extLst>
                    <a:ext uri="{A12FA001-AC4F-418D-AE19-62706E023703}">
                      <ahyp:hlinkClr xmlns:ahyp="http://schemas.microsoft.com/office/drawing/2018/hyperlinkcolor" val="tx"/>
                    </a:ext>
                  </a:extLst>
                </a:hlinkClick>
              </a:rPr>
              <a:t>La Charte canadienne des droits et libertés</a:t>
            </a:r>
            <a:endParaRPr lang="fr-FR" sz="4500" dirty="0">
              <a:latin typeface="Modern Love" panose="04090805081005020601" pitchFamily="82" charset="0"/>
            </a:endParaRPr>
          </a:p>
        </p:txBody>
      </p:sp>
      <p:sp>
        <p:nvSpPr>
          <p:cNvPr id="5" name="Espace réservé du texte 4"/>
          <p:cNvSpPr>
            <a:spLocks noGrp="1"/>
          </p:cNvSpPr>
          <p:nvPr>
            <p:ph type="body" idx="1"/>
          </p:nvPr>
        </p:nvSpPr>
        <p:spPr/>
        <p:txBody>
          <a:bodyPr rtlCol="0">
            <a:normAutofit fontScale="40000" lnSpcReduction="20000"/>
          </a:bodyPr>
          <a:lstStyle/>
          <a:p>
            <a:r>
              <a:rPr lang="fr-CA" sz="2400" cap="none" dirty="0">
                <a:solidFill>
                  <a:schemeClr val="tx1"/>
                </a:solidFill>
                <a:hlinkClick r:id="rId4">
                  <a:extLst>
                    <a:ext uri="{A12FA001-AC4F-418D-AE19-62706E023703}">
                      <ahyp:hlinkClr xmlns:ahyp="http://schemas.microsoft.com/office/drawing/2018/hyperlinkcolor" val="tx"/>
                    </a:ext>
                  </a:extLst>
                </a:hlinkClick>
              </a:rPr>
              <a:t>https://www.youtube.com/watch?v=bNMz6SV85aI</a:t>
            </a:r>
            <a:endParaRPr lang="fr-CA" sz="2400" cap="none" dirty="0">
              <a:solidFill>
                <a:schemeClr val="tx1"/>
              </a:solidFill>
            </a:endParaRPr>
          </a:p>
          <a:p>
            <a:endParaRPr lang="fr-CA" sz="2400" cap="none" dirty="0">
              <a:solidFill>
                <a:schemeClr val="tx1"/>
              </a:solidFill>
            </a:endParaRPr>
          </a:p>
          <a:p>
            <a:pPr rtl="0"/>
            <a:r>
              <a:rPr lang="fr-FR" dirty="0"/>
              <a:t>Depuis 1982</a:t>
            </a:r>
          </a:p>
        </p:txBody>
      </p:sp>
    </p:spTree>
    <p:extLst>
      <p:ext uri="{BB962C8B-B14F-4D97-AF65-F5344CB8AC3E}">
        <p14:creationId xmlns:p14="http://schemas.microsoft.com/office/powerpoint/2010/main" val="37526289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43" name="Title 1">
            <a:extLst>
              <a:ext uri="{FF2B5EF4-FFF2-40B4-BE49-F238E27FC236}">
                <a16:creationId xmlns:a16="http://schemas.microsoft.com/office/drawing/2014/main" id="{4D25F4B0-CB3F-D325-F185-83D16CAE33A6}"/>
              </a:ext>
            </a:extLst>
          </p:cNvPr>
          <p:cNvSpPr>
            <a:spLocks noGrp="1"/>
          </p:cNvSpPr>
          <p:nvPr>
            <p:ph type="title"/>
          </p:nvPr>
        </p:nvSpPr>
        <p:spPr>
          <a:xfrm>
            <a:off x="6682435" y="919616"/>
            <a:ext cx="4155622" cy="2532888"/>
          </a:xfrm>
        </p:spPr>
        <p:txBody>
          <a:bodyPr/>
          <a:lstStyle/>
          <a:p>
            <a:r>
              <a:rPr lang="en-US" dirty="0" err="1"/>
              <a:t>Domaines</a:t>
            </a:r>
            <a:r>
              <a:rPr lang="en-US" dirty="0"/>
              <a:t> du droit civil</a:t>
            </a:r>
          </a:p>
        </p:txBody>
      </p:sp>
      <p:pic>
        <p:nvPicPr>
          <p:cNvPr id="18438" name="Picture 6">
            <a:extLst>
              <a:ext uri="{FF2B5EF4-FFF2-40B4-BE49-F238E27FC236}">
                <a16:creationId xmlns:a16="http://schemas.microsoft.com/office/drawing/2014/main" id="{425712FB-052F-444C-816C-F8776E08C928}"/>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0" y="927794"/>
            <a:ext cx="6626677" cy="5042034"/>
          </a:xfrm>
          <a:prstGeom prst="rect">
            <a:avLst/>
          </a:prstGeom>
          <a:noFill/>
        </p:spPr>
      </p:pic>
      <p:sp>
        <p:nvSpPr>
          <p:cNvPr id="18445" name="Text Placeholder 3">
            <a:extLst>
              <a:ext uri="{FF2B5EF4-FFF2-40B4-BE49-F238E27FC236}">
                <a16:creationId xmlns:a16="http://schemas.microsoft.com/office/drawing/2014/main" id="{F62FE458-936C-7184-C9A4-28609853E2AA}"/>
              </a:ext>
            </a:extLst>
          </p:cNvPr>
          <p:cNvSpPr>
            <a:spLocks noGrp="1"/>
          </p:cNvSpPr>
          <p:nvPr>
            <p:ph type="body" sz="half" idx="2"/>
          </p:nvPr>
        </p:nvSpPr>
        <p:spPr>
          <a:xfrm>
            <a:off x="6682435" y="3502152"/>
            <a:ext cx="4155622" cy="2479547"/>
          </a:xfrm>
        </p:spPr>
        <p:txBody>
          <a:bodyPr>
            <a:normAutofit lnSpcReduction="10000"/>
          </a:bodyPr>
          <a:lstStyle/>
          <a:p>
            <a:r>
              <a:rPr lang="en-US" dirty="0" err="1"/>
              <a:t>Plusieurs</a:t>
            </a:r>
            <a:r>
              <a:rPr lang="en-US" dirty="0"/>
              <a:t>!</a:t>
            </a:r>
          </a:p>
          <a:p>
            <a:r>
              <a:rPr lang="en-US" dirty="0"/>
              <a:t>P.EX.:</a:t>
            </a:r>
          </a:p>
          <a:p>
            <a:r>
              <a:rPr lang="en-US" dirty="0"/>
              <a:t>DROIT DES PERSONNES</a:t>
            </a:r>
          </a:p>
          <a:p>
            <a:r>
              <a:rPr lang="en-US" dirty="0"/>
              <a:t>DROIT DE LA FAMILLE</a:t>
            </a:r>
          </a:p>
          <a:p>
            <a:r>
              <a:rPr lang="en-US" dirty="0"/>
              <a:t>DROIT DES BIENS</a:t>
            </a:r>
          </a:p>
          <a:p>
            <a:r>
              <a:rPr lang="en-US" dirty="0"/>
              <a:t>DROIT DES CONTRATS</a:t>
            </a:r>
          </a:p>
          <a:p>
            <a:r>
              <a:rPr lang="en-US" dirty="0"/>
              <a:t>RESPONSABILITÉ CIVILE…..</a:t>
            </a:r>
          </a:p>
        </p:txBody>
      </p:sp>
      <p:sp>
        <p:nvSpPr>
          <p:cNvPr id="2" name="Espace réservé du numéro de diapositive 1">
            <a:extLst>
              <a:ext uri="{FF2B5EF4-FFF2-40B4-BE49-F238E27FC236}">
                <a16:creationId xmlns:a16="http://schemas.microsoft.com/office/drawing/2014/main" id="{5DF44046-FF23-44F6-8B76-447F3AF0A36C}"/>
              </a:ext>
            </a:extLst>
          </p:cNvPr>
          <p:cNvSpPr>
            <a:spLocks noGrp="1"/>
          </p:cNvSpPr>
          <p:nvPr>
            <p:ph type="sldNum" sz="quarter" idx="12"/>
          </p:nvPr>
        </p:nvSpPr>
        <p:spPr>
          <a:xfrm>
            <a:off x="0" y="6629400"/>
            <a:ext cx="410402" cy="228600"/>
          </a:xfrm>
        </p:spPr>
        <p:txBody>
          <a:bodyPr anchor="ctr">
            <a:normAutofit/>
          </a:bodyPr>
          <a:lstStyle/>
          <a:p>
            <a:pPr rtl="0">
              <a:lnSpc>
                <a:spcPct val="90000"/>
              </a:lnSpc>
              <a:spcAft>
                <a:spcPts val="600"/>
              </a:spcAft>
            </a:pPr>
            <a:fld id="{9CD8D479-8942-46E8-A226-A4E01F7A105C}" type="slidenum">
              <a:rPr lang="fr-FR" sz="1000" noProof="0" smtClean="0"/>
              <a:pPr rtl="0">
                <a:lnSpc>
                  <a:spcPct val="90000"/>
                </a:lnSpc>
                <a:spcAft>
                  <a:spcPts val="600"/>
                </a:spcAft>
              </a:pPr>
              <a:t>20</a:t>
            </a:fld>
            <a:endParaRPr lang="fr-FR" sz="1000" noProof="0"/>
          </a:p>
        </p:txBody>
      </p:sp>
      <p:sp>
        <p:nvSpPr>
          <p:cNvPr id="3" name="Espace réservé de la date 2">
            <a:extLst>
              <a:ext uri="{FF2B5EF4-FFF2-40B4-BE49-F238E27FC236}">
                <a16:creationId xmlns:a16="http://schemas.microsoft.com/office/drawing/2014/main" id="{98F6C8ED-7A21-4B4D-A78F-36B8953B7AC4}"/>
              </a:ext>
            </a:extLst>
          </p:cNvPr>
          <p:cNvSpPr>
            <a:spLocks noGrp="1"/>
          </p:cNvSpPr>
          <p:nvPr>
            <p:ph type="dt" sz="half" idx="10"/>
          </p:nvPr>
        </p:nvSpPr>
        <p:spPr>
          <a:xfrm>
            <a:off x="453403" y="6629400"/>
            <a:ext cx="1000662" cy="228600"/>
          </a:xfrm>
        </p:spPr>
        <p:txBody>
          <a:bodyPr anchor="ctr">
            <a:normAutofit/>
          </a:bodyPr>
          <a:lstStyle/>
          <a:p>
            <a:pPr>
              <a:lnSpc>
                <a:spcPct val="90000"/>
              </a:lnSpc>
              <a:spcAft>
                <a:spcPts val="600"/>
              </a:spcAft>
            </a:pPr>
            <a:r>
              <a:rPr lang="fr-FR" sz="1000"/>
              <a:t>Dostie, Isabelle</a:t>
            </a:r>
          </a:p>
        </p:txBody>
      </p:sp>
      <p:sp>
        <p:nvSpPr>
          <p:cNvPr id="4" name="Espace réservé du pied de page 3">
            <a:extLst>
              <a:ext uri="{FF2B5EF4-FFF2-40B4-BE49-F238E27FC236}">
                <a16:creationId xmlns:a16="http://schemas.microsoft.com/office/drawing/2014/main" id="{F0056623-67B8-4177-9273-10C230C0E635}"/>
              </a:ext>
            </a:extLst>
          </p:cNvPr>
          <p:cNvSpPr>
            <a:spLocks noGrp="1"/>
          </p:cNvSpPr>
          <p:nvPr>
            <p:ph type="ftr" sz="quarter" idx="11"/>
          </p:nvPr>
        </p:nvSpPr>
        <p:spPr>
          <a:xfrm>
            <a:off x="1637716" y="6629400"/>
            <a:ext cx="9144259" cy="228600"/>
          </a:xfrm>
        </p:spPr>
        <p:txBody>
          <a:bodyPr anchor="ctr">
            <a:normAutofit/>
          </a:bodyPr>
          <a:lstStyle/>
          <a:p>
            <a:pPr rtl="0">
              <a:lnSpc>
                <a:spcPct val="90000"/>
              </a:lnSpc>
              <a:spcAft>
                <a:spcPts val="600"/>
              </a:spcAft>
            </a:pPr>
            <a:r>
              <a:rPr lang="fr-FR" sz="1000"/>
              <a:t>Loi en bref: Les Chartes et le Code Civil du Québec</a:t>
            </a:r>
            <a:endParaRPr lang="fr-FR" sz="1000" noProof="0"/>
          </a:p>
        </p:txBody>
      </p:sp>
    </p:spTree>
    <p:extLst>
      <p:ext uri="{BB962C8B-B14F-4D97-AF65-F5344CB8AC3E}">
        <p14:creationId xmlns:p14="http://schemas.microsoft.com/office/powerpoint/2010/main" val="37828829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6EA65A5-3B7F-17E1-3547-0AFCAB14AF68}"/>
              </a:ext>
            </a:extLst>
          </p:cNvPr>
          <p:cNvSpPr>
            <a:spLocks noGrp="1"/>
          </p:cNvSpPr>
          <p:nvPr>
            <p:ph type="title"/>
          </p:nvPr>
        </p:nvSpPr>
        <p:spPr/>
        <p:txBody>
          <a:bodyPr/>
          <a:lstStyle/>
          <a:p>
            <a:r>
              <a:rPr lang="fr-CA" dirty="0"/>
              <a:t>Complémentarité et droit de recours</a:t>
            </a:r>
          </a:p>
        </p:txBody>
      </p:sp>
      <p:sp>
        <p:nvSpPr>
          <p:cNvPr id="3" name="Espace réservé du contenu 2">
            <a:extLst>
              <a:ext uri="{FF2B5EF4-FFF2-40B4-BE49-F238E27FC236}">
                <a16:creationId xmlns:a16="http://schemas.microsoft.com/office/drawing/2014/main" id="{163FA67C-7CF9-EF01-83C4-38FA84FBA3E1}"/>
              </a:ext>
            </a:extLst>
          </p:cNvPr>
          <p:cNvSpPr>
            <a:spLocks noGrp="1"/>
          </p:cNvSpPr>
          <p:nvPr>
            <p:ph idx="1"/>
          </p:nvPr>
        </p:nvSpPr>
        <p:spPr/>
        <p:txBody>
          <a:bodyPr/>
          <a:lstStyle/>
          <a:p>
            <a:r>
              <a:rPr lang="fr-CA" dirty="0"/>
              <a:t>Tout comme les Chartes, les lois sont complémentaires avec le </a:t>
            </a:r>
            <a:r>
              <a:rPr lang="fr-CA" dirty="0" err="1"/>
              <a:t>CcQ</a:t>
            </a:r>
            <a:r>
              <a:rPr lang="fr-CA" dirty="0"/>
              <a:t>, à l’exception des lois d’exception, tel que la LPJ.</a:t>
            </a:r>
          </a:p>
          <a:p>
            <a:endParaRPr lang="fr-CA" dirty="0"/>
          </a:p>
          <a:p>
            <a:r>
              <a:rPr lang="fr-CA" dirty="0"/>
              <a:t>Voir tableau 2.1 en page 21 pour des exemples de complémentarités et exclusion.</a:t>
            </a:r>
          </a:p>
          <a:p>
            <a:endParaRPr lang="fr-CA" dirty="0"/>
          </a:p>
          <a:p>
            <a:r>
              <a:rPr lang="fr-CA" dirty="0"/>
              <a:t>Voir l’exemple en pp 22-23 sur les possibilités d’accompagnement d’une personne qui se sent lésée dans ses droits individuels.</a:t>
            </a:r>
          </a:p>
          <a:p>
            <a:endParaRPr lang="fr-CA" dirty="0"/>
          </a:p>
          <a:p>
            <a:r>
              <a:rPr lang="fr-CA" dirty="0"/>
              <a:t>N’oubliez pas de tenir des notes au dossier de façon rigoureuse pour aider dans les dédales juridiques au besoin.</a:t>
            </a:r>
          </a:p>
        </p:txBody>
      </p:sp>
      <p:sp>
        <p:nvSpPr>
          <p:cNvPr id="4" name="Espace réservé du numéro de diapositive 3">
            <a:extLst>
              <a:ext uri="{FF2B5EF4-FFF2-40B4-BE49-F238E27FC236}">
                <a16:creationId xmlns:a16="http://schemas.microsoft.com/office/drawing/2014/main" id="{BB61EED2-D05B-F438-796C-3A5555CA0DC6}"/>
              </a:ext>
            </a:extLst>
          </p:cNvPr>
          <p:cNvSpPr>
            <a:spLocks noGrp="1"/>
          </p:cNvSpPr>
          <p:nvPr>
            <p:ph type="sldNum" sz="quarter" idx="12"/>
          </p:nvPr>
        </p:nvSpPr>
        <p:spPr/>
        <p:txBody>
          <a:bodyPr/>
          <a:lstStyle/>
          <a:p>
            <a:pPr rtl="0"/>
            <a:fld id="{9CD8D479-8942-46E8-A226-A4E01F7A105C}" type="slidenum">
              <a:rPr lang="fr-FR" noProof="0" smtClean="0"/>
              <a:t>21</a:t>
            </a:fld>
            <a:endParaRPr lang="fr-FR" noProof="0" dirty="0"/>
          </a:p>
        </p:txBody>
      </p:sp>
      <p:sp>
        <p:nvSpPr>
          <p:cNvPr id="5" name="Espace réservé de la date 4">
            <a:extLst>
              <a:ext uri="{FF2B5EF4-FFF2-40B4-BE49-F238E27FC236}">
                <a16:creationId xmlns:a16="http://schemas.microsoft.com/office/drawing/2014/main" id="{62B39B2F-83EA-752D-593E-6A7097E994A6}"/>
              </a:ext>
            </a:extLst>
          </p:cNvPr>
          <p:cNvSpPr>
            <a:spLocks noGrp="1"/>
          </p:cNvSpPr>
          <p:nvPr>
            <p:ph type="dt" sz="half" idx="10"/>
          </p:nvPr>
        </p:nvSpPr>
        <p:spPr/>
        <p:txBody>
          <a:bodyPr/>
          <a:lstStyle/>
          <a:p>
            <a:fld id="{BE97F749-51C3-4A75-B13A-57D43C594D67}" type="datetime1">
              <a:rPr lang="fr-FR" smtClean="0"/>
              <a:pPr/>
              <a:t>17/08/2023</a:t>
            </a:fld>
            <a:endParaRPr lang="fr-FR" dirty="0"/>
          </a:p>
        </p:txBody>
      </p:sp>
      <p:sp>
        <p:nvSpPr>
          <p:cNvPr id="6" name="Espace réservé du pied de page 5">
            <a:extLst>
              <a:ext uri="{FF2B5EF4-FFF2-40B4-BE49-F238E27FC236}">
                <a16:creationId xmlns:a16="http://schemas.microsoft.com/office/drawing/2014/main" id="{E7AD159F-1E10-ECCA-C12F-6D2350CCBB16}"/>
              </a:ext>
            </a:extLst>
          </p:cNvPr>
          <p:cNvSpPr>
            <a:spLocks noGrp="1"/>
          </p:cNvSpPr>
          <p:nvPr>
            <p:ph type="ftr" sz="quarter" idx="11"/>
          </p:nvPr>
        </p:nvSpPr>
        <p:spPr/>
        <p:txBody>
          <a:bodyPr/>
          <a:lstStyle/>
          <a:p>
            <a:pPr rtl="0"/>
            <a:r>
              <a:rPr lang="fr-FR" noProof="0"/>
              <a:t>Ajouter un pied de page</a:t>
            </a:r>
            <a:endParaRPr lang="fr-FR" noProof="0" dirty="0"/>
          </a:p>
        </p:txBody>
      </p:sp>
    </p:spTree>
    <p:extLst>
      <p:ext uri="{BB962C8B-B14F-4D97-AF65-F5344CB8AC3E}">
        <p14:creationId xmlns:p14="http://schemas.microsoft.com/office/powerpoint/2010/main" val="18132519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5DF44046-FF23-44F6-8B76-447F3AF0A36C}"/>
              </a:ext>
            </a:extLst>
          </p:cNvPr>
          <p:cNvSpPr>
            <a:spLocks noGrp="1"/>
          </p:cNvSpPr>
          <p:nvPr>
            <p:ph type="sldNum" sz="quarter" idx="12"/>
          </p:nvPr>
        </p:nvSpPr>
        <p:spPr/>
        <p:txBody>
          <a:bodyPr/>
          <a:lstStyle/>
          <a:p>
            <a:pPr rtl="0"/>
            <a:fld id="{9CD8D479-8942-46E8-A226-A4E01F7A105C}" type="slidenum">
              <a:rPr lang="fr-FR" noProof="0" smtClean="0"/>
              <a:t>3</a:t>
            </a:fld>
            <a:endParaRPr lang="fr-FR" noProof="0" dirty="0"/>
          </a:p>
        </p:txBody>
      </p:sp>
      <p:sp>
        <p:nvSpPr>
          <p:cNvPr id="3" name="Espace réservé de la date 2">
            <a:extLst>
              <a:ext uri="{FF2B5EF4-FFF2-40B4-BE49-F238E27FC236}">
                <a16:creationId xmlns:a16="http://schemas.microsoft.com/office/drawing/2014/main" id="{98F6C8ED-7A21-4B4D-A78F-36B8953B7AC4}"/>
              </a:ext>
            </a:extLst>
          </p:cNvPr>
          <p:cNvSpPr>
            <a:spLocks noGrp="1"/>
          </p:cNvSpPr>
          <p:nvPr>
            <p:ph type="dt" sz="half" idx="10"/>
          </p:nvPr>
        </p:nvSpPr>
        <p:spPr>
          <a:xfrm>
            <a:off x="346229" y="6629400"/>
            <a:ext cx="1107836" cy="228600"/>
          </a:xfrm>
        </p:spPr>
        <p:txBody>
          <a:bodyPr/>
          <a:lstStyle/>
          <a:p>
            <a:r>
              <a:rPr lang="fr-FR" dirty="0"/>
              <a:t>Dostie, Isabelle</a:t>
            </a:r>
          </a:p>
        </p:txBody>
      </p:sp>
      <p:sp>
        <p:nvSpPr>
          <p:cNvPr id="4" name="Espace réservé du pied de page 3">
            <a:extLst>
              <a:ext uri="{FF2B5EF4-FFF2-40B4-BE49-F238E27FC236}">
                <a16:creationId xmlns:a16="http://schemas.microsoft.com/office/drawing/2014/main" id="{F0056623-67B8-4177-9273-10C230C0E635}"/>
              </a:ext>
            </a:extLst>
          </p:cNvPr>
          <p:cNvSpPr>
            <a:spLocks noGrp="1"/>
          </p:cNvSpPr>
          <p:nvPr>
            <p:ph type="ftr" sz="quarter" idx="11"/>
          </p:nvPr>
        </p:nvSpPr>
        <p:spPr/>
        <p:txBody>
          <a:bodyPr/>
          <a:lstStyle/>
          <a:p>
            <a:pPr rtl="0"/>
            <a:r>
              <a:rPr lang="fr-FR" dirty="0"/>
              <a:t>Loi en bref: Les Chartes et le Code Civil du Québec</a:t>
            </a:r>
            <a:endParaRPr lang="fr-FR" noProof="0" dirty="0"/>
          </a:p>
        </p:txBody>
      </p:sp>
      <p:pic>
        <p:nvPicPr>
          <p:cNvPr id="2056" name="Picture 8" descr="Visages, Social, Jouer, Équipe">
            <a:extLst>
              <a:ext uri="{FF2B5EF4-FFF2-40B4-BE49-F238E27FC236}">
                <a16:creationId xmlns:a16="http://schemas.microsoft.com/office/drawing/2014/main" id="{292123F1-2DA0-44CA-BEC7-9472A3EFDFF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046480"/>
            <a:ext cx="12181313" cy="5811519"/>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F233268F-A9A5-4279-9DE0-8785113D1DDD}"/>
              </a:ext>
            </a:extLst>
          </p:cNvPr>
          <p:cNvSpPr/>
          <p:nvPr/>
        </p:nvSpPr>
        <p:spPr>
          <a:xfrm>
            <a:off x="205201" y="208483"/>
            <a:ext cx="11720080" cy="707886"/>
          </a:xfrm>
          <a:prstGeom prst="rect">
            <a:avLst/>
          </a:prstGeom>
          <a:noFill/>
        </p:spPr>
        <p:txBody>
          <a:bodyPr wrap="square" lIns="91440" tIns="45720" rIns="91440" bIns="45720">
            <a:spAutoFit/>
          </a:bodyPr>
          <a:lstStyle/>
          <a:p>
            <a:pPr algn="ctr"/>
            <a:r>
              <a:rPr lang="fr-FR" sz="4000" b="1" cap="none" spc="0" dirty="0">
                <a:ln w="12700">
                  <a:solidFill>
                    <a:schemeClr val="accent1"/>
                  </a:solidFill>
                  <a:prstDash val="solid"/>
                </a:ln>
                <a:effectLst>
                  <a:outerShdw dist="38100" dir="2640000" algn="bl" rotWithShape="0">
                    <a:schemeClr val="accent1"/>
                  </a:outerShdw>
                </a:effectLst>
                <a:latin typeface="Modern Love" panose="04090805081005020601" pitchFamily="82" charset="0"/>
              </a:rPr>
              <a:t>Droits universels  &amp;  </a:t>
            </a:r>
            <a:r>
              <a:rPr lang="fr-FR" sz="4000" b="1" dirty="0">
                <a:ln w="12700">
                  <a:solidFill>
                    <a:schemeClr val="accent1"/>
                  </a:solidFill>
                  <a:prstDash val="solid"/>
                </a:ln>
                <a:effectLst>
                  <a:outerShdw dist="38100" dir="2640000" algn="bl" rotWithShape="0">
                    <a:schemeClr val="accent1"/>
                  </a:outerShdw>
                </a:effectLst>
                <a:latin typeface="Modern Love" panose="04090805081005020601" pitchFamily="82" charset="0"/>
              </a:rPr>
              <a:t>L</a:t>
            </a:r>
            <a:r>
              <a:rPr lang="fr-FR" sz="4000" b="1" cap="none" spc="0" dirty="0">
                <a:ln w="12700">
                  <a:solidFill>
                    <a:schemeClr val="accent1"/>
                  </a:solidFill>
                  <a:prstDash val="solid"/>
                </a:ln>
                <a:effectLst>
                  <a:outerShdw dist="38100" dir="2640000" algn="bl" rotWithShape="0">
                    <a:schemeClr val="accent1"/>
                  </a:outerShdw>
                </a:effectLst>
                <a:latin typeface="Modern Love" panose="04090805081005020601" pitchFamily="82" charset="0"/>
              </a:rPr>
              <a:t>ibertés fondamentales</a:t>
            </a:r>
          </a:p>
        </p:txBody>
      </p:sp>
    </p:spTree>
    <p:extLst>
      <p:ext uri="{BB962C8B-B14F-4D97-AF65-F5344CB8AC3E}">
        <p14:creationId xmlns:p14="http://schemas.microsoft.com/office/powerpoint/2010/main" val="13669818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334C03-DF4D-4114-BFE8-65EDC90F52F5}"/>
              </a:ext>
            </a:extLst>
          </p:cNvPr>
          <p:cNvSpPr>
            <a:spLocks noGrp="1"/>
          </p:cNvSpPr>
          <p:nvPr>
            <p:ph type="title"/>
          </p:nvPr>
        </p:nvSpPr>
        <p:spPr>
          <a:xfrm>
            <a:off x="1141413" y="609600"/>
            <a:ext cx="9905998" cy="1111045"/>
          </a:xfrm>
        </p:spPr>
        <p:txBody>
          <a:bodyPr>
            <a:normAutofit fontScale="90000"/>
          </a:bodyPr>
          <a:lstStyle/>
          <a:p>
            <a:r>
              <a:rPr lang="fr-FR" sz="4000" i="1" dirty="0">
                <a:effectLst/>
              </a:rPr>
              <a:t>La </a:t>
            </a:r>
            <a:r>
              <a:rPr lang="fr-CA" sz="4000" i="1" dirty="0">
                <a:effectLst/>
              </a:rPr>
              <a:t>Charte canadienne des droits et libertés </a:t>
            </a:r>
            <a:r>
              <a:rPr lang="fr-FR" sz="4000" i="1" dirty="0">
                <a:effectLst/>
              </a:rPr>
              <a:t>garantit : </a:t>
            </a:r>
            <a:br>
              <a:rPr lang="fr-CA" dirty="0">
                <a:effectLst/>
              </a:rPr>
            </a:br>
            <a:endParaRPr lang="fr-CA" dirty="0"/>
          </a:p>
        </p:txBody>
      </p:sp>
      <p:sp>
        <p:nvSpPr>
          <p:cNvPr id="3" name="Espace réservé du contenu 2">
            <a:extLst>
              <a:ext uri="{FF2B5EF4-FFF2-40B4-BE49-F238E27FC236}">
                <a16:creationId xmlns:a16="http://schemas.microsoft.com/office/drawing/2014/main" id="{0952E6F7-AA88-4F84-9A13-4C24C3CEFF5F}"/>
              </a:ext>
            </a:extLst>
          </p:cNvPr>
          <p:cNvSpPr>
            <a:spLocks noGrp="1"/>
          </p:cNvSpPr>
          <p:nvPr>
            <p:ph idx="1"/>
          </p:nvPr>
        </p:nvSpPr>
        <p:spPr>
          <a:xfrm>
            <a:off x="1062754" y="2261418"/>
            <a:ext cx="10367245" cy="5240593"/>
          </a:xfrm>
        </p:spPr>
        <p:txBody>
          <a:bodyPr>
            <a:normAutofit/>
          </a:bodyPr>
          <a:lstStyle/>
          <a:p>
            <a:r>
              <a:rPr lang="fr-CA" sz="2400" dirty="0"/>
              <a:t>Les libertés fondamentales, les droits démocratiques</a:t>
            </a:r>
          </a:p>
          <a:p>
            <a:r>
              <a:rPr lang="fr-CA" sz="2400" dirty="0"/>
              <a:t>Le droit de demeurer et de travailler n'importe où au Canada</a:t>
            </a:r>
          </a:p>
          <a:p>
            <a:r>
              <a:rPr lang="fr-CA" sz="2400" dirty="0"/>
              <a:t>Les garanties juridiques (droit à la vie, à la liberté et à la sécurité personnelle)</a:t>
            </a:r>
          </a:p>
          <a:p>
            <a:r>
              <a:rPr lang="fr-CA" sz="2400" dirty="0"/>
              <a:t>Les droits à l'égalité pour tous</a:t>
            </a:r>
          </a:p>
          <a:p>
            <a:r>
              <a:rPr lang="fr-CA" sz="2400" dirty="0"/>
              <a:t>Les langues officielles du Canada</a:t>
            </a:r>
          </a:p>
          <a:p>
            <a:r>
              <a:rPr lang="fr-CA" sz="2400" dirty="0"/>
              <a:t>Les droits à l'instruction dans la langue de la minorité</a:t>
            </a:r>
          </a:p>
          <a:p>
            <a:r>
              <a:rPr lang="fr-CA" sz="2400" dirty="0"/>
              <a:t>Le patrimoine multiculturel du Canada</a:t>
            </a:r>
          </a:p>
          <a:p>
            <a:r>
              <a:rPr lang="fr-CA" sz="2400" dirty="0"/>
              <a:t>Les droits des peuples autochtones</a:t>
            </a:r>
          </a:p>
          <a:p>
            <a:pPr marL="0" indent="0" algn="r">
              <a:buNone/>
            </a:pPr>
            <a:r>
              <a:rPr lang="fr-CA" sz="1800" dirty="0"/>
              <a:t>(Gouvernement du Canada 2018, article 1)</a:t>
            </a:r>
            <a:endParaRPr lang="fr-CA" dirty="0">
              <a:effectLst/>
            </a:endParaRPr>
          </a:p>
        </p:txBody>
      </p:sp>
    </p:spTree>
    <p:custDataLst>
      <p:tags r:id="rId1"/>
    </p:custDataLst>
    <p:extLst>
      <p:ext uri="{BB962C8B-B14F-4D97-AF65-F5344CB8AC3E}">
        <p14:creationId xmlns:p14="http://schemas.microsoft.com/office/powerpoint/2010/main" val="2784356422"/>
      </p:ext>
    </p:extLst>
  </p:cSld>
  <p:clrMapOvr>
    <a:masterClrMapping/>
  </p:clrMapOvr>
  <mc:AlternateContent xmlns:mc="http://schemas.openxmlformats.org/markup-compatibility/2006" xmlns:p14="http://schemas.microsoft.com/office/powerpoint/2010/main">
    <mc:Choice Requires="p14">
      <p:transition p14:dur="0" advTm="38832"/>
    </mc:Choice>
    <mc:Fallback xmlns="">
      <p:transition advTm="38832"/>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2EB4C78-D372-401D-BC2B-49CD0E1B014E}"/>
              </a:ext>
            </a:extLst>
          </p:cNvPr>
          <p:cNvSpPr>
            <a:spLocks noGrp="1"/>
          </p:cNvSpPr>
          <p:nvPr>
            <p:ph type="title"/>
          </p:nvPr>
        </p:nvSpPr>
        <p:spPr/>
        <p:txBody>
          <a:bodyPr/>
          <a:lstStyle/>
          <a:p>
            <a:r>
              <a:rPr lang="fr-CA" dirty="0"/>
              <a:t>Pour qui?</a:t>
            </a:r>
          </a:p>
        </p:txBody>
      </p:sp>
      <p:sp>
        <p:nvSpPr>
          <p:cNvPr id="3" name="Espace réservé du contenu 2">
            <a:extLst>
              <a:ext uri="{FF2B5EF4-FFF2-40B4-BE49-F238E27FC236}">
                <a16:creationId xmlns:a16="http://schemas.microsoft.com/office/drawing/2014/main" id="{F3EB6AB6-BE38-4AE0-AF84-F917F20B0C74}"/>
              </a:ext>
            </a:extLst>
          </p:cNvPr>
          <p:cNvSpPr>
            <a:spLocks noGrp="1"/>
          </p:cNvSpPr>
          <p:nvPr>
            <p:ph idx="1"/>
          </p:nvPr>
        </p:nvSpPr>
        <p:spPr>
          <a:xfrm>
            <a:off x="1182852" y="1874517"/>
            <a:ext cx="10178322" cy="4918169"/>
          </a:xfrm>
        </p:spPr>
        <p:txBody>
          <a:bodyPr>
            <a:normAutofit fontScale="85000" lnSpcReduction="10000"/>
          </a:bodyPr>
          <a:lstStyle/>
          <a:p>
            <a:pPr algn="just"/>
            <a:r>
              <a:rPr lang="fr-CA" sz="4100" dirty="0"/>
              <a:t>La </a:t>
            </a:r>
            <a:r>
              <a:rPr lang="fr-CA" sz="4100" i="1" dirty="0"/>
              <a:t>Charte canadienne des droits et libertés</a:t>
            </a:r>
            <a:r>
              <a:rPr lang="fr-CA" sz="4100" dirty="0"/>
              <a:t> </a:t>
            </a:r>
            <a:r>
              <a:rPr lang="fr-CA" sz="4100" b="1" dirty="0">
                <a:solidFill>
                  <a:schemeClr val="accent1"/>
                </a:solidFill>
              </a:rPr>
              <a:t>« </a:t>
            </a:r>
            <a:r>
              <a:rPr lang="fr-CA" sz="4100" b="1" i="1" dirty="0">
                <a:solidFill>
                  <a:schemeClr val="accent1"/>
                </a:solidFill>
              </a:rPr>
              <a:t>s’applique aux gouvernements, mais pas aux organisations, aux entreprises ou aux citoyens. »</a:t>
            </a:r>
          </a:p>
          <a:p>
            <a:pPr algn="just"/>
            <a:endParaRPr lang="fr-CA" sz="4100" i="1" dirty="0"/>
          </a:p>
          <a:p>
            <a:pPr algn="just"/>
            <a:r>
              <a:rPr lang="fr-CA" sz="4100" i="1" dirty="0"/>
              <a:t>Elle </a:t>
            </a:r>
            <a:r>
              <a:rPr lang="fr-CA" sz="4100" b="1" i="1" dirty="0">
                <a:solidFill>
                  <a:schemeClr val="accent1"/>
                </a:solidFill>
              </a:rPr>
              <a:t>protège les droits </a:t>
            </a:r>
            <a:r>
              <a:rPr lang="fr-CA" sz="4100" i="1" dirty="0"/>
              <a:t>de tous les Canadiens par rapport aux atteintes inscrites dans d’autres lois, politiques ou mesures adoptées par les gouvernements, dont des pouvoirs publics comme la police ».</a:t>
            </a:r>
            <a:r>
              <a:rPr lang="fr-CA" sz="4100" dirty="0"/>
              <a:t> </a:t>
            </a:r>
          </a:p>
          <a:p>
            <a:endParaRPr lang="fr-CA" dirty="0"/>
          </a:p>
          <a:p>
            <a:pPr marL="0" indent="0" algn="r">
              <a:buNone/>
            </a:pPr>
            <a:r>
              <a:rPr lang="fr-CA" dirty="0"/>
              <a:t>(Commission canadienne des droits de la personne, s.d.-a, paragr. 3)</a:t>
            </a:r>
          </a:p>
        </p:txBody>
      </p:sp>
    </p:spTree>
    <p:extLst>
      <p:ext uri="{BB962C8B-B14F-4D97-AF65-F5344CB8AC3E}">
        <p14:creationId xmlns:p14="http://schemas.microsoft.com/office/powerpoint/2010/main" val="3144303999"/>
      </p:ext>
    </p:extLst>
  </p:cSld>
  <p:clrMapOvr>
    <a:masterClrMapping/>
  </p:clrMapOvr>
  <mc:AlternateContent xmlns:mc="http://schemas.openxmlformats.org/markup-compatibility/2006" xmlns:p14="http://schemas.microsoft.com/office/powerpoint/2010/main">
    <mc:Choice Requires="p14">
      <p:transition p14:dur="0" advTm="29830"/>
    </mc:Choice>
    <mc:Fallback xmlns="">
      <p:transition advTm="2983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e 1">
            <a:extLst>
              <a:ext uri="{FF2B5EF4-FFF2-40B4-BE49-F238E27FC236}">
                <a16:creationId xmlns:a16="http://schemas.microsoft.com/office/drawing/2014/main" id="{437F3A65-A6DD-4803-A24B-991C9B9C138F}"/>
              </a:ext>
            </a:extLst>
          </p:cNvPr>
          <p:cNvGraphicFramePr/>
          <p:nvPr/>
        </p:nvGraphicFramePr>
        <p:xfrm>
          <a:off x="1604865" y="951721"/>
          <a:ext cx="8892074" cy="54024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44434858"/>
      </p:ext>
    </p:extLst>
  </p:cSld>
  <p:clrMapOvr>
    <a:masterClrMapping/>
  </p:clrMapOvr>
  <mc:AlternateContent xmlns:mc="http://schemas.openxmlformats.org/markup-compatibility/2006" xmlns:p14="http://schemas.microsoft.com/office/powerpoint/2010/main">
    <mc:Choice Requires="p14">
      <p:transition p14:dur="0" advTm="44290"/>
    </mc:Choice>
    <mc:Fallback xmlns="">
      <p:transition advTm="4429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6" name="Picture 4">
            <a:extLst>
              <a:ext uri="{FF2B5EF4-FFF2-40B4-BE49-F238E27FC236}">
                <a16:creationId xmlns:a16="http://schemas.microsoft.com/office/drawing/2014/main" id="{9A134916-4EDB-43F5-9C54-0BBCD7203B1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6402" r="1" b="17876"/>
          <a:stretch/>
        </p:blipFill>
        <p:spPr bwMode="auto">
          <a:xfrm>
            <a:off x="120650" y="68263"/>
            <a:ext cx="11950700" cy="6492875"/>
          </a:xfrm>
          <a:prstGeom prst="rect">
            <a:avLst/>
          </a:prstGeom>
          <a:solidFill>
            <a:srgbClr val="FFFFFF"/>
          </a:solidFill>
        </p:spPr>
      </p:pic>
      <p:sp>
        <p:nvSpPr>
          <p:cNvPr id="2" name="Espace réservé du numéro de diapositive 1" hidden="1">
            <a:extLst>
              <a:ext uri="{FF2B5EF4-FFF2-40B4-BE49-F238E27FC236}">
                <a16:creationId xmlns:a16="http://schemas.microsoft.com/office/drawing/2014/main" id="{1BF8E3E6-86DF-4B8C-874F-701E70655F86}"/>
              </a:ext>
            </a:extLst>
          </p:cNvPr>
          <p:cNvSpPr>
            <a:spLocks noGrp="1"/>
          </p:cNvSpPr>
          <p:nvPr>
            <p:ph type="sldNum" sz="quarter" idx="12"/>
          </p:nvPr>
        </p:nvSpPr>
        <p:spPr>
          <a:xfrm>
            <a:off x="0" y="6629400"/>
            <a:ext cx="410402" cy="228600"/>
          </a:xfrm>
        </p:spPr>
        <p:txBody>
          <a:bodyPr/>
          <a:lstStyle/>
          <a:p>
            <a:pPr rtl="0">
              <a:spcAft>
                <a:spcPts val="600"/>
              </a:spcAft>
            </a:pPr>
            <a:fld id="{9CD8D479-8942-46E8-A226-A4E01F7A105C}" type="slidenum">
              <a:rPr lang="fr-FR" noProof="0" smtClean="0"/>
              <a:pPr rtl="0">
                <a:spcAft>
                  <a:spcPts val="600"/>
                </a:spcAft>
              </a:pPr>
              <a:t>7</a:t>
            </a:fld>
            <a:endParaRPr lang="fr-FR" noProof="0"/>
          </a:p>
        </p:txBody>
      </p:sp>
      <p:sp>
        <p:nvSpPr>
          <p:cNvPr id="3" name="Espace réservé de la date 2" hidden="1">
            <a:extLst>
              <a:ext uri="{FF2B5EF4-FFF2-40B4-BE49-F238E27FC236}">
                <a16:creationId xmlns:a16="http://schemas.microsoft.com/office/drawing/2014/main" id="{7BAC81D3-8179-4FFB-9865-B4F262772542}"/>
              </a:ext>
            </a:extLst>
          </p:cNvPr>
          <p:cNvSpPr>
            <a:spLocks noGrp="1"/>
          </p:cNvSpPr>
          <p:nvPr>
            <p:ph type="dt" sz="half" idx="10"/>
          </p:nvPr>
        </p:nvSpPr>
        <p:spPr>
          <a:xfrm>
            <a:off x="453403" y="6629400"/>
            <a:ext cx="1000662" cy="228600"/>
          </a:xfrm>
        </p:spPr>
        <p:txBody>
          <a:bodyPr/>
          <a:lstStyle/>
          <a:p>
            <a:pPr>
              <a:spcAft>
                <a:spcPts val="600"/>
              </a:spcAft>
            </a:pPr>
            <a:fld id="{819CE524-1E71-454F-BF13-72F9C66073E1}" type="datetime1">
              <a:rPr lang="fr-FR" smtClean="0"/>
              <a:pPr>
                <a:spcAft>
                  <a:spcPts val="600"/>
                </a:spcAft>
              </a:pPr>
              <a:t>17/08/2023</a:t>
            </a:fld>
            <a:endParaRPr lang="fr-FR"/>
          </a:p>
        </p:txBody>
      </p:sp>
      <p:sp>
        <p:nvSpPr>
          <p:cNvPr id="4" name="Espace réservé du pied de page 3">
            <a:extLst>
              <a:ext uri="{FF2B5EF4-FFF2-40B4-BE49-F238E27FC236}">
                <a16:creationId xmlns:a16="http://schemas.microsoft.com/office/drawing/2014/main" id="{38775110-6C77-486E-83B1-CDC8C7B1E7A1}"/>
              </a:ext>
            </a:extLst>
          </p:cNvPr>
          <p:cNvSpPr>
            <a:spLocks noGrp="1"/>
          </p:cNvSpPr>
          <p:nvPr>
            <p:ph type="ftr" sz="quarter" idx="11"/>
          </p:nvPr>
        </p:nvSpPr>
        <p:spPr>
          <a:xfrm>
            <a:off x="1523870" y="6711696"/>
            <a:ext cx="9144259" cy="228600"/>
          </a:xfrm>
        </p:spPr>
        <p:txBody>
          <a:bodyPr/>
          <a:lstStyle/>
          <a:p>
            <a:pPr>
              <a:spcAft>
                <a:spcPts val="600"/>
              </a:spcAft>
            </a:pPr>
            <a:r>
              <a:rPr lang="fr-FR" dirty="0"/>
              <a:t>Loi en bref: Les Chartes et le Code Civil du Québec</a:t>
            </a:r>
            <a:endParaRPr lang="fr-FR"/>
          </a:p>
          <a:p>
            <a:pPr rtl="0">
              <a:spcAft>
                <a:spcPts val="600"/>
              </a:spcAft>
            </a:pPr>
            <a:endParaRPr lang="fr-FR" noProof="0"/>
          </a:p>
        </p:txBody>
      </p:sp>
    </p:spTree>
    <p:extLst>
      <p:ext uri="{BB962C8B-B14F-4D97-AF65-F5344CB8AC3E}">
        <p14:creationId xmlns:p14="http://schemas.microsoft.com/office/powerpoint/2010/main" val="30628802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rtlCol="0"/>
          <a:lstStyle/>
          <a:p>
            <a:pPr rtl="0"/>
            <a:r>
              <a:rPr lang="fr-FR" dirty="0">
                <a:latin typeface="Modern Love" panose="04090805081005020601" pitchFamily="82" charset="0"/>
              </a:rPr>
              <a:t>Porter plainte</a:t>
            </a:r>
          </a:p>
        </p:txBody>
      </p:sp>
    </p:spTree>
    <p:extLst>
      <p:ext uri="{BB962C8B-B14F-4D97-AF65-F5344CB8AC3E}">
        <p14:creationId xmlns:p14="http://schemas.microsoft.com/office/powerpoint/2010/main" val="20460971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5DF44046-FF23-44F6-8B76-447F3AF0A36C}"/>
              </a:ext>
            </a:extLst>
          </p:cNvPr>
          <p:cNvSpPr>
            <a:spLocks noGrp="1"/>
          </p:cNvSpPr>
          <p:nvPr>
            <p:ph type="sldNum" sz="quarter" idx="12"/>
          </p:nvPr>
        </p:nvSpPr>
        <p:spPr/>
        <p:txBody>
          <a:bodyPr/>
          <a:lstStyle/>
          <a:p>
            <a:pPr rtl="0"/>
            <a:fld id="{9CD8D479-8942-46E8-A226-A4E01F7A105C}" type="slidenum">
              <a:rPr lang="fr-FR" noProof="0" smtClean="0"/>
              <a:t>9</a:t>
            </a:fld>
            <a:endParaRPr lang="fr-FR" noProof="0" dirty="0"/>
          </a:p>
        </p:txBody>
      </p:sp>
      <p:sp>
        <p:nvSpPr>
          <p:cNvPr id="3" name="Espace réservé de la date 2">
            <a:extLst>
              <a:ext uri="{FF2B5EF4-FFF2-40B4-BE49-F238E27FC236}">
                <a16:creationId xmlns:a16="http://schemas.microsoft.com/office/drawing/2014/main" id="{98F6C8ED-7A21-4B4D-A78F-36B8953B7AC4}"/>
              </a:ext>
            </a:extLst>
          </p:cNvPr>
          <p:cNvSpPr>
            <a:spLocks noGrp="1"/>
          </p:cNvSpPr>
          <p:nvPr>
            <p:ph type="dt" sz="half" idx="10"/>
          </p:nvPr>
        </p:nvSpPr>
        <p:spPr>
          <a:xfrm>
            <a:off x="346229" y="6629400"/>
            <a:ext cx="1107836" cy="228600"/>
          </a:xfrm>
        </p:spPr>
        <p:txBody>
          <a:bodyPr/>
          <a:lstStyle/>
          <a:p>
            <a:r>
              <a:rPr lang="fr-FR" dirty="0"/>
              <a:t>Dostie, Isabelle</a:t>
            </a:r>
          </a:p>
        </p:txBody>
      </p:sp>
      <p:sp>
        <p:nvSpPr>
          <p:cNvPr id="4" name="Espace réservé du pied de page 3">
            <a:extLst>
              <a:ext uri="{FF2B5EF4-FFF2-40B4-BE49-F238E27FC236}">
                <a16:creationId xmlns:a16="http://schemas.microsoft.com/office/drawing/2014/main" id="{F0056623-67B8-4177-9273-10C230C0E635}"/>
              </a:ext>
            </a:extLst>
          </p:cNvPr>
          <p:cNvSpPr>
            <a:spLocks noGrp="1"/>
          </p:cNvSpPr>
          <p:nvPr>
            <p:ph type="ftr" sz="quarter" idx="11"/>
          </p:nvPr>
        </p:nvSpPr>
        <p:spPr/>
        <p:txBody>
          <a:bodyPr/>
          <a:lstStyle/>
          <a:p>
            <a:pPr rtl="0"/>
            <a:r>
              <a:rPr lang="fr-FR" dirty="0"/>
              <a:t>Loi en bref: Les Chartes et le Code Civil du Québec</a:t>
            </a:r>
            <a:endParaRPr lang="fr-FR" noProof="0" dirty="0"/>
          </a:p>
        </p:txBody>
      </p:sp>
      <p:pic>
        <p:nvPicPr>
          <p:cNvPr id="7" name="Picture 6" descr="Client choisissant d'écrire un visage malheureux sur un écran virtuel sur un visage heureux">
            <a:extLst>
              <a:ext uri="{FF2B5EF4-FFF2-40B4-BE49-F238E27FC236}">
                <a16:creationId xmlns:a16="http://schemas.microsoft.com/office/drawing/2014/main" id="{8E7E67B5-449C-4992-A00F-1AF428D4C2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6294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860E623A-AFD7-4EBD-B535-F5F09F05CB10}"/>
              </a:ext>
            </a:extLst>
          </p:cNvPr>
          <p:cNvSpPr/>
          <p:nvPr/>
        </p:nvSpPr>
        <p:spPr>
          <a:xfrm>
            <a:off x="925211" y="4481874"/>
            <a:ext cx="6096000" cy="1077218"/>
          </a:xfrm>
          <a:prstGeom prst="rect">
            <a:avLst/>
          </a:prstGeom>
        </p:spPr>
        <p:txBody>
          <a:bodyPr>
            <a:spAutoFit/>
          </a:bodyPr>
          <a:lstStyle/>
          <a:p>
            <a:r>
              <a:rPr lang="fr-CA" sz="3200" dirty="0">
                <a:solidFill>
                  <a:schemeClr val="bg1"/>
                </a:solidFill>
                <a:latin typeface="Modern Love" panose="04090805081005020601" pitchFamily="82" charset="0"/>
                <a:hlinkClick r:id="rId3">
                  <a:extLst>
                    <a:ext uri="{A12FA001-AC4F-418D-AE19-62706E023703}">
                      <ahyp:hlinkClr xmlns:ahyp="http://schemas.microsoft.com/office/drawing/2018/hyperlinkcolor" val="tx"/>
                    </a:ext>
                  </a:extLst>
                </a:hlinkClick>
              </a:rPr>
              <a:t>Commission canadienne </a:t>
            </a:r>
          </a:p>
          <a:p>
            <a:r>
              <a:rPr lang="fr-CA" sz="3200" dirty="0">
                <a:solidFill>
                  <a:schemeClr val="bg1"/>
                </a:solidFill>
                <a:latin typeface="Modern Love" panose="04090805081005020601" pitchFamily="82" charset="0"/>
                <a:hlinkClick r:id="rId3">
                  <a:extLst>
                    <a:ext uri="{A12FA001-AC4F-418D-AE19-62706E023703}">
                      <ahyp:hlinkClr xmlns:ahyp="http://schemas.microsoft.com/office/drawing/2018/hyperlinkcolor" val="tx"/>
                    </a:ext>
                  </a:extLst>
                </a:hlinkClick>
              </a:rPr>
              <a:t>des droits de la personne</a:t>
            </a:r>
            <a:endParaRPr lang="fr-CA" sz="3200" dirty="0">
              <a:solidFill>
                <a:schemeClr val="bg1"/>
              </a:solidFill>
              <a:latin typeface="Modern Love" panose="04090805081005020601" pitchFamily="82" charset="0"/>
            </a:endParaRPr>
          </a:p>
        </p:txBody>
      </p:sp>
    </p:spTree>
    <p:extLst>
      <p:ext uri="{BB962C8B-B14F-4D97-AF65-F5344CB8AC3E}">
        <p14:creationId xmlns:p14="http://schemas.microsoft.com/office/powerpoint/2010/main" val="7299584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5.6|4.2|4.8|5.7|3|2.8|3.5|3.1|3.5"/>
</p:tagLst>
</file>

<file path=ppt/tags/tag2.xml><?xml version="1.0" encoding="utf-8"?>
<p:tagLst xmlns:a="http://schemas.openxmlformats.org/drawingml/2006/main" xmlns:r="http://schemas.openxmlformats.org/officeDocument/2006/relationships" xmlns:p="http://schemas.openxmlformats.org/presentationml/2006/main">
  <p:tag name="TIMING" val="|5|6.9|1.9|3.2|2.1|2.2|1.9|3|2.9"/>
</p:tagLst>
</file>

<file path=ppt/tags/tag3.xml><?xml version="1.0" encoding="utf-8"?>
<p:tagLst xmlns:a="http://schemas.openxmlformats.org/drawingml/2006/main" xmlns:r="http://schemas.openxmlformats.org/officeDocument/2006/relationships" xmlns:p="http://schemas.openxmlformats.org/presentationml/2006/main">
  <p:tag name="TIMING" val="|5|4.7|4.2|9.6|5.6"/>
</p:tagLst>
</file>

<file path=ppt/theme/theme1.xml><?xml version="1.0" encoding="utf-8"?>
<a:theme xmlns:a="http://schemas.openxmlformats.org/drawingml/2006/main" name="Écologie 16 x 9">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16063754_TF03098889.potx" id="{BFE15359-C5CA-48D8-B97F-5343CFA01ED1}" vid="{91DC311E-0E48-4040-BB5E-03EFDD71AB84}"/>
    </a:ext>
  </a:extLst>
</a:theme>
</file>

<file path=ppt/theme/theme2.xml><?xml version="1.0" encoding="utf-8"?>
<a:theme xmlns:a="http://schemas.openxmlformats.org/drawingml/2006/main" name="Thème Office">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306</TotalTime>
  <Words>878</Words>
  <Application>Microsoft Office PowerPoint</Application>
  <PresentationFormat>Grand écran</PresentationFormat>
  <Paragraphs>127</Paragraphs>
  <Slides>21</Slides>
  <Notes>6</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21</vt:i4>
      </vt:variant>
    </vt:vector>
  </HeadingPairs>
  <TitlesOfParts>
    <vt:vector size="26" baseType="lpstr">
      <vt:lpstr>Arial</vt:lpstr>
      <vt:lpstr>Corbel</vt:lpstr>
      <vt:lpstr>Modern Love</vt:lpstr>
      <vt:lpstr>Wingdings</vt:lpstr>
      <vt:lpstr>Écologie 16 x 9</vt:lpstr>
      <vt:lpstr>Les Chartes et le Code Civil du Québec</vt:lpstr>
      <vt:lpstr>La Charte canadienne des droits et libertés</vt:lpstr>
      <vt:lpstr>Présentation PowerPoint</vt:lpstr>
      <vt:lpstr>La Charte canadienne des droits et libertés garantit :  </vt:lpstr>
      <vt:lpstr>Pour qui?</vt:lpstr>
      <vt:lpstr>Présentation PowerPoint</vt:lpstr>
      <vt:lpstr>Présentation PowerPoint</vt:lpstr>
      <vt:lpstr>Porter plainte</vt:lpstr>
      <vt:lpstr>Présentation PowerPoint</vt:lpstr>
      <vt:lpstr>La Charte des droits et libertés</vt:lpstr>
      <vt:lpstr>la Charte garantit, notamment, les droits suivants:</vt:lpstr>
      <vt:lpstr>Les droits et libertés fondamentaux garantis dans la Charte</vt:lpstr>
      <vt:lpstr>Les accommodements raisonnables</vt:lpstr>
      <vt:lpstr>Porter plainte</vt:lpstr>
      <vt:lpstr>Présentation PowerPoint</vt:lpstr>
      <vt:lpstr>La complémentarité entre les chartes et les lois</vt:lpstr>
      <vt:lpstr>Le Code Civil du Québec (CCQ)</vt:lpstr>
      <vt:lpstr>Présentation PowerPoint</vt:lpstr>
      <vt:lpstr>Présentation PowerPoint</vt:lpstr>
      <vt:lpstr>Domaines du droit civil</vt:lpstr>
      <vt:lpstr>Complémentarité et droit de recours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Chartes et le Code Civil du Québec</dc:title>
  <dc:creator>Isabelle Dostie</dc:creator>
  <cp:lastModifiedBy>Céline Gagnon</cp:lastModifiedBy>
  <cp:revision>13</cp:revision>
  <dcterms:created xsi:type="dcterms:W3CDTF">2020-08-19T20:32:16Z</dcterms:created>
  <dcterms:modified xsi:type="dcterms:W3CDTF">2023-08-17T21:13:36Z</dcterms:modified>
</cp:coreProperties>
</file>