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6" r:id="rId4"/>
    <p:sldId id="277" r:id="rId5"/>
    <p:sldId id="27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ACC7C4-8B0F-451C-94D4-9E8AC82F11F8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EDB7C25-7288-4A2D-9561-B2ED4C9BF8C3}">
      <dgm:prSet/>
      <dgm:spPr/>
      <dgm:t>
        <a:bodyPr/>
        <a:lstStyle/>
        <a:p>
          <a:r>
            <a:rPr lang="en-US" b="1" i="0" dirty="0" err="1">
              <a:latin typeface="+mn-lt"/>
            </a:rPr>
            <a:t>Multi</a:t>
          </a:r>
          <a:r>
            <a:rPr lang="en-US" b="0" i="0" dirty="0" err="1">
              <a:latin typeface="+mn-lt"/>
            </a:rPr>
            <a:t>disciplinaire</a:t>
          </a:r>
          <a:r>
            <a:rPr lang="en-US" b="0" i="0" dirty="0">
              <a:latin typeface="+mn-lt"/>
            </a:rPr>
            <a:t>: </a:t>
          </a:r>
          <a:r>
            <a:rPr lang="en-US" b="0" i="0" dirty="0" err="1">
              <a:latin typeface="+mn-lt"/>
            </a:rPr>
            <a:t>intervenants</a:t>
          </a:r>
          <a:r>
            <a:rPr lang="en-US" b="0" i="0" dirty="0">
              <a:latin typeface="+mn-lt"/>
            </a:rPr>
            <a:t> d'un </a:t>
          </a:r>
          <a:r>
            <a:rPr lang="en-US" b="0" i="0" dirty="0" err="1">
              <a:latin typeface="+mn-lt"/>
            </a:rPr>
            <a:t>même</a:t>
          </a:r>
          <a:r>
            <a:rPr lang="en-US" b="0" i="0" dirty="0">
              <a:latin typeface="+mn-lt"/>
            </a:rPr>
            <a:t> milieu qui se </a:t>
          </a:r>
          <a:r>
            <a:rPr lang="en-US" b="0" i="0" dirty="0" err="1">
              <a:latin typeface="+mn-lt"/>
            </a:rPr>
            <a:t>rassemblent</a:t>
          </a:r>
          <a:r>
            <a:rPr lang="en-US" b="0" i="0" dirty="0">
              <a:latin typeface="+mn-lt"/>
            </a:rPr>
            <a:t> pour un plan </a:t>
          </a:r>
          <a:r>
            <a:rPr lang="en-US" b="0" i="0" dirty="0" err="1">
              <a:latin typeface="+mn-lt"/>
            </a:rPr>
            <a:t>d'intervention</a:t>
          </a:r>
          <a:r>
            <a:rPr lang="en-US" b="0" i="0" dirty="0"/>
            <a:t>.</a:t>
          </a:r>
          <a:endParaRPr lang="en-US" dirty="0"/>
        </a:p>
      </dgm:t>
    </dgm:pt>
    <dgm:pt modelId="{86F35F9C-F1C7-44FA-9178-288C3D19F693}" type="parTrans" cxnId="{401CA1C6-F0FB-4221-8733-96289D1FE660}">
      <dgm:prSet/>
      <dgm:spPr/>
      <dgm:t>
        <a:bodyPr/>
        <a:lstStyle/>
        <a:p>
          <a:endParaRPr lang="en-US"/>
        </a:p>
      </dgm:t>
    </dgm:pt>
    <dgm:pt modelId="{29C9E307-B67F-4298-BA21-B837E20BE422}" type="sibTrans" cxnId="{401CA1C6-F0FB-4221-8733-96289D1FE660}">
      <dgm:prSet/>
      <dgm:spPr/>
      <dgm:t>
        <a:bodyPr/>
        <a:lstStyle/>
        <a:p>
          <a:endParaRPr lang="en-US"/>
        </a:p>
      </dgm:t>
    </dgm:pt>
    <dgm:pt modelId="{7BA60226-D292-4F90-A315-985199A1F645}">
      <dgm:prSet/>
      <dgm:spPr/>
      <dgm:t>
        <a:bodyPr/>
        <a:lstStyle/>
        <a:p>
          <a:r>
            <a:rPr lang="en-US" b="0" i="0"/>
            <a:t>Dans une école: parents, jeune de 14 ans et </a:t>
          </a:r>
          <a:r>
            <a:rPr lang="en-US" b="0" i="0">
              <a:latin typeface="Century Gothic" panose="020B0502020202020204"/>
            </a:rPr>
            <a:t>+,</a:t>
          </a:r>
          <a:r>
            <a:rPr lang="en-US" b="0" i="0"/>
            <a:t> directeur, orthopédagogue, orthophoniste, éducateurs spécialisé, enseignant, éducatrice du service de garde....</a:t>
          </a:r>
          <a:endParaRPr lang="en-US"/>
        </a:p>
      </dgm:t>
    </dgm:pt>
    <dgm:pt modelId="{71929F6B-A99D-49F4-B2B6-D3D00D634F82}" type="parTrans" cxnId="{C1E12F87-BAFE-4F5F-9E1B-7F1A790120FF}">
      <dgm:prSet/>
      <dgm:spPr/>
      <dgm:t>
        <a:bodyPr/>
        <a:lstStyle/>
        <a:p>
          <a:endParaRPr lang="en-US"/>
        </a:p>
      </dgm:t>
    </dgm:pt>
    <dgm:pt modelId="{3E56C2D9-FDA6-4B60-BF93-E03BE2C156BD}" type="sibTrans" cxnId="{C1E12F87-BAFE-4F5F-9E1B-7F1A790120FF}">
      <dgm:prSet/>
      <dgm:spPr/>
      <dgm:t>
        <a:bodyPr/>
        <a:lstStyle/>
        <a:p>
          <a:endParaRPr lang="en-US"/>
        </a:p>
      </dgm:t>
    </dgm:pt>
    <dgm:pt modelId="{A5CC51D7-04C7-4F2A-A938-A59E5A2E6DE0}">
      <dgm:prSet/>
      <dgm:spPr/>
      <dgm:t>
        <a:bodyPr/>
        <a:lstStyle/>
        <a:p>
          <a:r>
            <a:rPr lang="en-US" b="1" i="0"/>
            <a:t>Inter</a:t>
          </a:r>
          <a:r>
            <a:rPr lang="en-US" b="0" i="0"/>
            <a:t>disciplinaire: intervenants de divers milieux qui se rassemblent pour un plan d'intervention</a:t>
          </a:r>
          <a:endParaRPr lang="en-US" err="1"/>
        </a:p>
      </dgm:t>
    </dgm:pt>
    <dgm:pt modelId="{6A4368CB-C84B-4E4D-A73B-473B0099191A}" type="parTrans" cxnId="{23A288E9-9B5E-43A3-A739-2A78E80D39B8}">
      <dgm:prSet/>
      <dgm:spPr/>
      <dgm:t>
        <a:bodyPr/>
        <a:lstStyle/>
        <a:p>
          <a:endParaRPr lang="en-US"/>
        </a:p>
      </dgm:t>
    </dgm:pt>
    <dgm:pt modelId="{A51374A7-59AC-458E-B91C-9B6051292699}" type="sibTrans" cxnId="{23A288E9-9B5E-43A3-A739-2A78E80D39B8}">
      <dgm:prSet/>
      <dgm:spPr/>
      <dgm:t>
        <a:bodyPr/>
        <a:lstStyle/>
        <a:p>
          <a:endParaRPr lang="en-US"/>
        </a:p>
      </dgm:t>
    </dgm:pt>
    <dgm:pt modelId="{3F1B75DE-D76E-403B-A30E-0D5F33E8AE34}">
      <dgm:prSet/>
      <dgm:spPr/>
      <dgm:t>
        <a:bodyPr/>
        <a:lstStyle/>
        <a:p>
          <a:r>
            <a:rPr lang="en-US" b="0" i="0"/>
            <a:t>Dans un CPE: parents, directeur, éducateur du groupe, éducateur spécialisé du CPE, ergothérapeute, physiothérapeut, orthophoniste de l'IRDPQ, travailleur social du CLSC</a:t>
          </a:r>
          <a:endParaRPr lang="en-US"/>
        </a:p>
      </dgm:t>
    </dgm:pt>
    <dgm:pt modelId="{20533EE1-7B44-4341-B003-7E292BFA0191}" type="parTrans" cxnId="{20825F83-3E99-4631-A81D-F724DA4DB464}">
      <dgm:prSet/>
      <dgm:spPr/>
      <dgm:t>
        <a:bodyPr/>
        <a:lstStyle/>
        <a:p>
          <a:endParaRPr lang="en-US"/>
        </a:p>
      </dgm:t>
    </dgm:pt>
    <dgm:pt modelId="{60F5FEFB-56A8-40CA-95C6-1B7F0A423EE4}" type="sibTrans" cxnId="{20825F83-3E99-4631-A81D-F724DA4DB464}">
      <dgm:prSet/>
      <dgm:spPr/>
      <dgm:t>
        <a:bodyPr/>
        <a:lstStyle/>
        <a:p>
          <a:endParaRPr lang="en-US"/>
        </a:p>
      </dgm:t>
    </dgm:pt>
    <dgm:pt modelId="{61EE2560-42C8-402F-A96D-639AC8EC04CB}" type="pres">
      <dgm:prSet presAssocID="{E7ACC7C4-8B0F-451C-94D4-9E8AC82F11F8}" presName="Name0" presStyleCnt="0">
        <dgm:presLayoutVars>
          <dgm:dir/>
          <dgm:animLvl val="lvl"/>
          <dgm:resizeHandles val="exact"/>
        </dgm:presLayoutVars>
      </dgm:prSet>
      <dgm:spPr/>
    </dgm:pt>
    <dgm:pt modelId="{C1E2549E-2FB7-45DB-BA5D-20B21C0EA222}" type="pres">
      <dgm:prSet presAssocID="{8EDB7C25-7288-4A2D-9561-B2ED4C9BF8C3}" presName="linNode" presStyleCnt="0"/>
      <dgm:spPr/>
    </dgm:pt>
    <dgm:pt modelId="{76086F30-14C3-49FC-994E-ED8E556C979B}" type="pres">
      <dgm:prSet presAssocID="{8EDB7C25-7288-4A2D-9561-B2ED4C9BF8C3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E9A2EBDB-47B5-412D-980C-F74F889C1EF2}" type="pres">
      <dgm:prSet presAssocID="{8EDB7C25-7288-4A2D-9561-B2ED4C9BF8C3}" presName="descendantText" presStyleLbl="alignAccFollowNode1" presStyleIdx="0" presStyleCnt="2">
        <dgm:presLayoutVars>
          <dgm:bulletEnabled val="1"/>
        </dgm:presLayoutVars>
      </dgm:prSet>
      <dgm:spPr/>
    </dgm:pt>
    <dgm:pt modelId="{5E7072C9-7DBC-429A-A161-36B3767DA969}" type="pres">
      <dgm:prSet presAssocID="{29C9E307-B67F-4298-BA21-B837E20BE422}" presName="sp" presStyleCnt="0"/>
      <dgm:spPr/>
    </dgm:pt>
    <dgm:pt modelId="{654FFB9D-65C2-4AA6-A4AC-B4EE9A6E061A}" type="pres">
      <dgm:prSet presAssocID="{A5CC51D7-04C7-4F2A-A938-A59E5A2E6DE0}" presName="linNode" presStyleCnt="0"/>
      <dgm:spPr/>
    </dgm:pt>
    <dgm:pt modelId="{CE3D33B5-0811-4C26-9294-E62EA7A63106}" type="pres">
      <dgm:prSet presAssocID="{A5CC51D7-04C7-4F2A-A938-A59E5A2E6DE0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1EC254D0-5C90-4371-8B72-B47539E09155}" type="pres">
      <dgm:prSet presAssocID="{A5CC51D7-04C7-4F2A-A938-A59E5A2E6DE0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7682AE0C-3EA3-4D51-9003-09952AFF1761}" type="presOf" srcId="{8EDB7C25-7288-4A2D-9561-B2ED4C9BF8C3}" destId="{76086F30-14C3-49FC-994E-ED8E556C979B}" srcOrd="0" destOrd="0" presId="urn:microsoft.com/office/officeart/2005/8/layout/vList5"/>
    <dgm:cxn modelId="{FF13115C-9359-42B8-9508-C69A0942268B}" type="presOf" srcId="{A5CC51D7-04C7-4F2A-A938-A59E5A2E6DE0}" destId="{CE3D33B5-0811-4C26-9294-E62EA7A63106}" srcOrd="0" destOrd="0" presId="urn:microsoft.com/office/officeart/2005/8/layout/vList5"/>
    <dgm:cxn modelId="{20825F83-3E99-4631-A81D-F724DA4DB464}" srcId="{A5CC51D7-04C7-4F2A-A938-A59E5A2E6DE0}" destId="{3F1B75DE-D76E-403B-A30E-0D5F33E8AE34}" srcOrd="0" destOrd="0" parTransId="{20533EE1-7B44-4341-B003-7E292BFA0191}" sibTransId="{60F5FEFB-56A8-40CA-95C6-1B7F0A423EE4}"/>
    <dgm:cxn modelId="{C1E12F87-BAFE-4F5F-9E1B-7F1A790120FF}" srcId="{8EDB7C25-7288-4A2D-9561-B2ED4C9BF8C3}" destId="{7BA60226-D292-4F90-A315-985199A1F645}" srcOrd="0" destOrd="0" parTransId="{71929F6B-A99D-49F4-B2B6-D3D00D634F82}" sibTransId="{3E56C2D9-FDA6-4B60-BF93-E03BE2C156BD}"/>
    <dgm:cxn modelId="{2853CCAD-9950-4324-A411-5FF728A770ED}" type="presOf" srcId="{3F1B75DE-D76E-403B-A30E-0D5F33E8AE34}" destId="{1EC254D0-5C90-4371-8B72-B47539E09155}" srcOrd="0" destOrd="0" presId="urn:microsoft.com/office/officeart/2005/8/layout/vList5"/>
    <dgm:cxn modelId="{BED687BE-3F63-4672-9833-2D341ED94FF0}" type="presOf" srcId="{E7ACC7C4-8B0F-451C-94D4-9E8AC82F11F8}" destId="{61EE2560-42C8-402F-A96D-639AC8EC04CB}" srcOrd="0" destOrd="0" presId="urn:microsoft.com/office/officeart/2005/8/layout/vList5"/>
    <dgm:cxn modelId="{401CA1C6-F0FB-4221-8733-96289D1FE660}" srcId="{E7ACC7C4-8B0F-451C-94D4-9E8AC82F11F8}" destId="{8EDB7C25-7288-4A2D-9561-B2ED4C9BF8C3}" srcOrd="0" destOrd="0" parTransId="{86F35F9C-F1C7-44FA-9178-288C3D19F693}" sibTransId="{29C9E307-B67F-4298-BA21-B837E20BE422}"/>
    <dgm:cxn modelId="{23A288E9-9B5E-43A3-A739-2A78E80D39B8}" srcId="{E7ACC7C4-8B0F-451C-94D4-9E8AC82F11F8}" destId="{A5CC51D7-04C7-4F2A-A938-A59E5A2E6DE0}" srcOrd="1" destOrd="0" parTransId="{6A4368CB-C84B-4E4D-A73B-473B0099191A}" sibTransId="{A51374A7-59AC-458E-B91C-9B6051292699}"/>
    <dgm:cxn modelId="{810B4DEC-89B9-4A66-9F1F-C35AD37F792B}" type="presOf" srcId="{7BA60226-D292-4F90-A315-985199A1F645}" destId="{E9A2EBDB-47B5-412D-980C-F74F889C1EF2}" srcOrd="0" destOrd="0" presId="urn:microsoft.com/office/officeart/2005/8/layout/vList5"/>
    <dgm:cxn modelId="{EF58A9E1-A9C5-4BA1-B9DE-6C880CBD6F9C}" type="presParOf" srcId="{61EE2560-42C8-402F-A96D-639AC8EC04CB}" destId="{C1E2549E-2FB7-45DB-BA5D-20B21C0EA222}" srcOrd="0" destOrd="0" presId="urn:microsoft.com/office/officeart/2005/8/layout/vList5"/>
    <dgm:cxn modelId="{1DA32494-FA57-433B-93A8-60EE793C7E5B}" type="presParOf" srcId="{C1E2549E-2FB7-45DB-BA5D-20B21C0EA222}" destId="{76086F30-14C3-49FC-994E-ED8E556C979B}" srcOrd="0" destOrd="0" presId="urn:microsoft.com/office/officeart/2005/8/layout/vList5"/>
    <dgm:cxn modelId="{460AE228-7556-4965-B3DA-D78BA03CC609}" type="presParOf" srcId="{C1E2549E-2FB7-45DB-BA5D-20B21C0EA222}" destId="{E9A2EBDB-47B5-412D-980C-F74F889C1EF2}" srcOrd="1" destOrd="0" presId="urn:microsoft.com/office/officeart/2005/8/layout/vList5"/>
    <dgm:cxn modelId="{92DADFE0-0B61-4C26-8E37-B350C26FAFEA}" type="presParOf" srcId="{61EE2560-42C8-402F-A96D-639AC8EC04CB}" destId="{5E7072C9-7DBC-429A-A161-36B3767DA969}" srcOrd="1" destOrd="0" presId="urn:microsoft.com/office/officeart/2005/8/layout/vList5"/>
    <dgm:cxn modelId="{FE9096EA-71A6-462A-9889-B87D4A6199AE}" type="presParOf" srcId="{61EE2560-42C8-402F-A96D-639AC8EC04CB}" destId="{654FFB9D-65C2-4AA6-A4AC-B4EE9A6E061A}" srcOrd="2" destOrd="0" presId="urn:microsoft.com/office/officeart/2005/8/layout/vList5"/>
    <dgm:cxn modelId="{94B24CF6-ACCC-445F-8804-3EF500CA04EE}" type="presParOf" srcId="{654FFB9D-65C2-4AA6-A4AC-B4EE9A6E061A}" destId="{CE3D33B5-0811-4C26-9294-E62EA7A63106}" srcOrd="0" destOrd="0" presId="urn:microsoft.com/office/officeart/2005/8/layout/vList5"/>
    <dgm:cxn modelId="{6ABCA74F-AFC7-49D7-9289-C418B5518CA5}" type="presParOf" srcId="{654FFB9D-65C2-4AA6-A4AC-B4EE9A6E061A}" destId="{1EC254D0-5C90-4371-8B72-B47539E0915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12F177-E747-4204-87B9-9E514B08B42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5E777E-DA82-4272-88A1-7D00C78F0728}">
      <dgm:prSet/>
      <dgm:spPr/>
      <dgm:t>
        <a:bodyPr/>
        <a:lstStyle/>
        <a:p>
          <a:r>
            <a:rPr lang="fr-CA"/>
            <a:t>Problématiques en concomitance et montée des TSM;</a:t>
          </a:r>
          <a:endParaRPr lang="en-US"/>
        </a:p>
      </dgm:t>
    </dgm:pt>
    <dgm:pt modelId="{A5FC6190-ACB5-4C97-9B9E-F21C65241C3E}" type="parTrans" cxnId="{740E046B-BDF2-4491-AC7D-6C0A0FA57011}">
      <dgm:prSet/>
      <dgm:spPr/>
      <dgm:t>
        <a:bodyPr/>
        <a:lstStyle/>
        <a:p>
          <a:endParaRPr lang="en-US"/>
        </a:p>
      </dgm:t>
    </dgm:pt>
    <dgm:pt modelId="{1A3AFDBF-4D11-4ADB-A99B-FFF311D69196}" type="sibTrans" cxnId="{740E046B-BDF2-4491-AC7D-6C0A0FA57011}">
      <dgm:prSet/>
      <dgm:spPr/>
      <dgm:t>
        <a:bodyPr/>
        <a:lstStyle/>
        <a:p>
          <a:endParaRPr lang="en-US"/>
        </a:p>
      </dgm:t>
    </dgm:pt>
    <dgm:pt modelId="{33AC91B5-8BE5-4ECF-9597-66DBDE665AF4}">
      <dgm:prSet/>
      <dgm:spPr/>
      <dgm:t>
        <a:bodyPr/>
        <a:lstStyle/>
        <a:p>
          <a:r>
            <a:rPr lang="fr-CA"/>
            <a:t>Pénurie de main-d’œuvre;</a:t>
          </a:r>
          <a:endParaRPr lang="en-US"/>
        </a:p>
      </dgm:t>
    </dgm:pt>
    <dgm:pt modelId="{DA6F1314-2C39-4C8C-BEAA-53D228AD224E}" type="parTrans" cxnId="{A04934CF-B3E1-44BC-A943-2B42FC7C986F}">
      <dgm:prSet/>
      <dgm:spPr/>
      <dgm:t>
        <a:bodyPr/>
        <a:lstStyle/>
        <a:p>
          <a:endParaRPr lang="en-US"/>
        </a:p>
      </dgm:t>
    </dgm:pt>
    <dgm:pt modelId="{65F52CDD-69D0-417A-98FA-5B36169004CA}" type="sibTrans" cxnId="{A04934CF-B3E1-44BC-A943-2B42FC7C986F}">
      <dgm:prSet/>
      <dgm:spPr/>
      <dgm:t>
        <a:bodyPr/>
        <a:lstStyle/>
        <a:p>
          <a:endParaRPr lang="en-US"/>
        </a:p>
      </dgm:t>
    </dgm:pt>
    <dgm:pt modelId="{92E34AE3-277A-4BE1-BB03-06DC752D1628}">
      <dgm:prSet/>
      <dgm:spPr/>
      <dgm:t>
        <a:bodyPr/>
        <a:lstStyle/>
        <a:p>
          <a:r>
            <a:rPr lang="fr-CA" dirty="0"/>
            <a:t>Lien de confiance se brise facilement si messages contradictoires;</a:t>
          </a:r>
          <a:endParaRPr lang="en-US" dirty="0"/>
        </a:p>
      </dgm:t>
    </dgm:pt>
    <dgm:pt modelId="{34C74695-7342-47ED-B80B-DF689729ABE8}" type="parTrans" cxnId="{F912C30D-213E-497F-AAE3-FC63716EB5B2}">
      <dgm:prSet/>
      <dgm:spPr/>
      <dgm:t>
        <a:bodyPr/>
        <a:lstStyle/>
        <a:p>
          <a:endParaRPr lang="en-US"/>
        </a:p>
      </dgm:t>
    </dgm:pt>
    <dgm:pt modelId="{F36C55DC-1C0B-41E8-A7CF-85ACF52CECE7}" type="sibTrans" cxnId="{F912C30D-213E-497F-AAE3-FC63716EB5B2}">
      <dgm:prSet/>
      <dgm:spPr/>
      <dgm:t>
        <a:bodyPr/>
        <a:lstStyle/>
        <a:p>
          <a:endParaRPr lang="en-US"/>
        </a:p>
      </dgm:t>
    </dgm:pt>
    <dgm:pt modelId="{878AE577-BFFF-47DD-B522-05823EACB26F}">
      <dgm:prSet/>
      <dgm:spPr/>
      <dgm:t>
        <a:bodyPr/>
        <a:lstStyle/>
        <a:p>
          <a:r>
            <a:rPr lang="fr-CA" dirty="0"/>
            <a:t>CIP = nouvelle norme de pratiques de travail</a:t>
          </a:r>
          <a:endParaRPr lang="en-US" dirty="0"/>
        </a:p>
      </dgm:t>
    </dgm:pt>
    <dgm:pt modelId="{BB52580F-2B47-4ED8-9AB5-173BB46B9838}" type="parTrans" cxnId="{A733A20F-4FB7-4F32-B665-7223F133F1D1}">
      <dgm:prSet/>
      <dgm:spPr/>
      <dgm:t>
        <a:bodyPr/>
        <a:lstStyle/>
        <a:p>
          <a:endParaRPr lang="en-US"/>
        </a:p>
      </dgm:t>
    </dgm:pt>
    <dgm:pt modelId="{C9199AF7-A23B-45CD-B0BA-68596C79A664}" type="sibTrans" cxnId="{A733A20F-4FB7-4F32-B665-7223F133F1D1}">
      <dgm:prSet/>
      <dgm:spPr/>
      <dgm:t>
        <a:bodyPr/>
        <a:lstStyle/>
        <a:p>
          <a:endParaRPr lang="en-US"/>
        </a:p>
      </dgm:t>
    </dgm:pt>
    <dgm:pt modelId="{96754D74-6A42-4221-95EE-873613FCFA6B}">
      <dgm:prSet/>
      <dgm:spPr/>
      <dgm:t>
        <a:bodyPr/>
        <a:lstStyle/>
        <a:p>
          <a:r>
            <a:rPr lang="fr-CA"/>
            <a:t>Interdisciplinarité: La juxtaposition de plusieurs disciplines qui doivent travailler ensemble vers un même but en entretenant des liens professionnels de collaboration</a:t>
          </a:r>
          <a:endParaRPr lang="en-US"/>
        </a:p>
      </dgm:t>
    </dgm:pt>
    <dgm:pt modelId="{697B4662-484B-449E-88AD-0FE2E566E44D}" type="parTrans" cxnId="{0B7FF4D8-2306-4A52-A072-E40126BF4642}">
      <dgm:prSet/>
      <dgm:spPr/>
      <dgm:t>
        <a:bodyPr/>
        <a:lstStyle/>
        <a:p>
          <a:endParaRPr lang="en-US"/>
        </a:p>
      </dgm:t>
    </dgm:pt>
    <dgm:pt modelId="{F015F670-B206-4F32-A6B0-5AAE78CC33A9}" type="sibTrans" cxnId="{0B7FF4D8-2306-4A52-A072-E40126BF4642}">
      <dgm:prSet/>
      <dgm:spPr/>
      <dgm:t>
        <a:bodyPr/>
        <a:lstStyle/>
        <a:p>
          <a:endParaRPr lang="en-US"/>
        </a:p>
      </dgm:t>
    </dgm:pt>
    <dgm:pt modelId="{6605775C-4DED-4A1A-A30A-E8526D409CA8}">
      <dgm:prSet/>
      <dgm:spPr/>
      <dgm:t>
        <a:bodyPr/>
        <a:lstStyle/>
        <a:p>
          <a:r>
            <a:rPr lang="fr-CA"/>
            <a:t>Ouverture de soi et mettre son égo de côté </a:t>
          </a:r>
          <a:r>
            <a:rPr lang="fr-CA">
              <a:sym typeface="Wingdings" panose="05000000000000000000" pitchFamily="2" charset="2"/>
            </a:rPr>
            <a:t></a:t>
          </a:r>
          <a:r>
            <a:rPr lang="fr-CA"/>
            <a:t> On s’engage dans la collaboration interprofessionnelle en contribuant pleinement</a:t>
          </a:r>
          <a:endParaRPr lang="en-US"/>
        </a:p>
      </dgm:t>
    </dgm:pt>
    <dgm:pt modelId="{56AF19EF-9889-414E-BB58-DBC1774EDB22}" type="parTrans" cxnId="{826D2491-21CA-452F-B3F6-50D886106F9C}">
      <dgm:prSet/>
      <dgm:spPr/>
      <dgm:t>
        <a:bodyPr/>
        <a:lstStyle/>
        <a:p>
          <a:endParaRPr lang="en-US"/>
        </a:p>
      </dgm:t>
    </dgm:pt>
    <dgm:pt modelId="{FE15AA0F-5E79-4796-842F-0F2F3FEFD4DD}" type="sibTrans" cxnId="{826D2491-21CA-452F-B3F6-50D886106F9C}">
      <dgm:prSet/>
      <dgm:spPr/>
      <dgm:t>
        <a:bodyPr/>
        <a:lstStyle/>
        <a:p>
          <a:endParaRPr lang="en-US"/>
        </a:p>
      </dgm:t>
    </dgm:pt>
    <dgm:pt modelId="{4104487B-EF10-4FF4-9005-3DE04EEE212A}" type="pres">
      <dgm:prSet presAssocID="{A112F177-E747-4204-87B9-9E514B08B42F}" presName="diagram" presStyleCnt="0">
        <dgm:presLayoutVars>
          <dgm:dir/>
          <dgm:resizeHandles val="exact"/>
        </dgm:presLayoutVars>
      </dgm:prSet>
      <dgm:spPr/>
    </dgm:pt>
    <dgm:pt modelId="{9E296EC0-6DD5-482A-893F-31E8B81ECAB2}" type="pres">
      <dgm:prSet presAssocID="{195E777E-DA82-4272-88A1-7D00C78F0728}" presName="node" presStyleLbl="node1" presStyleIdx="0" presStyleCnt="6">
        <dgm:presLayoutVars>
          <dgm:bulletEnabled val="1"/>
        </dgm:presLayoutVars>
      </dgm:prSet>
      <dgm:spPr/>
    </dgm:pt>
    <dgm:pt modelId="{A5F7D25F-BC43-4AC6-BB48-FAFEC280755A}" type="pres">
      <dgm:prSet presAssocID="{1A3AFDBF-4D11-4ADB-A99B-FFF311D69196}" presName="sibTrans" presStyleCnt="0"/>
      <dgm:spPr/>
    </dgm:pt>
    <dgm:pt modelId="{571935D0-DC60-4058-A3FB-CA039277CA3E}" type="pres">
      <dgm:prSet presAssocID="{33AC91B5-8BE5-4ECF-9597-66DBDE665AF4}" presName="node" presStyleLbl="node1" presStyleIdx="1" presStyleCnt="6">
        <dgm:presLayoutVars>
          <dgm:bulletEnabled val="1"/>
        </dgm:presLayoutVars>
      </dgm:prSet>
      <dgm:spPr/>
    </dgm:pt>
    <dgm:pt modelId="{D6E6B073-7287-4ABE-A28D-8DCB14205D51}" type="pres">
      <dgm:prSet presAssocID="{65F52CDD-69D0-417A-98FA-5B36169004CA}" presName="sibTrans" presStyleCnt="0"/>
      <dgm:spPr/>
    </dgm:pt>
    <dgm:pt modelId="{4CF66251-D103-4A64-966A-325252E70533}" type="pres">
      <dgm:prSet presAssocID="{92E34AE3-277A-4BE1-BB03-06DC752D1628}" presName="node" presStyleLbl="node1" presStyleIdx="2" presStyleCnt="6">
        <dgm:presLayoutVars>
          <dgm:bulletEnabled val="1"/>
        </dgm:presLayoutVars>
      </dgm:prSet>
      <dgm:spPr/>
    </dgm:pt>
    <dgm:pt modelId="{F6DB8014-306F-4963-A716-A5FDD9908756}" type="pres">
      <dgm:prSet presAssocID="{F36C55DC-1C0B-41E8-A7CF-85ACF52CECE7}" presName="sibTrans" presStyleCnt="0"/>
      <dgm:spPr/>
    </dgm:pt>
    <dgm:pt modelId="{57344251-E28B-4132-A1FF-B26B9A90029E}" type="pres">
      <dgm:prSet presAssocID="{878AE577-BFFF-47DD-B522-05823EACB26F}" presName="node" presStyleLbl="node1" presStyleIdx="3" presStyleCnt="6">
        <dgm:presLayoutVars>
          <dgm:bulletEnabled val="1"/>
        </dgm:presLayoutVars>
      </dgm:prSet>
      <dgm:spPr/>
    </dgm:pt>
    <dgm:pt modelId="{DB8BD8B3-A040-4F9E-859A-11AE10314982}" type="pres">
      <dgm:prSet presAssocID="{C9199AF7-A23B-45CD-B0BA-68596C79A664}" presName="sibTrans" presStyleCnt="0"/>
      <dgm:spPr/>
    </dgm:pt>
    <dgm:pt modelId="{59B5797B-55BC-48AB-8465-98D1B8B1FC33}" type="pres">
      <dgm:prSet presAssocID="{96754D74-6A42-4221-95EE-873613FCFA6B}" presName="node" presStyleLbl="node1" presStyleIdx="4" presStyleCnt="6">
        <dgm:presLayoutVars>
          <dgm:bulletEnabled val="1"/>
        </dgm:presLayoutVars>
      </dgm:prSet>
      <dgm:spPr/>
    </dgm:pt>
    <dgm:pt modelId="{8F08BC90-1D13-4E1B-83D7-3481B8DAA71B}" type="pres">
      <dgm:prSet presAssocID="{F015F670-B206-4F32-A6B0-5AAE78CC33A9}" presName="sibTrans" presStyleCnt="0"/>
      <dgm:spPr/>
    </dgm:pt>
    <dgm:pt modelId="{A287982F-E6C9-47BE-8CBA-5C594239FF75}" type="pres">
      <dgm:prSet presAssocID="{6605775C-4DED-4A1A-A30A-E8526D409CA8}" presName="node" presStyleLbl="node1" presStyleIdx="5" presStyleCnt="6">
        <dgm:presLayoutVars>
          <dgm:bulletEnabled val="1"/>
        </dgm:presLayoutVars>
      </dgm:prSet>
      <dgm:spPr/>
    </dgm:pt>
  </dgm:ptLst>
  <dgm:cxnLst>
    <dgm:cxn modelId="{F912C30D-213E-497F-AAE3-FC63716EB5B2}" srcId="{A112F177-E747-4204-87B9-9E514B08B42F}" destId="{92E34AE3-277A-4BE1-BB03-06DC752D1628}" srcOrd="2" destOrd="0" parTransId="{34C74695-7342-47ED-B80B-DF689729ABE8}" sibTransId="{F36C55DC-1C0B-41E8-A7CF-85ACF52CECE7}"/>
    <dgm:cxn modelId="{A733A20F-4FB7-4F32-B665-7223F133F1D1}" srcId="{A112F177-E747-4204-87B9-9E514B08B42F}" destId="{878AE577-BFFF-47DD-B522-05823EACB26F}" srcOrd="3" destOrd="0" parTransId="{BB52580F-2B47-4ED8-9AB5-173BB46B9838}" sibTransId="{C9199AF7-A23B-45CD-B0BA-68596C79A664}"/>
    <dgm:cxn modelId="{89118F24-535C-420E-9980-1E33D8A6B8BB}" type="presOf" srcId="{96754D74-6A42-4221-95EE-873613FCFA6B}" destId="{59B5797B-55BC-48AB-8465-98D1B8B1FC33}" srcOrd="0" destOrd="0" presId="urn:microsoft.com/office/officeart/2005/8/layout/default"/>
    <dgm:cxn modelId="{740E046B-BDF2-4491-AC7D-6C0A0FA57011}" srcId="{A112F177-E747-4204-87B9-9E514B08B42F}" destId="{195E777E-DA82-4272-88A1-7D00C78F0728}" srcOrd="0" destOrd="0" parTransId="{A5FC6190-ACB5-4C97-9B9E-F21C65241C3E}" sibTransId="{1A3AFDBF-4D11-4ADB-A99B-FFF311D69196}"/>
    <dgm:cxn modelId="{D69E8653-1E4D-4E06-A664-6BBB7C8F9C9F}" type="presOf" srcId="{92E34AE3-277A-4BE1-BB03-06DC752D1628}" destId="{4CF66251-D103-4A64-966A-325252E70533}" srcOrd="0" destOrd="0" presId="urn:microsoft.com/office/officeart/2005/8/layout/default"/>
    <dgm:cxn modelId="{0BF19088-16F3-495C-8CBC-6F2B847A4A1F}" type="presOf" srcId="{A112F177-E747-4204-87B9-9E514B08B42F}" destId="{4104487B-EF10-4FF4-9005-3DE04EEE212A}" srcOrd="0" destOrd="0" presId="urn:microsoft.com/office/officeart/2005/8/layout/default"/>
    <dgm:cxn modelId="{36808B8B-EFDA-4E54-A63F-ECF914676D48}" type="presOf" srcId="{33AC91B5-8BE5-4ECF-9597-66DBDE665AF4}" destId="{571935D0-DC60-4058-A3FB-CA039277CA3E}" srcOrd="0" destOrd="0" presId="urn:microsoft.com/office/officeart/2005/8/layout/default"/>
    <dgm:cxn modelId="{826D2491-21CA-452F-B3F6-50D886106F9C}" srcId="{A112F177-E747-4204-87B9-9E514B08B42F}" destId="{6605775C-4DED-4A1A-A30A-E8526D409CA8}" srcOrd="5" destOrd="0" parTransId="{56AF19EF-9889-414E-BB58-DBC1774EDB22}" sibTransId="{FE15AA0F-5E79-4796-842F-0F2F3FEFD4DD}"/>
    <dgm:cxn modelId="{DA4AEC97-DA84-4A5E-83F8-BDB0C9F07EE9}" type="presOf" srcId="{195E777E-DA82-4272-88A1-7D00C78F0728}" destId="{9E296EC0-6DD5-482A-893F-31E8B81ECAB2}" srcOrd="0" destOrd="0" presId="urn:microsoft.com/office/officeart/2005/8/layout/default"/>
    <dgm:cxn modelId="{476BBEC1-FE61-49D4-ABFA-ECC90401BA58}" type="presOf" srcId="{878AE577-BFFF-47DD-B522-05823EACB26F}" destId="{57344251-E28B-4132-A1FF-B26B9A90029E}" srcOrd="0" destOrd="0" presId="urn:microsoft.com/office/officeart/2005/8/layout/default"/>
    <dgm:cxn modelId="{5F0485CD-F9B2-4F9E-9389-1F53B1940B3B}" type="presOf" srcId="{6605775C-4DED-4A1A-A30A-E8526D409CA8}" destId="{A287982F-E6C9-47BE-8CBA-5C594239FF75}" srcOrd="0" destOrd="0" presId="urn:microsoft.com/office/officeart/2005/8/layout/default"/>
    <dgm:cxn modelId="{A04934CF-B3E1-44BC-A943-2B42FC7C986F}" srcId="{A112F177-E747-4204-87B9-9E514B08B42F}" destId="{33AC91B5-8BE5-4ECF-9597-66DBDE665AF4}" srcOrd="1" destOrd="0" parTransId="{DA6F1314-2C39-4C8C-BEAA-53D228AD224E}" sibTransId="{65F52CDD-69D0-417A-98FA-5B36169004CA}"/>
    <dgm:cxn modelId="{0B7FF4D8-2306-4A52-A072-E40126BF4642}" srcId="{A112F177-E747-4204-87B9-9E514B08B42F}" destId="{96754D74-6A42-4221-95EE-873613FCFA6B}" srcOrd="4" destOrd="0" parTransId="{697B4662-484B-449E-88AD-0FE2E566E44D}" sibTransId="{F015F670-B206-4F32-A6B0-5AAE78CC33A9}"/>
    <dgm:cxn modelId="{9518E7B1-EFDD-4C64-BB09-1FB116A54D98}" type="presParOf" srcId="{4104487B-EF10-4FF4-9005-3DE04EEE212A}" destId="{9E296EC0-6DD5-482A-893F-31E8B81ECAB2}" srcOrd="0" destOrd="0" presId="urn:microsoft.com/office/officeart/2005/8/layout/default"/>
    <dgm:cxn modelId="{A236D0BF-1C5F-4B9A-90A8-F5997CB670EA}" type="presParOf" srcId="{4104487B-EF10-4FF4-9005-3DE04EEE212A}" destId="{A5F7D25F-BC43-4AC6-BB48-FAFEC280755A}" srcOrd="1" destOrd="0" presId="urn:microsoft.com/office/officeart/2005/8/layout/default"/>
    <dgm:cxn modelId="{9C7F33DA-4033-4E12-91DB-F2224FC91C4C}" type="presParOf" srcId="{4104487B-EF10-4FF4-9005-3DE04EEE212A}" destId="{571935D0-DC60-4058-A3FB-CA039277CA3E}" srcOrd="2" destOrd="0" presId="urn:microsoft.com/office/officeart/2005/8/layout/default"/>
    <dgm:cxn modelId="{B9AFC557-4437-4252-AB7C-69116405B242}" type="presParOf" srcId="{4104487B-EF10-4FF4-9005-3DE04EEE212A}" destId="{D6E6B073-7287-4ABE-A28D-8DCB14205D51}" srcOrd="3" destOrd="0" presId="urn:microsoft.com/office/officeart/2005/8/layout/default"/>
    <dgm:cxn modelId="{F7B74DCA-C134-4743-BB7A-7289B5E576D0}" type="presParOf" srcId="{4104487B-EF10-4FF4-9005-3DE04EEE212A}" destId="{4CF66251-D103-4A64-966A-325252E70533}" srcOrd="4" destOrd="0" presId="urn:microsoft.com/office/officeart/2005/8/layout/default"/>
    <dgm:cxn modelId="{40FC865A-6671-4685-BDC7-842BA08F0D09}" type="presParOf" srcId="{4104487B-EF10-4FF4-9005-3DE04EEE212A}" destId="{F6DB8014-306F-4963-A716-A5FDD9908756}" srcOrd="5" destOrd="0" presId="urn:microsoft.com/office/officeart/2005/8/layout/default"/>
    <dgm:cxn modelId="{C3302369-8D7A-424C-BE7A-3D4F2AE9442D}" type="presParOf" srcId="{4104487B-EF10-4FF4-9005-3DE04EEE212A}" destId="{57344251-E28B-4132-A1FF-B26B9A90029E}" srcOrd="6" destOrd="0" presId="urn:microsoft.com/office/officeart/2005/8/layout/default"/>
    <dgm:cxn modelId="{923F173F-6EBF-4825-B60A-79641BE9EC24}" type="presParOf" srcId="{4104487B-EF10-4FF4-9005-3DE04EEE212A}" destId="{DB8BD8B3-A040-4F9E-859A-11AE10314982}" srcOrd="7" destOrd="0" presId="urn:microsoft.com/office/officeart/2005/8/layout/default"/>
    <dgm:cxn modelId="{CC3F5F3F-8E70-4C45-A8DC-9DEC96149D65}" type="presParOf" srcId="{4104487B-EF10-4FF4-9005-3DE04EEE212A}" destId="{59B5797B-55BC-48AB-8465-98D1B8B1FC33}" srcOrd="8" destOrd="0" presId="urn:microsoft.com/office/officeart/2005/8/layout/default"/>
    <dgm:cxn modelId="{80FF5214-E29C-4F4D-B39F-8AAB1A40DA34}" type="presParOf" srcId="{4104487B-EF10-4FF4-9005-3DE04EEE212A}" destId="{8F08BC90-1D13-4E1B-83D7-3481B8DAA71B}" srcOrd="9" destOrd="0" presId="urn:microsoft.com/office/officeart/2005/8/layout/default"/>
    <dgm:cxn modelId="{168FFD29-3917-4508-91B7-681E72E0F782}" type="presParOf" srcId="{4104487B-EF10-4FF4-9005-3DE04EEE212A}" destId="{A287982F-E6C9-47BE-8CBA-5C594239FF7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D26A68-AD7B-4200-A850-5E9C525D613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885F635-069A-4CFB-BCC1-4D8197A3D11C}">
      <dgm:prSet/>
      <dgm:spPr/>
      <dgm:t>
        <a:bodyPr/>
        <a:lstStyle/>
        <a:p>
          <a:r>
            <a:rPr lang="fr-CA" dirty="0"/>
            <a:t>Le travailleur social</a:t>
          </a:r>
          <a:endParaRPr lang="en-US" dirty="0"/>
        </a:p>
      </dgm:t>
    </dgm:pt>
    <dgm:pt modelId="{482BCB90-6852-45F2-91D5-A85C63C406EF}" type="parTrans" cxnId="{AFA1DCE5-EA79-433B-88A1-C8F8E28D102E}">
      <dgm:prSet/>
      <dgm:spPr/>
      <dgm:t>
        <a:bodyPr/>
        <a:lstStyle/>
        <a:p>
          <a:endParaRPr lang="en-US"/>
        </a:p>
      </dgm:t>
    </dgm:pt>
    <dgm:pt modelId="{1C19F18D-455C-4E30-A862-8574CFFFF188}" type="sibTrans" cxnId="{AFA1DCE5-EA79-433B-88A1-C8F8E28D102E}">
      <dgm:prSet/>
      <dgm:spPr/>
      <dgm:t>
        <a:bodyPr/>
        <a:lstStyle/>
        <a:p>
          <a:endParaRPr lang="en-US"/>
        </a:p>
      </dgm:t>
    </dgm:pt>
    <dgm:pt modelId="{7EA8C357-5142-4A3A-99E3-DD496CC8F1B2}">
      <dgm:prSet/>
      <dgm:spPr/>
      <dgm:t>
        <a:bodyPr/>
        <a:lstStyle/>
        <a:p>
          <a:r>
            <a:rPr lang="fr-CA"/>
            <a:t>L’éducateur spécialisé</a:t>
          </a:r>
          <a:endParaRPr lang="en-US"/>
        </a:p>
      </dgm:t>
    </dgm:pt>
    <dgm:pt modelId="{DA7DD33E-E127-4B86-90C0-9CEEC84E4373}" type="parTrans" cxnId="{76029C53-968B-4BC7-8CD1-A5B2D1D44BBC}">
      <dgm:prSet/>
      <dgm:spPr/>
      <dgm:t>
        <a:bodyPr/>
        <a:lstStyle/>
        <a:p>
          <a:endParaRPr lang="en-US"/>
        </a:p>
      </dgm:t>
    </dgm:pt>
    <dgm:pt modelId="{8A51AAA4-1265-4D14-AF1E-01A35887D960}" type="sibTrans" cxnId="{76029C53-968B-4BC7-8CD1-A5B2D1D44BBC}">
      <dgm:prSet/>
      <dgm:spPr/>
      <dgm:t>
        <a:bodyPr/>
        <a:lstStyle/>
        <a:p>
          <a:endParaRPr lang="en-US"/>
        </a:p>
      </dgm:t>
    </dgm:pt>
    <dgm:pt modelId="{305FBD4E-4F6C-48B9-BF30-4E1EE555A952}">
      <dgm:prSet/>
      <dgm:spPr/>
      <dgm:t>
        <a:bodyPr/>
        <a:lstStyle/>
        <a:p>
          <a:r>
            <a:rPr lang="fr-CA"/>
            <a:t>L’intervenant en délinquance</a:t>
          </a:r>
          <a:endParaRPr lang="en-US"/>
        </a:p>
      </dgm:t>
    </dgm:pt>
    <dgm:pt modelId="{73246ED5-D613-4392-9988-3ACD19E125EA}" type="parTrans" cxnId="{80A58FB0-BBEB-4632-A727-AFFA3339FCED}">
      <dgm:prSet/>
      <dgm:spPr/>
      <dgm:t>
        <a:bodyPr/>
        <a:lstStyle/>
        <a:p>
          <a:endParaRPr lang="en-US"/>
        </a:p>
      </dgm:t>
    </dgm:pt>
    <dgm:pt modelId="{B79E4783-48A9-4399-87EE-000BF6BF1D55}" type="sibTrans" cxnId="{80A58FB0-BBEB-4632-A727-AFFA3339FCED}">
      <dgm:prSet/>
      <dgm:spPr/>
      <dgm:t>
        <a:bodyPr/>
        <a:lstStyle/>
        <a:p>
          <a:endParaRPr lang="en-US"/>
        </a:p>
      </dgm:t>
    </dgm:pt>
    <dgm:pt modelId="{2FBEF106-A206-44D6-A98F-8BE643DF33C5}" type="pres">
      <dgm:prSet presAssocID="{E4D26A68-AD7B-4200-A850-5E9C525D613E}" presName="diagram" presStyleCnt="0">
        <dgm:presLayoutVars>
          <dgm:dir/>
          <dgm:resizeHandles val="exact"/>
        </dgm:presLayoutVars>
      </dgm:prSet>
      <dgm:spPr/>
    </dgm:pt>
    <dgm:pt modelId="{7E34422A-C3FA-4829-ACA9-84AA4D3AAD73}" type="pres">
      <dgm:prSet presAssocID="{A885F635-069A-4CFB-BCC1-4D8197A3D11C}" presName="node" presStyleLbl="node1" presStyleIdx="0" presStyleCnt="3">
        <dgm:presLayoutVars>
          <dgm:bulletEnabled val="1"/>
        </dgm:presLayoutVars>
      </dgm:prSet>
      <dgm:spPr/>
    </dgm:pt>
    <dgm:pt modelId="{85C180BD-F241-495C-A42C-B684A86ACEC7}" type="pres">
      <dgm:prSet presAssocID="{1C19F18D-455C-4E30-A862-8574CFFFF188}" presName="sibTrans" presStyleCnt="0"/>
      <dgm:spPr/>
    </dgm:pt>
    <dgm:pt modelId="{22F0875F-2EA2-4DF2-8730-6DEC0BE618E1}" type="pres">
      <dgm:prSet presAssocID="{7EA8C357-5142-4A3A-99E3-DD496CC8F1B2}" presName="node" presStyleLbl="node1" presStyleIdx="1" presStyleCnt="3">
        <dgm:presLayoutVars>
          <dgm:bulletEnabled val="1"/>
        </dgm:presLayoutVars>
      </dgm:prSet>
      <dgm:spPr/>
    </dgm:pt>
    <dgm:pt modelId="{55128B2D-789E-4024-95B5-46D1D70119B7}" type="pres">
      <dgm:prSet presAssocID="{8A51AAA4-1265-4D14-AF1E-01A35887D960}" presName="sibTrans" presStyleCnt="0"/>
      <dgm:spPr/>
    </dgm:pt>
    <dgm:pt modelId="{A1715D71-EB72-4FD7-8485-6284E4B75F54}" type="pres">
      <dgm:prSet presAssocID="{305FBD4E-4F6C-48B9-BF30-4E1EE555A952}" presName="node" presStyleLbl="node1" presStyleIdx="2" presStyleCnt="3">
        <dgm:presLayoutVars>
          <dgm:bulletEnabled val="1"/>
        </dgm:presLayoutVars>
      </dgm:prSet>
      <dgm:spPr/>
    </dgm:pt>
  </dgm:ptLst>
  <dgm:cxnLst>
    <dgm:cxn modelId="{360CBE6E-FB34-49AF-9490-6C28744B4AC5}" type="presOf" srcId="{7EA8C357-5142-4A3A-99E3-DD496CC8F1B2}" destId="{22F0875F-2EA2-4DF2-8730-6DEC0BE618E1}" srcOrd="0" destOrd="0" presId="urn:microsoft.com/office/officeart/2005/8/layout/default"/>
    <dgm:cxn modelId="{76029C53-968B-4BC7-8CD1-A5B2D1D44BBC}" srcId="{E4D26A68-AD7B-4200-A850-5E9C525D613E}" destId="{7EA8C357-5142-4A3A-99E3-DD496CC8F1B2}" srcOrd="1" destOrd="0" parTransId="{DA7DD33E-E127-4B86-90C0-9CEEC84E4373}" sibTransId="{8A51AAA4-1265-4D14-AF1E-01A35887D960}"/>
    <dgm:cxn modelId="{87565184-843E-4532-A3EA-E41315F1FEDD}" type="presOf" srcId="{305FBD4E-4F6C-48B9-BF30-4E1EE555A952}" destId="{A1715D71-EB72-4FD7-8485-6284E4B75F54}" srcOrd="0" destOrd="0" presId="urn:microsoft.com/office/officeart/2005/8/layout/default"/>
    <dgm:cxn modelId="{80A58FB0-BBEB-4632-A727-AFFA3339FCED}" srcId="{E4D26A68-AD7B-4200-A850-5E9C525D613E}" destId="{305FBD4E-4F6C-48B9-BF30-4E1EE555A952}" srcOrd="2" destOrd="0" parTransId="{73246ED5-D613-4392-9988-3ACD19E125EA}" sibTransId="{B79E4783-48A9-4399-87EE-000BF6BF1D55}"/>
    <dgm:cxn modelId="{F7216ABA-31C2-457C-AEA2-04BFA9F7188A}" type="presOf" srcId="{A885F635-069A-4CFB-BCC1-4D8197A3D11C}" destId="{7E34422A-C3FA-4829-ACA9-84AA4D3AAD73}" srcOrd="0" destOrd="0" presId="urn:microsoft.com/office/officeart/2005/8/layout/default"/>
    <dgm:cxn modelId="{AF8E83DB-EB49-46D7-8F4C-E1D25C4A03F9}" type="presOf" srcId="{E4D26A68-AD7B-4200-A850-5E9C525D613E}" destId="{2FBEF106-A206-44D6-A98F-8BE643DF33C5}" srcOrd="0" destOrd="0" presId="urn:microsoft.com/office/officeart/2005/8/layout/default"/>
    <dgm:cxn modelId="{AFA1DCE5-EA79-433B-88A1-C8F8E28D102E}" srcId="{E4D26A68-AD7B-4200-A850-5E9C525D613E}" destId="{A885F635-069A-4CFB-BCC1-4D8197A3D11C}" srcOrd="0" destOrd="0" parTransId="{482BCB90-6852-45F2-91D5-A85C63C406EF}" sibTransId="{1C19F18D-455C-4E30-A862-8574CFFFF188}"/>
    <dgm:cxn modelId="{F571300E-3579-4320-A1F5-20A6F0531AF5}" type="presParOf" srcId="{2FBEF106-A206-44D6-A98F-8BE643DF33C5}" destId="{7E34422A-C3FA-4829-ACA9-84AA4D3AAD73}" srcOrd="0" destOrd="0" presId="urn:microsoft.com/office/officeart/2005/8/layout/default"/>
    <dgm:cxn modelId="{0ADFBE1C-F321-42ED-8640-2873E1657F7D}" type="presParOf" srcId="{2FBEF106-A206-44D6-A98F-8BE643DF33C5}" destId="{85C180BD-F241-495C-A42C-B684A86ACEC7}" srcOrd="1" destOrd="0" presId="urn:microsoft.com/office/officeart/2005/8/layout/default"/>
    <dgm:cxn modelId="{E0946F41-FF55-4DB8-8FB9-D47BA216CFC2}" type="presParOf" srcId="{2FBEF106-A206-44D6-A98F-8BE643DF33C5}" destId="{22F0875F-2EA2-4DF2-8730-6DEC0BE618E1}" srcOrd="2" destOrd="0" presId="urn:microsoft.com/office/officeart/2005/8/layout/default"/>
    <dgm:cxn modelId="{17F4EAFC-4FB4-47A8-80AA-12D0C74E491A}" type="presParOf" srcId="{2FBEF106-A206-44D6-A98F-8BE643DF33C5}" destId="{55128B2D-789E-4024-95B5-46D1D70119B7}" srcOrd="3" destOrd="0" presId="urn:microsoft.com/office/officeart/2005/8/layout/default"/>
    <dgm:cxn modelId="{35B32BC8-DD2F-47DC-A9B2-37E5746D0EDA}" type="presParOf" srcId="{2FBEF106-A206-44D6-A98F-8BE643DF33C5}" destId="{A1715D71-EB72-4FD7-8485-6284E4B75F5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2EBDB-47B5-412D-980C-F74F889C1EF2}">
      <dsp:nvSpPr>
        <dsp:cNvPr id="0" name=""/>
        <dsp:cNvSpPr/>
      </dsp:nvSpPr>
      <dsp:spPr>
        <a:xfrm rot="5400000">
          <a:off x="2794469" y="-649529"/>
          <a:ext cx="1707599" cy="3433665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i="0" kern="1200"/>
            <a:t>Dans une école: parents, jeune de 14 ans et </a:t>
          </a:r>
          <a:r>
            <a:rPr lang="en-US" sz="1700" b="0" i="0" kern="1200">
              <a:latin typeface="Century Gothic" panose="020B0502020202020204"/>
            </a:rPr>
            <a:t>+,</a:t>
          </a:r>
          <a:r>
            <a:rPr lang="en-US" sz="1700" b="0" i="0" kern="1200"/>
            <a:t> directeur, orthopédagogue, orthophoniste, éducateurs spécialisé, enseignant, éducatrice du service de garde....</a:t>
          </a:r>
          <a:endParaRPr lang="en-US" sz="1700" kern="1200"/>
        </a:p>
      </dsp:txBody>
      <dsp:txXfrm rot="-5400000">
        <a:off x="1931436" y="296862"/>
        <a:ext cx="3350307" cy="1540883"/>
      </dsp:txXfrm>
    </dsp:sp>
    <dsp:sp modelId="{76086F30-14C3-49FC-994E-ED8E556C979B}">
      <dsp:nvSpPr>
        <dsp:cNvPr id="0" name=""/>
        <dsp:cNvSpPr/>
      </dsp:nvSpPr>
      <dsp:spPr>
        <a:xfrm>
          <a:off x="0" y="53"/>
          <a:ext cx="1931436" cy="21344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dirty="0" err="1">
              <a:latin typeface="+mn-lt"/>
            </a:rPr>
            <a:t>Multi</a:t>
          </a:r>
          <a:r>
            <a:rPr lang="en-US" sz="1700" b="0" i="0" kern="1200" dirty="0" err="1">
              <a:latin typeface="+mn-lt"/>
            </a:rPr>
            <a:t>disciplinaire</a:t>
          </a:r>
          <a:r>
            <a:rPr lang="en-US" sz="1700" b="0" i="0" kern="1200" dirty="0">
              <a:latin typeface="+mn-lt"/>
            </a:rPr>
            <a:t>: </a:t>
          </a:r>
          <a:r>
            <a:rPr lang="en-US" sz="1700" b="0" i="0" kern="1200" dirty="0" err="1">
              <a:latin typeface="+mn-lt"/>
            </a:rPr>
            <a:t>intervenants</a:t>
          </a:r>
          <a:r>
            <a:rPr lang="en-US" sz="1700" b="0" i="0" kern="1200" dirty="0">
              <a:latin typeface="+mn-lt"/>
            </a:rPr>
            <a:t> d'un </a:t>
          </a:r>
          <a:r>
            <a:rPr lang="en-US" sz="1700" b="0" i="0" kern="1200" dirty="0" err="1">
              <a:latin typeface="+mn-lt"/>
            </a:rPr>
            <a:t>même</a:t>
          </a:r>
          <a:r>
            <a:rPr lang="en-US" sz="1700" b="0" i="0" kern="1200" dirty="0">
              <a:latin typeface="+mn-lt"/>
            </a:rPr>
            <a:t> milieu qui se </a:t>
          </a:r>
          <a:r>
            <a:rPr lang="en-US" sz="1700" b="0" i="0" kern="1200" dirty="0" err="1">
              <a:latin typeface="+mn-lt"/>
            </a:rPr>
            <a:t>rassemblent</a:t>
          </a:r>
          <a:r>
            <a:rPr lang="en-US" sz="1700" b="0" i="0" kern="1200" dirty="0">
              <a:latin typeface="+mn-lt"/>
            </a:rPr>
            <a:t> pour un plan </a:t>
          </a:r>
          <a:r>
            <a:rPr lang="en-US" sz="1700" b="0" i="0" kern="1200" dirty="0" err="1">
              <a:latin typeface="+mn-lt"/>
            </a:rPr>
            <a:t>d'intervention</a:t>
          </a:r>
          <a:r>
            <a:rPr lang="en-US" sz="1700" b="0" i="0" kern="1200" dirty="0"/>
            <a:t>.</a:t>
          </a:r>
          <a:endParaRPr lang="en-US" sz="1700" kern="1200" dirty="0"/>
        </a:p>
      </dsp:txBody>
      <dsp:txXfrm>
        <a:off x="94285" y="94338"/>
        <a:ext cx="1742866" cy="1945929"/>
      </dsp:txXfrm>
    </dsp:sp>
    <dsp:sp modelId="{1EC254D0-5C90-4371-8B72-B47539E09155}">
      <dsp:nvSpPr>
        <dsp:cNvPr id="0" name=""/>
        <dsp:cNvSpPr/>
      </dsp:nvSpPr>
      <dsp:spPr>
        <a:xfrm rot="5400000">
          <a:off x="2794469" y="1591695"/>
          <a:ext cx="1707599" cy="3433665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i="0" kern="1200"/>
            <a:t>Dans un CPE: parents, directeur, éducateur du groupe, éducateur spécialisé du CPE, ergothérapeute, physiothérapeut, orthophoniste de l'IRDPQ, travailleur social du CLSC</a:t>
          </a:r>
          <a:endParaRPr lang="en-US" sz="1700" kern="1200"/>
        </a:p>
      </dsp:txBody>
      <dsp:txXfrm rot="-5400000">
        <a:off x="1931436" y="2538086"/>
        <a:ext cx="3350307" cy="1540883"/>
      </dsp:txXfrm>
    </dsp:sp>
    <dsp:sp modelId="{CE3D33B5-0811-4C26-9294-E62EA7A63106}">
      <dsp:nvSpPr>
        <dsp:cNvPr id="0" name=""/>
        <dsp:cNvSpPr/>
      </dsp:nvSpPr>
      <dsp:spPr>
        <a:xfrm>
          <a:off x="0" y="2241277"/>
          <a:ext cx="1931436" cy="213449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Inter</a:t>
          </a:r>
          <a:r>
            <a:rPr lang="en-US" sz="1700" b="0" i="0" kern="1200"/>
            <a:t>disciplinaire: intervenants de divers milieux qui se rassemblent pour un plan d'intervention</a:t>
          </a:r>
          <a:endParaRPr lang="en-US" sz="1700" kern="1200" err="1"/>
        </a:p>
      </dsp:txBody>
      <dsp:txXfrm>
        <a:off x="94285" y="2335562"/>
        <a:ext cx="1742866" cy="19459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96EC0-6DD5-482A-893F-31E8B81ECAB2}">
      <dsp:nvSpPr>
        <dsp:cNvPr id="0" name=""/>
        <dsp:cNvSpPr/>
      </dsp:nvSpPr>
      <dsp:spPr>
        <a:xfrm>
          <a:off x="680" y="76551"/>
          <a:ext cx="2652652" cy="15915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/>
            <a:t>Problématiques en concomitance et montée des TSM;</a:t>
          </a:r>
          <a:endParaRPr lang="en-US" sz="1500" kern="1200"/>
        </a:p>
      </dsp:txBody>
      <dsp:txXfrm>
        <a:off x="680" y="76551"/>
        <a:ext cx="2652652" cy="1591591"/>
      </dsp:txXfrm>
    </dsp:sp>
    <dsp:sp modelId="{571935D0-DC60-4058-A3FB-CA039277CA3E}">
      <dsp:nvSpPr>
        <dsp:cNvPr id="0" name=""/>
        <dsp:cNvSpPr/>
      </dsp:nvSpPr>
      <dsp:spPr>
        <a:xfrm>
          <a:off x="2918597" y="76551"/>
          <a:ext cx="2652652" cy="15915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/>
            <a:t>Pénurie de main-d’œuvre;</a:t>
          </a:r>
          <a:endParaRPr lang="en-US" sz="1500" kern="1200"/>
        </a:p>
      </dsp:txBody>
      <dsp:txXfrm>
        <a:off x="2918597" y="76551"/>
        <a:ext cx="2652652" cy="1591591"/>
      </dsp:txXfrm>
    </dsp:sp>
    <dsp:sp modelId="{4CF66251-D103-4A64-966A-325252E70533}">
      <dsp:nvSpPr>
        <dsp:cNvPr id="0" name=""/>
        <dsp:cNvSpPr/>
      </dsp:nvSpPr>
      <dsp:spPr>
        <a:xfrm>
          <a:off x="680" y="1933408"/>
          <a:ext cx="2652652" cy="15915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 dirty="0"/>
            <a:t>Lien de confiance se brise facilement si messages contradictoires;</a:t>
          </a:r>
          <a:endParaRPr lang="en-US" sz="1500" kern="1200" dirty="0"/>
        </a:p>
      </dsp:txBody>
      <dsp:txXfrm>
        <a:off x="680" y="1933408"/>
        <a:ext cx="2652652" cy="1591591"/>
      </dsp:txXfrm>
    </dsp:sp>
    <dsp:sp modelId="{57344251-E28B-4132-A1FF-B26B9A90029E}">
      <dsp:nvSpPr>
        <dsp:cNvPr id="0" name=""/>
        <dsp:cNvSpPr/>
      </dsp:nvSpPr>
      <dsp:spPr>
        <a:xfrm>
          <a:off x="2918597" y="1933408"/>
          <a:ext cx="2652652" cy="15915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 dirty="0"/>
            <a:t>CIP = nouvelle norme de pratiques de travail</a:t>
          </a:r>
          <a:endParaRPr lang="en-US" sz="1500" kern="1200" dirty="0"/>
        </a:p>
      </dsp:txBody>
      <dsp:txXfrm>
        <a:off x="2918597" y="1933408"/>
        <a:ext cx="2652652" cy="1591591"/>
      </dsp:txXfrm>
    </dsp:sp>
    <dsp:sp modelId="{59B5797B-55BC-48AB-8465-98D1B8B1FC33}">
      <dsp:nvSpPr>
        <dsp:cNvPr id="0" name=""/>
        <dsp:cNvSpPr/>
      </dsp:nvSpPr>
      <dsp:spPr>
        <a:xfrm>
          <a:off x="680" y="3790264"/>
          <a:ext cx="2652652" cy="159159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/>
            <a:t>Interdisciplinarité: La juxtaposition de plusieurs disciplines qui doivent travailler ensemble vers un même but en entretenant des liens professionnels de collaboration</a:t>
          </a:r>
          <a:endParaRPr lang="en-US" sz="1500" kern="1200"/>
        </a:p>
      </dsp:txBody>
      <dsp:txXfrm>
        <a:off x="680" y="3790264"/>
        <a:ext cx="2652652" cy="1591591"/>
      </dsp:txXfrm>
    </dsp:sp>
    <dsp:sp modelId="{A287982F-E6C9-47BE-8CBA-5C594239FF75}">
      <dsp:nvSpPr>
        <dsp:cNvPr id="0" name=""/>
        <dsp:cNvSpPr/>
      </dsp:nvSpPr>
      <dsp:spPr>
        <a:xfrm>
          <a:off x="2918597" y="3790264"/>
          <a:ext cx="2652652" cy="15915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/>
            <a:t>Ouverture de soi et mettre son égo de côté </a:t>
          </a:r>
          <a:r>
            <a:rPr lang="fr-CA" sz="1500" kern="1200">
              <a:sym typeface="Wingdings" panose="05000000000000000000" pitchFamily="2" charset="2"/>
            </a:rPr>
            <a:t></a:t>
          </a:r>
          <a:r>
            <a:rPr lang="fr-CA" sz="1500" kern="1200"/>
            <a:t> On s’engage dans la collaboration interprofessionnelle en contribuant pleinement</a:t>
          </a:r>
          <a:endParaRPr lang="en-US" sz="1500" kern="1200"/>
        </a:p>
      </dsp:txBody>
      <dsp:txXfrm>
        <a:off x="2918597" y="3790264"/>
        <a:ext cx="2652652" cy="15915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34422A-C3FA-4829-ACA9-84AA4D3AAD73}">
      <dsp:nvSpPr>
        <dsp:cNvPr id="0" name=""/>
        <dsp:cNvSpPr/>
      </dsp:nvSpPr>
      <dsp:spPr>
        <a:xfrm>
          <a:off x="717" y="924104"/>
          <a:ext cx="2798608" cy="16791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300" kern="1200" dirty="0"/>
            <a:t>Le travailleur social</a:t>
          </a:r>
          <a:endParaRPr lang="en-US" sz="3300" kern="1200" dirty="0"/>
        </a:p>
      </dsp:txBody>
      <dsp:txXfrm>
        <a:off x="717" y="924104"/>
        <a:ext cx="2798608" cy="1679164"/>
      </dsp:txXfrm>
    </dsp:sp>
    <dsp:sp modelId="{22F0875F-2EA2-4DF2-8730-6DEC0BE618E1}">
      <dsp:nvSpPr>
        <dsp:cNvPr id="0" name=""/>
        <dsp:cNvSpPr/>
      </dsp:nvSpPr>
      <dsp:spPr>
        <a:xfrm>
          <a:off x="3079186" y="924104"/>
          <a:ext cx="2798608" cy="16791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300" kern="1200"/>
            <a:t>L’éducateur spécialisé</a:t>
          </a:r>
          <a:endParaRPr lang="en-US" sz="3300" kern="1200"/>
        </a:p>
      </dsp:txBody>
      <dsp:txXfrm>
        <a:off x="3079186" y="924104"/>
        <a:ext cx="2798608" cy="1679164"/>
      </dsp:txXfrm>
    </dsp:sp>
    <dsp:sp modelId="{A1715D71-EB72-4FD7-8485-6284E4B75F54}">
      <dsp:nvSpPr>
        <dsp:cNvPr id="0" name=""/>
        <dsp:cNvSpPr/>
      </dsp:nvSpPr>
      <dsp:spPr>
        <a:xfrm>
          <a:off x="1539951" y="2883130"/>
          <a:ext cx="2798608" cy="16791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300" kern="1200"/>
            <a:t>L’intervenant en délinquance</a:t>
          </a:r>
          <a:endParaRPr lang="en-US" sz="3300" kern="1200"/>
        </a:p>
      </dsp:txBody>
      <dsp:txXfrm>
        <a:off x="1539951" y="2883130"/>
        <a:ext cx="2798608" cy="1679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96201F-DB30-D8F8-E7D8-73997347C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0BAF07-37ED-DB59-602B-06DB5D31F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F518F7-ECFD-D250-CC36-A16287A05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7CC198-16FF-291A-30A7-0A07BA291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CD6FDB-F86D-B2BF-6410-8CB06B4F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140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D6C983-A44F-B3E0-8013-B7B901DEC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F6AEC5-F22E-DF75-0AD8-C98223476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33C402-BF5F-8BDD-A60D-B1905C30A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1AF00B-26F3-63A2-6826-148DB89F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34906D-B811-A2E1-7FC5-E0D26884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406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87B20F-5C3D-B79F-0825-837DFFDA2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E83577-4702-4FC7-30BC-59FDA5FE6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A03583-3624-4323-D6F4-705CF3870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BBE4AB-58DE-4888-F476-73FB93EB4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3D1C9D-777B-756B-3328-904F8A6E1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814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5302CF-DEC6-111E-93B0-244D11013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338284-787E-5889-6924-E4821042A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4A791A-9DC2-4BE0-5338-A2FA5DCBA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A0EAA5-985F-F3E2-EB14-0DEBC4344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AFDCAB-12B9-8BCC-3A1D-ADA5BDA1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06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5D1037-81BC-5372-E7E0-4B27B98EF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1FD0FE-CBB5-E9CB-0B31-FD96D1670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18238F-4C73-9A71-99F2-F7ACDE1E5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944909-2A0F-6B3E-D90D-0E3D7F3B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75B2C7-404A-D588-3EA7-7966D9D6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803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BF6A2-E0ED-234D-9277-52879795A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F6D32D-E517-9E87-B518-949E15D668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ADFBC9-BBFA-3C04-D1CE-C8E523AEF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96843A-4659-C037-7C1C-183E75F0F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DABC4D-FAAD-2C30-A6E8-AE3C34FFF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F7F357-87F6-BC38-DDF9-E0C2E041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32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5D4338-20B4-C9CE-0892-1829EEFB0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943DC0-756C-ABC6-0F45-DF1336E41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43B27A-46FD-DB94-F64E-881FAE008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4DBDF3-EE4E-CBFE-CBB6-6C144F2B4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D7CE255-ED08-6AD1-5E15-5418B2874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3799F1A-0091-C5CD-7A0A-A9884E5D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4E18877-4E34-C458-E822-2D3A24BE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EAEAA5-8765-C2B6-A88E-A1C0BA76A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631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2D06-3880-4094-7D7A-5596F605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2E5E12D-F710-8336-3F2C-BD5CE4A54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99CA24-F61E-ED85-C677-EC7084EB3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5BA2E0-EE30-064B-7E6B-56E97F8D1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331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A091520-B2ED-F582-E77C-FE6EC26F9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83CB45F-6BD2-47FF-CFF6-68A360518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74672B-637B-CFCB-2A1E-E198C4CDC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327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3D258E-8768-141E-DDD8-96DA22BF7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D1BB9D-5029-89B1-D23E-49948DBE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4D2C02-4A15-150E-1ABA-0A45BE0B5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E65075-E349-9F2C-D26E-45FF503E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8787D2-0ABF-A73C-856F-C6924404C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C69510-A68F-9982-1EE0-25171B4EB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289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F5DD97-7D4D-860D-C3BC-800584203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A6484D2-E471-BBBF-E139-588A3D179C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0BFF5F-D7B8-EC41-4544-48C07E86E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A84F14-8D28-AA42-9A17-4F886FF1B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C98CD8-D304-412E-B7C1-024AD7A3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FE545D-2436-40F0-8B2A-BDCED55D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091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60F137-CACA-8228-FE4D-7D1BB2AE1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4C31DD-E44D-CCEE-8C70-1578FBD37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ED1D1F-BA99-437D-B40F-101B6A4397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0B0BB-6A30-4059-B042-0A3651C88327}" type="datetimeFigureOut">
              <a:rPr lang="fr-CA" smtClean="0"/>
              <a:t>2023-09-01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46D969-E866-35DA-7573-5528B7BFE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1F9A1C-09AE-1B0F-D406-A19D554A4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142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lconta.com/2016/06/22/la-copropiedad-beneficios-no-aprovechados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ne.region-academique-bourgogne-franche-comte.fr/e-tuto-outils-moodle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2AE301-8298-47C2-81FA-781BA50D9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8DBE596-692C-4777-8933-9D5BB853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9C38783D-8606-4709-8C6F-69DE0EF816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665A2D8C-561A-4347-88E9-4D84CF7CA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7CB8EFE-31DC-44A2-A07E-FD84E8DA3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B6473FEC-46FF-4C7E-85BA-344E0365CA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8C875950-A52D-453F-A602-3E58AD414E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66426F4D-B30B-66BE-1657-6732C5E93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9175" y="1354819"/>
            <a:ext cx="5240881" cy="2411014"/>
          </a:xfrm>
        </p:spPr>
        <p:txBody>
          <a:bodyPr>
            <a:normAutofit/>
          </a:bodyPr>
          <a:lstStyle/>
          <a:p>
            <a:pPr algn="l"/>
            <a:r>
              <a:rPr lang="fr-CA" sz="5600">
                <a:solidFill>
                  <a:schemeClr val="bg1"/>
                </a:solidFill>
              </a:rPr>
              <a:t>Le travail en équipe multidisciplinaire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B2E2E0-ACE9-1288-CB1A-C92096D81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146832"/>
            <a:ext cx="3497263" cy="1012778"/>
          </a:xfrm>
        </p:spPr>
        <p:txBody>
          <a:bodyPr>
            <a:normAutofit/>
          </a:bodyPr>
          <a:lstStyle/>
          <a:p>
            <a:pPr algn="l"/>
            <a:r>
              <a:rPr lang="fr-CA">
                <a:solidFill>
                  <a:schemeClr val="bg1"/>
                </a:solidFill>
              </a:rPr>
              <a:t>La personne avant tout pp 12-14 et 209-212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B2FDAEB-34C5-8881-2035-6D1D524FF4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35024" y="1429488"/>
            <a:ext cx="4383540" cy="32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EED5A1-B440-8C28-0D4C-59890A37C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488" y="420934"/>
            <a:ext cx="4391024" cy="1323439"/>
          </a:xfrm>
        </p:spPr>
        <p:txBody>
          <a:bodyPr anchor="t">
            <a:normAutofit/>
          </a:bodyPr>
          <a:lstStyle/>
          <a:p>
            <a:r>
              <a:rPr lang="en-US" sz="2200" b="1" dirty="0">
                <a:solidFill>
                  <a:schemeClr val="bg1"/>
                </a:solidFill>
              </a:rPr>
              <a:t>Le travail </a:t>
            </a:r>
            <a:r>
              <a:rPr lang="en-US" sz="2200" b="1" dirty="0" err="1">
                <a:solidFill>
                  <a:schemeClr val="bg1"/>
                </a:solidFill>
              </a:rPr>
              <a:t>d’équipe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essentiel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en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contexte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d’interdisciplinarité</a:t>
            </a:r>
            <a:br>
              <a:rPr lang="en-US" sz="2200" b="1" dirty="0">
                <a:solidFill>
                  <a:schemeClr val="bg1"/>
                </a:solidFill>
              </a:rPr>
            </a:br>
            <a:br>
              <a:rPr lang="en-US" sz="2200" b="1" dirty="0">
                <a:solidFill>
                  <a:schemeClr val="bg1"/>
                </a:solidFill>
              </a:rPr>
            </a:b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3F3A717-AD4C-AA55-CEA2-1BDA30FAC9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16" r="10182" b="-1"/>
          <a:stretch/>
        </p:blipFill>
        <p:spPr>
          <a:xfrm>
            <a:off x="6096000" y="841375"/>
            <a:ext cx="5260975" cy="4645025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23705FF7-CAB4-430F-A07B-AF2245F17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4138312"/>
            <a:ext cx="5260975" cy="1410656"/>
            <a:chOff x="6096000" y="4138312"/>
            <a:chExt cx="5260975" cy="1410656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BFFE2ED-DBB9-4090-905D-1939650FC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4D1EC16-E672-4366-A091-73675BE54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30528F9B-6868-CE5B-F4B3-3CE10E5F24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530899"/>
              </p:ext>
            </p:extLst>
          </p:nvPr>
        </p:nvGraphicFramePr>
        <p:xfrm>
          <a:off x="335902" y="1632857"/>
          <a:ext cx="5365102" cy="4375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4060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D05E14B-7859-D1B5-A929-DEA4F90CE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951" y="249761"/>
            <a:ext cx="7033078" cy="1323439"/>
          </a:xfrm>
        </p:spPr>
        <p:txBody>
          <a:bodyPr anchor="t">
            <a:normAutofit/>
          </a:bodyPr>
          <a:lstStyle/>
          <a:p>
            <a:r>
              <a:rPr lang="fr-CA" sz="2800" dirty="0">
                <a:solidFill>
                  <a:schemeClr val="bg1"/>
                </a:solidFill>
              </a:rPr>
              <a:t>Cohérence, communication, soutien mutuel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D6C8EC-79EA-F1A6-A552-9017A853F1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13" r="14179" b="2"/>
          <a:stretch/>
        </p:blipFill>
        <p:spPr>
          <a:xfrm>
            <a:off x="6096000" y="841375"/>
            <a:ext cx="5260975" cy="4645025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23705FF7-CAB4-430F-A07B-AF2245F17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4138312"/>
            <a:ext cx="5260975" cy="1410656"/>
            <a:chOff x="6096000" y="4138312"/>
            <a:chExt cx="5260975" cy="1410656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BFFE2ED-DBB9-4090-905D-1939650FC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4D1EC16-E672-4366-A091-73675BE54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0AF4F7A6-F78F-6FDF-6FA0-930DC38E3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403449"/>
              </p:ext>
            </p:extLst>
          </p:nvPr>
        </p:nvGraphicFramePr>
        <p:xfrm>
          <a:off x="262035" y="800596"/>
          <a:ext cx="5571930" cy="5458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4746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D90C40E-CB6A-E078-9FD2-F82D7FF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292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fr-CA" sz="5000">
                <a:solidFill>
                  <a:schemeClr val="bg1"/>
                </a:solidFill>
              </a:rPr>
              <a:t>3 professions similaires mais distinctes (pp 12-14)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25292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25292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7701B750-FA1F-33EE-104E-0674370DDE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060585"/>
              </p:ext>
            </p:extLst>
          </p:nvPr>
        </p:nvGraphicFramePr>
        <p:xfrm>
          <a:off x="5728502" y="685800"/>
          <a:ext cx="5878512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513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C6E47CC-BBE0-4231-977B-D0BBBF9F869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5827" r="4489" b="1"/>
          <a:stretch/>
        </p:blipFill>
        <p:spPr>
          <a:xfrm>
            <a:off x="819151" y="1886948"/>
            <a:ext cx="5260976" cy="3713752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B6622A-85B5-40CB-BFD9-9AA046345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1824" y="3146400"/>
            <a:ext cx="4391025" cy="2454300"/>
          </a:xfrm>
        </p:spPr>
        <p:txBody>
          <a:bodyPr>
            <a:normAutofit/>
          </a:bodyPr>
          <a:lstStyle/>
          <a:p>
            <a:r>
              <a:rPr lang="fr-CA" sz="2400" dirty="0">
                <a:solidFill>
                  <a:schemeClr val="bg1">
                    <a:alpha val="80000"/>
                  </a:schemeClr>
                </a:solidFill>
              </a:rPr>
              <a:t>Faire les exercices sur Moodle Semaine 3</a:t>
            </a:r>
          </a:p>
        </p:txBody>
      </p:sp>
    </p:spTree>
    <p:extLst>
      <p:ext uri="{BB962C8B-B14F-4D97-AF65-F5344CB8AC3E}">
        <p14:creationId xmlns:p14="http://schemas.microsoft.com/office/powerpoint/2010/main" val="12476831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208</Words>
  <Application>Microsoft Office PowerPoint</Application>
  <PresentationFormat>Grand écran</PresentationFormat>
  <Paragraphs>19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Wingdings</vt:lpstr>
      <vt:lpstr>Thème Office</vt:lpstr>
      <vt:lpstr>Le travail en équipe multidisciplinaire</vt:lpstr>
      <vt:lpstr>Le travail d’équipe essentiel en contexte d’interdisciplinarité  </vt:lpstr>
      <vt:lpstr>Cohérence, communication, soutien mutuel</vt:lpstr>
      <vt:lpstr>3 professions similaires mais distinctes (pp 12-14)</vt:lpstr>
      <vt:lpstr>Présentation PowerPoint</vt:lpstr>
    </vt:vector>
  </TitlesOfParts>
  <Company>College Merici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travail en équipe multidisciplinaire</dc:title>
  <dc:creator>Céline Gagnon</dc:creator>
  <cp:lastModifiedBy>Céline Gagnon</cp:lastModifiedBy>
  <cp:revision>4</cp:revision>
  <dcterms:created xsi:type="dcterms:W3CDTF">2023-07-21T17:40:11Z</dcterms:created>
  <dcterms:modified xsi:type="dcterms:W3CDTF">2023-09-01T13:29:25Z</dcterms:modified>
</cp:coreProperties>
</file>