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475" r:id="rId4"/>
    <p:sldId id="476" r:id="rId5"/>
    <p:sldId id="478" r:id="rId6"/>
    <p:sldId id="477" r:id="rId7"/>
    <p:sldId id="479" r:id="rId8"/>
    <p:sldId id="486" r:id="rId9"/>
    <p:sldId id="480" r:id="rId10"/>
    <p:sldId id="481" r:id="rId11"/>
    <p:sldId id="482" r:id="rId12"/>
    <p:sldId id="484" r:id="rId13"/>
    <p:sldId id="487" r:id="rId14"/>
    <p:sldId id="488" r:id="rId15"/>
    <p:sldId id="491" r:id="rId16"/>
    <p:sldId id="298" r:id="rId17"/>
    <p:sldId id="489" r:id="rId18"/>
    <p:sldId id="492" r:id="rId19"/>
    <p:sldId id="493" r:id="rId20"/>
    <p:sldId id="503" r:id="rId21"/>
    <p:sldId id="494" r:id="rId22"/>
    <p:sldId id="495" r:id="rId23"/>
    <p:sldId id="496" r:id="rId24"/>
    <p:sldId id="501" r:id="rId25"/>
    <p:sldId id="502" r:id="rId26"/>
    <p:sldId id="505" r:id="rId27"/>
    <p:sldId id="50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qcrdited.org/clienteles/presentation-de-loffre-de-services-specialises/categories-de-services-offerts/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qcrdited.org/clienteles/presentation-de-loffre-de-services-specialises/categories-de-services-offerts/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2CAAB-4F7B-4073-89A8-1826CB5F667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E1C081-E07A-486E-8A43-6062889D6199}">
      <dgm:prSet/>
      <dgm:spPr/>
      <dgm:t>
        <a:bodyPr/>
        <a:lstStyle/>
        <a:p>
          <a:r>
            <a:rPr lang="fr-CA" dirty="0"/>
            <a:t>Loi sur le système de santé et des services sociaux (LSSSS)- Fiche 3</a:t>
          </a:r>
          <a:endParaRPr lang="en-US" dirty="0"/>
        </a:p>
      </dgm:t>
    </dgm:pt>
    <dgm:pt modelId="{3148352B-7AB5-46F8-8AFF-AAA93E599881}" type="parTrans" cxnId="{3E808FCF-923A-468D-AC13-A21A22A8291B}">
      <dgm:prSet/>
      <dgm:spPr/>
      <dgm:t>
        <a:bodyPr/>
        <a:lstStyle/>
        <a:p>
          <a:endParaRPr lang="en-US"/>
        </a:p>
      </dgm:t>
    </dgm:pt>
    <dgm:pt modelId="{2E3C6DCF-BC42-415D-B801-5CF9E46143BE}" type="sibTrans" cxnId="{3E808FCF-923A-468D-AC13-A21A22A8291B}">
      <dgm:prSet/>
      <dgm:spPr/>
      <dgm:t>
        <a:bodyPr/>
        <a:lstStyle/>
        <a:p>
          <a:endParaRPr lang="en-US"/>
        </a:p>
      </dgm:t>
    </dgm:pt>
    <dgm:pt modelId="{4D44B6DC-4300-4412-BE70-4EB09DAACB4E}">
      <dgm:prSet/>
      <dgm:spPr/>
      <dgm:t>
        <a:bodyPr/>
        <a:lstStyle/>
        <a:p>
          <a:r>
            <a:rPr lang="fr-CA"/>
            <a:t>Loi assurant l’exercice des droits des personnes handicapées en vue de leur intégration scolaire, professionnelle et sociale (LPH)- Fiche 6, Dostie</a:t>
          </a:r>
          <a:endParaRPr lang="en-US"/>
        </a:p>
      </dgm:t>
    </dgm:pt>
    <dgm:pt modelId="{20BD8D3F-3EAC-49E6-A5E7-488F58E6F21C}" type="parTrans" cxnId="{0A0B7570-A187-47F7-82BF-7543C943084B}">
      <dgm:prSet/>
      <dgm:spPr/>
      <dgm:t>
        <a:bodyPr/>
        <a:lstStyle/>
        <a:p>
          <a:endParaRPr lang="en-US"/>
        </a:p>
      </dgm:t>
    </dgm:pt>
    <dgm:pt modelId="{7D0B3D09-1E5C-4906-9EAE-DB643714B223}" type="sibTrans" cxnId="{0A0B7570-A187-47F7-82BF-7543C943084B}">
      <dgm:prSet/>
      <dgm:spPr/>
      <dgm:t>
        <a:bodyPr/>
        <a:lstStyle/>
        <a:p>
          <a:endParaRPr lang="en-US"/>
        </a:p>
      </dgm:t>
    </dgm:pt>
    <dgm:pt modelId="{8DCA6BF1-9555-4641-B0D8-9FD2F9A7CBA8}">
      <dgm:prSet/>
      <dgm:spPr/>
      <dgm:t>
        <a:bodyPr/>
        <a:lstStyle/>
        <a:p>
          <a:r>
            <a:rPr lang="fr-CA"/>
            <a:t>Loi sur l’instruction publique (LIP)- Fiche 7, Dostie</a:t>
          </a:r>
          <a:endParaRPr lang="en-US"/>
        </a:p>
      </dgm:t>
    </dgm:pt>
    <dgm:pt modelId="{F34057E2-AD32-48F4-8A7D-38E5BC14115E}" type="parTrans" cxnId="{2FDD1717-80EC-4D70-9FD5-CEA4D5CFCDD1}">
      <dgm:prSet/>
      <dgm:spPr/>
      <dgm:t>
        <a:bodyPr/>
        <a:lstStyle/>
        <a:p>
          <a:endParaRPr lang="en-US"/>
        </a:p>
      </dgm:t>
    </dgm:pt>
    <dgm:pt modelId="{69A4D31E-5947-4CC2-8F52-AF5608D63A83}" type="sibTrans" cxnId="{2FDD1717-80EC-4D70-9FD5-CEA4D5CFCDD1}">
      <dgm:prSet/>
      <dgm:spPr/>
      <dgm:t>
        <a:bodyPr/>
        <a:lstStyle/>
        <a:p>
          <a:endParaRPr lang="en-US"/>
        </a:p>
      </dgm:t>
    </dgm:pt>
    <dgm:pt modelId="{59B62E77-4018-4C00-B1EE-F1734C26FCF7}">
      <dgm:prSet/>
      <dgm:spPr/>
      <dgm:t>
        <a:bodyPr/>
        <a:lstStyle/>
        <a:p>
          <a:r>
            <a:rPr lang="fr-CA"/>
            <a:t>Loi sur la protection de la jeunesse (LPJ) – Fiche 8, Dostie </a:t>
          </a:r>
          <a:endParaRPr lang="en-US"/>
        </a:p>
      </dgm:t>
    </dgm:pt>
    <dgm:pt modelId="{095DA582-9BF5-4F0F-BA46-CF223A2DFA07}" type="parTrans" cxnId="{3AF40251-3112-476B-A0B3-0B60B4AABC2E}">
      <dgm:prSet/>
      <dgm:spPr/>
      <dgm:t>
        <a:bodyPr/>
        <a:lstStyle/>
        <a:p>
          <a:endParaRPr lang="en-US"/>
        </a:p>
      </dgm:t>
    </dgm:pt>
    <dgm:pt modelId="{0AE7A061-A462-46D9-89C6-24B57C4B25B5}" type="sibTrans" cxnId="{3AF40251-3112-476B-A0B3-0B60B4AABC2E}">
      <dgm:prSet/>
      <dgm:spPr/>
      <dgm:t>
        <a:bodyPr/>
        <a:lstStyle/>
        <a:p>
          <a:endParaRPr lang="en-US"/>
        </a:p>
      </dgm:t>
    </dgm:pt>
    <dgm:pt modelId="{4BC1877C-1E30-4D07-AD1D-226E8635B07F}">
      <dgm:prSet/>
      <dgm:spPr/>
      <dgm:t>
        <a:bodyPr/>
        <a:lstStyle/>
        <a:p>
          <a:r>
            <a:rPr lang="fr-CA"/>
            <a:t>Le Code criminel – Fiche 10, Dostie</a:t>
          </a:r>
          <a:endParaRPr lang="en-US"/>
        </a:p>
      </dgm:t>
    </dgm:pt>
    <dgm:pt modelId="{1728D56B-4A70-42E7-95CC-DFD4C66F4269}" type="parTrans" cxnId="{21094391-3AE0-4EF0-8441-6A9E38ECEFE5}">
      <dgm:prSet/>
      <dgm:spPr/>
      <dgm:t>
        <a:bodyPr/>
        <a:lstStyle/>
        <a:p>
          <a:endParaRPr lang="en-US"/>
        </a:p>
      </dgm:t>
    </dgm:pt>
    <dgm:pt modelId="{4CC48B66-A06D-4F13-8EBD-FBF09E251AA0}" type="sibTrans" cxnId="{21094391-3AE0-4EF0-8441-6A9E38ECEFE5}">
      <dgm:prSet/>
      <dgm:spPr/>
      <dgm:t>
        <a:bodyPr/>
        <a:lstStyle/>
        <a:p>
          <a:endParaRPr lang="en-US"/>
        </a:p>
      </dgm:t>
    </dgm:pt>
    <dgm:pt modelId="{604CC9AF-BDBD-4ACB-8955-E6570E365A7C}">
      <dgm:prSet/>
      <dgm:spPr/>
      <dgm:t>
        <a:bodyPr/>
        <a:lstStyle/>
        <a:p>
          <a:r>
            <a:rPr lang="fr-CA"/>
            <a:t>Loi </a:t>
          </a:r>
          <a:r>
            <a:rPr lang="fr-CA" dirty="0"/>
            <a:t>sur le Curateur public- Fiche 5, Dostie</a:t>
          </a:r>
          <a:endParaRPr lang="en-US" dirty="0"/>
        </a:p>
      </dgm:t>
    </dgm:pt>
    <dgm:pt modelId="{F2F7DB93-6F57-42B3-954A-7A5EFA3C2F2D}" type="parTrans" cxnId="{9679FFD5-2E52-4272-83DB-11699E3E115A}">
      <dgm:prSet/>
      <dgm:spPr/>
      <dgm:t>
        <a:bodyPr/>
        <a:lstStyle/>
        <a:p>
          <a:endParaRPr lang="fr-CA"/>
        </a:p>
      </dgm:t>
    </dgm:pt>
    <dgm:pt modelId="{D71377EF-E87C-479D-BC36-A54CE7F1B69B}" type="sibTrans" cxnId="{9679FFD5-2E52-4272-83DB-11699E3E115A}">
      <dgm:prSet/>
      <dgm:spPr/>
      <dgm:t>
        <a:bodyPr/>
        <a:lstStyle/>
        <a:p>
          <a:endParaRPr lang="fr-CA"/>
        </a:p>
      </dgm:t>
    </dgm:pt>
    <dgm:pt modelId="{5E4CB63E-8B20-41C6-A26F-7642AC908565}" type="pres">
      <dgm:prSet presAssocID="{2902CAAB-4F7B-4073-89A8-1826CB5F6675}" presName="Name0" presStyleCnt="0">
        <dgm:presLayoutVars>
          <dgm:dir/>
          <dgm:resizeHandles val="exact"/>
        </dgm:presLayoutVars>
      </dgm:prSet>
      <dgm:spPr/>
    </dgm:pt>
    <dgm:pt modelId="{F2A30EED-9159-4F30-98FF-7645CCFA58A2}" type="pres">
      <dgm:prSet presAssocID="{16E1C081-E07A-486E-8A43-6062889D6199}" presName="node" presStyleLbl="node1" presStyleIdx="0" presStyleCnt="6">
        <dgm:presLayoutVars>
          <dgm:bulletEnabled val="1"/>
        </dgm:presLayoutVars>
      </dgm:prSet>
      <dgm:spPr/>
    </dgm:pt>
    <dgm:pt modelId="{16B8572D-32AA-4A90-BF3E-1128BFBEC692}" type="pres">
      <dgm:prSet presAssocID="{2E3C6DCF-BC42-415D-B801-5CF9E46143BE}" presName="sibTrans" presStyleLbl="sibTrans1D1" presStyleIdx="0" presStyleCnt="5"/>
      <dgm:spPr/>
    </dgm:pt>
    <dgm:pt modelId="{856165B8-8142-4299-AF48-5805A7E44C15}" type="pres">
      <dgm:prSet presAssocID="{2E3C6DCF-BC42-415D-B801-5CF9E46143BE}" presName="connectorText" presStyleLbl="sibTrans1D1" presStyleIdx="0" presStyleCnt="5"/>
      <dgm:spPr/>
    </dgm:pt>
    <dgm:pt modelId="{C2170566-C088-478C-9026-D7ABB247FE9D}" type="pres">
      <dgm:prSet presAssocID="{604CC9AF-BDBD-4ACB-8955-E6570E365A7C}" presName="node" presStyleLbl="node1" presStyleIdx="1" presStyleCnt="6">
        <dgm:presLayoutVars>
          <dgm:bulletEnabled val="1"/>
        </dgm:presLayoutVars>
      </dgm:prSet>
      <dgm:spPr/>
    </dgm:pt>
    <dgm:pt modelId="{E4B09A21-0D49-49E1-A254-5BF7E37E0CFB}" type="pres">
      <dgm:prSet presAssocID="{D71377EF-E87C-479D-BC36-A54CE7F1B69B}" presName="sibTrans" presStyleLbl="sibTrans1D1" presStyleIdx="1" presStyleCnt="5"/>
      <dgm:spPr/>
    </dgm:pt>
    <dgm:pt modelId="{CCD5B9AB-F06F-42FA-81CB-DD68C96D886A}" type="pres">
      <dgm:prSet presAssocID="{D71377EF-E87C-479D-BC36-A54CE7F1B69B}" presName="connectorText" presStyleLbl="sibTrans1D1" presStyleIdx="1" presStyleCnt="5"/>
      <dgm:spPr/>
    </dgm:pt>
    <dgm:pt modelId="{F845B5F6-ED58-491B-A6C9-F2C99F600E11}" type="pres">
      <dgm:prSet presAssocID="{4D44B6DC-4300-4412-BE70-4EB09DAACB4E}" presName="node" presStyleLbl="node1" presStyleIdx="2" presStyleCnt="6">
        <dgm:presLayoutVars>
          <dgm:bulletEnabled val="1"/>
        </dgm:presLayoutVars>
      </dgm:prSet>
      <dgm:spPr/>
    </dgm:pt>
    <dgm:pt modelId="{AA538F54-2B58-4346-8D38-665999D70FEA}" type="pres">
      <dgm:prSet presAssocID="{7D0B3D09-1E5C-4906-9EAE-DB643714B223}" presName="sibTrans" presStyleLbl="sibTrans1D1" presStyleIdx="2" presStyleCnt="5"/>
      <dgm:spPr/>
    </dgm:pt>
    <dgm:pt modelId="{A70B23B1-A657-4B17-B789-41D170EC7B08}" type="pres">
      <dgm:prSet presAssocID="{7D0B3D09-1E5C-4906-9EAE-DB643714B223}" presName="connectorText" presStyleLbl="sibTrans1D1" presStyleIdx="2" presStyleCnt="5"/>
      <dgm:spPr/>
    </dgm:pt>
    <dgm:pt modelId="{648DB6EE-66E8-4391-8C48-230BDAB89295}" type="pres">
      <dgm:prSet presAssocID="{8DCA6BF1-9555-4641-B0D8-9FD2F9A7CBA8}" presName="node" presStyleLbl="node1" presStyleIdx="3" presStyleCnt="6">
        <dgm:presLayoutVars>
          <dgm:bulletEnabled val="1"/>
        </dgm:presLayoutVars>
      </dgm:prSet>
      <dgm:spPr/>
    </dgm:pt>
    <dgm:pt modelId="{3119D4DB-41B6-4232-A8D9-443C59827013}" type="pres">
      <dgm:prSet presAssocID="{69A4D31E-5947-4CC2-8F52-AF5608D63A83}" presName="sibTrans" presStyleLbl="sibTrans1D1" presStyleIdx="3" presStyleCnt="5"/>
      <dgm:spPr/>
    </dgm:pt>
    <dgm:pt modelId="{171CB9F3-FA3D-4B78-A9BF-26081B3C58D5}" type="pres">
      <dgm:prSet presAssocID="{69A4D31E-5947-4CC2-8F52-AF5608D63A83}" presName="connectorText" presStyleLbl="sibTrans1D1" presStyleIdx="3" presStyleCnt="5"/>
      <dgm:spPr/>
    </dgm:pt>
    <dgm:pt modelId="{EF7DFCB1-7422-4BB6-B7A8-6B9F5CBA6AD7}" type="pres">
      <dgm:prSet presAssocID="{59B62E77-4018-4C00-B1EE-F1734C26FCF7}" presName="node" presStyleLbl="node1" presStyleIdx="4" presStyleCnt="6">
        <dgm:presLayoutVars>
          <dgm:bulletEnabled val="1"/>
        </dgm:presLayoutVars>
      </dgm:prSet>
      <dgm:spPr/>
    </dgm:pt>
    <dgm:pt modelId="{88881CF1-756F-4930-9D30-9B36DC33CD81}" type="pres">
      <dgm:prSet presAssocID="{0AE7A061-A462-46D9-89C6-24B57C4B25B5}" presName="sibTrans" presStyleLbl="sibTrans1D1" presStyleIdx="4" presStyleCnt="5"/>
      <dgm:spPr/>
    </dgm:pt>
    <dgm:pt modelId="{AFE5165F-9478-41F4-BC5D-49AEAE20F61C}" type="pres">
      <dgm:prSet presAssocID="{0AE7A061-A462-46D9-89C6-24B57C4B25B5}" presName="connectorText" presStyleLbl="sibTrans1D1" presStyleIdx="4" presStyleCnt="5"/>
      <dgm:spPr/>
    </dgm:pt>
    <dgm:pt modelId="{A2E339F7-2715-4C2E-963C-C2AC21C6F1E1}" type="pres">
      <dgm:prSet presAssocID="{4BC1877C-1E30-4D07-AD1D-226E8635B07F}" presName="node" presStyleLbl="node1" presStyleIdx="5" presStyleCnt="6">
        <dgm:presLayoutVars>
          <dgm:bulletEnabled val="1"/>
        </dgm:presLayoutVars>
      </dgm:prSet>
      <dgm:spPr/>
    </dgm:pt>
  </dgm:ptLst>
  <dgm:cxnLst>
    <dgm:cxn modelId="{2FDD1717-80EC-4D70-9FD5-CEA4D5CFCDD1}" srcId="{2902CAAB-4F7B-4073-89A8-1826CB5F6675}" destId="{8DCA6BF1-9555-4641-B0D8-9FD2F9A7CBA8}" srcOrd="3" destOrd="0" parTransId="{F34057E2-AD32-48F4-8A7D-38E5BC14115E}" sibTransId="{69A4D31E-5947-4CC2-8F52-AF5608D63A83}"/>
    <dgm:cxn modelId="{081CDF20-B36B-48DE-A116-306A6F54A89B}" type="presOf" srcId="{2E3C6DCF-BC42-415D-B801-5CF9E46143BE}" destId="{856165B8-8142-4299-AF48-5805A7E44C15}" srcOrd="1" destOrd="0" presId="urn:microsoft.com/office/officeart/2016/7/layout/RepeatingBendingProcessNew"/>
    <dgm:cxn modelId="{EF35AA32-CD9A-4FAD-BD71-1FD3A05759F5}" type="presOf" srcId="{D71377EF-E87C-479D-BC36-A54CE7F1B69B}" destId="{E4B09A21-0D49-49E1-A254-5BF7E37E0CFB}" srcOrd="0" destOrd="0" presId="urn:microsoft.com/office/officeart/2016/7/layout/RepeatingBendingProcessNew"/>
    <dgm:cxn modelId="{B702113D-0CE2-4C52-8EBC-070F0D26CF32}" type="presOf" srcId="{D71377EF-E87C-479D-BC36-A54CE7F1B69B}" destId="{CCD5B9AB-F06F-42FA-81CB-DD68C96D886A}" srcOrd="1" destOrd="0" presId="urn:microsoft.com/office/officeart/2016/7/layout/RepeatingBendingProcessNew"/>
    <dgm:cxn modelId="{68077E61-56FD-4EF9-A094-E62E939CEC6E}" type="presOf" srcId="{69A4D31E-5947-4CC2-8F52-AF5608D63A83}" destId="{171CB9F3-FA3D-4B78-A9BF-26081B3C58D5}" srcOrd="1" destOrd="0" presId="urn:microsoft.com/office/officeart/2016/7/layout/RepeatingBendingProcessNew"/>
    <dgm:cxn modelId="{0A0B7570-A187-47F7-82BF-7543C943084B}" srcId="{2902CAAB-4F7B-4073-89A8-1826CB5F6675}" destId="{4D44B6DC-4300-4412-BE70-4EB09DAACB4E}" srcOrd="2" destOrd="0" parTransId="{20BD8D3F-3EAC-49E6-A5E7-488F58E6F21C}" sibTransId="{7D0B3D09-1E5C-4906-9EAE-DB643714B223}"/>
    <dgm:cxn modelId="{4AC5B150-F26B-4088-A916-3C5C64B2812C}" type="presOf" srcId="{8DCA6BF1-9555-4641-B0D8-9FD2F9A7CBA8}" destId="{648DB6EE-66E8-4391-8C48-230BDAB89295}" srcOrd="0" destOrd="0" presId="urn:microsoft.com/office/officeart/2016/7/layout/RepeatingBendingProcessNew"/>
    <dgm:cxn modelId="{3AF40251-3112-476B-A0B3-0B60B4AABC2E}" srcId="{2902CAAB-4F7B-4073-89A8-1826CB5F6675}" destId="{59B62E77-4018-4C00-B1EE-F1734C26FCF7}" srcOrd="4" destOrd="0" parTransId="{095DA582-9BF5-4F0F-BA46-CF223A2DFA07}" sibTransId="{0AE7A061-A462-46D9-89C6-24B57C4B25B5}"/>
    <dgm:cxn modelId="{24A56382-DA02-465E-B48C-FB8ED96DBDC2}" type="presOf" srcId="{0AE7A061-A462-46D9-89C6-24B57C4B25B5}" destId="{88881CF1-756F-4930-9D30-9B36DC33CD81}" srcOrd="0" destOrd="0" presId="urn:microsoft.com/office/officeart/2016/7/layout/RepeatingBendingProcessNew"/>
    <dgm:cxn modelId="{0E6F6786-2C48-49D6-98A6-E46A48B5D46F}" type="presOf" srcId="{16E1C081-E07A-486E-8A43-6062889D6199}" destId="{F2A30EED-9159-4F30-98FF-7645CCFA58A2}" srcOrd="0" destOrd="0" presId="urn:microsoft.com/office/officeart/2016/7/layout/RepeatingBendingProcessNew"/>
    <dgm:cxn modelId="{3139358D-896F-4589-B89D-A770E6ECEDEC}" type="presOf" srcId="{7D0B3D09-1E5C-4906-9EAE-DB643714B223}" destId="{A70B23B1-A657-4B17-B789-41D170EC7B08}" srcOrd="1" destOrd="0" presId="urn:microsoft.com/office/officeart/2016/7/layout/RepeatingBendingProcessNew"/>
    <dgm:cxn modelId="{21094391-3AE0-4EF0-8441-6A9E38ECEFE5}" srcId="{2902CAAB-4F7B-4073-89A8-1826CB5F6675}" destId="{4BC1877C-1E30-4D07-AD1D-226E8635B07F}" srcOrd="5" destOrd="0" parTransId="{1728D56B-4A70-42E7-95CC-DFD4C66F4269}" sibTransId="{4CC48B66-A06D-4F13-8EBD-FBF09E251AA0}"/>
    <dgm:cxn modelId="{BFE7E691-C76F-422E-84B9-E1631308B492}" type="presOf" srcId="{2902CAAB-4F7B-4073-89A8-1826CB5F6675}" destId="{5E4CB63E-8B20-41C6-A26F-7642AC908565}" srcOrd="0" destOrd="0" presId="urn:microsoft.com/office/officeart/2016/7/layout/RepeatingBendingProcessNew"/>
    <dgm:cxn modelId="{317B8B96-D499-495B-A02B-C846308BAF3A}" type="presOf" srcId="{69A4D31E-5947-4CC2-8F52-AF5608D63A83}" destId="{3119D4DB-41B6-4232-A8D9-443C59827013}" srcOrd="0" destOrd="0" presId="urn:microsoft.com/office/officeart/2016/7/layout/RepeatingBendingProcessNew"/>
    <dgm:cxn modelId="{D0B3999A-E959-4EEF-882E-E50CEF32B0D1}" type="presOf" srcId="{59B62E77-4018-4C00-B1EE-F1734C26FCF7}" destId="{EF7DFCB1-7422-4BB6-B7A8-6B9F5CBA6AD7}" srcOrd="0" destOrd="0" presId="urn:microsoft.com/office/officeart/2016/7/layout/RepeatingBendingProcessNew"/>
    <dgm:cxn modelId="{FC3AFAA9-053C-407D-B262-1F9520090B41}" type="presOf" srcId="{604CC9AF-BDBD-4ACB-8955-E6570E365A7C}" destId="{C2170566-C088-478C-9026-D7ABB247FE9D}" srcOrd="0" destOrd="0" presId="urn:microsoft.com/office/officeart/2016/7/layout/RepeatingBendingProcessNew"/>
    <dgm:cxn modelId="{BD0090B5-5FF9-4DBE-9B9A-B09CE82EB289}" type="presOf" srcId="{7D0B3D09-1E5C-4906-9EAE-DB643714B223}" destId="{AA538F54-2B58-4346-8D38-665999D70FEA}" srcOrd="0" destOrd="0" presId="urn:microsoft.com/office/officeart/2016/7/layout/RepeatingBendingProcessNew"/>
    <dgm:cxn modelId="{8C9697C3-FB3E-44B8-894D-31A9BDD4CE50}" type="presOf" srcId="{2E3C6DCF-BC42-415D-B801-5CF9E46143BE}" destId="{16B8572D-32AA-4A90-BF3E-1128BFBEC692}" srcOrd="0" destOrd="0" presId="urn:microsoft.com/office/officeart/2016/7/layout/RepeatingBendingProcessNew"/>
    <dgm:cxn modelId="{3E808FCF-923A-468D-AC13-A21A22A8291B}" srcId="{2902CAAB-4F7B-4073-89A8-1826CB5F6675}" destId="{16E1C081-E07A-486E-8A43-6062889D6199}" srcOrd="0" destOrd="0" parTransId="{3148352B-7AB5-46F8-8AFF-AAA93E599881}" sibTransId="{2E3C6DCF-BC42-415D-B801-5CF9E46143BE}"/>
    <dgm:cxn modelId="{9679FFD5-2E52-4272-83DB-11699E3E115A}" srcId="{2902CAAB-4F7B-4073-89A8-1826CB5F6675}" destId="{604CC9AF-BDBD-4ACB-8955-E6570E365A7C}" srcOrd="1" destOrd="0" parTransId="{F2F7DB93-6F57-42B3-954A-7A5EFA3C2F2D}" sibTransId="{D71377EF-E87C-479D-BC36-A54CE7F1B69B}"/>
    <dgm:cxn modelId="{21E2BCD7-CCB2-4DA4-A89B-4144F600EBF3}" type="presOf" srcId="{4D44B6DC-4300-4412-BE70-4EB09DAACB4E}" destId="{F845B5F6-ED58-491B-A6C9-F2C99F600E11}" srcOrd="0" destOrd="0" presId="urn:microsoft.com/office/officeart/2016/7/layout/RepeatingBendingProcessNew"/>
    <dgm:cxn modelId="{ED1C02E2-DB3F-4342-A54E-C49687A130EA}" type="presOf" srcId="{0AE7A061-A462-46D9-89C6-24B57C4B25B5}" destId="{AFE5165F-9478-41F4-BC5D-49AEAE20F61C}" srcOrd="1" destOrd="0" presId="urn:microsoft.com/office/officeart/2016/7/layout/RepeatingBendingProcessNew"/>
    <dgm:cxn modelId="{4A2DEAE9-F529-4592-8B36-BEB3ECFED120}" type="presOf" srcId="{4BC1877C-1E30-4D07-AD1D-226E8635B07F}" destId="{A2E339F7-2715-4C2E-963C-C2AC21C6F1E1}" srcOrd="0" destOrd="0" presId="urn:microsoft.com/office/officeart/2016/7/layout/RepeatingBendingProcessNew"/>
    <dgm:cxn modelId="{6D451F10-2DD2-4F6C-A313-98101BC2CE04}" type="presParOf" srcId="{5E4CB63E-8B20-41C6-A26F-7642AC908565}" destId="{F2A30EED-9159-4F30-98FF-7645CCFA58A2}" srcOrd="0" destOrd="0" presId="urn:microsoft.com/office/officeart/2016/7/layout/RepeatingBendingProcessNew"/>
    <dgm:cxn modelId="{68212BD5-E081-48CF-893F-988BF5B47AF2}" type="presParOf" srcId="{5E4CB63E-8B20-41C6-A26F-7642AC908565}" destId="{16B8572D-32AA-4A90-BF3E-1128BFBEC692}" srcOrd="1" destOrd="0" presId="urn:microsoft.com/office/officeart/2016/7/layout/RepeatingBendingProcessNew"/>
    <dgm:cxn modelId="{06B5A4EC-93D3-403D-86CD-791364632FC3}" type="presParOf" srcId="{16B8572D-32AA-4A90-BF3E-1128BFBEC692}" destId="{856165B8-8142-4299-AF48-5805A7E44C15}" srcOrd="0" destOrd="0" presId="urn:microsoft.com/office/officeart/2016/7/layout/RepeatingBendingProcessNew"/>
    <dgm:cxn modelId="{420D3230-EECA-49ED-8486-389E1DBA104D}" type="presParOf" srcId="{5E4CB63E-8B20-41C6-A26F-7642AC908565}" destId="{C2170566-C088-478C-9026-D7ABB247FE9D}" srcOrd="2" destOrd="0" presId="urn:microsoft.com/office/officeart/2016/7/layout/RepeatingBendingProcessNew"/>
    <dgm:cxn modelId="{2835CAAF-AFBD-48E0-A530-46F31F775430}" type="presParOf" srcId="{5E4CB63E-8B20-41C6-A26F-7642AC908565}" destId="{E4B09A21-0D49-49E1-A254-5BF7E37E0CFB}" srcOrd="3" destOrd="0" presId="urn:microsoft.com/office/officeart/2016/7/layout/RepeatingBendingProcessNew"/>
    <dgm:cxn modelId="{5552F1A5-0138-4D02-AE3D-B1BC0FA4EA3A}" type="presParOf" srcId="{E4B09A21-0D49-49E1-A254-5BF7E37E0CFB}" destId="{CCD5B9AB-F06F-42FA-81CB-DD68C96D886A}" srcOrd="0" destOrd="0" presId="urn:microsoft.com/office/officeart/2016/7/layout/RepeatingBendingProcessNew"/>
    <dgm:cxn modelId="{E8456A60-4350-4029-AA2B-3ADA5560E4CD}" type="presParOf" srcId="{5E4CB63E-8B20-41C6-A26F-7642AC908565}" destId="{F845B5F6-ED58-491B-A6C9-F2C99F600E11}" srcOrd="4" destOrd="0" presId="urn:microsoft.com/office/officeart/2016/7/layout/RepeatingBendingProcessNew"/>
    <dgm:cxn modelId="{F712137E-D82B-4283-8792-F07C830C45B2}" type="presParOf" srcId="{5E4CB63E-8B20-41C6-A26F-7642AC908565}" destId="{AA538F54-2B58-4346-8D38-665999D70FEA}" srcOrd="5" destOrd="0" presId="urn:microsoft.com/office/officeart/2016/7/layout/RepeatingBendingProcessNew"/>
    <dgm:cxn modelId="{2D61C2A3-9ADD-4177-A7E4-12564DC41FDA}" type="presParOf" srcId="{AA538F54-2B58-4346-8D38-665999D70FEA}" destId="{A70B23B1-A657-4B17-B789-41D170EC7B08}" srcOrd="0" destOrd="0" presId="urn:microsoft.com/office/officeart/2016/7/layout/RepeatingBendingProcessNew"/>
    <dgm:cxn modelId="{59F8F75D-7777-4C39-BA5C-B3B65B2E5EF0}" type="presParOf" srcId="{5E4CB63E-8B20-41C6-A26F-7642AC908565}" destId="{648DB6EE-66E8-4391-8C48-230BDAB89295}" srcOrd="6" destOrd="0" presId="urn:microsoft.com/office/officeart/2016/7/layout/RepeatingBendingProcessNew"/>
    <dgm:cxn modelId="{E0C0D3C5-6D11-4D24-A50D-586615214FBD}" type="presParOf" srcId="{5E4CB63E-8B20-41C6-A26F-7642AC908565}" destId="{3119D4DB-41B6-4232-A8D9-443C59827013}" srcOrd="7" destOrd="0" presId="urn:microsoft.com/office/officeart/2016/7/layout/RepeatingBendingProcessNew"/>
    <dgm:cxn modelId="{E1EEB714-6F43-45B5-A3D6-97FD68DD037B}" type="presParOf" srcId="{3119D4DB-41B6-4232-A8D9-443C59827013}" destId="{171CB9F3-FA3D-4B78-A9BF-26081B3C58D5}" srcOrd="0" destOrd="0" presId="urn:microsoft.com/office/officeart/2016/7/layout/RepeatingBendingProcessNew"/>
    <dgm:cxn modelId="{077C51F6-D1C5-4A53-851C-E8ACB80B1519}" type="presParOf" srcId="{5E4CB63E-8B20-41C6-A26F-7642AC908565}" destId="{EF7DFCB1-7422-4BB6-B7A8-6B9F5CBA6AD7}" srcOrd="8" destOrd="0" presId="urn:microsoft.com/office/officeart/2016/7/layout/RepeatingBendingProcessNew"/>
    <dgm:cxn modelId="{71B4570C-1322-40C4-B354-951926D70581}" type="presParOf" srcId="{5E4CB63E-8B20-41C6-A26F-7642AC908565}" destId="{88881CF1-756F-4930-9D30-9B36DC33CD81}" srcOrd="9" destOrd="0" presId="urn:microsoft.com/office/officeart/2016/7/layout/RepeatingBendingProcessNew"/>
    <dgm:cxn modelId="{A139E70E-4605-409A-8F93-F0144D67E96C}" type="presParOf" srcId="{88881CF1-756F-4930-9D30-9B36DC33CD81}" destId="{AFE5165F-9478-41F4-BC5D-49AEAE20F61C}" srcOrd="0" destOrd="0" presId="urn:microsoft.com/office/officeart/2016/7/layout/RepeatingBendingProcessNew"/>
    <dgm:cxn modelId="{217DA5E4-0FB5-405D-A06D-F36A14606817}" type="presParOf" srcId="{5E4CB63E-8B20-41C6-A26F-7642AC908565}" destId="{A2E339F7-2715-4C2E-963C-C2AC21C6F1E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72369B-BB05-4070-819C-65953359F42C}">
      <dgm:prSet/>
      <dgm:spPr/>
      <dgm:t>
        <a:bodyPr/>
        <a:lstStyle/>
        <a:p>
          <a:r>
            <a:rPr lang="fr-CA"/>
            <a:t>Atteintes cérébrales et traumatismes craniocérébraux</a:t>
          </a:r>
          <a:endParaRPr lang="en-US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34945630-B5A4-4781-8DFF-1F1870657FEE}">
      <dgm:prSet/>
      <dgm:spPr/>
      <dgm:t>
        <a:bodyPr/>
        <a:lstStyle/>
        <a:p>
          <a:r>
            <a:rPr lang="en-US" dirty="0" err="1"/>
            <a:t>Déficience</a:t>
          </a:r>
          <a:r>
            <a:rPr lang="en-US" dirty="0"/>
            <a:t> </a:t>
          </a:r>
          <a:r>
            <a:rPr lang="en-US" dirty="0" err="1"/>
            <a:t>motrice</a:t>
          </a:r>
          <a:r>
            <a:rPr lang="en-US" dirty="0"/>
            <a:t> et </a:t>
          </a:r>
          <a:r>
            <a:rPr lang="en-US" dirty="0" err="1"/>
            <a:t>douleur</a:t>
          </a:r>
          <a:r>
            <a:rPr lang="en-US" dirty="0"/>
            <a:t> </a:t>
          </a:r>
          <a:r>
            <a:rPr lang="en-US" dirty="0" err="1"/>
            <a:t>chronique</a:t>
          </a:r>
          <a:endParaRPr lang="en-US" dirty="0"/>
        </a:p>
      </dgm:t>
    </dgm:pt>
    <dgm:pt modelId="{DD86E79F-CB1F-4DE5-A2F4-289F4D3A2F6A}" type="parTrans" cxnId="{E5CCB54B-0AE6-4A27-AA3B-E2A65D88EC45}">
      <dgm:prSet/>
      <dgm:spPr/>
      <dgm:t>
        <a:bodyPr/>
        <a:lstStyle/>
        <a:p>
          <a:endParaRPr lang="en-US"/>
        </a:p>
      </dgm:t>
    </dgm:pt>
    <dgm:pt modelId="{10616AE5-48F0-443D-9E8D-E0E70467EA14}" type="sibTrans" cxnId="{E5CCB54B-0AE6-4A27-AA3B-E2A65D88EC45}">
      <dgm:prSet/>
      <dgm:spPr/>
      <dgm:t>
        <a:bodyPr/>
        <a:lstStyle/>
        <a:p>
          <a:endParaRPr lang="en-US"/>
        </a:p>
      </dgm:t>
    </dgm:pt>
    <dgm:pt modelId="{9962A85A-A04D-444B-A4D7-2C0C60EC23EF}">
      <dgm:prSet/>
      <dgm:spPr/>
      <dgm:t>
        <a:bodyPr/>
        <a:lstStyle/>
        <a:p>
          <a:r>
            <a:rPr lang="fr-CA"/>
            <a:t>Limitations physiques et développement de l’enfant</a:t>
          </a:r>
          <a:endParaRPr lang="en-US"/>
        </a:p>
      </dgm:t>
    </dgm:pt>
    <dgm:pt modelId="{620DD02C-EEB0-44AC-973C-C172C39B5103}" type="parTrans" cxnId="{CA3AD66C-CD36-4986-A52E-A78EE149A030}">
      <dgm:prSet/>
      <dgm:spPr/>
      <dgm:t>
        <a:bodyPr/>
        <a:lstStyle/>
        <a:p>
          <a:endParaRPr lang="en-US"/>
        </a:p>
      </dgm:t>
    </dgm:pt>
    <dgm:pt modelId="{65236679-C0EF-4179-8B62-F065C19929C6}" type="sibTrans" cxnId="{CA3AD66C-CD36-4986-A52E-A78EE149A030}">
      <dgm:prSet/>
      <dgm:spPr/>
      <dgm:t>
        <a:bodyPr/>
        <a:lstStyle/>
        <a:p>
          <a:endParaRPr lang="en-US"/>
        </a:p>
      </dgm:t>
    </dgm:pt>
    <dgm:pt modelId="{8EEC8ACC-719D-4DFF-9476-F9E5A2CC694F}">
      <dgm:prSet/>
      <dgm:spPr/>
      <dgm:t>
        <a:bodyPr/>
        <a:lstStyle/>
        <a:p>
          <a:r>
            <a:rPr lang="fr-CA" dirty="0"/>
            <a:t>Lésions musculosquelettiques et maladies neuromusculaires</a:t>
          </a:r>
          <a:endParaRPr lang="en-US" dirty="0"/>
        </a:p>
      </dgm:t>
    </dgm:pt>
    <dgm:pt modelId="{F4F61C0D-73D8-4BE5-8806-E638F1783765}" type="parTrans" cxnId="{C3CAB79C-07EA-4625-A68D-37148FBDBCB0}">
      <dgm:prSet/>
      <dgm:spPr/>
      <dgm:t>
        <a:bodyPr/>
        <a:lstStyle/>
        <a:p>
          <a:endParaRPr lang="en-US"/>
        </a:p>
      </dgm:t>
    </dgm:pt>
    <dgm:pt modelId="{C5DE48CE-9E7C-4AA4-BFEB-50D818F58924}" type="sibTrans" cxnId="{C3CAB79C-07EA-4625-A68D-37148FBDBCB0}">
      <dgm:prSet/>
      <dgm:spPr/>
      <dgm:t>
        <a:bodyPr/>
        <a:lstStyle/>
        <a:p>
          <a:endParaRPr lang="en-US"/>
        </a:p>
      </dgm:t>
    </dgm:pt>
    <dgm:pt modelId="{D2CEB3EA-7713-430A-8B0C-480BF4C80533}">
      <dgm:prSet/>
      <dgm:spPr/>
      <dgm:t>
        <a:bodyPr/>
        <a:lstStyle/>
        <a:p>
          <a:r>
            <a:rPr lang="fr-CA"/>
            <a:t>Programme des myélopathies</a:t>
          </a:r>
          <a:endParaRPr lang="en-US"/>
        </a:p>
      </dgm:t>
    </dgm:pt>
    <dgm:pt modelId="{A9908E1B-D14A-451A-BE39-E94CEE4267FD}" type="parTrans" cxnId="{31A4B07F-C214-4D4A-A75D-EBD4CAB2A51C}">
      <dgm:prSet/>
      <dgm:spPr/>
      <dgm:t>
        <a:bodyPr/>
        <a:lstStyle/>
        <a:p>
          <a:endParaRPr lang="en-US"/>
        </a:p>
      </dgm:t>
    </dgm:pt>
    <dgm:pt modelId="{8E84139C-F1BA-4E8D-8B48-634C5F2FF4B6}" type="sibTrans" cxnId="{31A4B07F-C214-4D4A-A75D-EBD4CAB2A51C}">
      <dgm:prSet/>
      <dgm:spPr/>
      <dgm:t>
        <a:bodyPr/>
        <a:lstStyle/>
        <a:p>
          <a:endParaRPr lang="en-US"/>
        </a:p>
      </dgm:t>
    </dgm:pt>
    <dgm:pt modelId="{5DA73AFF-71A4-45D4-AB6D-8ADB6CA9B866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 </a:t>
          </a:r>
          <a:r>
            <a:rPr lang="en-US" dirty="0" err="1"/>
            <a:t>réadaptation</a:t>
          </a:r>
          <a:r>
            <a:rPr lang="en-US" dirty="0"/>
            <a:t> pour les </a:t>
          </a:r>
          <a:r>
            <a:rPr lang="en-US" dirty="0" err="1"/>
            <a:t>personnes</a:t>
          </a:r>
          <a:r>
            <a:rPr lang="en-US" dirty="0"/>
            <a:t> </a:t>
          </a:r>
          <a:r>
            <a:rPr lang="en-US" dirty="0" err="1"/>
            <a:t>amputées</a:t>
          </a:r>
          <a:endParaRPr lang="en-US" dirty="0"/>
        </a:p>
      </dgm:t>
    </dgm:pt>
    <dgm:pt modelId="{081CF904-BC1C-4C11-9021-4023C64D6D4C}" type="parTrans" cxnId="{4D5E014B-6453-48B1-8E5C-3E9CF8A87401}">
      <dgm:prSet/>
      <dgm:spPr/>
      <dgm:t>
        <a:bodyPr/>
        <a:lstStyle/>
        <a:p>
          <a:endParaRPr lang="fr-CA"/>
        </a:p>
      </dgm:t>
    </dgm:pt>
    <dgm:pt modelId="{364C025B-B0B7-447A-B926-BAC69B95775D}" type="sibTrans" cxnId="{4D5E014B-6453-48B1-8E5C-3E9CF8A87401}">
      <dgm:prSet/>
      <dgm:spPr/>
      <dgm:t>
        <a:bodyPr/>
        <a:lstStyle/>
        <a:p>
          <a:endParaRPr lang="fr-CA"/>
        </a:p>
      </dgm:t>
    </dgm:pt>
    <dgm:pt modelId="{D73820EC-BDD1-4BC1-B398-31E28B209689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des </a:t>
          </a:r>
          <a:r>
            <a:rPr lang="en-US" dirty="0" err="1"/>
            <a:t>encéphalopathies</a:t>
          </a:r>
          <a:endParaRPr lang="en-US" dirty="0"/>
        </a:p>
      </dgm:t>
    </dgm:pt>
    <dgm:pt modelId="{2A582A60-A6C1-4050-8773-DFB7AD233E71}" type="parTrans" cxnId="{B9363F18-AAAA-4B02-8CDB-5EC20D3C3EEB}">
      <dgm:prSet/>
      <dgm:spPr/>
      <dgm:t>
        <a:bodyPr/>
        <a:lstStyle/>
        <a:p>
          <a:endParaRPr lang="fr-CA"/>
        </a:p>
      </dgm:t>
    </dgm:pt>
    <dgm:pt modelId="{0C3CDB2F-8CDD-44B2-A275-F0FD4638747F}" type="sibTrans" cxnId="{B9363F18-AAAA-4B02-8CDB-5EC20D3C3EEB}">
      <dgm:prSet/>
      <dgm:spPr/>
      <dgm:t>
        <a:bodyPr/>
        <a:lstStyle/>
        <a:p>
          <a:endParaRPr lang="fr-CA"/>
        </a:p>
      </dgm:t>
    </dgm:pt>
    <dgm:pt modelId="{7D69B5A4-AF99-415B-9A52-D71BB1AC4B0D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des grands </a:t>
          </a:r>
          <a:r>
            <a:rPr lang="en-US" dirty="0" err="1"/>
            <a:t>brûlés</a:t>
          </a:r>
          <a:endParaRPr lang="en-US" dirty="0"/>
        </a:p>
      </dgm:t>
    </dgm:pt>
    <dgm:pt modelId="{4E9D652E-32DF-49A4-AFD5-8D51C9DDC437}" type="parTrans" cxnId="{47933A54-A2FE-4FC0-9F85-B9E69E449D14}">
      <dgm:prSet/>
      <dgm:spPr/>
      <dgm:t>
        <a:bodyPr/>
        <a:lstStyle/>
        <a:p>
          <a:endParaRPr lang="fr-CA"/>
        </a:p>
      </dgm:t>
    </dgm:pt>
    <dgm:pt modelId="{0B108724-FE15-42EA-9260-1C996482DD32}" type="sibTrans" cxnId="{47933A54-A2FE-4FC0-9F85-B9E69E449D14}">
      <dgm:prSet/>
      <dgm:spPr/>
      <dgm:t>
        <a:bodyPr/>
        <a:lstStyle/>
        <a:p>
          <a:endParaRPr lang="fr-CA"/>
        </a:p>
      </dgm:t>
    </dgm:pt>
    <dgm:pt modelId="{F473BF75-5ABC-4EDA-A1B6-904BB4E5035E}">
      <dgm:prSet/>
      <dgm:spPr/>
      <dgm:t>
        <a:bodyPr/>
        <a:lstStyle/>
        <a:p>
          <a:r>
            <a:rPr lang="en-US"/>
            <a:t>Unité pour les enfants et adolescents</a:t>
          </a:r>
        </a:p>
      </dgm:t>
    </dgm:pt>
    <dgm:pt modelId="{7C769567-A9B0-4384-BDD0-DF91F58C58E6}" type="parTrans" cxnId="{971E8904-1D47-4CC8-96F6-3A2AFBB0C283}">
      <dgm:prSet/>
      <dgm:spPr/>
      <dgm:t>
        <a:bodyPr/>
        <a:lstStyle/>
        <a:p>
          <a:endParaRPr lang="fr-CA"/>
        </a:p>
      </dgm:t>
    </dgm:pt>
    <dgm:pt modelId="{E27C7B62-6041-4840-B5D8-1C0029FB2591}" type="sibTrans" cxnId="{971E8904-1D47-4CC8-96F6-3A2AFBB0C283}">
      <dgm:prSet/>
      <dgm:spPr/>
      <dgm:t>
        <a:bodyPr/>
        <a:lstStyle/>
        <a:p>
          <a:endParaRPr lang="fr-CA"/>
        </a:p>
      </dgm:t>
    </dgm:pt>
    <dgm:pt modelId="{C5089A29-D9CB-415B-B2AA-8F6A3372DC8E}">
      <dgm:prSet/>
      <dgm:spPr/>
      <dgm:t>
        <a:bodyPr/>
        <a:lstStyle/>
        <a:p>
          <a:r>
            <a:rPr lang="en-US" dirty="0" err="1"/>
            <a:t>Cliniques</a:t>
          </a:r>
          <a:r>
            <a:rPr lang="en-US" dirty="0"/>
            <a:t> </a:t>
          </a:r>
          <a:r>
            <a:rPr lang="en-US" dirty="0" err="1"/>
            <a:t>spécialisées</a:t>
          </a:r>
          <a:endParaRPr lang="en-US" dirty="0"/>
        </a:p>
      </dgm:t>
    </dgm:pt>
    <dgm:pt modelId="{9F07E96C-B40D-4178-A64B-F21A53EE8943}" type="parTrans" cxnId="{0FD8FCF5-509E-4D21-9613-FDE5CA5964CB}">
      <dgm:prSet/>
      <dgm:spPr/>
      <dgm:t>
        <a:bodyPr/>
        <a:lstStyle/>
        <a:p>
          <a:endParaRPr lang="fr-CA"/>
        </a:p>
      </dgm:t>
    </dgm:pt>
    <dgm:pt modelId="{BB3BD9AA-CD8C-4E65-9CB4-0BCA8FC6C592}" type="sibTrans" cxnId="{0FD8FCF5-509E-4D21-9613-FDE5CA5964CB}">
      <dgm:prSet/>
      <dgm:spPr/>
      <dgm:t>
        <a:bodyPr/>
        <a:lstStyle/>
        <a:p>
          <a:endParaRPr lang="fr-CA"/>
        </a:p>
      </dgm:t>
    </dgm:pt>
    <dgm:pt modelId="{67A60DF6-9A4F-4DA9-9962-58AE1E3D88CA}">
      <dgm:prSet/>
      <dgm:spPr/>
      <dgm:t>
        <a:bodyPr/>
        <a:lstStyle/>
        <a:p>
          <a:r>
            <a:rPr lang="en-US" dirty="0" err="1"/>
            <a:t>Intégration</a:t>
          </a:r>
          <a:r>
            <a:rPr lang="en-US" dirty="0"/>
            <a:t> </a:t>
          </a:r>
          <a:r>
            <a:rPr lang="en-US" dirty="0" err="1"/>
            <a:t>sociale</a:t>
          </a:r>
          <a:r>
            <a:rPr lang="en-US" dirty="0"/>
            <a:t> et Communautaire</a:t>
          </a:r>
        </a:p>
      </dgm:t>
    </dgm:pt>
    <dgm:pt modelId="{009B1CED-74FC-4D88-8FBC-EE3F90DB0608}" type="parTrans" cxnId="{6C4FEDB7-E4AF-4D44-96CA-AE4F5C46EFC4}">
      <dgm:prSet/>
      <dgm:spPr/>
      <dgm:t>
        <a:bodyPr/>
        <a:lstStyle/>
        <a:p>
          <a:endParaRPr lang="fr-CA"/>
        </a:p>
      </dgm:t>
    </dgm:pt>
    <dgm:pt modelId="{4A5964BC-C1FE-47DA-A394-6447A52D4A33}" type="sibTrans" cxnId="{6C4FEDB7-E4AF-4D44-96CA-AE4F5C46EFC4}">
      <dgm:prSet/>
      <dgm:spPr/>
      <dgm:t>
        <a:bodyPr/>
        <a:lstStyle/>
        <a:p>
          <a:endParaRPr lang="fr-CA"/>
        </a:p>
      </dgm:t>
    </dgm:pt>
    <dgm:pt modelId="{795DF364-4097-4B73-B731-808BE6545FA9}">
      <dgm:prSet/>
      <dgm:spPr/>
      <dgm:t>
        <a:bodyPr/>
        <a:lstStyle/>
        <a:p>
          <a:r>
            <a:rPr lang="en-US" dirty="0"/>
            <a:t>Transition </a:t>
          </a:r>
          <a:r>
            <a:rPr lang="en-US" dirty="0" err="1"/>
            <a:t>vers</a:t>
          </a:r>
          <a:r>
            <a:rPr lang="en-US" dirty="0"/>
            <a:t> la vie </a:t>
          </a:r>
          <a:r>
            <a:rPr lang="en-US" dirty="0" err="1"/>
            <a:t>adulte</a:t>
          </a:r>
          <a:r>
            <a:rPr lang="en-US" dirty="0"/>
            <a:t> (16 – 21 </a:t>
          </a:r>
          <a:r>
            <a:rPr lang="en-US" dirty="0" err="1"/>
            <a:t>ans</a:t>
          </a:r>
          <a:r>
            <a:rPr lang="en-US" dirty="0"/>
            <a:t>)</a:t>
          </a:r>
        </a:p>
      </dgm:t>
    </dgm:pt>
    <dgm:pt modelId="{B17F6C7E-3DDA-4F58-9D85-996B0AE9E874}" type="parTrans" cxnId="{3F26B28E-DB27-4286-8D61-AE867D64CBFD}">
      <dgm:prSet/>
      <dgm:spPr/>
    </dgm:pt>
    <dgm:pt modelId="{E22C2F96-061D-4C63-8C9A-7C33E1AD78DA}" type="sibTrans" cxnId="{3F26B28E-DB27-4286-8D61-AE867D64CBFD}">
      <dgm:prSet/>
      <dgm:spPr/>
    </dgm:pt>
    <dgm:pt modelId="{8931752B-7A51-4057-A3F3-C146404C9A6B}" type="pres">
      <dgm:prSet presAssocID="{F1B630FA-1B54-4341-A542-452B720913F6}" presName="diagram" presStyleCnt="0">
        <dgm:presLayoutVars>
          <dgm:dir/>
          <dgm:resizeHandles val="exact"/>
        </dgm:presLayoutVars>
      </dgm:prSet>
      <dgm:spPr/>
    </dgm:pt>
    <dgm:pt modelId="{E0D44A5B-D859-4A17-A860-24B65DD38C2B}" type="pres">
      <dgm:prSet presAssocID="{D372369B-BB05-4070-819C-65953359F42C}" presName="node" presStyleLbl="node1" presStyleIdx="0" presStyleCnt="12">
        <dgm:presLayoutVars>
          <dgm:bulletEnabled val="1"/>
        </dgm:presLayoutVars>
      </dgm:prSet>
      <dgm:spPr/>
    </dgm:pt>
    <dgm:pt modelId="{4EBDF0F7-BC03-42F6-B308-82E2354EB5D3}" type="pres">
      <dgm:prSet presAssocID="{E097F4E2-129C-42F8-9C46-2E58A68F4212}" presName="sibTrans" presStyleCnt="0"/>
      <dgm:spPr/>
    </dgm:pt>
    <dgm:pt modelId="{180A34E7-514E-4332-B754-1EF3114AFB4E}" type="pres">
      <dgm:prSet presAssocID="{34945630-B5A4-4781-8DFF-1F1870657FEE}" presName="node" presStyleLbl="node1" presStyleIdx="1" presStyleCnt="12">
        <dgm:presLayoutVars>
          <dgm:bulletEnabled val="1"/>
        </dgm:presLayoutVars>
      </dgm:prSet>
      <dgm:spPr/>
    </dgm:pt>
    <dgm:pt modelId="{4A20C601-B151-4A2A-A5A5-2E4383686883}" type="pres">
      <dgm:prSet presAssocID="{10616AE5-48F0-443D-9E8D-E0E70467EA14}" presName="sibTrans" presStyleCnt="0"/>
      <dgm:spPr/>
    </dgm:pt>
    <dgm:pt modelId="{E5CEC802-F43B-4E76-AB3A-CDE4C427E9FC}" type="pres">
      <dgm:prSet presAssocID="{9962A85A-A04D-444B-A4D7-2C0C60EC23EF}" presName="node" presStyleLbl="node1" presStyleIdx="2" presStyleCnt="12">
        <dgm:presLayoutVars>
          <dgm:bulletEnabled val="1"/>
        </dgm:presLayoutVars>
      </dgm:prSet>
      <dgm:spPr/>
    </dgm:pt>
    <dgm:pt modelId="{67FF7B9D-1B8F-4391-A8D8-424ADD093F5B}" type="pres">
      <dgm:prSet presAssocID="{65236679-C0EF-4179-8B62-F065C19929C6}" presName="sibTrans" presStyleCnt="0"/>
      <dgm:spPr/>
    </dgm:pt>
    <dgm:pt modelId="{2B1F25E8-C24A-4B0E-A5AB-1CCAC8B9358B}" type="pres">
      <dgm:prSet presAssocID="{8EEC8ACC-719D-4DFF-9476-F9E5A2CC694F}" presName="node" presStyleLbl="node1" presStyleIdx="3" presStyleCnt="12">
        <dgm:presLayoutVars>
          <dgm:bulletEnabled val="1"/>
        </dgm:presLayoutVars>
      </dgm:prSet>
      <dgm:spPr/>
    </dgm:pt>
    <dgm:pt modelId="{ED804AAA-233B-404A-BFA9-F1ED19E36CDA}" type="pres">
      <dgm:prSet presAssocID="{C5DE48CE-9E7C-4AA4-BFEB-50D818F58924}" presName="sibTrans" presStyleCnt="0"/>
      <dgm:spPr/>
    </dgm:pt>
    <dgm:pt modelId="{361EABEC-60D1-43C9-8FC1-AA7A8F102C98}" type="pres">
      <dgm:prSet presAssocID="{5DA73AFF-71A4-45D4-AB6D-8ADB6CA9B866}" presName="node" presStyleLbl="node1" presStyleIdx="4" presStyleCnt="12">
        <dgm:presLayoutVars>
          <dgm:bulletEnabled val="1"/>
        </dgm:presLayoutVars>
      </dgm:prSet>
      <dgm:spPr/>
    </dgm:pt>
    <dgm:pt modelId="{3381939E-817D-4812-A0BF-58554EEA3486}" type="pres">
      <dgm:prSet presAssocID="{364C025B-B0B7-447A-B926-BAC69B95775D}" presName="sibTrans" presStyleCnt="0"/>
      <dgm:spPr/>
    </dgm:pt>
    <dgm:pt modelId="{3497C34F-ABC8-49C6-A960-E3229BFF0008}" type="pres">
      <dgm:prSet presAssocID="{D73820EC-BDD1-4BC1-B398-31E28B209689}" presName="node" presStyleLbl="node1" presStyleIdx="5" presStyleCnt="12">
        <dgm:presLayoutVars>
          <dgm:bulletEnabled val="1"/>
        </dgm:presLayoutVars>
      </dgm:prSet>
      <dgm:spPr/>
    </dgm:pt>
    <dgm:pt modelId="{903C4699-4AB9-4A1B-85BC-C1B2ECD77B71}" type="pres">
      <dgm:prSet presAssocID="{0C3CDB2F-8CDD-44B2-A275-F0FD4638747F}" presName="sibTrans" presStyleCnt="0"/>
      <dgm:spPr/>
    </dgm:pt>
    <dgm:pt modelId="{01C0D11E-BC92-4DFD-946C-F56105DFE543}" type="pres">
      <dgm:prSet presAssocID="{7D69B5A4-AF99-415B-9A52-D71BB1AC4B0D}" presName="node" presStyleLbl="node1" presStyleIdx="6" presStyleCnt="12">
        <dgm:presLayoutVars>
          <dgm:bulletEnabled val="1"/>
        </dgm:presLayoutVars>
      </dgm:prSet>
      <dgm:spPr/>
    </dgm:pt>
    <dgm:pt modelId="{3BA829ED-1A3C-4E99-8792-D98B16CDE51B}" type="pres">
      <dgm:prSet presAssocID="{0B108724-FE15-42EA-9260-1C996482DD32}" presName="sibTrans" presStyleCnt="0"/>
      <dgm:spPr/>
    </dgm:pt>
    <dgm:pt modelId="{D539EFAB-85D1-4B93-8B34-9A88B02239CD}" type="pres">
      <dgm:prSet presAssocID="{D2CEB3EA-7713-430A-8B0C-480BF4C80533}" presName="node" presStyleLbl="node1" presStyleIdx="7" presStyleCnt="12">
        <dgm:presLayoutVars>
          <dgm:bulletEnabled val="1"/>
        </dgm:presLayoutVars>
      </dgm:prSet>
      <dgm:spPr/>
    </dgm:pt>
    <dgm:pt modelId="{E39305CF-E8BB-418E-A1CD-1A1FD1E06C07}" type="pres">
      <dgm:prSet presAssocID="{8E84139C-F1BA-4E8D-8B48-634C5F2FF4B6}" presName="sibTrans" presStyleCnt="0"/>
      <dgm:spPr/>
    </dgm:pt>
    <dgm:pt modelId="{923AC847-DD5B-47D7-A202-345F3D639A4E}" type="pres">
      <dgm:prSet presAssocID="{F473BF75-5ABC-4EDA-A1B6-904BB4E5035E}" presName="node" presStyleLbl="node1" presStyleIdx="8" presStyleCnt="12">
        <dgm:presLayoutVars>
          <dgm:bulletEnabled val="1"/>
        </dgm:presLayoutVars>
      </dgm:prSet>
      <dgm:spPr/>
    </dgm:pt>
    <dgm:pt modelId="{359FECD1-B6C2-4813-BCDE-8E6231C83F1A}" type="pres">
      <dgm:prSet presAssocID="{E27C7B62-6041-4840-B5D8-1C0029FB2591}" presName="sibTrans" presStyleCnt="0"/>
      <dgm:spPr/>
    </dgm:pt>
    <dgm:pt modelId="{7A610A3E-931D-481C-B625-B2B97CCCB42F}" type="pres">
      <dgm:prSet presAssocID="{C5089A29-D9CB-415B-B2AA-8F6A3372DC8E}" presName="node" presStyleLbl="node1" presStyleIdx="9" presStyleCnt="12">
        <dgm:presLayoutVars>
          <dgm:bulletEnabled val="1"/>
        </dgm:presLayoutVars>
      </dgm:prSet>
      <dgm:spPr/>
    </dgm:pt>
    <dgm:pt modelId="{76A01FDF-65FE-424A-ACCC-57E17027763D}" type="pres">
      <dgm:prSet presAssocID="{BB3BD9AA-CD8C-4E65-9CB4-0BCA8FC6C592}" presName="sibTrans" presStyleCnt="0"/>
      <dgm:spPr/>
    </dgm:pt>
    <dgm:pt modelId="{65DCE411-481C-479D-8092-84C2AAD80AA8}" type="pres">
      <dgm:prSet presAssocID="{67A60DF6-9A4F-4DA9-9962-58AE1E3D88CA}" presName="node" presStyleLbl="node1" presStyleIdx="10" presStyleCnt="12">
        <dgm:presLayoutVars>
          <dgm:bulletEnabled val="1"/>
        </dgm:presLayoutVars>
      </dgm:prSet>
      <dgm:spPr/>
    </dgm:pt>
    <dgm:pt modelId="{2F73984B-427C-44F5-9615-9B61E05855C9}" type="pres">
      <dgm:prSet presAssocID="{4A5964BC-C1FE-47DA-A394-6447A52D4A33}" presName="sibTrans" presStyleCnt="0"/>
      <dgm:spPr/>
    </dgm:pt>
    <dgm:pt modelId="{EC07A4DA-2B7C-4F0F-BBC8-820E684EC644}" type="pres">
      <dgm:prSet presAssocID="{795DF364-4097-4B73-B731-808BE6545FA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71E8904-1D47-4CC8-96F6-3A2AFBB0C283}" srcId="{F1B630FA-1B54-4341-A542-452B720913F6}" destId="{F473BF75-5ABC-4EDA-A1B6-904BB4E5035E}" srcOrd="8" destOrd="0" parTransId="{7C769567-A9B0-4384-BDD0-DF91F58C58E6}" sibTransId="{E27C7B62-6041-4840-B5D8-1C0029FB2591}"/>
    <dgm:cxn modelId="{B9363F18-AAAA-4B02-8CDB-5EC20D3C3EEB}" srcId="{F1B630FA-1B54-4341-A542-452B720913F6}" destId="{D73820EC-BDD1-4BC1-B398-31E28B209689}" srcOrd="5" destOrd="0" parTransId="{2A582A60-A6C1-4050-8773-DFB7AD233E71}" sibTransId="{0C3CDB2F-8CDD-44B2-A275-F0FD4638747F}"/>
    <dgm:cxn modelId="{99FEBF1B-AF32-4703-AEA2-6CDEB506E099}" type="presOf" srcId="{D372369B-BB05-4070-819C-65953359F42C}" destId="{E0D44A5B-D859-4A17-A860-24B65DD38C2B}" srcOrd="0" destOrd="0" presId="urn:microsoft.com/office/officeart/2005/8/layout/default"/>
    <dgm:cxn modelId="{7D6C8B1E-756B-4AF5-AE2C-2B37720F15DB}" type="presOf" srcId="{795DF364-4097-4B73-B731-808BE6545FA9}" destId="{EC07A4DA-2B7C-4F0F-BBC8-820E684EC644}" srcOrd="0" destOrd="0" presId="urn:microsoft.com/office/officeart/2005/8/layout/default"/>
    <dgm:cxn modelId="{5F85EB39-8D66-46B6-9880-647D32F37EDC}" type="presOf" srcId="{67A60DF6-9A4F-4DA9-9962-58AE1E3D88CA}" destId="{65DCE411-481C-479D-8092-84C2AAD80AA8}" srcOrd="0" destOrd="0" presId="urn:microsoft.com/office/officeart/2005/8/layout/default"/>
    <dgm:cxn modelId="{A996195F-6CA5-4180-A7A3-F2BCC9B70E81}" type="presOf" srcId="{D2CEB3EA-7713-430A-8B0C-480BF4C80533}" destId="{D539EFAB-85D1-4B93-8B34-9A88B02239CD}" srcOrd="0" destOrd="0" presId="urn:microsoft.com/office/officeart/2005/8/layout/default"/>
    <dgm:cxn modelId="{4D5E014B-6453-48B1-8E5C-3E9CF8A87401}" srcId="{F1B630FA-1B54-4341-A542-452B720913F6}" destId="{5DA73AFF-71A4-45D4-AB6D-8ADB6CA9B866}" srcOrd="4" destOrd="0" parTransId="{081CF904-BC1C-4C11-9021-4023C64D6D4C}" sibTransId="{364C025B-B0B7-447A-B926-BAC69B95775D}"/>
    <dgm:cxn modelId="{E5CCB54B-0AE6-4A27-AA3B-E2A65D88EC45}" srcId="{F1B630FA-1B54-4341-A542-452B720913F6}" destId="{34945630-B5A4-4781-8DFF-1F1870657FEE}" srcOrd="1" destOrd="0" parTransId="{DD86E79F-CB1F-4DE5-A2F4-289F4D3A2F6A}" sibTransId="{10616AE5-48F0-443D-9E8D-E0E70467EA14}"/>
    <dgm:cxn modelId="{CA3AD66C-CD36-4986-A52E-A78EE149A030}" srcId="{F1B630FA-1B54-4341-A542-452B720913F6}" destId="{9962A85A-A04D-444B-A4D7-2C0C60EC23EF}" srcOrd="2" destOrd="0" parTransId="{620DD02C-EEB0-44AC-973C-C172C39B5103}" sibTransId="{65236679-C0EF-4179-8B62-F065C19929C6}"/>
    <dgm:cxn modelId="{47933A54-A2FE-4FC0-9F85-B9E69E449D14}" srcId="{F1B630FA-1B54-4341-A542-452B720913F6}" destId="{7D69B5A4-AF99-415B-9A52-D71BB1AC4B0D}" srcOrd="6" destOrd="0" parTransId="{4E9D652E-32DF-49A4-AFD5-8D51C9DDC437}" sibTransId="{0B108724-FE15-42EA-9260-1C996482DD32}"/>
    <dgm:cxn modelId="{1B58C07C-E2FC-4B70-AF8F-6C29D9E122AA}" type="presOf" srcId="{F473BF75-5ABC-4EDA-A1B6-904BB4E5035E}" destId="{923AC847-DD5B-47D7-A202-345F3D639A4E}" srcOrd="0" destOrd="0" presId="urn:microsoft.com/office/officeart/2005/8/layout/default"/>
    <dgm:cxn modelId="{29EAC97D-51A2-47FA-9860-A63A3ADA652F}" type="presOf" srcId="{5DA73AFF-71A4-45D4-AB6D-8ADB6CA9B866}" destId="{361EABEC-60D1-43C9-8FC1-AA7A8F102C98}" srcOrd="0" destOrd="0" presId="urn:microsoft.com/office/officeart/2005/8/layout/default"/>
    <dgm:cxn modelId="{31A4B07F-C214-4D4A-A75D-EBD4CAB2A51C}" srcId="{F1B630FA-1B54-4341-A542-452B720913F6}" destId="{D2CEB3EA-7713-430A-8B0C-480BF4C80533}" srcOrd="7" destOrd="0" parTransId="{A9908E1B-D14A-451A-BE39-E94CEE4267FD}" sibTransId="{8E84139C-F1BA-4E8D-8B48-634C5F2FF4B6}"/>
    <dgm:cxn modelId="{DC007B89-C5AF-455A-B4DD-D273114458EE}" type="presOf" srcId="{8EEC8ACC-719D-4DFF-9476-F9E5A2CC694F}" destId="{2B1F25E8-C24A-4B0E-A5AB-1CCAC8B9358B}" srcOrd="0" destOrd="0" presId="urn:microsoft.com/office/officeart/2005/8/layout/default"/>
    <dgm:cxn modelId="{3F26B28E-DB27-4286-8D61-AE867D64CBFD}" srcId="{F1B630FA-1B54-4341-A542-452B720913F6}" destId="{795DF364-4097-4B73-B731-808BE6545FA9}" srcOrd="11" destOrd="0" parTransId="{B17F6C7E-3DDA-4F58-9D85-996B0AE9E874}" sibTransId="{E22C2F96-061D-4C63-8C9A-7C33E1AD78DA}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C3CAB79C-07EA-4625-A68D-37148FBDBCB0}" srcId="{F1B630FA-1B54-4341-A542-452B720913F6}" destId="{8EEC8ACC-719D-4DFF-9476-F9E5A2CC694F}" srcOrd="3" destOrd="0" parTransId="{F4F61C0D-73D8-4BE5-8806-E638F1783765}" sibTransId="{C5DE48CE-9E7C-4AA4-BFEB-50D818F58924}"/>
    <dgm:cxn modelId="{B63303AC-F1F8-4333-829C-036687B1E62F}" type="presOf" srcId="{9962A85A-A04D-444B-A4D7-2C0C60EC23EF}" destId="{E5CEC802-F43B-4E76-AB3A-CDE4C427E9FC}" srcOrd="0" destOrd="0" presId="urn:microsoft.com/office/officeart/2005/8/layout/default"/>
    <dgm:cxn modelId="{CE8AD3B3-77BF-4231-90D5-1C5781F72A6F}" type="presOf" srcId="{F1B630FA-1B54-4341-A542-452B720913F6}" destId="{8931752B-7A51-4057-A3F3-C146404C9A6B}" srcOrd="0" destOrd="0" presId="urn:microsoft.com/office/officeart/2005/8/layout/default"/>
    <dgm:cxn modelId="{25341DB7-F484-4DE1-85EA-E481DCEA37BC}" type="presOf" srcId="{7D69B5A4-AF99-415B-9A52-D71BB1AC4B0D}" destId="{01C0D11E-BC92-4DFD-946C-F56105DFE543}" srcOrd="0" destOrd="0" presId="urn:microsoft.com/office/officeart/2005/8/layout/default"/>
    <dgm:cxn modelId="{6C4FEDB7-E4AF-4D44-96CA-AE4F5C46EFC4}" srcId="{F1B630FA-1B54-4341-A542-452B720913F6}" destId="{67A60DF6-9A4F-4DA9-9962-58AE1E3D88CA}" srcOrd="10" destOrd="0" parTransId="{009B1CED-74FC-4D88-8FBC-EE3F90DB0608}" sibTransId="{4A5964BC-C1FE-47DA-A394-6447A52D4A33}"/>
    <dgm:cxn modelId="{9A29A5C3-D015-44EB-AF5D-CE478B193E35}" type="presOf" srcId="{34945630-B5A4-4781-8DFF-1F1870657FEE}" destId="{180A34E7-514E-4332-B754-1EF3114AFB4E}" srcOrd="0" destOrd="0" presId="urn:microsoft.com/office/officeart/2005/8/layout/default"/>
    <dgm:cxn modelId="{51EAC7CA-FF64-4B19-BD14-2B3B34F8DBD0}" type="presOf" srcId="{C5089A29-D9CB-415B-B2AA-8F6A3372DC8E}" destId="{7A610A3E-931D-481C-B625-B2B97CCCB42F}" srcOrd="0" destOrd="0" presId="urn:microsoft.com/office/officeart/2005/8/layout/default"/>
    <dgm:cxn modelId="{0FD8FCF5-509E-4D21-9613-FDE5CA5964CB}" srcId="{F1B630FA-1B54-4341-A542-452B720913F6}" destId="{C5089A29-D9CB-415B-B2AA-8F6A3372DC8E}" srcOrd="9" destOrd="0" parTransId="{9F07E96C-B40D-4178-A64B-F21A53EE8943}" sibTransId="{BB3BD9AA-CD8C-4E65-9CB4-0BCA8FC6C592}"/>
    <dgm:cxn modelId="{FAAC1CFB-2144-4840-9088-90AC9386C7F8}" type="presOf" srcId="{D73820EC-BDD1-4BC1-B398-31E28B209689}" destId="{3497C34F-ABC8-49C6-A960-E3229BFF0008}" srcOrd="0" destOrd="0" presId="urn:microsoft.com/office/officeart/2005/8/layout/default"/>
    <dgm:cxn modelId="{9CCD6E8F-53A4-4997-B1AF-985E6C30273A}" type="presParOf" srcId="{8931752B-7A51-4057-A3F3-C146404C9A6B}" destId="{E0D44A5B-D859-4A17-A860-24B65DD38C2B}" srcOrd="0" destOrd="0" presId="urn:microsoft.com/office/officeart/2005/8/layout/default"/>
    <dgm:cxn modelId="{52215DCB-771F-4162-98DD-41A16322476D}" type="presParOf" srcId="{8931752B-7A51-4057-A3F3-C146404C9A6B}" destId="{4EBDF0F7-BC03-42F6-B308-82E2354EB5D3}" srcOrd="1" destOrd="0" presId="urn:microsoft.com/office/officeart/2005/8/layout/default"/>
    <dgm:cxn modelId="{9AC210B0-1413-4F60-969B-13E92EA2AAF8}" type="presParOf" srcId="{8931752B-7A51-4057-A3F3-C146404C9A6B}" destId="{180A34E7-514E-4332-B754-1EF3114AFB4E}" srcOrd="2" destOrd="0" presId="urn:microsoft.com/office/officeart/2005/8/layout/default"/>
    <dgm:cxn modelId="{60720F4A-F626-406A-8E7A-D86280E5C856}" type="presParOf" srcId="{8931752B-7A51-4057-A3F3-C146404C9A6B}" destId="{4A20C601-B151-4A2A-A5A5-2E4383686883}" srcOrd="3" destOrd="0" presId="urn:microsoft.com/office/officeart/2005/8/layout/default"/>
    <dgm:cxn modelId="{C178067E-E201-4060-81DA-FEE2638D4F57}" type="presParOf" srcId="{8931752B-7A51-4057-A3F3-C146404C9A6B}" destId="{E5CEC802-F43B-4E76-AB3A-CDE4C427E9FC}" srcOrd="4" destOrd="0" presId="urn:microsoft.com/office/officeart/2005/8/layout/default"/>
    <dgm:cxn modelId="{5DE268F9-2ED4-4067-9845-9B1B04A91364}" type="presParOf" srcId="{8931752B-7A51-4057-A3F3-C146404C9A6B}" destId="{67FF7B9D-1B8F-4391-A8D8-424ADD093F5B}" srcOrd="5" destOrd="0" presId="urn:microsoft.com/office/officeart/2005/8/layout/default"/>
    <dgm:cxn modelId="{45A00111-2603-48CE-8EFE-F3B466B39C4A}" type="presParOf" srcId="{8931752B-7A51-4057-A3F3-C146404C9A6B}" destId="{2B1F25E8-C24A-4B0E-A5AB-1CCAC8B9358B}" srcOrd="6" destOrd="0" presId="urn:microsoft.com/office/officeart/2005/8/layout/default"/>
    <dgm:cxn modelId="{E18EC4A8-9A70-48CE-ABFA-0FF06882923A}" type="presParOf" srcId="{8931752B-7A51-4057-A3F3-C146404C9A6B}" destId="{ED804AAA-233B-404A-BFA9-F1ED19E36CDA}" srcOrd="7" destOrd="0" presId="urn:microsoft.com/office/officeart/2005/8/layout/default"/>
    <dgm:cxn modelId="{1658A850-E69A-4EF8-95BC-40F290AB5D76}" type="presParOf" srcId="{8931752B-7A51-4057-A3F3-C146404C9A6B}" destId="{361EABEC-60D1-43C9-8FC1-AA7A8F102C98}" srcOrd="8" destOrd="0" presId="urn:microsoft.com/office/officeart/2005/8/layout/default"/>
    <dgm:cxn modelId="{FD64094E-06AD-457E-B1BC-82767169A939}" type="presParOf" srcId="{8931752B-7A51-4057-A3F3-C146404C9A6B}" destId="{3381939E-817D-4812-A0BF-58554EEA3486}" srcOrd="9" destOrd="0" presId="urn:microsoft.com/office/officeart/2005/8/layout/default"/>
    <dgm:cxn modelId="{FAECBC04-CCCB-41C3-9CE9-C27D42A14877}" type="presParOf" srcId="{8931752B-7A51-4057-A3F3-C146404C9A6B}" destId="{3497C34F-ABC8-49C6-A960-E3229BFF0008}" srcOrd="10" destOrd="0" presId="urn:microsoft.com/office/officeart/2005/8/layout/default"/>
    <dgm:cxn modelId="{2CD0193C-9550-4AC6-A81D-BCC0B48B9F3A}" type="presParOf" srcId="{8931752B-7A51-4057-A3F3-C146404C9A6B}" destId="{903C4699-4AB9-4A1B-85BC-C1B2ECD77B71}" srcOrd="11" destOrd="0" presId="urn:microsoft.com/office/officeart/2005/8/layout/default"/>
    <dgm:cxn modelId="{07C59884-BD65-43FF-8DE3-2D44AA8B0347}" type="presParOf" srcId="{8931752B-7A51-4057-A3F3-C146404C9A6B}" destId="{01C0D11E-BC92-4DFD-946C-F56105DFE543}" srcOrd="12" destOrd="0" presId="urn:microsoft.com/office/officeart/2005/8/layout/default"/>
    <dgm:cxn modelId="{2640628D-512E-468E-B12B-7BCA0DA5FDF0}" type="presParOf" srcId="{8931752B-7A51-4057-A3F3-C146404C9A6B}" destId="{3BA829ED-1A3C-4E99-8792-D98B16CDE51B}" srcOrd="13" destOrd="0" presId="urn:microsoft.com/office/officeart/2005/8/layout/default"/>
    <dgm:cxn modelId="{0D0D075B-389D-4B40-B8BD-519C8AEBAC14}" type="presParOf" srcId="{8931752B-7A51-4057-A3F3-C146404C9A6B}" destId="{D539EFAB-85D1-4B93-8B34-9A88B02239CD}" srcOrd="14" destOrd="0" presId="urn:microsoft.com/office/officeart/2005/8/layout/default"/>
    <dgm:cxn modelId="{6A4A41E9-AF67-4249-81B9-02CD294448C4}" type="presParOf" srcId="{8931752B-7A51-4057-A3F3-C146404C9A6B}" destId="{E39305CF-E8BB-418E-A1CD-1A1FD1E06C07}" srcOrd="15" destOrd="0" presId="urn:microsoft.com/office/officeart/2005/8/layout/default"/>
    <dgm:cxn modelId="{5CAA5319-4EFB-40FD-9107-2F5325C4C01E}" type="presParOf" srcId="{8931752B-7A51-4057-A3F3-C146404C9A6B}" destId="{923AC847-DD5B-47D7-A202-345F3D639A4E}" srcOrd="16" destOrd="0" presId="urn:microsoft.com/office/officeart/2005/8/layout/default"/>
    <dgm:cxn modelId="{79544A55-2626-4C75-ACB6-6EE165E67BE0}" type="presParOf" srcId="{8931752B-7A51-4057-A3F3-C146404C9A6B}" destId="{359FECD1-B6C2-4813-BCDE-8E6231C83F1A}" srcOrd="17" destOrd="0" presId="urn:microsoft.com/office/officeart/2005/8/layout/default"/>
    <dgm:cxn modelId="{0A245746-74A8-4422-A9D8-00B4D6D9B15D}" type="presParOf" srcId="{8931752B-7A51-4057-A3F3-C146404C9A6B}" destId="{7A610A3E-931D-481C-B625-B2B97CCCB42F}" srcOrd="18" destOrd="0" presId="urn:microsoft.com/office/officeart/2005/8/layout/default"/>
    <dgm:cxn modelId="{276DDE4E-5EB8-4734-A119-DA5E38826D9A}" type="presParOf" srcId="{8931752B-7A51-4057-A3F3-C146404C9A6B}" destId="{76A01FDF-65FE-424A-ACCC-57E17027763D}" srcOrd="19" destOrd="0" presId="urn:microsoft.com/office/officeart/2005/8/layout/default"/>
    <dgm:cxn modelId="{09759E99-B2BE-4412-96AA-06B0604664C2}" type="presParOf" srcId="{8931752B-7A51-4057-A3F3-C146404C9A6B}" destId="{65DCE411-481C-479D-8092-84C2AAD80AA8}" srcOrd="20" destOrd="0" presId="urn:microsoft.com/office/officeart/2005/8/layout/default"/>
    <dgm:cxn modelId="{12A396FD-8742-457A-8D52-A8A90AFF3921}" type="presParOf" srcId="{8931752B-7A51-4057-A3F3-C146404C9A6B}" destId="{2F73984B-427C-44F5-9615-9B61E05855C9}" srcOrd="21" destOrd="0" presId="urn:microsoft.com/office/officeart/2005/8/layout/default"/>
    <dgm:cxn modelId="{7F39514A-0F7F-4804-8992-58DF9A2939EA}" type="presParOf" srcId="{8931752B-7A51-4057-A3F3-C146404C9A6B}" destId="{EC07A4DA-2B7C-4F0F-BBC8-820E684EC64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11A956-8E88-4472-8613-A23C01A308B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C05973-3F12-4C61-9B30-C52C6C17AB64}">
      <dgm:prSet/>
      <dgm:spPr/>
      <dgm:t>
        <a:bodyPr/>
        <a:lstStyle/>
        <a:p>
          <a:r>
            <a:rPr lang="fr-CA" dirty="0"/>
            <a:t>CRDP/IRDPQ = service de 3</a:t>
          </a:r>
          <a:r>
            <a:rPr lang="fr-CA" baseline="30000" dirty="0"/>
            <a:t>e</a:t>
          </a:r>
          <a:r>
            <a:rPr lang="fr-CA" dirty="0"/>
            <a:t> ligne = travail multidisciplinaire pour la réadaptation;</a:t>
          </a:r>
          <a:endParaRPr lang="en-US" dirty="0"/>
        </a:p>
      </dgm:t>
    </dgm:pt>
    <dgm:pt modelId="{F53755E7-D9F1-4535-AB67-8B0E29338E30}" type="parTrans" cxnId="{3BEFB75C-29DF-4350-9126-499E153EBD0A}">
      <dgm:prSet/>
      <dgm:spPr/>
      <dgm:t>
        <a:bodyPr/>
        <a:lstStyle/>
        <a:p>
          <a:endParaRPr lang="en-US"/>
        </a:p>
      </dgm:t>
    </dgm:pt>
    <dgm:pt modelId="{DEBD59F4-8726-4918-AF18-51D68749D3A4}" type="sibTrans" cxnId="{3BEFB75C-29DF-4350-9126-499E153EBD0A}">
      <dgm:prSet/>
      <dgm:spPr/>
      <dgm:t>
        <a:bodyPr/>
        <a:lstStyle/>
        <a:p>
          <a:endParaRPr lang="en-US"/>
        </a:p>
      </dgm:t>
    </dgm:pt>
    <dgm:pt modelId="{5EC9DAFD-958A-4883-B25F-756ED840CDBE}">
      <dgm:prSet/>
      <dgm:spPr/>
      <dgm:t>
        <a:bodyPr/>
        <a:lstStyle/>
        <a:p>
          <a:r>
            <a:rPr lang="fr-CA" dirty="0"/>
            <a:t>Par le biais de PI, développer le maintien des acquis et le potentiel adaptatif de la personne;</a:t>
          </a:r>
          <a:endParaRPr lang="en-US" dirty="0"/>
        </a:p>
      </dgm:t>
    </dgm:pt>
    <dgm:pt modelId="{EDDCDEA7-F2FB-42D2-A690-AE42CE75DEFB}" type="parTrans" cxnId="{49695239-6BFD-4BFE-A7ED-DA1F70C45060}">
      <dgm:prSet/>
      <dgm:spPr/>
      <dgm:t>
        <a:bodyPr/>
        <a:lstStyle/>
        <a:p>
          <a:endParaRPr lang="en-US"/>
        </a:p>
      </dgm:t>
    </dgm:pt>
    <dgm:pt modelId="{0E71B520-C2A2-4071-87B6-FFE2D7D490EA}" type="sibTrans" cxnId="{49695239-6BFD-4BFE-A7ED-DA1F70C45060}">
      <dgm:prSet/>
      <dgm:spPr/>
      <dgm:t>
        <a:bodyPr/>
        <a:lstStyle/>
        <a:p>
          <a:endParaRPr lang="en-US"/>
        </a:p>
      </dgm:t>
    </dgm:pt>
    <dgm:pt modelId="{BF044CAA-17FF-49C3-AA77-D4BF4DF9F08B}">
      <dgm:prSet/>
      <dgm:spPr/>
      <dgm:t>
        <a:bodyPr/>
        <a:lstStyle/>
        <a:p>
          <a:r>
            <a:rPr lang="fr-CA"/>
            <a:t>Accompagner la personne et son entourage dans les deuils;</a:t>
          </a:r>
          <a:endParaRPr lang="en-US"/>
        </a:p>
      </dgm:t>
    </dgm:pt>
    <dgm:pt modelId="{0F8795D6-593F-44F6-AC16-9B151EDB24E2}" type="parTrans" cxnId="{51E6531B-9115-4DBF-967B-E9142BEC6EEA}">
      <dgm:prSet/>
      <dgm:spPr/>
      <dgm:t>
        <a:bodyPr/>
        <a:lstStyle/>
        <a:p>
          <a:endParaRPr lang="en-US"/>
        </a:p>
      </dgm:t>
    </dgm:pt>
    <dgm:pt modelId="{D6CC5C7B-9146-4D09-8953-FD43CA152117}" type="sibTrans" cxnId="{51E6531B-9115-4DBF-967B-E9142BEC6EEA}">
      <dgm:prSet/>
      <dgm:spPr/>
      <dgm:t>
        <a:bodyPr/>
        <a:lstStyle/>
        <a:p>
          <a:endParaRPr lang="en-US"/>
        </a:p>
      </dgm:t>
    </dgm:pt>
    <dgm:pt modelId="{56C55DDB-CF19-4EEB-BDEE-1A860B936734}">
      <dgm:prSet/>
      <dgm:spPr/>
      <dgm:t>
        <a:bodyPr/>
        <a:lstStyle/>
        <a:p>
          <a:r>
            <a:rPr lang="fr-CA"/>
            <a:t>Travailler la motivation de réadaptation avec la personne;</a:t>
          </a:r>
          <a:endParaRPr lang="en-US"/>
        </a:p>
      </dgm:t>
    </dgm:pt>
    <dgm:pt modelId="{49647549-73A2-4481-83CB-10989224469C}" type="parTrans" cxnId="{9700BD53-F977-4CD1-ACDC-523081CDF9D6}">
      <dgm:prSet/>
      <dgm:spPr/>
      <dgm:t>
        <a:bodyPr/>
        <a:lstStyle/>
        <a:p>
          <a:endParaRPr lang="en-US"/>
        </a:p>
      </dgm:t>
    </dgm:pt>
    <dgm:pt modelId="{79919B86-07DA-4380-9F56-613D9923F165}" type="sibTrans" cxnId="{9700BD53-F977-4CD1-ACDC-523081CDF9D6}">
      <dgm:prSet/>
      <dgm:spPr/>
      <dgm:t>
        <a:bodyPr/>
        <a:lstStyle/>
        <a:p>
          <a:endParaRPr lang="en-US"/>
        </a:p>
      </dgm:t>
    </dgm:pt>
    <dgm:pt modelId="{A69FA7D1-C1CF-4256-995D-97E9319E1CCB}">
      <dgm:prSet/>
      <dgm:spPr/>
      <dgm:t>
        <a:bodyPr/>
        <a:lstStyle/>
        <a:p>
          <a:r>
            <a:rPr lang="fr-CA"/>
            <a:t>Favoriser l’intégration sociale, scolaire et professionnelle en soutenant la personne en complément aux aides techniques;</a:t>
          </a:r>
          <a:endParaRPr lang="en-US"/>
        </a:p>
      </dgm:t>
    </dgm:pt>
    <dgm:pt modelId="{EFC18053-AD00-44B0-BF4E-E5AB850AC564}" type="parTrans" cxnId="{C4387379-D9DA-4217-AE39-781E8DCCC16D}">
      <dgm:prSet/>
      <dgm:spPr/>
      <dgm:t>
        <a:bodyPr/>
        <a:lstStyle/>
        <a:p>
          <a:endParaRPr lang="en-US"/>
        </a:p>
      </dgm:t>
    </dgm:pt>
    <dgm:pt modelId="{CF61CDAC-D0C7-4AAE-AED1-AB63592434D7}" type="sibTrans" cxnId="{C4387379-D9DA-4217-AE39-781E8DCCC16D}">
      <dgm:prSet/>
      <dgm:spPr/>
      <dgm:t>
        <a:bodyPr/>
        <a:lstStyle/>
        <a:p>
          <a:endParaRPr lang="en-US"/>
        </a:p>
      </dgm:t>
    </dgm:pt>
    <dgm:pt modelId="{EDBCCB20-991D-4702-851C-BF87097A7E8A}">
      <dgm:prSet/>
      <dgm:spPr/>
      <dgm:t>
        <a:bodyPr/>
        <a:lstStyle/>
        <a:p>
          <a:r>
            <a:rPr lang="en-US"/>
            <a:t>Soutien au client et son entourage dans le quotidien (AVQ, AVD, DHS…)</a:t>
          </a:r>
        </a:p>
      </dgm:t>
    </dgm:pt>
    <dgm:pt modelId="{89036AC6-931D-4C12-BD68-096153989F2A}" type="parTrans" cxnId="{3A371363-E68F-4C8F-8727-35B1B98E0E13}">
      <dgm:prSet/>
      <dgm:spPr/>
      <dgm:t>
        <a:bodyPr/>
        <a:lstStyle/>
        <a:p>
          <a:endParaRPr lang="en-US"/>
        </a:p>
      </dgm:t>
    </dgm:pt>
    <dgm:pt modelId="{DE79290D-459A-40DE-B0E7-FBD36516517E}" type="sibTrans" cxnId="{3A371363-E68F-4C8F-8727-35B1B98E0E13}">
      <dgm:prSet/>
      <dgm:spPr/>
      <dgm:t>
        <a:bodyPr/>
        <a:lstStyle/>
        <a:p>
          <a:endParaRPr lang="en-US"/>
        </a:p>
      </dgm:t>
    </dgm:pt>
    <dgm:pt modelId="{498610BC-AC6B-42B8-94E4-45D9CBA2C99C}">
      <dgm:prSet/>
      <dgm:spPr/>
      <dgm:t>
        <a:bodyPr/>
        <a:lstStyle/>
        <a:p>
          <a:r>
            <a:rPr lang="fr-CA"/>
            <a:t>Tenue de dossiers</a:t>
          </a:r>
          <a:endParaRPr lang="en-US"/>
        </a:p>
      </dgm:t>
    </dgm:pt>
    <dgm:pt modelId="{CB1F23E5-42C1-4B42-98B0-3FF08D62E17B}" type="parTrans" cxnId="{A3EC0D3D-2D3C-41AF-A652-EEC52B18F980}">
      <dgm:prSet/>
      <dgm:spPr/>
      <dgm:t>
        <a:bodyPr/>
        <a:lstStyle/>
        <a:p>
          <a:endParaRPr lang="en-US"/>
        </a:p>
      </dgm:t>
    </dgm:pt>
    <dgm:pt modelId="{18403DC5-0CC2-410E-87AB-E350B91B816E}" type="sibTrans" cxnId="{A3EC0D3D-2D3C-41AF-A652-EEC52B18F980}">
      <dgm:prSet/>
      <dgm:spPr/>
      <dgm:t>
        <a:bodyPr/>
        <a:lstStyle/>
        <a:p>
          <a:endParaRPr lang="en-US"/>
        </a:p>
      </dgm:t>
    </dgm:pt>
    <dgm:pt modelId="{426ED43F-BBD5-49E2-A22B-973C53ACFC33}" type="pres">
      <dgm:prSet presAssocID="{BC11A956-8E88-4472-8613-A23C01A308B0}" presName="linear" presStyleCnt="0">
        <dgm:presLayoutVars>
          <dgm:animLvl val="lvl"/>
          <dgm:resizeHandles val="exact"/>
        </dgm:presLayoutVars>
      </dgm:prSet>
      <dgm:spPr/>
    </dgm:pt>
    <dgm:pt modelId="{6F83BE5E-6B92-4A49-BEC3-9420F9AE26A9}" type="pres">
      <dgm:prSet presAssocID="{02C05973-3F12-4C61-9B30-C52C6C17AB6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27A841C-61A4-4D73-A1F5-2490E64CBFA4}" type="pres">
      <dgm:prSet presAssocID="{DEBD59F4-8726-4918-AF18-51D68749D3A4}" presName="spacer" presStyleCnt="0"/>
      <dgm:spPr/>
    </dgm:pt>
    <dgm:pt modelId="{9C6DF0B5-3B04-48B4-8246-DC2281791481}" type="pres">
      <dgm:prSet presAssocID="{5EC9DAFD-958A-4883-B25F-756ED840CDB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9BF9E1A-1957-4131-902B-FDAD7AACE854}" type="pres">
      <dgm:prSet presAssocID="{0E71B520-C2A2-4071-87B6-FFE2D7D490EA}" presName="spacer" presStyleCnt="0"/>
      <dgm:spPr/>
    </dgm:pt>
    <dgm:pt modelId="{CC2BB47A-06E5-4A5C-B449-5D146F0E8FFF}" type="pres">
      <dgm:prSet presAssocID="{BF044CAA-17FF-49C3-AA77-D4BF4DF9F0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CCF675B-5CDE-420C-9FF9-640D3B496723}" type="pres">
      <dgm:prSet presAssocID="{D6CC5C7B-9146-4D09-8953-FD43CA152117}" presName="spacer" presStyleCnt="0"/>
      <dgm:spPr/>
    </dgm:pt>
    <dgm:pt modelId="{082653EE-B436-4AA5-9F95-BA9FA6D18A10}" type="pres">
      <dgm:prSet presAssocID="{56C55DDB-CF19-4EEB-BDEE-1A860B93673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AA85095-C7CF-438C-B86F-9A3528914D86}" type="pres">
      <dgm:prSet presAssocID="{79919B86-07DA-4380-9F56-613D9923F165}" presName="spacer" presStyleCnt="0"/>
      <dgm:spPr/>
    </dgm:pt>
    <dgm:pt modelId="{3B1CB9C4-0909-445B-97E2-4E4B885E0C4E}" type="pres">
      <dgm:prSet presAssocID="{A69FA7D1-C1CF-4256-995D-97E9319E1CC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AB21923-0602-483F-B821-9883C396861F}" type="pres">
      <dgm:prSet presAssocID="{CF61CDAC-D0C7-4AAE-AED1-AB63592434D7}" presName="spacer" presStyleCnt="0"/>
      <dgm:spPr/>
    </dgm:pt>
    <dgm:pt modelId="{0FABFE16-CA93-49D0-9549-D2D5428721EC}" type="pres">
      <dgm:prSet presAssocID="{EDBCCB20-991D-4702-851C-BF87097A7E8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59936CC-4115-4237-930D-684469F8D277}" type="pres">
      <dgm:prSet presAssocID="{DE79290D-459A-40DE-B0E7-FBD36516517E}" presName="spacer" presStyleCnt="0"/>
      <dgm:spPr/>
    </dgm:pt>
    <dgm:pt modelId="{B14150D7-767C-4270-BFF5-0A4859E5D781}" type="pres">
      <dgm:prSet presAssocID="{498610BC-AC6B-42B8-94E4-45D9CBA2C99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B5EFD06-F552-4E1B-8C7B-BBD193A92D06}" type="presOf" srcId="{A69FA7D1-C1CF-4256-995D-97E9319E1CCB}" destId="{3B1CB9C4-0909-445B-97E2-4E4B885E0C4E}" srcOrd="0" destOrd="0" presId="urn:microsoft.com/office/officeart/2005/8/layout/vList2"/>
    <dgm:cxn modelId="{51E6531B-9115-4DBF-967B-E9142BEC6EEA}" srcId="{BC11A956-8E88-4472-8613-A23C01A308B0}" destId="{BF044CAA-17FF-49C3-AA77-D4BF4DF9F08B}" srcOrd="2" destOrd="0" parTransId="{0F8795D6-593F-44F6-AC16-9B151EDB24E2}" sibTransId="{D6CC5C7B-9146-4D09-8953-FD43CA152117}"/>
    <dgm:cxn modelId="{54A3FC1D-38D4-4EC4-9B40-B195436685AC}" type="presOf" srcId="{498610BC-AC6B-42B8-94E4-45D9CBA2C99C}" destId="{B14150D7-767C-4270-BFF5-0A4859E5D781}" srcOrd="0" destOrd="0" presId="urn:microsoft.com/office/officeart/2005/8/layout/vList2"/>
    <dgm:cxn modelId="{49695239-6BFD-4BFE-A7ED-DA1F70C45060}" srcId="{BC11A956-8E88-4472-8613-A23C01A308B0}" destId="{5EC9DAFD-958A-4883-B25F-756ED840CDBE}" srcOrd="1" destOrd="0" parTransId="{EDDCDEA7-F2FB-42D2-A690-AE42CE75DEFB}" sibTransId="{0E71B520-C2A2-4071-87B6-FFE2D7D490EA}"/>
    <dgm:cxn modelId="{F2B7433A-BBA8-41CE-A873-A019CB281E58}" type="presOf" srcId="{56C55DDB-CF19-4EEB-BDEE-1A860B936734}" destId="{082653EE-B436-4AA5-9F95-BA9FA6D18A10}" srcOrd="0" destOrd="0" presId="urn:microsoft.com/office/officeart/2005/8/layout/vList2"/>
    <dgm:cxn modelId="{A3EC0D3D-2D3C-41AF-A652-EEC52B18F980}" srcId="{BC11A956-8E88-4472-8613-A23C01A308B0}" destId="{498610BC-AC6B-42B8-94E4-45D9CBA2C99C}" srcOrd="6" destOrd="0" parTransId="{CB1F23E5-42C1-4B42-98B0-3FF08D62E17B}" sibTransId="{18403DC5-0CC2-410E-87AB-E350B91B816E}"/>
    <dgm:cxn modelId="{3BEFB75C-29DF-4350-9126-499E153EBD0A}" srcId="{BC11A956-8E88-4472-8613-A23C01A308B0}" destId="{02C05973-3F12-4C61-9B30-C52C6C17AB64}" srcOrd="0" destOrd="0" parTransId="{F53755E7-D9F1-4535-AB67-8B0E29338E30}" sibTransId="{DEBD59F4-8726-4918-AF18-51D68749D3A4}"/>
    <dgm:cxn modelId="{3A371363-E68F-4C8F-8727-35B1B98E0E13}" srcId="{BC11A956-8E88-4472-8613-A23C01A308B0}" destId="{EDBCCB20-991D-4702-851C-BF87097A7E8A}" srcOrd="5" destOrd="0" parTransId="{89036AC6-931D-4C12-BD68-096153989F2A}" sibTransId="{DE79290D-459A-40DE-B0E7-FBD36516517E}"/>
    <dgm:cxn modelId="{93B59471-9B6B-4AEC-B97D-6312F9AF8BB8}" type="presOf" srcId="{EDBCCB20-991D-4702-851C-BF87097A7E8A}" destId="{0FABFE16-CA93-49D0-9549-D2D5428721EC}" srcOrd="0" destOrd="0" presId="urn:microsoft.com/office/officeart/2005/8/layout/vList2"/>
    <dgm:cxn modelId="{9700BD53-F977-4CD1-ACDC-523081CDF9D6}" srcId="{BC11A956-8E88-4472-8613-A23C01A308B0}" destId="{56C55DDB-CF19-4EEB-BDEE-1A860B936734}" srcOrd="3" destOrd="0" parTransId="{49647549-73A2-4481-83CB-10989224469C}" sibTransId="{79919B86-07DA-4380-9F56-613D9923F165}"/>
    <dgm:cxn modelId="{FAB37056-1AA7-4C36-AC55-A9E8D4E53033}" type="presOf" srcId="{02C05973-3F12-4C61-9B30-C52C6C17AB64}" destId="{6F83BE5E-6B92-4A49-BEC3-9420F9AE26A9}" srcOrd="0" destOrd="0" presId="urn:microsoft.com/office/officeart/2005/8/layout/vList2"/>
    <dgm:cxn modelId="{C4387379-D9DA-4217-AE39-781E8DCCC16D}" srcId="{BC11A956-8E88-4472-8613-A23C01A308B0}" destId="{A69FA7D1-C1CF-4256-995D-97E9319E1CCB}" srcOrd="4" destOrd="0" parTransId="{EFC18053-AD00-44B0-BF4E-E5AB850AC564}" sibTransId="{CF61CDAC-D0C7-4AAE-AED1-AB63592434D7}"/>
    <dgm:cxn modelId="{27A07DA7-967E-49CC-9BA5-CFD443BA26F4}" type="presOf" srcId="{5EC9DAFD-958A-4883-B25F-756ED840CDBE}" destId="{9C6DF0B5-3B04-48B4-8246-DC2281791481}" srcOrd="0" destOrd="0" presId="urn:microsoft.com/office/officeart/2005/8/layout/vList2"/>
    <dgm:cxn modelId="{92A4C5B2-3311-4FDB-ADDF-F521F2F6F887}" type="presOf" srcId="{BC11A956-8E88-4472-8613-A23C01A308B0}" destId="{426ED43F-BBD5-49E2-A22B-973C53ACFC33}" srcOrd="0" destOrd="0" presId="urn:microsoft.com/office/officeart/2005/8/layout/vList2"/>
    <dgm:cxn modelId="{49A96EF2-0729-4CDA-817C-DC626B17DFD4}" type="presOf" srcId="{BF044CAA-17FF-49C3-AA77-D4BF4DF9F08B}" destId="{CC2BB47A-06E5-4A5C-B449-5D146F0E8FFF}" srcOrd="0" destOrd="0" presId="urn:microsoft.com/office/officeart/2005/8/layout/vList2"/>
    <dgm:cxn modelId="{B7D0A64F-CBCA-47DB-8876-EA2C808B58DE}" type="presParOf" srcId="{426ED43F-BBD5-49E2-A22B-973C53ACFC33}" destId="{6F83BE5E-6B92-4A49-BEC3-9420F9AE26A9}" srcOrd="0" destOrd="0" presId="urn:microsoft.com/office/officeart/2005/8/layout/vList2"/>
    <dgm:cxn modelId="{DF894877-7282-4444-82D0-063384D96F56}" type="presParOf" srcId="{426ED43F-BBD5-49E2-A22B-973C53ACFC33}" destId="{E27A841C-61A4-4D73-A1F5-2490E64CBFA4}" srcOrd="1" destOrd="0" presId="urn:microsoft.com/office/officeart/2005/8/layout/vList2"/>
    <dgm:cxn modelId="{156AD0F0-A72F-4A55-A034-1DBC33C04371}" type="presParOf" srcId="{426ED43F-BBD5-49E2-A22B-973C53ACFC33}" destId="{9C6DF0B5-3B04-48B4-8246-DC2281791481}" srcOrd="2" destOrd="0" presId="urn:microsoft.com/office/officeart/2005/8/layout/vList2"/>
    <dgm:cxn modelId="{F6A65ADF-720D-4255-B6B2-10272ED3B85E}" type="presParOf" srcId="{426ED43F-BBD5-49E2-A22B-973C53ACFC33}" destId="{F9BF9E1A-1957-4131-902B-FDAD7AACE854}" srcOrd="3" destOrd="0" presId="urn:microsoft.com/office/officeart/2005/8/layout/vList2"/>
    <dgm:cxn modelId="{5B595012-6017-4DE0-A280-F81BE627ABE8}" type="presParOf" srcId="{426ED43F-BBD5-49E2-A22B-973C53ACFC33}" destId="{CC2BB47A-06E5-4A5C-B449-5D146F0E8FFF}" srcOrd="4" destOrd="0" presId="urn:microsoft.com/office/officeart/2005/8/layout/vList2"/>
    <dgm:cxn modelId="{3B5A4C51-B2F8-4052-8827-14A3D0774B1F}" type="presParOf" srcId="{426ED43F-BBD5-49E2-A22B-973C53ACFC33}" destId="{1CCF675B-5CDE-420C-9FF9-640D3B496723}" srcOrd="5" destOrd="0" presId="urn:microsoft.com/office/officeart/2005/8/layout/vList2"/>
    <dgm:cxn modelId="{E78F604D-5FF3-4D01-AFD1-9A07734C2D1C}" type="presParOf" srcId="{426ED43F-BBD5-49E2-A22B-973C53ACFC33}" destId="{082653EE-B436-4AA5-9F95-BA9FA6D18A10}" srcOrd="6" destOrd="0" presId="urn:microsoft.com/office/officeart/2005/8/layout/vList2"/>
    <dgm:cxn modelId="{5658BBEC-18E2-45D9-964F-759017AC7E0E}" type="presParOf" srcId="{426ED43F-BBD5-49E2-A22B-973C53ACFC33}" destId="{4AA85095-C7CF-438C-B86F-9A3528914D86}" srcOrd="7" destOrd="0" presId="urn:microsoft.com/office/officeart/2005/8/layout/vList2"/>
    <dgm:cxn modelId="{E825337C-9040-4BE1-8747-587C91D81C5F}" type="presParOf" srcId="{426ED43F-BBD5-49E2-A22B-973C53ACFC33}" destId="{3B1CB9C4-0909-445B-97E2-4E4B885E0C4E}" srcOrd="8" destOrd="0" presId="urn:microsoft.com/office/officeart/2005/8/layout/vList2"/>
    <dgm:cxn modelId="{C304A598-37F5-4F20-9FBC-AA0CA62ECD8F}" type="presParOf" srcId="{426ED43F-BBD5-49E2-A22B-973C53ACFC33}" destId="{7AB21923-0602-483F-B821-9883C396861F}" srcOrd="9" destOrd="0" presId="urn:microsoft.com/office/officeart/2005/8/layout/vList2"/>
    <dgm:cxn modelId="{EE3D8440-9661-49A6-AEF2-120A9A9C6A2B}" type="presParOf" srcId="{426ED43F-BBD5-49E2-A22B-973C53ACFC33}" destId="{0FABFE16-CA93-49D0-9549-D2D5428721EC}" srcOrd="10" destOrd="0" presId="urn:microsoft.com/office/officeart/2005/8/layout/vList2"/>
    <dgm:cxn modelId="{FD429E44-BDE2-496A-8CB0-01F609257E0D}" type="presParOf" srcId="{426ED43F-BBD5-49E2-A22B-973C53ACFC33}" destId="{E59936CC-4115-4237-930D-684469F8D277}" srcOrd="11" destOrd="0" presId="urn:microsoft.com/office/officeart/2005/8/layout/vList2"/>
    <dgm:cxn modelId="{5636182E-73C6-4184-8AC6-CF35CAE22E91}" type="presParOf" srcId="{426ED43F-BBD5-49E2-A22B-973C53ACFC33}" destId="{B14150D7-767C-4270-BFF5-0A4859E5D7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5AEBC4-8201-419F-BD7B-1018BA9A6BE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D553B5-1FD1-431E-A697-894D893371C1}">
      <dgm:prSet/>
      <dgm:spPr/>
      <dgm:t>
        <a:bodyPr/>
        <a:lstStyle/>
        <a:p>
          <a:r>
            <a:rPr lang="fr-CA" dirty="0"/>
            <a:t>IRDPQ = très gros service: apprendre à connaître les ressources internes et externes pour mieux accompagner son client</a:t>
          </a:r>
          <a:endParaRPr lang="en-US" dirty="0"/>
        </a:p>
      </dgm:t>
    </dgm:pt>
    <dgm:pt modelId="{4C8B1B43-5F2B-43EC-A5D1-B95B08297589}" type="parTrans" cxnId="{68AFF86C-48E4-474D-8C9B-B1A65382F961}">
      <dgm:prSet/>
      <dgm:spPr/>
      <dgm:t>
        <a:bodyPr/>
        <a:lstStyle/>
        <a:p>
          <a:endParaRPr lang="en-US"/>
        </a:p>
      </dgm:t>
    </dgm:pt>
    <dgm:pt modelId="{A77DA840-9B2D-4431-965D-390B8817B9B6}" type="sibTrans" cxnId="{68AFF86C-48E4-474D-8C9B-B1A65382F961}">
      <dgm:prSet/>
      <dgm:spPr/>
      <dgm:t>
        <a:bodyPr/>
        <a:lstStyle/>
        <a:p>
          <a:endParaRPr lang="en-US"/>
        </a:p>
      </dgm:t>
    </dgm:pt>
    <dgm:pt modelId="{7A04C9A4-3FBB-43CF-9351-A894159895BC}">
      <dgm:prSet/>
      <dgm:spPr/>
      <dgm:t>
        <a:bodyPr/>
        <a:lstStyle/>
        <a:p>
          <a:r>
            <a:rPr lang="fr-CA" dirty="0"/>
            <a:t>Avoir une bonne capacité d’adaptation, bonne maitrise de soi, dynamisme et motivation pour une clientèle qui vit régulièrement des obstacles et reculs</a:t>
          </a:r>
          <a:endParaRPr lang="en-US" dirty="0"/>
        </a:p>
      </dgm:t>
    </dgm:pt>
    <dgm:pt modelId="{6771F2C9-B044-4033-8C90-727C4B8AF9F0}" type="parTrans" cxnId="{8111792B-8D35-4441-BA6E-1E2F27E88D8A}">
      <dgm:prSet/>
      <dgm:spPr/>
      <dgm:t>
        <a:bodyPr/>
        <a:lstStyle/>
        <a:p>
          <a:endParaRPr lang="en-US"/>
        </a:p>
      </dgm:t>
    </dgm:pt>
    <dgm:pt modelId="{29034D42-C542-4488-8178-0B11DDA4B035}" type="sibTrans" cxnId="{8111792B-8D35-4441-BA6E-1E2F27E88D8A}">
      <dgm:prSet/>
      <dgm:spPr/>
      <dgm:t>
        <a:bodyPr/>
        <a:lstStyle/>
        <a:p>
          <a:endParaRPr lang="en-US"/>
        </a:p>
      </dgm:t>
    </dgm:pt>
    <dgm:pt modelId="{AAA77883-9D65-41C0-A1BF-26DC3BAB3D05}">
      <dgm:prSet/>
      <dgm:spPr/>
      <dgm:t>
        <a:bodyPr/>
        <a:lstStyle/>
        <a:p>
          <a:r>
            <a:rPr lang="fr-CA" dirty="0"/>
            <a:t>Ne pas oublier de rester dans l’autonomisation du client: faire AVEC et non POUR;</a:t>
          </a:r>
          <a:endParaRPr lang="en-US" dirty="0"/>
        </a:p>
      </dgm:t>
    </dgm:pt>
    <dgm:pt modelId="{25A0F40C-5221-4D43-93C0-6E1855418FA6}" type="parTrans" cxnId="{9B3D1C3C-BB1F-40DD-9FAD-B1BE77FF18AA}">
      <dgm:prSet/>
      <dgm:spPr/>
      <dgm:t>
        <a:bodyPr/>
        <a:lstStyle/>
        <a:p>
          <a:endParaRPr lang="en-US"/>
        </a:p>
      </dgm:t>
    </dgm:pt>
    <dgm:pt modelId="{1204CDF7-15BD-4299-8FC0-161C117FB229}" type="sibTrans" cxnId="{9B3D1C3C-BB1F-40DD-9FAD-B1BE77FF18AA}">
      <dgm:prSet/>
      <dgm:spPr/>
      <dgm:t>
        <a:bodyPr/>
        <a:lstStyle/>
        <a:p>
          <a:endParaRPr lang="en-US"/>
        </a:p>
      </dgm:t>
    </dgm:pt>
    <dgm:pt modelId="{914E7EAA-0753-4D1E-9179-C2ED281BC88A}">
      <dgm:prSet/>
      <dgm:spPr/>
      <dgm:t>
        <a:bodyPr/>
        <a:lstStyle/>
        <a:p>
          <a:r>
            <a:rPr lang="en-US" dirty="0"/>
            <a:t>Bonne </a:t>
          </a:r>
          <a:r>
            <a:rPr lang="en-US" dirty="0" err="1"/>
            <a:t>stabilité</a:t>
          </a:r>
          <a:r>
            <a:rPr lang="en-US" dirty="0"/>
            <a:t> </a:t>
          </a:r>
          <a:r>
            <a:rPr lang="en-US" dirty="0" err="1"/>
            <a:t>émotionnelle</a:t>
          </a:r>
          <a:r>
            <a:rPr lang="en-US" dirty="0"/>
            <a:t> pour </a:t>
          </a:r>
          <a:r>
            <a:rPr lang="en-US" dirty="0" err="1"/>
            <a:t>accompagner</a:t>
          </a:r>
          <a:r>
            <a:rPr lang="en-US" dirty="0"/>
            <a:t> dans les </a:t>
          </a:r>
          <a:r>
            <a:rPr lang="en-US" dirty="0" err="1"/>
            <a:t>pertes</a:t>
          </a:r>
          <a:r>
            <a:rPr lang="en-US" dirty="0"/>
            <a:t> et </a:t>
          </a:r>
          <a:r>
            <a:rPr lang="en-US" dirty="0" err="1"/>
            <a:t>deuils</a:t>
          </a:r>
          <a:endParaRPr lang="en-US" dirty="0"/>
        </a:p>
      </dgm:t>
    </dgm:pt>
    <dgm:pt modelId="{D20B9BBA-9F63-454F-A5A8-BD78E11F60E4}" type="parTrans" cxnId="{DD439A7C-55F1-407F-93CF-7D807111719A}">
      <dgm:prSet/>
      <dgm:spPr/>
      <dgm:t>
        <a:bodyPr/>
        <a:lstStyle/>
        <a:p>
          <a:endParaRPr lang="en-US"/>
        </a:p>
      </dgm:t>
    </dgm:pt>
    <dgm:pt modelId="{A42EF2D3-934A-49C9-86D2-2D3C9D535570}" type="sibTrans" cxnId="{DD439A7C-55F1-407F-93CF-7D807111719A}">
      <dgm:prSet/>
      <dgm:spPr/>
      <dgm:t>
        <a:bodyPr/>
        <a:lstStyle/>
        <a:p>
          <a:endParaRPr lang="en-US"/>
        </a:p>
      </dgm:t>
    </dgm:pt>
    <dgm:pt modelId="{195BB8EC-D36B-4C4A-94AF-73FE5D6D83F1}">
      <dgm:prSet/>
      <dgm:spPr/>
      <dgm:t>
        <a:bodyPr/>
        <a:lstStyle/>
        <a:p>
          <a:r>
            <a:rPr lang="fr-CA" dirty="0"/>
            <a:t>Cohérence d’équipe et communication entre partenaires</a:t>
          </a:r>
          <a:endParaRPr lang="en-US" dirty="0"/>
        </a:p>
      </dgm:t>
    </dgm:pt>
    <dgm:pt modelId="{DD1F6DC0-E284-4F6E-80B2-6293FFA0C914}" type="parTrans" cxnId="{94A78104-D9B5-4D49-9BA6-B68F2AF4B383}">
      <dgm:prSet/>
      <dgm:spPr/>
      <dgm:t>
        <a:bodyPr/>
        <a:lstStyle/>
        <a:p>
          <a:endParaRPr lang="en-US"/>
        </a:p>
      </dgm:t>
    </dgm:pt>
    <dgm:pt modelId="{C9E6E00D-6013-4E61-9EF8-B37CE7F15687}" type="sibTrans" cxnId="{94A78104-D9B5-4D49-9BA6-B68F2AF4B383}">
      <dgm:prSet/>
      <dgm:spPr/>
      <dgm:t>
        <a:bodyPr/>
        <a:lstStyle/>
        <a:p>
          <a:endParaRPr lang="en-US"/>
        </a:p>
      </dgm:t>
    </dgm:pt>
    <dgm:pt modelId="{18E0E9FE-AEA0-4B5E-9AF6-4575022C33C8}">
      <dgm:prSet/>
      <dgm:spPr/>
      <dgm:t>
        <a:bodyPr/>
        <a:lstStyle/>
        <a:p>
          <a:r>
            <a:rPr lang="en-US" dirty="0" err="1"/>
            <a:t>Persévérance</a:t>
          </a:r>
          <a:r>
            <a:rPr lang="en-US" dirty="0"/>
            <a:t>, </a:t>
          </a:r>
          <a:r>
            <a:rPr lang="en-US" dirty="0" err="1"/>
            <a:t>constance</a:t>
          </a:r>
          <a:r>
            <a:rPr lang="en-US" dirty="0"/>
            <a:t> et respect des </a:t>
          </a:r>
          <a:r>
            <a:rPr lang="en-US" dirty="0" err="1"/>
            <a:t>capacités</a:t>
          </a:r>
          <a:r>
            <a:rPr lang="en-US" dirty="0"/>
            <a:t> de la </a:t>
          </a:r>
          <a:r>
            <a:rPr lang="en-US" dirty="0" err="1"/>
            <a:t>personne</a:t>
          </a:r>
          <a:endParaRPr lang="en-US" dirty="0"/>
        </a:p>
      </dgm:t>
    </dgm:pt>
    <dgm:pt modelId="{FFDA52A8-B67C-4DA9-A0EE-5D78018DCEA3}" type="parTrans" cxnId="{B34023ED-E8A6-44F1-99FD-5D0E40D656A8}">
      <dgm:prSet/>
      <dgm:spPr/>
      <dgm:t>
        <a:bodyPr/>
        <a:lstStyle/>
        <a:p>
          <a:endParaRPr lang="fr-CA"/>
        </a:p>
      </dgm:t>
    </dgm:pt>
    <dgm:pt modelId="{EA24ADAA-8B71-46C1-916B-F7FBBA25F884}" type="sibTrans" cxnId="{B34023ED-E8A6-44F1-99FD-5D0E40D656A8}">
      <dgm:prSet/>
      <dgm:spPr/>
    </dgm:pt>
    <dgm:pt modelId="{25789918-165B-455B-A089-B27AB86AA970}" type="pres">
      <dgm:prSet presAssocID="{595AEBC4-8201-419F-BD7B-1018BA9A6BED}" presName="vert0" presStyleCnt="0">
        <dgm:presLayoutVars>
          <dgm:dir/>
          <dgm:animOne val="branch"/>
          <dgm:animLvl val="lvl"/>
        </dgm:presLayoutVars>
      </dgm:prSet>
      <dgm:spPr/>
    </dgm:pt>
    <dgm:pt modelId="{93CF603C-E377-424D-AF0D-E074BAAB2646}" type="pres">
      <dgm:prSet presAssocID="{8DD553B5-1FD1-431E-A697-894D893371C1}" presName="thickLine" presStyleLbl="alignNode1" presStyleIdx="0" presStyleCnt="6"/>
      <dgm:spPr/>
    </dgm:pt>
    <dgm:pt modelId="{06B1C96C-0EC1-43C9-A592-6D212E46DB60}" type="pres">
      <dgm:prSet presAssocID="{8DD553B5-1FD1-431E-A697-894D893371C1}" presName="horz1" presStyleCnt="0"/>
      <dgm:spPr/>
    </dgm:pt>
    <dgm:pt modelId="{661277EB-1E27-4CFF-B9FE-1A35CA2E98D8}" type="pres">
      <dgm:prSet presAssocID="{8DD553B5-1FD1-431E-A697-894D893371C1}" presName="tx1" presStyleLbl="revTx" presStyleIdx="0" presStyleCnt="6"/>
      <dgm:spPr/>
    </dgm:pt>
    <dgm:pt modelId="{B78CC1F4-483A-41DC-98C3-77AB9756E152}" type="pres">
      <dgm:prSet presAssocID="{8DD553B5-1FD1-431E-A697-894D893371C1}" presName="vert1" presStyleCnt="0"/>
      <dgm:spPr/>
    </dgm:pt>
    <dgm:pt modelId="{51D3434A-06F8-43C8-A531-2522E6C67090}" type="pres">
      <dgm:prSet presAssocID="{7A04C9A4-3FBB-43CF-9351-A894159895BC}" presName="thickLine" presStyleLbl="alignNode1" presStyleIdx="1" presStyleCnt="6"/>
      <dgm:spPr/>
    </dgm:pt>
    <dgm:pt modelId="{5EDDAC8E-E681-42E9-9E3E-40D766E4DF7F}" type="pres">
      <dgm:prSet presAssocID="{7A04C9A4-3FBB-43CF-9351-A894159895BC}" presName="horz1" presStyleCnt="0"/>
      <dgm:spPr/>
    </dgm:pt>
    <dgm:pt modelId="{785E1C45-55BC-4518-90A8-F90F2D5B6921}" type="pres">
      <dgm:prSet presAssocID="{7A04C9A4-3FBB-43CF-9351-A894159895BC}" presName="tx1" presStyleLbl="revTx" presStyleIdx="1" presStyleCnt="6"/>
      <dgm:spPr/>
    </dgm:pt>
    <dgm:pt modelId="{ADE41BCA-07EC-4D15-8185-5C656D1C12B6}" type="pres">
      <dgm:prSet presAssocID="{7A04C9A4-3FBB-43CF-9351-A894159895BC}" presName="vert1" presStyleCnt="0"/>
      <dgm:spPr/>
    </dgm:pt>
    <dgm:pt modelId="{18A9D4E5-9086-4C65-B4A4-520208D60385}" type="pres">
      <dgm:prSet presAssocID="{AAA77883-9D65-41C0-A1BF-26DC3BAB3D05}" presName="thickLine" presStyleLbl="alignNode1" presStyleIdx="2" presStyleCnt="6"/>
      <dgm:spPr/>
    </dgm:pt>
    <dgm:pt modelId="{4DDDA1C3-9058-4E40-B64A-8B168BCB8634}" type="pres">
      <dgm:prSet presAssocID="{AAA77883-9D65-41C0-A1BF-26DC3BAB3D05}" presName="horz1" presStyleCnt="0"/>
      <dgm:spPr/>
    </dgm:pt>
    <dgm:pt modelId="{9A39F2C2-A4FA-43B3-83FA-7BB9A82DAED0}" type="pres">
      <dgm:prSet presAssocID="{AAA77883-9D65-41C0-A1BF-26DC3BAB3D05}" presName="tx1" presStyleLbl="revTx" presStyleIdx="2" presStyleCnt="6"/>
      <dgm:spPr/>
    </dgm:pt>
    <dgm:pt modelId="{F9117972-E748-4329-A44D-1275C9CD98E3}" type="pres">
      <dgm:prSet presAssocID="{AAA77883-9D65-41C0-A1BF-26DC3BAB3D05}" presName="vert1" presStyleCnt="0"/>
      <dgm:spPr/>
    </dgm:pt>
    <dgm:pt modelId="{F8D0A16F-643E-422B-B4BB-0AD1E764B9C8}" type="pres">
      <dgm:prSet presAssocID="{914E7EAA-0753-4D1E-9179-C2ED281BC88A}" presName="thickLine" presStyleLbl="alignNode1" presStyleIdx="3" presStyleCnt="6"/>
      <dgm:spPr/>
    </dgm:pt>
    <dgm:pt modelId="{B069AAD2-2F80-4926-A14A-12BF35AC7A6F}" type="pres">
      <dgm:prSet presAssocID="{914E7EAA-0753-4D1E-9179-C2ED281BC88A}" presName="horz1" presStyleCnt="0"/>
      <dgm:spPr/>
    </dgm:pt>
    <dgm:pt modelId="{6446E6E9-DEF1-4CD4-BF5F-FFC30D133F55}" type="pres">
      <dgm:prSet presAssocID="{914E7EAA-0753-4D1E-9179-C2ED281BC88A}" presName="tx1" presStyleLbl="revTx" presStyleIdx="3" presStyleCnt="6"/>
      <dgm:spPr/>
    </dgm:pt>
    <dgm:pt modelId="{6235F027-99FD-49B4-81B4-1CD3856627E6}" type="pres">
      <dgm:prSet presAssocID="{914E7EAA-0753-4D1E-9179-C2ED281BC88A}" presName="vert1" presStyleCnt="0"/>
      <dgm:spPr/>
    </dgm:pt>
    <dgm:pt modelId="{C19E3D48-BD50-4E7B-8C8A-C7B038223142}" type="pres">
      <dgm:prSet presAssocID="{195BB8EC-D36B-4C4A-94AF-73FE5D6D83F1}" presName="thickLine" presStyleLbl="alignNode1" presStyleIdx="4" presStyleCnt="6"/>
      <dgm:spPr/>
    </dgm:pt>
    <dgm:pt modelId="{8F16C065-F80A-4C41-962A-89824FCA0C08}" type="pres">
      <dgm:prSet presAssocID="{195BB8EC-D36B-4C4A-94AF-73FE5D6D83F1}" presName="horz1" presStyleCnt="0"/>
      <dgm:spPr/>
    </dgm:pt>
    <dgm:pt modelId="{E3EBCF5C-F4D8-44C9-B893-BC17ABEE53FC}" type="pres">
      <dgm:prSet presAssocID="{195BB8EC-D36B-4C4A-94AF-73FE5D6D83F1}" presName="tx1" presStyleLbl="revTx" presStyleIdx="4" presStyleCnt="6"/>
      <dgm:spPr/>
    </dgm:pt>
    <dgm:pt modelId="{FF75B04B-F909-4BED-9D5F-9D1754032BC1}" type="pres">
      <dgm:prSet presAssocID="{195BB8EC-D36B-4C4A-94AF-73FE5D6D83F1}" presName="vert1" presStyleCnt="0"/>
      <dgm:spPr/>
    </dgm:pt>
    <dgm:pt modelId="{57E1E8EE-BB6C-4D5A-A536-AA20B4525AB0}" type="pres">
      <dgm:prSet presAssocID="{18E0E9FE-AEA0-4B5E-9AF6-4575022C33C8}" presName="thickLine" presStyleLbl="alignNode1" presStyleIdx="5" presStyleCnt="6"/>
      <dgm:spPr/>
    </dgm:pt>
    <dgm:pt modelId="{A009AB61-54B1-461F-9F8C-E35FC36FFA15}" type="pres">
      <dgm:prSet presAssocID="{18E0E9FE-AEA0-4B5E-9AF6-4575022C33C8}" presName="horz1" presStyleCnt="0"/>
      <dgm:spPr/>
    </dgm:pt>
    <dgm:pt modelId="{6C654F60-8EC5-4C48-9F9F-127D9CE1A5AD}" type="pres">
      <dgm:prSet presAssocID="{18E0E9FE-AEA0-4B5E-9AF6-4575022C33C8}" presName="tx1" presStyleLbl="revTx" presStyleIdx="5" presStyleCnt="6"/>
      <dgm:spPr/>
    </dgm:pt>
    <dgm:pt modelId="{B11C77D5-602C-40D9-A88C-916CA03017E5}" type="pres">
      <dgm:prSet presAssocID="{18E0E9FE-AEA0-4B5E-9AF6-4575022C33C8}" presName="vert1" presStyleCnt="0"/>
      <dgm:spPr/>
    </dgm:pt>
  </dgm:ptLst>
  <dgm:cxnLst>
    <dgm:cxn modelId="{94A78104-D9B5-4D49-9BA6-B68F2AF4B383}" srcId="{595AEBC4-8201-419F-BD7B-1018BA9A6BED}" destId="{195BB8EC-D36B-4C4A-94AF-73FE5D6D83F1}" srcOrd="4" destOrd="0" parTransId="{DD1F6DC0-E284-4F6E-80B2-6293FFA0C914}" sibTransId="{C9E6E00D-6013-4E61-9EF8-B37CE7F15687}"/>
    <dgm:cxn modelId="{B2700717-F2E9-495B-BAAD-3AFD1273A752}" type="presOf" srcId="{AAA77883-9D65-41C0-A1BF-26DC3BAB3D05}" destId="{9A39F2C2-A4FA-43B3-83FA-7BB9A82DAED0}" srcOrd="0" destOrd="0" presId="urn:microsoft.com/office/officeart/2008/layout/LinedList"/>
    <dgm:cxn modelId="{3D2DB51C-6820-4B2E-966E-55249856D75C}" type="presOf" srcId="{8DD553B5-1FD1-431E-A697-894D893371C1}" destId="{661277EB-1E27-4CFF-B9FE-1A35CA2E98D8}" srcOrd="0" destOrd="0" presId="urn:microsoft.com/office/officeart/2008/layout/LinedList"/>
    <dgm:cxn modelId="{8111792B-8D35-4441-BA6E-1E2F27E88D8A}" srcId="{595AEBC4-8201-419F-BD7B-1018BA9A6BED}" destId="{7A04C9A4-3FBB-43CF-9351-A894159895BC}" srcOrd="1" destOrd="0" parTransId="{6771F2C9-B044-4033-8C90-727C4B8AF9F0}" sibTransId="{29034D42-C542-4488-8178-0B11DDA4B035}"/>
    <dgm:cxn modelId="{A8B4752C-DC74-4C98-B231-F96F80C5870E}" type="presOf" srcId="{914E7EAA-0753-4D1E-9179-C2ED281BC88A}" destId="{6446E6E9-DEF1-4CD4-BF5F-FFC30D133F55}" srcOrd="0" destOrd="0" presId="urn:microsoft.com/office/officeart/2008/layout/LinedList"/>
    <dgm:cxn modelId="{6E4F8B36-A55B-471B-92EA-11259C81F0F2}" type="presOf" srcId="{18E0E9FE-AEA0-4B5E-9AF6-4575022C33C8}" destId="{6C654F60-8EC5-4C48-9F9F-127D9CE1A5AD}" srcOrd="0" destOrd="0" presId="urn:microsoft.com/office/officeart/2008/layout/LinedList"/>
    <dgm:cxn modelId="{9B3D1C3C-BB1F-40DD-9FAD-B1BE77FF18AA}" srcId="{595AEBC4-8201-419F-BD7B-1018BA9A6BED}" destId="{AAA77883-9D65-41C0-A1BF-26DC3BAB3D05}" srcOrd="2" destOrd="0" parTransId="{25A0F40C-5221-4D43-93C0-6E1855418FA6}" sibTransId="{1204CDF7-15BD-4299-8FC0-161C117FB229}"/>
    <dgm:cxn modelId="{68AFF86C-48E4-474D-8C9B-B1A65382F961}" srcId="{595AEBC4-8201-419F-BD7B-1018BA9A6BED}" destId="{8DD553B5-1FD1-431E-A697-894D893371C1}" srcOrd="0" destOrd="0" parTransId="{4C8B1B43-5F2B-43EC-A5D1-B95B08297589}" sibTransId="{A77DA840-9B2D-4431-965D-390B8817B9B6}"/>
    <dgm:cxn modelId="{DD439A7C-55F1-407F-93CF-7D807111719A}" srcId="{595AEBC4-8201-419F-BD7B-1018BA9A6BED}" destId="{914E7EAA-0753-4D1E-9179-C2ED281BC88A}" srcOrd="3" destOrd="0" parTransId="{D20B9BBA-9F63-454F-A5A8-BD78E11F60E4}" sibTransId="{A42EF2D3-934A-49C9-86D2-2D3C9D535570}"/>
    <dgm:cxn modelId="{AE8F21AC-5584-45B1-AE20-5B8AF972C367}" type="presOf" srcId="{7A04C9A4-3FBB-43CF-9351-A894159895BC}" destId="{785E1C45-55BC-4518-90A8-F90F2D5B6921}" srcOrd="0" destOrd="0" presId="urn:microsoft.com/office/officeart/2008/layout/LinedList"/>
    <dgm:cxn modelId="{4CBDE1CE-063D-4C3D-AAC3-7429C0EBAA49}" type="presOf" srcId="{195BB8EC-D36B-4C4A-94AF-73FE5D6D83F1}" destId="{E3EBCF5C-F4D8-44C9-B893-BC17ABEE53FC}" srcOrd="0" destOrd="0" presId="urn:microsoft.com/office/officeart/2008/layout/LinedList"/>
    <dgm:cxn modelId="{49C08DDA-F163-4E86-99EA-2A5267FD12D1}" type="presOf" srcId="{595AEBC4-8201-419F-BD7B-1018BA9A6BED}" destId="{25789918-165B-455B-A089-B27AB86AA970}" srcOrd="0" destOrd="0" presId="urn:microsoft.com/office/officeart/2008/layout/LinedList"/>
    <dgm:cxn modelId="{B34023ED-E8A6-44F1-99FD-5D0E40D656A8}" srcId="{595AEBC4-8201-419F-BD7B-1018BA9A6BED}" destId="{18E0E9FE-AEA0-4B5E-9AF6-4575022C33C8}" srcOrd="5" destOrd="0" parTransId="{FFDA52A8-B67C-4DA9-A0EE-5D78018DCEA3}" sibTransId="{EA24ADAA-8B71-46C1-916B-F7FBBA25F884}"/>
    <dgm:cxn modelId="{C39CB346-2BB9-408B-9057-38B993DB124E}" type="presParOf" srcId="{25789918-165B-455B-A089-B27AB86AA970}" destId="{93CF603C-E377-424D-AF0D-E074BAAB2646}" srcOrd="0" destOrd="0" presId="urn:microsoft.com/office/officeart/2008/layout/LinedList"/>
    <dgm:cxn modelId="{96F5BAF7-FA42-44CD-B255-1100893E4C68}" type="presParOf" srcId="{25789918-165B-455B-A089-B27AB86AA970}" destId="{06B1C96C-0EC1-43C9-A592-6D212E46DB60}" srcOrd="1" destOrd="0" presId="urn:microsoft.com/office/officeart/2008/layout/LinedList"/>
    <dgm:cxn modelId="{5EF4F824-DABF-41C7-9B24-890C801E1C8B}" type="presParOf" srcId="{06B1C96C-0EC1-43C9-A592-6D212E46DB60}" destId="{661277EB-1E27-4CFF-B9FE-1A35CA2E98D8}" srcOrd="0" destOrd="0" presId="urn:microsoft.com/office/officeart/2008/layout/LinedList"/>
    <dgm:cxn modelId="{C611333D-94D6-4E2D-B00C-E873D01D26F5}" type="presParOf" srcId="{06B1C96C-0EC1-43C9-A592-6D212E46DB60}" destId="{B78CC1F4-483A-41DC-98C3-77AB9756E152}" srcOrd="1" destOrd="0" presId="urn:microsoft.com/office/officeart/2008/layout/LinedList"/>
    <dgm:cxn modelId="{5473B08B-6102-4A70-9A80-5DF85CEAFAEB}" type="presParOf" srcId="{25789918-165B-455B-A089-B27AB86AA970}" destId="{51D3434A-06F8-43C8-A531-2522E6C67090}" srcOrd="2" destOrd="0" presId="urn:microsoft.com/office/officeart/2008/layout/LinedList"/>
    <dgm:cxn modelId="{717E16EF-EFA1-4F78-B3A2-8139545A41D5}" type="presParOf" srcId="{25789918-165B-455B-A089-B27AB86AA970}" destId="{5EDDAC8E-E681-42E9-9E3E-40D766E4DF7F}" srcOrd="3" destOrd="0" presId="urn:microsoft.com/office/officeart/2008/layout/LinedList"/>
    <dgm:cxn modelId="{154CE23A-5F3B-467A-92CA-7E91ED5A7415}" type="presParOf" srcId="{5EDDAC8E-E681-42E9-9E3E-40D766E4DF7F}" destId="{785E1C45-55BC-4518-90A8-F90F2D5B6921}" srcOrd="0" destOrd="0" presId="urn:microsoft.com/office/officeart/2008/layout/LinedList"/>
    <dgm:cxn modelId="{0FAC5235-8B20-4D23-AF0C-DF4F22DE9AAF}" type="presParOf" srcId="{5EDDAC8E-E681-42E9-9E3E-40D766E4DF7F}" destId="{ADE41BCA-07EC-4D15-8185-5C656D1C12B6}" srcOrd="1" destOrd="0" presId="urn:microsoft.com/office/officeart/2008/layout/LinedList"/>
    <dgm:cxn modelId="{201694D8-8EEF-4C3F-93E1-43B97D6FA048}" type="presParOf" srcId="{25789918-165B-455B-A089-B27AB86AA970}" destId="{18A9D4E5-9086-4C65-B4A4-520208D60385}" srcOrd="4" destOrd="0" presId="urn:microsoft.com/office/officeart/2008/layout/LinedList"/>
    <dgm:cxn modelId="{DC204A69-0E8D-49AB-8CFF-6C1B06905117}" type="presParOf" srcId="{25789918-165B-455B-A089-B27AB86AA970}" destId="{4DDDA1C3-9058-4E40-B64A-8B168BCB8634}" srcOrd="5" destOrd="0" presId="urn:microsoft.com/office/officeart/2008/layout/LinedList"/>
    <dgm:cxn modelId="{15D59981-08FC-4FAE-A97A-9BC400BE76B7}" type="presParOf" srcId="{4DDDA1C3-9058-4E40-B64A-8B168BCB8634}" destId="{9A39F2C2-A4FA-43B3-83FA-7BB9A82DAED0}" srcOrd="0" destOrd="0" presId="urn:microsoft.com/office/officeart/2008/layout/LinedList"/>
    <dgm:cxn modelId="{2336B700-461A-450B-AE66-DA6B98D936FA}" type="presParOf" srcId="{4DDDA1C3-9058-4E40-B64A-8B168BCB8634}" destId="{F9117972-E748-4329-A44D-1275C9CD98E3}" srcOrd="1" destOrd="0" presId="urn:microsoft.com/office/officeart/2008/layout/LinedList"/>
    <dgm:cxn modelId="{1D87F3AF-8CCC-4E83-AC59-53A39CBFB625}" type="presParOf" srcId="{25789918-165B-455B-A089-B27AB86AA970}" destId="{F8D0A16F-643E-422B-B4BB-0AD1E764B9C8}" srcOrd="6" destOrd="0" presId="urn:microsoft.com/office/officeart/2008/layout/LinedList"/>
    <dgm:cxn modelId="{8F78F207-6E22-43DA-897D-570B1A01B374}" type="presParOf" srcId="{25789918-165B-455B-A089-B27AB86AA970}" destId="{B069AAD2-2F80-4926-A14A-12BF35AC7A6F}" srcOrd="7" destOrd="0" presId="urn:microsoft.com/office/officeart/2008/layout/LinedList"/>
    <dgm:cxn modelId="{CC791E55-ACBA-4E1C-ABF4-E71456BEC811}" type="presParOf" srcId="{B069AAD2-2F80-4926-A14A-12BF35AC7A6F}" destId="{6446E6E9-DEF1-4CD4-BF5F-FFC30D133F55}" srcOrd="0" destOrd="0" presId="urn:microsoft.com/office/officeart/2008/layout/LinedList"/>
    <dgm:cxn modelId="{EEB484DB-AB20-4A88-BE39-CCDBC617DCE3}" type="presParOf" srcId="{B069AAD2-2F80-4926-A14A-12BF35AC7A6F}" destId="{6235F027-99FD-49B4-81B4-1CD3856627E6}" srcOrd="1" destOrd="0" presId="urn:microsoft.com/office/officeart/2008/layout/LinedList"/>
    <dgm:cxn modelId="{2B85292C-5B6D-4E5A-9DDE-1F37BD7F6110}" type="presParOf" srcId="{25789918-165B-455B-A089-B27AB86AA970}" destId="{C19E3D48-BD50-4E7B-8C8A-C7B038223142}" srcOrd="8" destOrd="0" presId="urn:microsoft.com/office/officeart/2008/layout/LinedList"/>
    <dgm:cxn modelId="{56D5E890-D870-423C-A6DF-6BCCE550E9B0}" type="presParOf" srcId="{25789918-165B-455B-A089-B27AB86AA970}" destId="{8F16C065-F80A-4C41-962A-89824FCA0C08}" srcOrd="9" destOrd="0" presId="urn:microsoft.com/office/officeart/2008/layout/LinedList"/>
    <dgm:cxn modelId="{D3A038F9-2503-40B7-8E6C-26708EDA7B0D}" type="presParOf" srcId="{8F16C065-F80A-4C41-962A-89824FCA0C08}" destId="{E3EBCF5C-F4D8-44C9-B893-BC17ABEE53FC}" srcOrd="0" destOrd="0" presId="urn:microsoft.com/office/officeart/2008/layout/LinedList"/>
    <dgm:cxn modelId="{EA535EEF-FBA2-43B9-AE3E-CF2857056F73}" type="presParOf" srcId="{8F16C065-F80A-4C41-962A-89824FCA0C08}" destId="{FF75B04B-F909-4BED-9D5F-9D1754032BC1}" srcOrd="1" destOrd="0" presId="urn:microsoft.com/office/officeart/2008/layout/LinedList"/>
    <dgm:cxn modelId="{6B9668A1-09E6-443E-9FB5-CA4952BC5690}" type="presParOf" srcId="{25789918-165B-455B-A089-B27AB86AA970}" destId="{57E1E8EE-BB6C-4D5A-A536-AA20B4525AB0}" srcOrd="10" destOrd="0" presId="urn:microsoft.com/office/officeart/2008/layout/LinedList"/>
    <dgm:cxn modelId="{1725FCF6-E7E6-4BE3-8F5A-6713A765B58D}" type="presParOf" srcId="{25789918-165B-455B-A089-B27AB86AA970}" destId="{A009AB61-54B1-461F-9F8C-E35FC36FFA15}" srcOrd="11" destOrd="0" presId="urn:microsoft.com/office/officeart/2008/layout/LinedList"/>
    <dgm:cxn modelId="{C0C7E9A9-DFCB-4A94-BAD3-824FFDF4D485}" type="presParOf" srcId="{A009AB61-54B1-461F-9F8C-E35FC36FFA15}" destId="{6C654F60-8EC5-4C48-9F9F-127D9CE1A5AD}" srcOrd="0" destOrd="0" presId="urn:microsoft.com/office/officeart/2008/layout/LinedList"/>
    <dgm:cxn modelId="{2E7A5806-A736-4447-B57C-B2F091A64836}" type="presParOf" srcId="{A009AB61-54B1-461F-9F8C-E35FC36FFA15}" destId="{B11C77D5-602C-40D9-A88C-916CA03017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4854D4-06CE-4327-A40E-AD62113B576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E62654-B189-4EB1-8C26-08702FD5FC1C}">
      <dgm:prSet/>
      <dgm:spPr/>
      <dgm:t>
        <a:bodyPr/>
        <a:lstStyle/>
        <a:p>
          <a:r>
            <a:rPr lang="fr-CA" dirty="0"/>
            <a:t>Offrir des services en externe et en hébergement</a:t>
          </a:r>
          <a:endParaRPr lang="en-US" dirty="0"/>
        </a:p>
      </dgm:t>
    </dgm:pt>
    <dgm:pt modelId="{025161A9-ACB6-47DA-8BFE-0F972AD9D57C}" type="parTrans" cxnId="{B437AE57-7A44-4679-B53B-6C00FFD337D6}">
      <dgm:prSet/>
      <dgm:spPr/>
      <dgm:t>
        <a:bodyPr/>
        <a:lstStyle/>
        <a:p>
          <a:endParaRPr lang="en-US"/>
        </a:p>
      </dgm:t>
    </dgm:pt>
    <dgm:pt modelId="{456799D4-BA57-444C-B8A5-5866C00CC7CF}" type="sibTrans" cxnId="{B437AE57-7A44-4679-B53B-6C00FFD337D6}">
      <dgm:prSet/>
      <dgm:spPr/>
      <dgm:t>
        <a:bodyPr/>
        <a:lstStyle/>
        <a:p>
          <a:endParaRPr lang="en-US"/>
        </a:p>
      </dgm:t>
    </dgm:pt>
    <dgm:pt modelId="{47F4F6D3-F396-4232-918B-C7F56A419142}">
      <dgm:prSet/>
      <dgm:spPr/>
      <dgm:t>
        <a:bodyPr/>
        <a:lstStyle/>
        <a:p>
          <a:r>
            <a:rPr lang="fr-CA" dirty="0"/>
            <a:t>Soutenir et accompagner la personne dans sa réadaptation liée à une dépendance</a:t>
          </a:r>
          <a:endParaRPr lang="en-US" dirty="0"/>
        </a:p>
      </dgm:t>
    </dgm:pt>
    <dgm:pt modelId="{2EEC2E37-6E8F-4777-A8BB-26216F72D926}" type="parTrans" cxnId="{387F07FC-DC30-4EF3-B1B4-F5A1543FC129}">
      <dgm:prSet/>
      <dgm:spPr/>
      <dgm:t>
        <a:bodyPr/>
        <a:lstStyle/>
        <a:p>
          <a:endParaRPr lang="en-US"/>
        </a:p>
      </dgm:t>
    </dgm:pt>
    <dgm:pt modelId="{0510FF8B-B552-43C7-AD28-B1902C21ECDB}" type="sibTrans" cxnId="{387F07FC-DC30-4EF3-B1B4-F5A1543FC129}">
      <dgm:prSet/>
      <dgm:spPr/>
      <dgm:t>
        <a:bodyPr/>
        <a:lstStyle/>
        <a:p>
          <a:endParaRPr lang="en-US"/>
        </a:p>
      </dgm:t>
    </dgm:pt>
    <dgm:pt modelId="{0D357813-4F1C-4FF9-A1E8-4866898D3B31}">
      <dgm:prSet/>
      <dgm:spPr/>
      <dgm:t>
        <a:bodyPr/>
        <a:lstStyle/>
        <a:p>
          <a:r>
            <a:rPr lang="en-US"/>
            <a:t>Services d’accompagnement et de soutien à l’entourage</a:t>
          </a:r>
        </a:p>
      </dgm:t>
    </dgm:pt>
    <dgm:pt modelId="{1065A531-FB87-452A-95B4-E3410CBB62A8}" type="parTrans" cxnId="{EF9FB01E-5202-4340-BDCA-590DAB44F6EA}">
      <dgm:prSet/>
      <dgm:spPr/>
      <dgm:t>
        <a:bodyPr/>
        <a:lstStyle/>
        <a:p>
          <a:endParaRPr lang="en-US"/>
        </a:p>
      </dgm:t>
    </dgm:pt>
    <dgm:pt modelId="{B980907C-AB0E-420A-8BF8-E2B1F253C629}" type="sibTrans" cxnId="{EF9FB01E-5202-4340-BDCA-590DAB44F6EA}">
      <dgm:prSet/>
      <dgm:spPr/>
      <dgm:t>
        <a:bodyPr/>
        <a:lstStyle/>
        <a:p>
          <a:endParaRPr lang="en-US"/>
        </a:p>
      </dgm:t>
    </dgm:pt>
    <dgm:pt modelId="{E7227B73-5E93-434E-8435-020913648FC0}" type="pres">
      <dgm:prSet presAssocID="{AB4854D4-06CE-4327-A40E-AD62113B5763}" presName="vert0" presStyleCnt="0">
        <dgm:presLayoutVars>
          <dgm:dir/>
          <dgm:animOne val="branch"/>
          <dgm:animLvl val="lvl"/>
        </dgm:presLayoutVars>
      </dgm:prSet>
      <dgm:spPr/>
    </dgm:pt>
    <dgm:pt modelId="{CA097170-A8CB-408D-8D00-1CBF75F7FF0B}" type="pres">
      <dgm:prSet presAssocID="{45E62654-B189-4EB1-8C26-08702FD5FC1C}" presName="thickLine" presStyleLbl="alignNode1" presStyleIdx="0" presStyleCnt="3"/>
      <dgm:spPr/>
    </dgm:pt>
    <dgm:pt modelId="{1BA66054-EB18-4098-8CD5-8D9B9303E3C9}" type="pres">
      <dgm:prSet presAssocID="{45E62654-B189-4EB1-8C26-08702FD5FC1C}" presName="horz1" presStyleCnt="0"/>
      <dgm:spPr/>
    </dgm:pt>
    <dgm:pt modelId="{1A7B9621-9BC5-4198-8501-0D6ED377D520}" type="pres">
      <dgm:prSet presAssocID="{45E62654-B189-4EB1-8C26-08702FD5FC1C}" presName="tx1" presStyleLbl="revTx" presStyleIdx="0" presStyleCnt="3"/>
      <dgm:spPr/>
    </dgm:pt>
    <dgm:pt modelId="{D9395E08-74E0-474D-AAEC-FEA48AD6B994}" type="pres">
      <dgm:prSet presAssocID="{45E62654-B189-4EB1-8C26-08702FD5FC1C}" presName="vert1" presStyleCnt="0"/>
      <dgm:spPr/>
    </dgm:pt>
    <dgm:pt modelId="{7DA59A60-24DC-41AC-B5D3-32618EC6F4D0}" type="pres">
      <dgm:prSet presAssocID="{47F4F6D3-F396-4232-918B-C7F56A419142}" presName="thickLine" presStyleLbl="alignNode1" presStyleIdx="1" presStyleCnt="3"/>
      <dgm:spPr/>
    </dgm:pt>
    <dgm:pt modelId="{0DD7BFD0-5207-45D0-84C5-545F75795534}" type="pres">
      <dgm:prSet presAssocID="{47F4F6D3-F396-4232-918B-C7F56A419142}" presName="horz1" presStyleCnt="0"/>
      <dgm:spPr/>
    </dgm:pt>
    <dgm:pt modelId="{BED9D5E0-85C3-4D42-BDC5-64F81B3AEE31}" type="pres">
      <dgm:prSet presAssocID="{47F4F6D3-F396-4232-918B-C7F56A419142}" presName="tx1" presStyleLbl="revTx" presStyleIdx="1" presStyleCnt="3"/>
      <dgm:spPr/>
    </dgm:pt>
    <dgm:pt modelId="{D54C179F-0D42-4913-B526-1685AF00191D}" type="pres">
      <dgm:prSet presAssocID="{47F4F6D3-F396-4232-918B-C7F56A419142}" presName="vert1" presStyleCnt="0"/>
      <dgm:spPr/>
    </dgm:pt>
    <dgm:pt modelId="{92ED631E-52AA-44D8-8F30-79A493825245}" type="pres">
      <dgm:prSet presAssocID="{0D357813-4F1C-4FF9-A1E8-4866898D3B31}" presName="thickLine" presStyleLbl="alignNode1" presStyleIdx="2" presStyleCnt="3"/>
      <dgm:spPr/>
    </dgm:pt>
    <dgm:pt modelId="{30572892-3C63-4F85-A20B-6E37D278567D}" type="pres">
      <dgm:prSet presAssocID="{0D357813-4F1C-4FF9-A1E8-4866898D3B31}" presName="horz1" presStyleCnt="0"/>
      <dgm:spPr/>
    </dgm:pt>
    <dgm:pt modelId="{D15BE892-F639-4E40-8849-DA63DAC211DF}" type="pres">
      <dgm:prSet presAssocID="{0D357813-4F1C-4FF9-A1E8-4866898D3B31}" presName="tx1" presStyleLbl="revTx" presStyleIdx="2" presStyleCnt="3"/>
      <dgm:spPr/>
    </dgm:pt>
    <dgm:pt modelId="{6CBED447-50FA-4C33-A9CC-0178D98F2755}" type="pres">
      <dgm:prSet presAssocID="{0D357813-4F1C-4FF9-A1E8-4866898D3B31}" presName="vert1" presStyleCnt="0"/>
      <dgm:spPr/>
    </dgm:pt>
  </dgm:ptLst>
  <dgm:cxnLst>
    <dgm:cxn modelId="{E26A5308-8790-4DF9-857B-1C6030505B78}" type="presOf" srcId="{45E62654-B189-4EB1-8C26-08702FD5FC1C}" destId="{1A7B9621-9BC5-4198-8501-0D6ED377D520}" srcOrd="0" destOrd="0" presId="urn:microsoft.com/office/officeart/2008/layout/LinedList"/>
    <dgm:cxn modelId="{EF9FB01E-5202-4340-BDCA-590DAB44F6EA}" srcId="{AB4854D4-06CE-4327-A40E-AD62113B5763}" destId="{0D357813-4F1C-4FF9-A1E8-4866898D3B31}" srcOrd="2" destOrd="0" parTransId="{1065A531-FB87-452A-95B4-E3410CBB62A8}" sibTransId="{B980907C-AB0E-420A-8BF8-E2B1F253C629}"/>
    <dgm:cxn modelId="{188BED29-C8FC-4051-AD01-89CAA5BE9736}" type="presOf" srcId="{AB4854D4-06CE-4327-A40E-AD62113B5763}" destId="{E7227B73-5E93-434E-8435-020913648FC0}" srcOrd="0" destOrd="0" presId="urn:microsoft.com/office/officeart/2008/layout/LinedList"/>
    <dgm:cxn modelId="{961C5476-96B0-4EAC-AC57-61BB92938009}" type="presOf" srcId="{0D357813-4F1C-4FF9-A1E8-4866898D3B31}" destId="{D15BE892-F639-4E40-8849-DA63DAC211DF}" srcOrd="0" destOrd="0" presId="urn:microsoft.com/office/officeart/2008/layout/LinedList"/>
    <dgm:cxn modelId="{B437AE57-7A44-4679-B53B-6C00FFD337D6}" srcId="{AB4854D4-06CE-4327-A40E-AD62113B5763}" destId="{45E62654-B189-4EB1-8C26-08702FD5FC1C}" srcOrd="0" destOrd="0" parTransId="{025161A9-ACB6-47DA-8BFE-0F972AD9D57C}" sibTransId="{456799D4-BA57-444C-B8A5-5866C00CC7CF}"/>
    <dgm:cxn modelId="{087F19BF-16D4-445F-8044-C2344A7D4E5A}" type="presOf" srcId="{47F4F6D3-F396-4232-918B-C7F56A419142}" destId="{BED9D5E0-85C3-4D42-BDC5-64F81B3AEE31}" srcOrd="0" destOrd="0" presId="urn:microsoft.com/office/officeart/2008/layout/LinedList"/>
    <dgm:cxn modelId="{387F07FC-DC30-4EF3-B1B4-F5A1543FC129}" srcId="{AB4854D4-06CE-4327-A40E-AD62113B5763}" destId="{47F4F6D3-F396-4232-918B-C7F56A419142}" srcOrd="1" destOrd="0" parTransId="{2EEC2E37-6E8F-4777-A8BB-26216F72D926}" sibTransId="{0510FF8B-B552-43C7-AD28-B1902C21ECDB}"/>
    <dgm:cxn modelId="{3B06CD00-4A84-441B-A5DF-368DEA4E4254}" type="presParOf" srcId="{E7227B73-5E93-434E-8435-020913648FC0}" destId="{CA097170-A8CB-408D-8D00-1CBF75F7FF0B}" srcOrd="0" destOrd="0" presId="urn:microsoft.com/office/officeart/2008/layout/LinedList"/>
    <dgm:cxn modelId="{B01CCE1E-DDFB-40BA-9E23-0947777588EF}" type="presParOf" srcId="{E7227B73-5E93-434E-8435-020913648FC0}" destId="{1BA66054-EB18-4098-8CD5-8D9B9303E3C9}" srcOrd="1" destOrd="0" presId="urn:microsoft.com/office/officeart/2008/layout/LinedList"/>
    <dgm:cxn modelId="{BBCE4980-335D-4C6F-9ACF-38C12546B08F}" type="presParOf" srcId="{1BA66054-EB18-4098-8CD5-8D9B9303E3C9}" destId="{1A7B9621-9BC5-4198-8501-0D6ED377D520}" srcOrd="0" destOrd="0" presId="urn:microsoft.com/office/officeart/2008/layout/LinedList"/>
    <dgm:cxn modelId="{96DAC329-C295-4D21-804A-F3332E80F676}" type="presParOf" srcId="{1BA66054-EB18-4098-8CD5-8D9B9303E3C9}" destId="{D9395E08-74E0-474D-AAEC-FEA48AD6B994}" srcOrd="1" destOrd="0" presId="urn:microsoft.com/office/officeart/2008/layout/LinedList"/>
    <dgm:cxn modelId="{660245B1-66AD-4DBF-BC11-34DADEBD06BB}" type="presParOf" srcId="{E7227B73-5E93-434E-8435-020913648FC0}" destId="{7DA59A60-24DC-41AC-B5D3-32618EC6F4D0}" srcOrd="2" destOrd="0" presId="urn:microsoft.com/office/officeart/2008/layout/LinedList"/>
    <dgm:cxn modelId="{0224BC2A-34A1-4366-BC65-772C478FA8AA}" type="presParOf" srcId="{E7227B73-5E93-434E-8435-020913648FC0}" destId="{0DD7BFD0-5207-45D0-84C5-545F75795534}" srcOrd="3" destOrd="0" presId="urn:microsoft.com/office/officeart/2008/layout/LinedList"/>
    <dgm:cxn modelId="{3FD17967-4F71-48D6-BCA6-6C5E1BB4DBFF}" type="presParOf" srcId="{0DD7BFD0-5207-45D0-84C5-545F75795534}" destId="{BED9D5E0-85C3-4D42-BDC5-64F81B3AEE31}" srcOrd="0" destOrd="0" presId="urn:microsoft.com/office/officeart/2008/layout/LinedList"/>
    <dgm:cxn modelId="{568FA462-80C7-4469-BE9E-3C16FA65DCBA}" type="presParOf" srcId="{0DD7BFD0-5207-45D0-84C5-545F75795534}" destId="{D54C179F-0D42-4913-B526-1685AF00191D}" srcOrd="1" destOrd="0" presId="urn:microsoft.com/office/officeart/2008/layout/LinedList"/>
    <dgm:cxn modelId="{05F5BEA4-1CB9-4A69-8B48-B88159DAF0FC}" type="presParOf" srcId="{E7227B73-5E93-434E-8435-020913648FC0}" destId="{92ED631E-52AA-44D8-8F30-79A493825245}" srcOrd="4" destOrd="0" presId="urn:microsoft.com/office/officeart/2008/layout/LinedList"/>
    <dgm:cxn modelId="{1B6E68DF-C61B-44D0-893D-D5032E2BE582}" type="presParOf" srcId="{E7227B73-5E93-434E-8435-020913648FC0}" destId="{30572892-3C63-4F85-A20B-6E37D278567D}" srcOrd="5" destOrd="0" presId="urn:microsoft.com/office/officeart/2008/layout/LinedList"/>
    <dgm:cxn modelId="{C5B97A5D-922A-4F79-8DB8-7C9679C24DE2}" type="presParOf" srcId="{30572892-3C63-4F85-A20B-6E37D278567D}" destId="{D15BE892-F639-4E40-8849-DA63DAC211DF}" srcOrd="0" destOrd="0" presId="urn:microsoft.com/office/officeart/2008/layout/LinedList"/>
    <dgm:cxn modelId="{86E3AFB5-5475-4BDA-82BB-DBBD539AD015}" type="presParOf" srcId="{30572892-3C63-4F85-A20B-6E37D278567D}" destId="{6CBED447-50FA-4C33-A9CC-0178D98F27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F10F0A-C7EB-4210-B97E-8CB29F3708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B84199-B50C-4A0B-AD46-A7592F3728B5}">
      <dgm:prSet/>
      <dgm:spPr/>
      <dgm:t>
        <a:bodyPr/>
        <a:lstStyle/>
        <a:p>
          <a:r>
            <a:rPr lang="fr-CA" dirty="0"/>
            <a:t>Alcool</a:t>
          </a:r>
          <a:endParaRPr lang="en-US" dirty="0"/>
        </a:p>
      </dgm:t>
    </dgm:pt>
    <dgm:pt modelId="{8970555F-3857-46C6-A5F0-EE812AF10764}" type="parTrans" cxnId="{66AEBDCB-CE03-4C19-9CFC-F9999F2600D6}">
      <dgm:prSet/>
      <dgm:spPr/>
      <dgm:t>
        <a:bodyPr/>
        <a:lstStyle/>
        <a:p>
          <a:endParaRPr lang="en-US"/>
        </a:p>
      </dgm:t>
    </dgm:pt>
    <dgm:pt modelId="{3179ACE6-3CFD-49AA-82FB-52CBDB394051}" type="sibTrans" cxnId="{66AEBDCB-CE03-4C19-9CFC-F9999F2600D6}">
      <dgm:prSet/>
      <dgm:spPr/>
      <dgm:t>
        <a:bodyPr/>
        <a:lstStyle/>
        <a:p>
          <a:endParaRPr lang="en-US"/>
        </a:p>
      </dgm:t>
    </dgm:pt>
    <dgm:pt modelId="{3131DE60-F422-44EF-BBA3-5E56FB957791}">
      <dgm:prSet/>
      <dgm:spPr/>
      <dgm:t>
        <a:bodyPr/>
        <a:lstStyle/>
        <a:p>
          <a:r>
            <a:rPr lang="en-US" dirty="0"/>
            <a:t>Drogues</a:t>
          </a:r>
        </a:p>
      </dgm:t>
    </dgm:pt>
    <dgm:pt modelId="{457666F2-CB97-4EA3-8887-E1CCB27B0116}" type="parTrans" cxnId="{39E40A55-B0DE-4AF1-BDD4-988A3902A819}">
      <dgm:prSet/>
      <dgm:spPr/>
      <dgm:t>
        <a:bodyPr/>
        <a:lstStyle/>
        <a:p>
          <a:endParaRPr lang="en-US"/>
        </a:p>
      </dgm:t>
    </dgm:pt>
    <dgm:pt modelId="{4C2FE932-A284-4289-B990-D3605DA409FC}" type="sibTrans" cxnId="{39E40A55-B0DE-4AF1-BDD4-988A3902A819}">
      <dgm:prSet/>
      <dgm:spPr/>
      <dgm:t>
        <a:bodyPr/>
        <a:lstStyle/>
        <a:p>
          <a:endParaRPr lang="en-US"/>
        </a:p>
      </dgm:t>
    </dgm:pt>
    <dgm:pt modelId="{4E741518-FDD1-46D0-B09F-F3330EE5FDB4}">
      <dgm:prSet/>
      <dgm:spPr/>
      <dgm:t>
        <a:bodyPr/>
        <a:lstStyle/>
        <a:p>
          <a:r>
            <a:rPr lang="en-US" dirty="0"/>
            <a:t>Cyber</a:t>
          </a:r>
        </a:p>
      </dgm:t>
    </dgm:pt>
    <dgm:pt modelId="{98A1C83D-C218-4A26-BB24-1C3EC8C7B141}" type="parTrans" cxnId="{0DACC460-E803-4F7A-A07B-24734D393053}">
      <dgm:prSet/>
      <dgm:spPr/>
      <dgm:t>
        <a:bodyPr/>
        <a:lstStyle/>
        <a:p>
          <a:endParaRPr lang="en-US"/>
        </a:p>
      </dgm:t>
    </dgm:pt>
    <dgm:pt modelId="{0EF898D6-56DA-4A91-9D3E-852A11C84373}" type="sibTrans" cxnId="{0DACC460-E803-4F7A-A07B-24734D393053}">
      <dgm:prSet/>
      <dgm:spPr/>
      <dgm:t>
        <a:bodyPr/>
        <a:lstStyle/>
        <a:p>
          <a:endParaRPr lang="en-US"/>
        </a:p>
      </dgm:t>
    </dgm:pt>
    <dgm:pt modelId="{7A92D787-A558-4A9F-B2D2-7455FB8CB5C6}">
      <dgm:prSet/>
      <dgm:spPr/>
      <dgm:t>
        <a:bodyPr/>
        <a:lstStyle/>
        <a:p>
          <a:r>
            <a:rPr lang="en-US" dirty="0" err="1"/>
            <a:t>Sexe</a:t>
          </a:r>
          <a:endParaRPr lang="en-US" dirty="0"/>
        </a:p>
      </dgm:t>
    </dgm:pt>
    <dgm:pt modelId="{DA1CE914-2080-48AE-89A7-99B3A3410DAB}" type="parTrans" cxnId="{E021C3B7-7018-49B6-B9C8-67060ACA2F40}">
      <dgm:prSet/>
      <dgm:spPr/>
      <dgm:t>
        <a:bodyPr/>
        <a:lstStyle/>
        <a:p>
          <a:endParaRPr lang="en-US"/>
        </a:p>
      </dgm:t>
    </dgm:pt>
    <dgm:pt modelId="{2E989831-4F5D-458C-80DC-722455D17A1A}" type="sibTrans" cxnId="{E021C3B7-7018-49B6-B9C8-67060ACA2F40}">
      <dgm:prSet/>
      <dgm:spPr/>
      <dgm:t>
        <a:bodyPr/>
        <a:lstStyle/>
        <a:p>
          <a:endParaRPr lang="en-US"/>
        </a:p>
      </dgm:t>
    </dgm:pt>
    <dgm:pt modelId="{416F9FFD-1594-407E-8F30-78BC58A5B7B1}">
      <dgm:prSet/>
      <dgm:spPr/>
      <dgm:t>
        <a:bodyPr/>
        <a:lstStyle/>
        <a:p>
          <a:r>
            <a:rPr lang="en-US" dirty="0"/>
            <a:t>Jeu </a:t>
          </a:r>
          <a:r>
            <a:rPr lang="en-US" dirty="0" err="1"/>
            <a:t>compulsif</a:t>
          </a:r>
          <a:endParaRPr lang="en-US" dirty="0"/>
        </a:p>
      </dgm:t>
    </dgm:pt>
    <dgm:pt modelId="{71A57161-E0E9-4537-B8F5-BDBA58E9D602}" type="parTrans" cxnId="{E28C75D3-B498-4DB8-BEAE-2665D61E080C}">
      <dgm:prSet/>
      <dgm:spPr/>
      <dgm:t>
        <a:bodyPr/>
        <a:lstStyle/>
        <a:p>
          <a:endParaRPr lang="en-US"/>
        </a:p>
      </dgm:t>
    </dgm:pt>
    <dgm:pt modelId="{903FF328-A345-4311-8D61-BF8FC96D936D}" type="sibTrans" cxnId="{E28C75D3-B498-4DB8-BEAE-2665D61E080C}">
      <dgm:prSet/>
      <dgm:spPr/>
      <dgm:t>
        <a:bodyPr/>
        <a:lstStyle/>
        <a:p>
          <a:endParaRPr lang="en-US"/>
        </a:p>
      </dgm:t>
    </dgm:pt>
    <dgm:pt modelId="{BAC553C8-C576-419E-B0BB-291A28692AE3}" type="pres">
      <dgm:prSet presAssocID="{D0F10F0A-C7EB-4210-B97E-8CB29F370871}" presName="vert0" presStyleCnt="0">
        <dgm:presLayoutVars>
          <dgm:dir/>
          <dgm:animOne val="branch"/>
          <dgm:animLvl val="lvl"/>
        </dgm:presLayoutVars>
      </dgm:prSet>
      <dgm:spPr/>
    </dgm:pt>
    <dgm:pt modelId="{5FAFC70E-598E-47B3-9379-466AB94E7947}" type="pres">
      <dgm:prSet presAssocID="{7BB84199-B50C-4A0B-AD46-A7592F3728B5}" presName="thickLine" presStyleLbl="alignNode1" presStyleIdx="0" presStyleCnt="5"/>
      <dgm:spPr/>
    </dgm:pt>
    <dgm:pt modelId="{5406642D-389A-45CB-A01C-C75FF05B98D4}" type="pres">
      <dgm:prSet presAssocID="{7BB84199-B50C-4A0B-AD46-A7592F3728B5}" presName="horz1" presStyleCnt="0"/>
      <dgm:spPr/>
    </dgm:pt>
    <dgm:pt modelId="{22795DF3-E897-4D10-BF9D-4CDA9C6043B5}" type="pres">
      <dgm:prSet presAssocID="{7BB84199-B50C-4A0B-AD46-A7592F3728B5}" presName="tx1" presStyleLbl="revTx" presStyleIdx="0" presStyleCnt="5"/>
      <dgm:spPr/>
    </dgm:pt>
    <dgm:pt modelId="{FD5CA753-9837-48A4-8AA3-3E56EFA2CD07}" type="pres">
      <dgm:prSet presAssocID="{7BB84199-B50C-4A0B-AD46-A7592F3728B5}" presName="vert1" presStyleCnt="0"/>
      <dgm:spPr/>
    </dgm:pt>
    <dgm:pt modelId="{385A4830-9242-483D-9A7C-A652F50A2820}" type="pres">
      <dgm:prSet presAssocID="{3131DE60-F422-44EF-BBA3-5E56FB957791}" presName="thickLine" presStyleLbl="alignNode1" presStyleIdx="1" presStyleCnt="5"/>
      <dgm:spPr/>
    </dgm:pt>
    <dgm:pt modelId="{2C75ED51-98F3-4B65-8F83-8F33724D9627}" type="pres">
      <dgm:prSet presAssocID="{3131DE60-F422-44EF-BBA3-5E56FB957791}" presName="horz1" presStyleCnt="0"/>
      <dgm:spPr/>
    </dgm:pt>
    <dgm:pt modelId="{2ACCC65B-88D2-408F-A5E0-3AD5F4927D5F}" type="pres">
      <dgm:prSet presAssocID="{3131DE60-F422-44EF-BBA3-5E56FB957791}" presName="tx1" presStyleLbl="revTx" presStyleIdx="1" presStyleCnt="5"/>
      <dgm:spPr/>
    </dgm:pt>
    <dgm:pt modelId="{178C15BF-C299-4BDE-9D99-2A68FBD3AFD9}" type="pres">
      <dgm:prSet presAssocID="{3131DE60-F422-44EF-BBA3-5E56FB957791}" presName="vert1" presStyleCnt="0"/>
      <dgm:spPr/>
    </dgm:pt>
    <dgm:pt modelId="{1250E8B0-B3AF-42DC-B72B-0EF2943CE37C}" type="pres">
      <dgm:prSet presAssocID="{4E741518-FDD1-46D0-B09F-F3330EE5FDB4}" presName="thickLine" presStyleLbl="alignNode1" presStyleIdx="2" presStyleCnt="5"/>
      <dgm:spPr/>
    </dgm:pt>
    <dgm:pt modelId="{2BFBDDF7-98CD-4244-B2C9-4C9936E850C4}" type="pres">
      <dgm:prSet presAssocID="{4E741518-FDD1-46D0-B09F-F3330EE5FDB4}" presName="horz1" presStyleCnt="0"/>
      <dgm:spPr/>
    </dgm:pt>
    <dgm:pt modelId="{421B6D83-4E01-404A-98AE-CDA428F3D4F2}" type="pres">
      <dgm:prSet presAssocID="{4E741518-FDD1-46D0-B09F-F3330EE5FDB4}" presName="tx1" presStyleLbl="revTx" presStyleIdx="2" presStyleCnt="5"/>
      <dgm:spPr/>
    </dgm:pt>
    <dgm:pt modelId="{6DB1B13A-C72F-4B85-8C5F-694326DBCC64}" type="pres">
      <dgm:prSet presAssocID="{4E741518-FDD1-46D0-B09F-F3330EE5FDB4}" presName="vert1" presStyleCnt="0"/>
      <dgm:spPr/>
    </dgm:pt>
    <dgm:pt modelId="{C5E635A7-CB8D-41AF-B5EC-570DBA12DCD0}" type="pres">
      <dgm:prSet presAssocID="{7A92D787-A558-4A9F-B2D2-7455FB8CB5C6}" presName="thickLine" presStyleLbl="alignNode1" presStyleIdx="3" presStyleCnt="5"/>
      <dgm:spPr/>
    </dgm:pt>
    <dgm:pt modelId="{2169BBAF-0F6C-4FC8-8862-E533B5AE1157}" type="pres">
      <dgm:prSet presAssocID="{7A92D787-A558-4A9F-B2D2-7455FB8CB5C6}" presName="horz1" presStyleCnt="0"/>
      <dgm:spPr/>
    </dgm:pt>
    <dgm:pt modelId="{B55A2952-419C-4DDA-A521-EF718C62C356}" type="pres">
      <dgm:prSet presAssocID="{7A92D787-A558-4A9F-B2D2-7455FB8CB5C6}" presName="tx1" presStyleLbl="revTx" presStyleIdx="3" presStyleCnt="5"/>
      <dgm:spPr/>
    </dgm:pt>
    <dgm:pt modelId="{71F1C5F9-3A96-40B3-8831-12628F961A4F}" type="pres">
      <dgm:prSet presAssocID="{7A92D787-A558-4A9F-B2D2-7455FB8CB5C6}" presName="vert1" presStyleCnt="0"/>
      <dgm:spPr/>
    </dgm:pt>
    <dgm:pt modelId="{C18328ED-C932-43FD-9903-769BD726E0EE}" type="pres">
      <dgm:prSet presAssocID="{416F9FFD-1594-407E-8F30-78BC58A5B7B1}" presName="thickLine" presStyleLbl="alignNode1" presStyleIdx="4" presStyleCnt="5"/>
      <dgm:spPr/>
    </dgm:pt>
    <dgm:pt modelId="{01CF9B2C-F88E-4D41-94DA-11BAEC7F4148}" type="pres">
      <dgm:prSet presAssocID="{416F9FFD-1594-407E-8F30-78BC58A5B7B1}" presName="horz1" presStyleCnt="0"/>
      <dgm:spPr/>
    </dgm:pt>
    <dgm:pt modelId="{04D1E19F-1C83-49E5-81D5-BC2DC7337B7E}" type="pres">
      <dgm:prSet presAssocID="{416F9FFD-1594-407E-8F30-78BC58A5B7B1}" presName="tx1" presStyleLbl="revTx" presStyleIdx="4" presStyleCnt="5"/>
      <dgm:spPr/>
    </dgm:pt>
    <dgm:pt modelId="{83DD72C0-FF75-42FD-B88C-3CCD5E4FD31F}" type="pres">
      <dgm:prSet presAssocID="{416F9FFD-1594-407E-8F30-78BC58A5B7B1}" presName="vert1" presStyleCnt="0"/>
      <dgm:spPr/>
    </dgm:pt>
  </dgm:ptLst>
  <dgm:cxnLst>
    <dgm:cxn modelId="{B6C55460-1201-4727-944F-E818F3B3ECB1}" type="presOf" srcId="{D0F10F0A-C7EB-4210-B97E-8CB29F370871}" destId="{BAC553C8-C576-419E-B0BB-291A28692AE3}" srcOrd="0" destOrd="0" presId="urn:microsoft.com/office/officeart/2008/layout/LinedList"/>
    <dgm:cxn modelId="{0DACC460-E803-4F7A-A07B-24734D393053}" srcId="{D0F10F0A-C7EB-4210-B97E-8CB29F370871}" destId="{4E741518-FDD1-46D0-B09F-F3330EE5FDB4}" srcOrd="2" destOrd="0" parTransId="{98A1C83D-C218-4A26-BB24-1C3EC8C7B141}" sibTransId="{0EF898D6-56DA-4A91-9D3E-852A11C84373}"/>
    <dgm:cxn modelId="{39E40A55-B0DE-4AF1-BDD4-988A3902A819}" srcId="{D0F10F0A-C7EB-4210-B97E-8CB29F370871}" destId="{3131DE60-F422-44EF-BBA3-5E56FB957791}" srcOrd="1" destOrd="0" parTransId="{457666F2-CB97-4EA3-8887-E1CCB27B0116}" sibTransId="{4C2FE932-A284-4289-B990-D3605DA409FC}"/>
    <dgm:cxn modelId="{68C2197B-9025-4B22-9682-2EB934ECF42F}" type="presOf" srcId="{7BB84199-B50C-4A0B-AD46-A7592F3728B5}" destId="{22795DF3-E897-4D10-BF9D-4CDA9C6043B5}" srcOrd="0" destOrd="0" presId="urn:microsoft.com/office/officeart/2008/layout/LinedList"/>
    <dgm:cxn modelId="{E021C3B7-7018-49B6-B9C8-67060ACA2F40}" srcId="{D0F10F0A-C7EB-4210-B97E-8CB29F370871}" destId="{7A92D787-A558-4A9F-B2D2-7455FB8CB5C6}" srcOrd="3" destOrd="0" parTransId="{DA1CE914-2080-48AE-89A7-99B3A3410DAB}" sibTransId="{2E989831-4F5D-458C-80DC-722455D17A1A}"/>
    <dgm:cxn modelId="{4CD7A9C2-9C06-4E0E-A58F-A45CAEB37D16}" type="presOf" srcId="{3131DE60-F422-44EF-BBA3-5E56FB957791}" destId="{2ACCC65B-88D2-408F-A5E0-3AD5F4927D5F}" srcOrd="0" destOrd="0" presId="urn:microsoft.com/office/officeart/2008/layout/LinedList"/>
    <dgm:cxn modelId="{66AEBDCB-CE03-4C19-9CFC-F9999F2600D6}" srcId="{D0F10F0A-C7EB-4210-B97E-8CB29F370871}" destId="{7BB84199-B50C-4A0B-AD46-A7592F3728B5}" srcOrd="0" destOrd="0" parTransId="{8970555F-3857-46C6-A5F0-EE812AF10764}" sibTransId="{3179ACE6-3CFD-49AA-82FB-52CBDB394051}"/>
    <dgm:cxn modelId="{E28C75D3-B498-4DB8-BEAE-2665D61E080C}" srcId="{D0F10F0A-C7EB-4210-B97E-8CB29F370871}" destId="{416F9FFD-1594-407E-8F30-78BC58A5B7B1}" srcOrd="4" destOrd="0" parTransId="{71A57161-E0E9-4537-B8F5-BDBA58E9D602}" sibTransId="{903FF328-A345-4311-8D61-BF8FC96D936D}"/>
    <dgm:cxn modelId="{146BB0DA-386D-41EA-A7EC-8F89236D980E}" type="presOf" srcId="{416F9FFD-1594-407E-8F30-78BC58A5B7B1}" destId="{04D1E19F-1C83-49E5-81D5-BC2DC7337B7E}" srcOrd="0" destOrd="0" presId="urn:microsoft.com/office/officeart/2008/layout/LinedList"/>
    <dgm:cxn modelId="{8D3FEFE4-4571-45B3-AEB1-BFF537957A25}" type="presOf" srcId="{4E741518-FDD1-46D0-B09F-F3330EE5FDB4}" destId="{421B6D83-4E01-404A-98AE-CDA428F3D4F2}" srcOrd="0" destOrd="0" presId="urn:microsoft.com/office/officeart/2008/layout/LinedList"/>
    <dgm:cxn modelId="{7CE3C0E9-7B28-404D-9A93-0D16D7DCD2AE}" type="presOf" srcId="{7A92D787-A558-4A9F-B2D2-7455FB8CB5C6}" destId="{B55A2952-419C-4DDA-A521-EF718C62C356}" srcOrd="0" destOrd="0" presId="urn:microsoft.com/office/officeart/2008/layout/LinedList"/>
    <dgm:cxn modelId="{2AD349FC-F0D3-4EBB-BCFE-C8678A0701D7}" type="presParOf" srcId="{BAC553C8-C576-419E-B0BB-291A28692AE3}" destId="{5FAFC70E-598E-47B3-9379-466AB94E7947}" srcOrd="0" destOrd="0" presId="urn:microsoft.com/office/officeart/2008/layout/LinedList"/>
    <dgm:cxn modelId="{C9044775-33F2-40B6-B3D1-1AB53C179A35}" type="presParOf" srcId="{BAC553C8-C576-419E-B0BB-291A28692AE3}" destId="{5406642D-389A-45CB-A01C-C75FF05B98D4}" srcOrd="1" destOrd="0" presId="urn:microsoft.com/office/officeart/2008/layout/LinedList"/>
    <dgm:cxn modelId="{FD8BF7CF-B8DE-4AF7-A02D-710BFD39FD33}" type="presParOf" srcId="{5406642D-389A-45CB-A01C-C75FF05B98D4}" destId="{22795DF3-E897-4D10-BF9D-4CDA9C6043B5}" srcOrd="0" destOrd="0" presId="urn:microsoft.com/office/officeart/2008/layout/LinedList"/>
    <dgm:cxn modelId="{25EEA4C2-8492-45CB-94BF-8260F3DC1683}" type="presParOf" srcId="{5406642D-389A-45CB-A01C-C75FF05B98D4}" destId="{FD5CA753-9837-48A4-8AA3-3E56EFA2CD07}" srcOrd="1" destOrd="0" presId="urn:microsoft.com/office/officeart/2008/layout/LinedList"/>
    <dgm:cxn modelId="{D7F89A09-D8D3-47F1-80F7-363802167A3A}" type="presParOf" srcId="{BAC553C8-C576-419E-B0BB-291A28692AE3}" destId="{385A4830-9242-483D-9A7C-A652F50A2820}" srcOrd="2" destOrd="0" presId="urn:microsoft.com/office/officeart/2008/layout/LinedList"/>
    <dgm:cxn modelId="{E36C8439-CA86-45FA-8CC9-E1CCDE2B5F41}" type="presParOf" srcId="{BAC553C8-C576-419E-B0BB-291A28692AE3}" destId="{2C75ED51-98F3-4B65-8F83-8F33724D9627}" srcOrd="3" destOrd="0" presId="urn:microsoft.com/office/officeart/2008/layout/LinedList"/>
    <dgm:cxn modelId="{93B41FF2-4387-4AB2-9E03-0037BE3BA153}" type="presParOf" srcId="{2C75ED51-98F3-4B65-8F83-8F33724D9627}" destId="{2ACCC65B-88D2-408F-A5E0-3AD5F4927D5F}" srcOrd="0" destOrd="0" presId="urn:microsoft.com/office/officeart/2008/layout/LinedList"/>
    <dgm:cxn modelId="{0C541386-8B76-4175-B73C-62652759A727}" type="presParOf" srcId="{2C75ED51-98F3-4B65-8F83-8F33724D9627}" destId="{178C15BF-C299-4BDE-9D99-2A68FBD3AFD9}" srcOrd="1" destOrd="0" presId="urn:microsoft.com/office/officeart/2008/layout/LinedList"/>
    <dgm:cxn modelId="{57AB22FA-47A5-432B-AC23-6093F74D713B}" type="presParOf" srcId="{BAC553C8-C576-419E-B0BB-291A28692AE3}" destId="{1250E8B0-B3AF-42DC-B72B-0EF2943CE37C}" srcOrd="4" destOrd="0" presId="urn:microsoft.com/office/officeart/2008/layout/LinedList"/>
    <dgm:cxn modelId="{CCAC349E-DF56-4DB8-83E8-220926DE5719}" type="presParOf" srcId="{BAC553C8-C576-419E-B0BB-291A28692AE3}" destId="{2BFBDDF7-98CD-4244-B2C9-4C9936E850C4}" srcOrd="5" destOrd="0" presId="urn:microsoft.com/office/officeart/2008/layout/LinedList"/>
    <dgm:cxn modelId="{3010B28C-10B8-4FF9-BEAA-2DB3E7873CCE}" type="presParOf" srcId="{2BFBDDF7-98CD-4244-B2C9-4C9936E850C4}" destId="{421B6D83-4E01-404A-98AE-CDA428F3D4F2}" srcOrd="0" destOrd="0" presId="urn:microsoft.com/office/officeart/2008/layout/LinedList"/>
    <dgm:cxn modelId="{57DAB483-318D-434E-899B-B2327D0E2AFA}" type="presParOf" srcId="{2BFBDDF7-98CD-4244-B2C9-4C9936E850C4}" destId="{6DB1B13A-C72F-4B85-8C5F-694326DBCC64}" srcOrd="1" destOrd="0" presId="urn:microsoft.com/office/officeart/2008/layout/LinedList"/>
    <dgm:cxn modelId="{34DAD3F1-C1FF-4B89-8E08-C9CAAC1588E2}" type="presParOf" srcId="{BAC553C8-C576-419E-B0BB-291A28692AE3}" destId="{C5E635A7-CB8D-41AF-B5EC-570DBA12DCD0}" srcOrd="6" destOrd="0" presId="urn:microsoft.com/office/officeart/2008/layout/LinedList"/>
    <dgm:cxn modelId="{FED685D2-DE1C-4CBB-B5F9-134E272AD189}" type="presParOf" srcId="{BAC553C8-C576-419E-B0BB-291A28692AE3}" destId="{2169BBAF-0F6C-4FC8-8862-E533B5AE1157}" srcOrd="7" destOrd="0" presId="urn:microsoft.com/office/officeart/2008/layout/LinedList"/>
    <dgm:cxn modelId="{4298DCDC-F7DC-45FD-9E36-37735900CA5E}" type="presParOf" srcId="{2169BBAF-0F6C-4FC8-8862-E533B5AE1157}" destId="{B55A2952-419C-4DDA-A521-EF718C62C356}" srcOrd="0" destOrd="0" presId="urn:microsoft.com/office/officeart/2008/layout/LinedList"/>
    <dgm:cxn modelId="{862839CD-6C0E-4C17-893F-92D360D8F3C9}" type="presParOf" srcId="{2169BBAF-0F6C-4FC8-8862-E533B5AE1157}" destId="{71F1C5F9-3A96-40B3-8831-12628F961A4F}" srcOrd="1" destOrd="0" presId="urn:microsoft.com/office/officeart/2008/layout/LinedList"/>
    <dgm:cxn modelId="{4ACF9339-9BFC-44FD-BA01-213A6DCC12E2}" type="presParOf" srcId="{BAC553C8-C576-419E-B0BB-291A28692AE3}" destId="{C18328ED-C932-43FD-9903-769BD726E0EE}" srcOrd="8" destOrd="0" presId="urn:microsoft.com/office/officeart/2008/layout/LinedList"/>
    <dgm:cxn modelId="{8E220ADF-236C-4671-93C4-CE8BCE362B2B}" type="presParOf" srcId="{BAC553C8-C576-419E-B0BB-291A28692AE3}" destId="{01CF9B2C-F88E-4D41-94DA-11BAEC7F4148}" srcOrd="9" destOrd="0" presId="urn:microsoft.com/office/officeart/2008/layout/LinedList"/>
    <dgm:cxn modelId="{D9D20A11-E545-4597-8804-BF1BDB9EEAC6}" type="presParOf" srcId="{01CF9B2C-F88E-4D41-94DA-11BAEC7F4148}" destId="{04D1E19F-1C83-49E5-81D5-BC2DC7337B7E}" srcOrd="0" destOrd="0" presId="urn:microsoft.com/office/officeart/2008/layout/LinedList"/>
    <dgm:cxn modelId="{F61F09CC-BEB6-46EB-A0BD-50C22E233F9D}" type="presParOf" srcId="{01CF9B2C-F88E-4D41-94DA-11BAEC7F4148}" destId="{83DD72C0-FF75-42FD-B88C-3CCD5E4FD3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2369B-BB05-4070-819C-65953359F42C}">
      <dgm:prSet/>
      <dgm:spPr/>
      <dgm:t>
        <a:bodyPr/>
        <a:lstStyle/>
        <a:p>
          <a:r>
            <a:rPr lang="fr-CA" dirty="0"/>
            <a:t>Accueil, évaluation, orientation</a:t>
          </a:r>
          <a:endParaRPr lang="en-US" dirty="0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34945630-B5A4-4781-8DFF-1F1870657FEE}">
      <dgm:prSet/>
      <dgm:spPr/>
      <dgm:t>
        <a:bodyPr/>
        <a:lstStyle/>
        <a:p>
          <a:r>
            <a:rPr lang="en-US" dirty="0"/>
            <a:t>Service de </a:t>
          </a:r>
          <a:r>
            <a:rPr lang="en-US" dirty="0" err="1"/>
            <a:t>désintoxication</a:t>
          </a:r>
          <a:endParaRPr lang="en-US" dirty="0"/>
        </a:p>
      </dgm:t>
    </dgm:pt>
    <dgm:pt modelId="{DD86E79F-CB1F-4DE5-A2F4-289F4D3A2F6A}" type="parTrans" cxnId="{E5CCB54B-0AE6-4A27-AA3B-E2A65D88EC45}">
      <dgm:prSet/>
      <dgm:spPr/>
      <dgm:t>
        <a:bodyPr/>
        <a:lstStyle/>
        <a:p>
          <a:endParaRPr lang="en-US"/>
        </a:p>
      </dgm:t>
    </dgm:pt>
    <dgm:pt modelId="{10616AE5-48F0-443D-9E8D-E0E70467EA14}" type="sibTrans" cxnId="{E5CCB54B-0AE6-4A27-AA3B-E2A65D88EC45}">
      <dgm:prSet/>
      <dgm:spPr/>
      <dgm:t>
        <a:bodyPr/>
        <a:lstStyle/>
        <a:p>
          <a:endParaRPr lang="en-US"/>
        </a:p>
      </dgm:t>
    </dgm:pt>
    <dgm:pt modelId="{9962A85A-A04D-444B-A4D7-2C0C60EC23EF}">
      <dgm:prSet/>
      <dgm:spPr/>
      <dgm:t>
        <a:bodyPr/>
        <a:lstStyle/>
        <a:p>
          <a:r>
            <a:rPr lang="fr-CA" dirty="0"/>
            <a:t>Réadaptation à l’externe ou avec hébergement</a:t>
          </a:r>
          <a:endParaRPr lang="en-US" dirty="0"/>
        </a:p>
      </dgm:t>
    </dgm:pt>
    <dgm:pt modelId="{620DD02C-EEB0-44AC-973C-C172C39B5103}" type="parTrans" cxnId="{CA3AD66C-CD36-4986-A52E-A78EE149A030}">
      <dgm:prSet/>
      <dgm:spPr/>
      <dgm:t>
        <a:bodyPr/>
        <a:lstStyle/>
        <a:p>
          <a:endParaRPr lang="en-US"/>
        </a:p>
      </dgm:t>
    </dgm:pt>
    <dgm:pt modelId="{65236679-C0EF-4179-8B62-F065C19929C6}" type="sibTrans" cxnId="{CA3AD66C-CD36-4986-A52E-A78EE149A030}">
      <dgm:prSet/>
      <dgm:spPr/>
      <dgm:t>
        <a:bodyPr/>
        <a:lstStyle/>
        <a:p>
          <a:endParaRPr lang="en-US"/>
        </a:p>
      </dgm:t>
    </dgm:pt>
    <dgm:pt modelId="{8EEC8ACC-719D-4DFF-9476-F9E5A2CC694F}">
      <dgm:prSet/>
      <dgm:spPr/>
      <dgm:t>
        <a:bodyPr/>
        <a:lstStyle/>
        <a:p>
          <a:r>
            <a:rPr lang="fr-CA" dirty="0"/>
            <a:t>Soutien à l’entourage</a:t>
          </a:r>
          <a:endParaRPr lang="en-US" dirty="0"/>
        </a:p>
      </dgm:t>
    </dgm:pt>
    <dgm:pt modelId="{F4F61C0D-73D8-4BE5-8806-E638F1783765}" type="parTrans" cxnId="{C3CAB79C-07EA-4625-A68D-37148FBDBCB0}">
      <dgm:prSet/>
      <dgm:spPr/>
      <dgm:t>
        <a:bodyPr/>
        <a:lstStyle/>
        <a:p>
          <a:endParaRPr lang="en-US"/>
        </a:p>
      </dgm:t>
    </dgm:pt>
    <dgm:pt modelId="{C5DE48CE-9E7C-4AA4-BFEB-50D818F58924}" type="sibTrans" cxnId="{C3CAB79C-07EA-4625-A68D-37148FBDBCB0}">
      <dgm:prSet/>
      <dgm:spPr/>
      <dgm:t>
        <a:bodyPr/>
        <a:lstStyle/>
        <a:p>
          <a:endParaRPr lang="en-US"/>
        </a:p>
      </dgm:t>
    </dgm:pt>
    <dgm:pt modelId="{5DA73AFF-71A4-45D4-AB6D-8ADB6CA9B866}">
      <dgm:prSet/>
      <dgm:spPr/>
      <dgm:t>
        <a:bodyPr/>
        <a:lstStyle/>
        <a:p>
          <a:r>
            <a:rPr lang="en-US" dirty="0" err="1"/>
            <a:t>Traitements</a:t>
          </a:r>
          <a:r>
            <a:rPr lang="en-US" dirty="0"/>
            <a:t> de substitution</a:t>
          </a:r>
        </a:p>
      </dgm:t>
    </dgm:pt>
    <dgm:pt modelId="{081CF904-BC1C-4C11-9021-4023C64D6D4C}" type="parTrans" cxnId="{4D5E014B-6453-48B1-8E5C-3E9CF8A87401}">
      <dgm:prSet/>
      <dgm:spPr/>
      <dgm:t>
        <a:bodyPr/>
        <a:lstStyle/>
        <a:p>
          <a:endParaRPr lang="fr-CA"/>
        </a:p>
      </dgm:t>
    </dgm:pt>
    <dgm:pt modelId="{364C025B-B0B7-447A-B926-BAC69B95775D}" type="sibTrans" cxnId="{4D5E014B-6453-48B1-8E5C-3E9CF8A87401}">
      <dgm:prSet/>
      <dgm:spPr/>
      <dgm:t>
        <a:bodyPr/>
        <a:lstStyle/>
        <a:p>
          <a:endParaRPr lang="fr-CA"/>
        </a:p>
      </dgm:t>
    </dgm:pt>
    <dgm:pt modelId="{D73820EC-BDD1-4BC1-B398-31E28B209689}">
      <dgm:prSet/>
      <dgm:spPr/>
      <dgm:t>
        <a:bodyPr/>
        <a:lstStyle/>
        <a:p>
          <a:r>
            <a:rPr lang="en-US" dirty="0" err="1"/>
            <a:t>Réinsertion</a:t>
          </a:r>
          <a:r>
            <a:rPr lang="en-US" dirty="0"/>
            <a:t> </a:t>
          </a:r>
          <a:r>
            <a:rPr lang="en-US" dirty="0" err="1"/>
            <a:t>sociale</a:t>
          </a:r>
          <a:endParaRPr lang="en-US" dirty="0"/>
        </a:p>
      </dgm:t>
    </dgm:pt>
    <dgm:pt modelId="{2A582A60-A6C1-4050-8773-DFB7AD233E71}" type="parTrans" cxnId="{B9363F18-AAAA-4B02-8CDB-5EC20D3C3EEB}">
      <dgm:prSet/>
      <dgm:spPr/>
      <dgm:t>
        <a:bodyPr/>
        <a:lstStyle/>
        <a:p>
          <a:endParaRPr lang="fr-CA"/>
        </a:p>
      </dgm:t>
    </dgm:pt>
    <dgm:pt modelId="{0C3CDB2F-8CDD-44B2-A275-F0FD4638747F}" type="sibTrans" cxnId="{B9363F18-AAAA-4B02-8CDB-5EC20D3C3EEB}">
      <dgm:prSet/>
      <dgm:spPr/>
      <dgm:t>
        <a:bodyPr/>
        <a:lstStyle/>
        <a:p>
          <a:endParaRPr lang="fr-CA"/>
        </a:p>
      </dgm:t>
    </dgm:pt>
    <dgm:pt modelId="{D683204A-7187-4DD1-A15F-A3F9E03690F0}" type="pres">
      <dgm:prSet presAssocID="{F1B630FA-1B54-4341-A542-452B720913F6}" presName="linear" presStyleCnt="0">
        <dgm:presLayoutVars>
          <dgm:dir/>
          <dgm:animLvl val="lvl"/>
          <dgm:resizeHandles val="exact"/>
        </dgm:presLayoutVars>
      </dgm:prSet>
      <dgm:spPr/>
    </dgm:pt>
    <dgm:pt modelId="{FE6F1BA6-3F6B-4978-A449-8D6D1A2BFEF6}" type="pres">
      <dgm:prSet presAssocID="{D372369B-BB05-4070-819C-65953359F42C}" presName="parentLin" presStyleCnt="0"/>
      <dgm:spPr/>
    </dgm:pt>
    <dgm:pt modelId="{3361603C-F5D5-4644-BD23-1C7F1DF6F13B}" type="pres">
      <dgm:prSet presAssocID="{D372369B-BB05-4070-819C-65953359F42C}" presName="parentLeftMargin" presStyleLbl="node1" presStyleIdx="0" presStyleCnt="6"/>
      <dgm:spPr/>
    </dgm:pt>
    <dgm:pt modelId="{C8B99879-9A9F-490A-A734-5D35259F4715}" type="pres">
      <dgm:prSet presAssocID="{D372369B-BB05-4070-819C-65953359F42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E61502-FC01-48F3-8B16-410E8D3C2339}" type="pres">
      <dgm:prSet presAssocID="{D372369B-BB05-4070-819C-65953359F42C}" presName="negativeSpace" presStyleCnt="0"/>
      <dgm:spPr/>
    </dgm:pt>
    <dgm:pt modelId="{71DD906B-C49B-4D22-BFB6-430C28E5D067}" type="pres">
      <dgm:prSet presAssocID="{D372369B-BB05-4070-819C-65953359F42C}" presName="childText" presStyleLbl="conFgAcc1" presStyleIdx="0" presStyleCnt="6">
        <dgm:presLayoutVars>
          <dgm:bulletEnabled val="1"/>
        </dgm:presLayoutVars>
      </dgm:prSet>
      <dgm:spPr/>
    </dgm:pt>
    <dgm:pt modelId="{19BB1FA8-8C46-401D-B3A6-AF883E13EF40}" type="pres">
      <dgm:prSet presAssocID="{E097F4E2-129C-42F8-9C46-2E58A68F4212}" presName="spaceBetweenRectangles" presStyleCnt="0"/>
      <dgm:spPr/>
    </dgm:pt>
    <dgm:pt modelId="{830B7113-0CD5-49CA-A766-AA226F566A96}" type="pres">
      <dgm:prSet presAssocID="{34945630-B5A4-4781-8DFF-1F1870657FEE}" presName="parentLin" presStyleCnt="0"/>
      <dgm:spPr/>
    </dgm:pt>
    <dgm:pt modelId="{F4DAF28A-BE7D-42DE-AFDB-DAE0D89C6268}" type="pres">
      <dgm:prSet presAssocID="{34945630-B5A4-4781-8DFF-1F1870657FEE}" presName="parentLeftMargin" presStyleLbl="node1" presStyleIdx="0" presStyleCnt="6"/>
      <dgm:spPr/>
    </dgm:pt>
    <dgm:pt modelId="{3FFEDBB8-C04E-435E-AFF5-033832563F9B}" type="pres">
      <dgm:prSet presAssocID="{34945630-B5A4-4781-8DFF-1F1870657FE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EE4FBC3-0E02-4F99-833B-F93901B1FA72}" type="pres">
      <dgm:prSet presAssocID="{34945630-B5A4-4781-8DFF-1F1870657FEE}" presName="negativeSpace" presStyleCnt="0"/>
      <dgm:spPr/>
    </dgm:pt>
    <dgm:pt modelId="{9293F4EA-A611-43C0-B03C-B08673745E2B}" type="pres">
      <dgm:prSet presAssocID="{34945630-B5A4-4781-8DFF-1F1870657FEE}" presName="childText" presStyleLbl="conFgAcc1" presStyleIdx="1" presStyleCnt="6">
        <dgm:presLayoutVars>
          <dgm:bulletEnabled val="1"/>
        </dgm:presLayoutVars>
      </dgm:prSet>
      <dgm:spPr/>
    </dgm:pt>
    <dgm:pt modelId="{C75577A9-E0BA-4D7C-A0F3-C4B0B2AFE191}" type="pres">
      <dgm:prSet presAssocID="{10616AE5-48F0-443D-9E8D-E0E70467EA14}" presName="spaceBetweenRectangles" presStyleCnt="0"/>
      <dgm:spPr/>
    </dgm:pt>
    <dgm:pt modelId="{934B721E-5F0E-4E52-92E1-750D58F4132F}" type="pres">
      <dgm:prSet presAssocID="{9962A85A-A04D-444B-A4D7-2C0C60EC23EF}" presName="parentLin" presStyleCnt="0"/>
      <dgm:spPr/>
    </dgm:pt>
    <dgm:pt modelId="{8BEE0FEF-8463-4631-812A-30424A709000}" type="pres">
      <dgm:prSet presAssocID="{9962A85A-A04D-444B-A4D7-2C0C60EC23EF}" presName="parentLeftMargin" presStyleLbl="node1" presStyleIdx="1" presStyleCnt="6"/>
      <dgm:spPr/>
    </dgm:pt>
    <dgm:pt modelId="{B4A54F48-AA00-41D3-904E-827DE290D7EC}" type="pres">
      <dgm:prSet presAssocID="{9962A85A-A04D-444B-A4D7-2C0C60EC23E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14CE90C-0835-4A98-853C-E4766DE2C6DD}" type="pres">
      <dgm:prSet presAssocID="{9962A85A-A04D-444B-A4D7-2C0C60EC23EF}" presName="negativeSpace" presStyleCnt="0"/>
      <dgm:spPr/>
    </dgm:pt>
    <dgm:pt modelId="{40714ED4-6E3F-4531-9105-3E514CB65A41}" type="pres">
      <dgm:prSet presAssocID="{9962A85A-A04D-444B-A4D7-2C0C60EC23EF}" presName="childText" presStyleLbl="conFgAcc1" presStyleIdx="2" presStyleCnt="6">
        <dgm:presLayoutVars>
          <dgm:bulletEnabled val="1"/>
        </dgm:presLayoutVars>
      </dgm:prSet>
      <dgm:spPr/>
    </dgm:pt>
    <dgm:pt modelId="{7CC1426A-1734-4070-8A60-3D6713C5EAC9}" type="pres">
      <dgm:prSet presAssocID="{65236679-C0EF-4179-8B62-F065C19929C6}" presName="spaceBetweenRectangles" presStyleCnt="0"/>
      <dgm:spPr/>
    </dgm:pt>
    <dgm:pt modelId="{21FA8202-FA68-4535-BADD-6CB909A985CC}" type="pres">
      <dgm:prSet presAssocID="{8EEC8ACC-719D-4DFF-9476-F9E5A2CC694F}" presName="parentLin" presStyleCnt="0"/>
      <dgm:spPr/>
    </dgm:pt>
    <dgm:pt modelId="{50CB4143-34C6-4BA2-B528-02BB154BA07E}" type="pres">
      <dgm:prSet presAssocID="{8EEC8ACC-719D-4DFF-9476-F9E5A2CC694F}" presName="parentLeftMargin" presStyleLbl="node1" presStyleIdx="2" presStyleCnt="6"/>
      <dgm:spPr/>
    </dgm:pt>
    <dgm:pt modelId="{5841A66D-496D-4F63-900A-2FF6041F6C36}" type="pres">
      <dgm:prSet presAssocID="{8EEC8ACC-719D-4DFF-9476-F9E5A2CC694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DB7A181-CF70-41B8-B6BA-56B01444D1A3}" type="pres">
      <dgm:prSet presAssocID="{8EEC8ACC-719D-4DFF-9476-F9E5A2CC694F}" presName="negativeSpace" presStyleCnt="0"/>
      <dgm:spPr/>
    </dgm:pt>
    <dgm:pt modelId="{F09BDC67-8473-452A-8745-26D3C5ACB735}" type="pres">
      <dgm:prSet presAssocID="{8EEC8ACC-719D-4DFF-9476-F9E5A2CC694F}" presName="childText" presStyleLbl="conFgAcc1" presStyleIdx="3" presStyleCnt="6">
        <dgm:presLayoutVars>
          <dgm:bulletEnabled val="1"/>
        </dgm:presLayoutVars>
      </dgm:prSet>
      <dgm:spPr/>
    </dgm:pt>
    <dgm:pt modelId="{4B815135-0E8E-413B-8B92-9CAC278BAC65}" type="pres">
      <dgm:prSet presAssocID="{C5DE48CE-9E7C-4AA4-BFEB-50D818F58924}" presName="spaceBetweenRectangles" presStyleCnt="0"/>
      <dgm:spPr/>
    </dgm:pt>
    <dgm:pt modelId="{4881B118-3088-4242-B8B8-536F942F58DF}" type="pres">
      <dgm:prSet presAssocID="{5DA73AFF-71A4-45D4-AB6D-8ADB6CA9B866}" presName="parentLin" presStyleCnt="0"/>
      <dgm:spPr/>
    </dgm:pt>
    <dgm:pt modelId="{6A35E9BC-52D4-4F6B-9376-9E9426D44C5F}" type="pres">
      <dgm:prSet presAssocID="{5DA73AFF-71A4-45D4-AB6D-8ADB6CA9B866}" presName="parentLeftMargin" presStyleLbl="node1" presStyleIdx="3" presStyleCnt="6"/>
      <dgm:spPr/>
    </dgm:pt>
    <dgm:pt modelId="{DA501B32-B451-4961-A65B-18D569BD28DE}" type="pres">
      <dgm:prSet presAssocID="{5DA73AFF-71A4-45D4-AB6D-8ADB6CA9B86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A5179F9-D050-4A54-80C5-ADEB6D297C20}" type="pres">
      <dgm:prSet presAssocID="{5DA73AFF-71A4-45D4-AB6D-8ADB6CA9B866}" presName="negativeSpace" presStyleCnt="0"/>
      <dgm:spPr/>
    </dgm:pt>
    <dgm:pt modelId="{BC3DB98E-0141-4291-88FD-F3306EF76231}" type="pres">
      <dgm:prSet presAssocID="{5DA73AFF-71A4-45D4-AB6D-8ADB6CA9B866}" presName="childText" presStyleLbl="conFgAcc1" presStyleIdx="4" presStyleCnt="6">
        <dgm:presLayoutVars>
          <dgm:bulletEnabled val="1"/>
        </dgm:presLayoutVars>
      </dgm:prSet>
      <dgm:spPr/>
    </dgm:pt>
    <dgm:pt modelId="{05C5EC83-F2DE-471D-BF10-1CA5855E451C}" type="pres">
      <dgm:prSet presAssocID="{364C025B-B0B7-447A-B926-BAC69B95775D}" presName="spaceBetweenRectangles" presStyleCnt="0"/>
      <dgm:spPr/>
    </dgm:pt>
    <dgm:pt modelId="{A6275BF2-D52D-4204-98A0-4FAB71410D30}" type="pres">
      <dgm:prSet presAssocID="{D73820EC-BDD1-4BC1-B398-31E28B209689}" presName="parentLin" presStyleCnt="0"/>
      <dgm:spPr/>
    </dgm:pt>
    <dgm:pt modelId="{90A475FD-EFA3-4622-B634-DB0232B52B9D}" type="pres">
      <dgm:prSet presAssocID="{D73820EC-BDD1-4BC1-B398-31E28B209689}" presName="parentLeftMargin" presStyleLbl="node1" presStyleIdx="4" presStyleCnt="6"/>
      <dgm:spPr/>
    </dgm:pt>
    <dgm:pt modelId="{6A940296-2D77-4160-A65B-A7003A1650F9}" type="pres">
      <dgm:prSet presAssocID="{D73820EC-BDD1-4BC1-B398-31E28B20968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7F8861E-BCD5-4B2D-BF08-C5D8153D4CA1}" type="pres">
      <dgm:prSet presAssocID="{D73820EC-BDD1-4BC1-B398-31E28B209689}" presName="negativeSpace" presStyleCnt="0"/>
      <dgm:spPr/>
    </dgm:pt>
    <dgm:pt modelId="{E19B8F42-F810-4572-817A-9B2BD2729883}" type="pres">
      <dgm:prSet presAssocID="{D73820EC-BDD1-4BC1-B398-31E28B2096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669616-EAD3-457B-BE9F-658D2607027B}" type="presOf" srcId="{8EEC8ACC-719D-4DFF-9476-F9E5A2CC694F}" destId="{5841A66D-496D-4F63-900A-2FF6041F6C36}" srcOrd="1" destOrd="0" presId="urn:microsoft.com/office/officeart/2005/8/layout/list1"/>
    <dgm:cxn modelId="{B9363F18-AAAA-4B02-8CDB-5EC20D3C3EEB}" srcId="{F1B630FA-1B54-4341-A542-452B720913F6}" destId="{D73820EC-BDD1-4BC1-B398-31E28B209689}" srcOrd="5" destOrd="0" parTransId="{2A582A60-A6C1-4050-8773-DFB7AD233E71}" sibTransId="{0C3CDB2F-8CDD-44B2-A275-F0FD4638747F}"/>
    <dgm:cxn modelId="{45AFCC2E-B85B-4076-AEDF-8A0BED1A50D8}" type="presOf" srcId="{34945630-B5A4-4781-8DFF-1F1870657FEE}" destId="{3FFEDBB8-C04E-435E-AFF5-033832563F9B}" srcOrd="1" destOrd="0" presId="urn:microsoft.com/office/officeart/2005/8/layout/list1"/>
    <dgm:cxn modelId="{4D5E014B-6453-48B1-8E5C-3E9CF8A87401}" srcId="{F1B630FA-1B54-4341-A542-452B720913F6}" destId="{5DA73AFF-71A4-45D4-AB6D-8ADB6CA9B866}" srcOrd="4" destOrd="0" parTransId="{081CF904-BC1C-4C11-9021-4023C64D6D4C}" sibTransId="{364C025B-B0B7-447A-B926-BAC69B95775D}"/>
    <dgm:cxn modelId="{E5CCB54B-0AE6-4A27-AA3B-E2A65D88EC45}" srcId="{F1B630FA-1B54-4341-A542-452B720913F6}" destId="{34945630-B5A4-4781-8DFF-1F1870657FEE}" srcOrd="1" destOrd="0" parTransId="{DD86E79F-CB1F-4DE5-A2F4-289F4D3A2F6A}" sibTransId="{10616AE5-48F0-443D-9E8D-E0E70467EA14}"/>
    <dgm:cxn modelId="{CA3AD66C-CD36-4986-A52E-A78EE149A030}" srcId="{F1B630FA-1B54-4341-A542-452B720913F6}" destId="{9962A85A-A04D-444B-A4D7-2C0C60EC23EF}" srcOrd="2" destOrd="0" parTransId="{620DD02C-EEB0-44AC-973C-C172C39B5103}" sibTransId="{65236679-C0EF-4179-8B62-F065C19929C6}"/>
    <dgm:cxn modelId="{7E67CF4E-E3AF-4803-904A-CFC61E7C5F0E}" type="presOf" srcId="{9962A85A-A04D-444B-A4D7-2C0C60EC23EF}" destId="{8BEE0FEF-8463-4631-812A-30424A709000}" srcOrd="0" destOrd="0" presId="urn:microsoft.com/office/officeart/2005/8/layout/list1"/>
    <dgm:cxn modelId="{5141B572-8A6E-4081-B3B1-C5CFF8C1BAD7}" type="presOf" srcId="{D73820EC-BDD1-4BC1-B398-31E28B209689}" destId="{90A475FD-EFA3-4622-B634-DB0232B52B9D}" srcOrd="0" destOrd="0" presId="urn:microsoft.com/office/officeart/2005/8/layout/list1"/>
    <dgm:cxn modelId="{6B4D677B-D50C-440B-9BA3-65CB812FC210}" type="presOf" srcId="{8EEC8ACC-719D-4DFF-9476-F9E5A2CC694F}" destId="{50CB4143-34C6-4BA2-B528-02BB154BA07E}" srcOrd="0" destOrd="0" presId="urn:microsoft.com/office/officeart/2005/8/layout/list1"/>
    <dgm:cxn modelId="{F3E58A7B-6BFC-4471-913C-88DA9261DB86}" type="presOf" srcId="{5DA73AFF-71A4-45D4-AB6D-8ADB6CA9B866}" destId="{6A35E9BC-52D4-4F6B-9376-9E9426D44C5F}" srcOrd="0" destOrd="0" presId="urn:microsoft.com/office/officeart/2005/8/layout/list1"/>
    <dgm:cxn modelId="{02D4527C-87B8-48EF-A535-B6F9F7FA7CD7}" type="presOf" srcId="{D372369B-BB05-4070-819C-65953359F42C}" destId="{C8B99879-9A9F-490A-A734-5D35259F4715}" srcOrd="1" destOrd="0" presId="urn:microsoft.com/office/officeart/2005/8/layout/list1"/>
    <dgm:cxn modelId="{AFD8257D-BD3E-4B30-B159-87241B2F72EA}" type="presOf" srcId="{9962A85A-A04D-444B-A4D7-2C0C60EC23EF}" destId="{B4A54F48-AA00-41D3-904E-827DE290D7EC}" srcOrd="1" destOrd="0" presId="urn:microsoft.com/office/officeart/2005/8/layout/list1"/>
    <dgm:cxn modelId="{FA74BD87-B387-4FA2-8C2E-6A857111538A}" type="presOf" srcId="{5DA73AFF-71A4-45D4-AB6D-8ADB6CA9B866}" destId="{DA501B32-B451-4961-A65B-18D569BD28DE}" srcOrd="1" destOrd="0" presId="urn:microsoft.com/office/officeart/2005/8/layout/list1"/>
    <dgm:cxn modelId="{E7B5BD92-3C16-4ABD-B51C-736FC5E8411E}" type="presOf" srcId="{F1B630FA-1B54-4341-A542-452B720913F6}" destId="{D683204A-7187-4DD1-A15F-A3F9E03690F0}" srcOrd="0" destOrd="0" presId="urn:microsoft.com/office/officeart/2005/8/layout/list1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C3CAB79C-07EA-4625-A68D-37148FBDBCB0}" srcId="{F1B630FA-1B54-4341-A542-452B720913F6}" destId="{8EEC8ACC-719D-4DFF-9476-F9E5A2CC694F}" srcOrd="3" destOrd="0" parTransId="{F4F61C0D-73D8-4BE5-8806-E638F1783765}" sibTransId="{C5DE48CE-9E7C-4AA4-BFEB-50D818F58924}"/>
    <dgm:cxn modelId="{D995D3AD-7E0A-4CB5-ADF1-969C465C59EA}" type="presOf" srcId="{D372369B-BB05-4070-819C-65953359F42C}" destId="{3361603C-F5D5-4644-BD23-1C7F1DF6F13B}" srcOrd="0" destOrd="0" presId="urn:microsoft.com/office/officeart/2005/8/layout/list1"/>
    <dgm:cxn modelId="{7727EFB6-0EF8-4239-9E26-B9323889A093}" type="presOf" srcId="{34945630-B5A4-4781-8DFF-1F1870657FEE}" destId="{F4DAF28A-BE7D-42DE-AFDB-DAE0D89C6268}" srcOrd="0" destOrd="0" presId="urn:microsoft.com/office/officeart/2005/8/layout/list1"/>
    <dgm:cxn modelId="{7D4292D6-8F01-4E07-88FD-2F9574D096C9}" type="presOf" srcId="{D73820EC-BDD1-4BC1-B398-31E28B209689}" destId="{6A940296-2D77-4160-A65B-A7003A1650F9}" srcOrd="1" destOrd="0" presId="urn:microsoft.com/office/officeart/2005/8/layout/list1"/>
    <dgm:cxn modelId="{DA68401E-9E28-4E6E-AE08-761AC46FF754}" type="presParOf" srcId="{D683204A-7187-4DD1-A15F-A3F9E03690F0}" destId="{FE6F1BA6-3F6B-4978-A449-8D6D1A2BFEF6}" srcOrd="0" destOrd="0" presId="urn:microsoft.com/office/officeart/2005/8/layout/list1"/>
    <dgm:cxn modelId="{CC567449-CC80-4347-B4FF-B858B21A2241}" type="presParOf" srcId="{FE6F1BA6-3F6B-4978-A449-8D6D1A2BFEF6}" destId="{3361603C-F5D5-4644-BD23-1C7F1DF6F13B}" srcOrd="0" destOrd="0" presId="urn:microsoft.com/office/officeart/2005/8/layout/list1"/>
    <dgm:cxn modelId="{2016F783-4EFF-4705-9C96-83CFCA054117}" type="presParOf" srcId="{FE6F1BA6-3F6B-4978-A449-8D6D1A2BFEF6}" destId="{C8B99879-9A9F-490A-A734-5D35259F4715}" srcOrd="1" destOrd="0" presId="urn:microsoft.com/office/officeart/2005/8/layout/list1"/>
    <dgm:cxn modelId="{D5758EC1-9EE0-42DF-AD4A-1F79F95BE0A7}" type="presParOf" srcId="{D683204A-7187-4DD1-A15F-A3F9E03690F0}" destId="{49E61502-FC01-48F3-8B16-410E8D3C2339}" srcOrd="1" destOrd="0" presId="urn:microsoft.com/office/officeart/2005/8/layout/list1"/>
    <dgm:cxn modelId="{F7C04CDB-40F5-49C3-AB62-DB331644D936}" type="presParOf" srcId="{D683204A-7187-4DD1-A15F-A3F9E03690F0}" destId="{71DD906B-C49B-4D22-BFB6-430C28E5D067}" srcOrd="2" destOrd="0" presId="urn:microsoft.com/office/officeart/2005/8/layout/list1"/>
    <dgm:cxn modelId="{92CF5811-695F-4E86-8DA4-F0BC467C9C96}" type="presParOf" srcId="{D683204A-7187-4DD1-A15F-A3F9E03690F0}" destId="{19BB1FA8-8C46-401D-B3A6-AF883E13EF40}" srcOrd="3" destOrd="0" presId="urn:microsoft.com/office/officeart/2005/8/layout/list1"/>
    <dgm:cxn modelId="{A10FA719-14C0-48B4-8BB4-939400B23E08}" type="presParOf" srcId="{D683204A-7187-4DD1-A15F-A3F9E03690F0}" destId="{830B7113-0CD5-49CA-A766-AA226F566A96}" srcOrd="4" destOrd="0" presId="urn:microsoft.com/office/officeart/2005/8/layout/list1"/>
    <dgm:cxn modelId="{0FEBE8E3-13A2-43FE-812B-545C31CBC2A0}" type="presParOf" srcId="{830B7113-0CD5-49CA-A766-AA226F566A96}" destId="{F4DAF28A-BE7D-42DE-AFDB-DAE0D89C6268}" srcOrd="0" destOrd="0" presId="urn:microsoft.com/office/officeart/2005/8/layout/list1"/>
    <dgm:cxn modelId="{7A62E917-80D6-4504-97E0-66DED6456E90}" type="presParOf" srcId="{830B7113-0CD5-49CA-A766-AA226F566A96}" destId="{3FFEDBB8-C04E-435E-AFF5-033832563F9B}" srcOrd="1" destOrd="0" presId="urn:microsoft.com/office/officeart/2005/8/layout/list1"/>
    <dgm:cxn modelId="{AB532BFA-495D-40A7-9523-C2B07E6C3919}" type="presParOf" srcId="{D683204A-7187-4DD1-A15F-A3F9E03690F0}" destId="{CEE4FBC3-0E02-4F99-833B-F93901B1FA72}" srcOrd="5" destOrd="0" presId="urn:microsoft.com/office/officeart/2005/8/layout/list1"/>
    <dgm:cxn modelId="{F374CCC8-47EB-471A-972D-840E7C72FAE2}" type="presParOf" srcId="{D683204A-7187-4DD1-A15F-A3F9E03690F0}" destId="{9293F4EA-A611-43C0-B03C-B08673745E2B}" srcOrd="6" destOrd="0" presId="urn:microsoft.com/office/officeart/2005/8/layout/list1"/>
    <dgm:cxn modelId="{BC66CA79-0242-4A7A-BD99-EF6D5B27D4C0}" type="presParOf" srcId="{D683204A-7187-4DD1-A15F-A3F9E03690F0}" destId="{C75577A9-E0BA-4D7C-A0F3-C4B0B2AFE191}" srcOrd="7" destOrd="0" presId="urn:microsoft.com/office/officeart/2005/8/layout/list1"/>
    <dgm:cxn modelId="{5641E7C0-1BE1-485B-A254-AB552791D75C}" type="presParOf" srcId="{D683204A-7187-4DD1-A15F-A3F9E03690F0}" destId="{934B721E-5F0E-4E52-92E1-750D58F4132F}" srcOrd="8" destOrd="0" presId="urn:microsoft.com/office/officeart/2005/8/layout/list1"/>
    <dgm:cxn modelId="{98DA61B2-5CA1-43D4-A275-46E18BD5AD1F}" type="presParOf" srcId="{934B721E-5F0E-4E52-92E1-750D58F4132F}" destId="{8BEE0FEF-8463-4631-812A-30424A709000}" srcOrd="0" destOrd="0" presId="urn:microsoft.com/office/officeart/2005/8/layout/list1"/>
    <dgm:cxn modelId="{85578756-69CA-4A65-8EA5-75BC7178680C}" type="presParOf" srcId="{934B721E-5F0E-4E52-92E1-750D58F4132F}" destId="{B4A54F48-AA00-41D3-904E-827DE290D7EC}" srcOrd="1" destOrd="0" presId="urn:microsoft.com/office/officeart/2005/8/layout/list1"/>
    <dgm:cxn modelId="{9E8F3E2E-BDFF-4B98-B8AD-0F6CDFD5A84C}" type="presParOf" srcId="{D683204A-7187-4DD1-A15F-A3F9E03690F0}" destId="{014CE90C-0835-4A98-853C-E4766DE2C6DD}" srcOrd="9" destOrd="0" presId="urn:microsoft.com/office/officeart/2005/8/layout/list1"/>
    <dgm:cxn modelId="{586BB4CF-003E-44C6-A3C3-EF284BAF90D7}" type="presParOf" srcId="{D683204A-7187-4DD1-A15F-A3F9E03690F0}" destId="{40714ED4-6E3F-4531-9105-3E514CB65A41}" srcOrd="10" destOrd="0" presId="urn:microsoft.com/office/officeart/2005/8/layout/list1"/>
    <dgm:cxn modelId="{AA4EB306-0FA3-4AA2-B4EB-724CE1866E64}" type="presParOf" srcId="{D683204A-7187-4DD1-A15F-A3F9E03690F0}" destId="{7CC1426A-1734-4070-8A60-3D6713C5EAC9}" srcOrd="11" destOrd="0" presId="urn:microsoft.com/office/officeart/2005/8/layout/list1"/>
    <dgm:cxn modelId="{49C99087-0E59-46C7-8062-EE24182C23EF}" type="presParOf" srcId="{D683204A-7187-4DD1-A15F-A3F9E03690F0}" destId="{21FA8202-FA68-4535-BADD-6CB909A985CC}" srcOrd="12" destOrd="0" presId="urn:microsoft.com/office/officeart/2005/8/layout/list1"/>
    <dgm:cxn modelId="{D3F25B2B-9547-4FD3-A870-4F3F56623F96}" type="presParOf" srcId="{21FA8202-FA68-4535-BADD-6CB909A985CC}" destId="{50CB4143-34C6-4BA2-B528-02BB154BA07E}" srcOrd="0" destOrd="0" presId="urn:microsoft.com/office/officeart/2005/8/layout/list1"/>
    <dgm:cxn modelId="{6B2B45EB-2028-43F3-BCAB-85A5862BAFBD}" type="presParOf" srcId="{21FA8202-FA68-4535-BADD-6CB909A985CC}" destId="{5841A66D-496D-4F63-900A-2FF6041F6C36}" srcOrd="1" destOrd="0" presId="urn:microsoft.com/office/officeart/2005/8/layout/list1"/>
    <dgm:cxn modelId="{DE119C78-7D23-49D7-A53F-83AB76DC4CFA}" type="presParOf" srcId="{D683204A-7187-4DD1-A15F-A3F9E03690F0}" destId="{9DB7A181-CF70-41B8-B6BA-56B01444D1A3}" srcOrd="13" destOrd="0" presId="urn:microsoft.com/office/officeart/2005/8/layout/list1"/>
    <dgm:cxn modelId="{0191069C-36FB-4961-8A66-554423EAA922}" type="presParOf" srcId="{D683204A-7187-4DD1-A15F-A3F9E03690F0}" destId="{F09BDC67-8473-452A-8745-26D3C5ACB735}" srcOrd="14" destOrd="0" presId="urn:microsoft.com/office/officeart/2005/8/layout/list1"/>
    <dgm:cxn modelId="{0503003E-A118-4C00-863A-DC732B2C98E3}" type="presParOf" srcId="{D683204A-7187-4DD1-A15F-A3F9E03690F0}" destId="{4B815135-0E8E-413B-8B92-9CAC278BAC65}" srcOrd="15" destOrd="0" presId="urn:microsoft.com/office/officeart/2005/8/layout/list1"/>
    <dgm:cxn modelId="{34830FD5-04A1-4511-8126-02993813B01C}" type="presParOf" srcId="{D683204A-7187-4DD1-A15F-A3F9E03690F0}" destId="{4881B118-3088-4242-B8B8-536F942F58DF}" srcOrd="16" destOrd="0" presId="urn:microsoft.com/office/officeart/2005/8/layout/list1"/>
    <dgm:cxn modelId="{348BDF52-BD2E-4B87-A1C9-725AA2B9FA91}" type="presParOf" srcId="{4881B118-3088-4242-B8B8-536F942F58DF}" destId="{6A35E9BC-52D4-4F6B-9376-9E9426D44C5F}" srcOrd="0" destOrd="0" presId="urn:microsoft.com/office/officeart/2005/8/layout/list1"/>
    <dgm:cxn modelId="{FA6321AB-98C7-4F9D-A434-D250F6E3104C}" type="presParOf" srcId="{4881B118-3088-4242-B8B8-536F942F58DF}" destId="{DA501B32-B451-4961-A65B-18D569BD28DE}" srcOrd="1" destOrd="0" presId="urn:microsoft.com/office/officeart/2005/8/layout/list1"/>
    <dgm:cxn modelId="{38418440-FDB8-47AF-9E95-ED9B27E6E82C}" type="presParOf" srcId="{D683204A-7187-4DD1-A15F-A3F9E03690F0}" destId="{6A5179F9-D050-4A54-80C5-ADEB6D297C20}" srcOrd="17" destOrd="0" presId="urn:microsoft.com/office/officeart/2005/8/layout/list1"/>
    <dgm:cxn modelId="{78AE74AC-DC27-4234-96C6-9425D89D04FF}" type="presParOf" srcId="{D683204A-7187-4DD1-A15F-A3F9E03690F0}" destId="{BC3DB98E-0141-4291-88FD-F3306EF76231}" srcOrd="18" destOrd="0" presId="urn:microsoft.com/office/officeart/2005/8/layout/list1"/>
    <dgm:cxn modelId="{91F1BF6C-626D-4B51-B97D-194A80C74804}" type="presParOf" srcId="{D683204A-7187-4DD1-A15F-A3F9E03690F0}" destId="{05C5EC83-F2DE-471D-BF10-1CA5855E451C}" srcOrd="19" destOrd="0" presId="urn:microsoft.com/office/officeart/2005/8/layout/list1"/>
    <dgm:cxn modelId="{30E0F09F-25E4-40E3-AC08-7B9AF9C3CF1A}" type="presParOf" srcId="{D683204A-7187-4DD1-A15F-A3F9E03690F0}" destId="{A6275BF2-D52D-4204-98A0-4FAB71410D30}" srcOrd="20" destOrd="0" presId="urn:microsoft.com/office/officeart/2005/8/layout/list1"/>
    <dgm:cxn modelId="{0E4D7181-2F5C-444E-81D9-3F6D5302DBD4}" type="presParOf" srcId="{A6275BF2-D52D-4204-98A0-4FAB71410D30}" destId="{90A475FD-EFA3-4622-B634-DB0232B52B9D}" srcOrd="0" destOrd="0" presId="urn:microsoft.com/office/officeart/2005/8/layout/list1"/>
    <dgm:cxn modelId="{BA4632F5-34DD-4C0C-BA84-B0A0365FBC4A}" type="presParOf" srcId="{A6275BF2-D52D-4204-98A0-4FAB71410D30}" destId="{6A940296-2D77-4160-A65B-A7003A1650F9}" srcOrd="1" destOrd="0" presId="urn:microsoft.com/office/officeart/2005/8/layout/list1"/>
    <dgm:cxn modelId="{A47682E6-97CD-4984-A8DB-A6BDF41DB7B4}" type="presParOf" srcId="{D683204A-7187-4DD1-A15F-A3F9E03690F0}" destId="{B7F8861E-BCD5-4B2D-BF08-C5D8153D4CA1}" srcOrd="21" destOrd="0" presId="urn:microsoft.com/office/officeart/2005/8/layout/list1"/>
    <dgm:cxn modelId="{46177D42-4E7B-4366-AD52-248EC4D31F17}" type="presParOf" srcId="{D683204A-7187-4DD1-A15F-A3F9E03690F0}" destId="{E19B8F42-F810-4572-817A-9B2BD272988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2369B-BB05-4070-819C-65953359F42C}">
      <dgm:prSet custT="1"/>
      <dgm:spPr/>
      <dgm:t>
        <a:bodyPr/>
        <a:lstStyle/>
        <a:p>
          <a:r>
            <a:rPr lang="fr-CA" sz="1800" dirty="0"/>
            <a:t>Accompagner la personne dans sa réinsertion sociale, scolaire et professionnelle</a:t>
          </a:r>
          <a:endParaRPr lang="en-US" sz="1800" dirty="0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C064A5CF-1E25-4453-8A87-01DBB0C179CD}">
      <dgm:prSet custT="1"/>
      <dgm:spPr/>
      <dgm:t>
        <a:bodyPr/>
        <a:lstStyle/>
        <a:p>
          <a:r>
            <a:rPr lang="en-US" sz="1800" dirty="0"/>
            <a:t>Aider à </a:t>
          </a:r>
          <a:r>
            <a:rPr lang="en-US" sz="1800" dirty="0" err="1"/>
            <a:t>développer</a:t>
          </a:r>
          <a:r>
            <a:rPr lang="en-US" sz="1800" dirty="0"/>
            <a:t> le filet de </a:t>
          </a:r>
          <a:r>
            <a:rPr lang="en-US" sz="1800" dirty="0" err="1"/>
            <a:t>sécurité</a:t>
          </a:r>
          <a:r>
            <a:rPr lang="en-US" sz="1800" dirty="0"/>
            <a:t> social de la </a:t>
          </a:r>
          <a:r>
            <a:rPr lang="en-US" sz="1800" dirty="0" err="1"/>
            <a:t>personne</a:t>
          </a:r>
          <a:endParaRPr lang="en-US" sz="1800" dirty="0"/>
        </a:p>
      </dgm:t>
    </dgm:pt>
    <dgm:pt modelId="{58E2A2C9-C8EA-423A-91A1-4C8AD7C572E1}" type="parTrans" cxnId="{8BD7C436-57F1-452F-9F18-B3FC8A40CCCF}">
      <dgm:prSet/>
      <dgm:spPr/>
      <dgm:t>
        <a:bodyPr/>
        <a:lstStyle/>
        <a:p>
          <a:endParaRPr lang="fr-CA"/>
        </a:p>
      </dgm:t>
    </dgm:pt>
    <dgm:pt modelId="{26C106D5-DD7B-42EB-8E0D-E53D8FAE35DE}" type="sibTrans" cxnId="{8BD7C436-57F1-452F-9F18-B3FC8A40CCCF}">
      <dgm:prSet/>
      <dgm:spPr/>
      <dgm:t>
        <a:bodyPr/>
        <a:lstStyle/>
        <a:p>
          <a:endParaRPr lang="fr-CA"/>
        </a:p>
      </dgm:t>
    </dgm:pt>
    <dgm:pt modelId="{C5F2C810-1309-4747-BCA8-8657167E7262}">
      <dgm:prSet custT="1"/>
      <dgm:spPr/>
      <dgm:t>
        <a:bodyPr/>
        <a:lstStyle/>
        <a:p>
          <a:r>
            <a:rPr lang="en-US" sz="1800" dirty="0" err="1"/>
            <a:t>Participer</a:t>
          </a:r>
          <a:r>
            <a:rPr lang="en-US" sz="1800" dirty="0"/>
            <a:t> dans </a:t>
          </a:r>
          <a:r>
            <a:rPr lang="en-US" sz="1800" dirty="0" err="1"/>
            <a:t>l’élaboration</a:t>
          </a:r>
          <a:r>
            <a:rPr lang="en-US" sz="1800" dirty="0"/>
            <a:t> du PI avec </a:t>
          </a:r>
          <a:r>
            <a:rPr lang="en-US" sz="1800" dirty="0" err="1"/>
            <a:t>l’équipe</a:t>
          </a:r>
          <a:r>
            <a:rPr lang="en-US" sz="1800" dirty="0"/>
            <a:t> </a:t>
          </a:r>
          <a:r>
            <a:rPr lang="en-US" sz="1800" dirty="0" err="1"/>
            <a:t>multidisciplinaire</a:t>
          </a:r>
          <a:endParaRPr lang="en-US" sz="1800" dirty="0"/>
        </a:p>
      </dgm:t>
    </dgm:pt>
    <dgm:pt modelId="{5F6B71D7-9CDF-4873-88F0-21ADFE8569BA}" type="parTrans" cxnId="{C2D98365-0636-458B-B27B-13B8BE2DC2DB}">
      <dgm:prSet/>
      <dgm:spPr/>
      <dgm:t>
        <a:bodyPr/>
        <a:lstStyle/>
        <a:p>
          <a:endParaRPr lang="fr-CA"/>
        </a:p>
      </dgm:t>
    </dgm:pt>
    <dgm:pt modelId="{28AD102B-D608-4E4E-85B7-12F506F53A2A}" type="sibTrans" cxnId="{C2D98365-0636-458B-B27B-13B8BE2DC2DB}">
      <dgm:prSet/>
      <dgm:spPr/>
      <dgm:t>
        <a:bodyPr/>
        <a:lstStyle/>
        <a:p>
          <a:endParaRPr lang="fr-CA"/>
        </a:p>
      </dgm:t>
    </dgm:pt>
    <dgm:pt modelId="{DA3E17A7-A1C2-40A2-98CF-0C5B495FB3F8}">
      <dgm:prSet custT="1"/>
      <dgm:spPr/>
      <dgm:t>
        <a:bodyPr/>
        <a:lstStyle/>
        <a:p>
          <a:r>
            <a:rPr lang="en-US" sz="1800" dirty="0"/>
            <a:t>Tenue de dossiers</a:t>
          </a:r>
        </a:p>
      </dgm:t>
    </dgm:pt>
    <dgm:pt modelId="{A79EACF9-A860-44A6-BE90-2383ABFFFBD2}" type="parTrans" cxnId="{46566A49-8A7F-4C76-B2EB-A7FFB740B226}">
      <dgm:prSet/>
      <dgm:spPr/>
      <dgm:t>
        <a:bodyPr/>
        <a:lstStyle/>
        <a:p>
          <a:endParaRPr lang="fr-CA"/>
        </a:p>
      </dgm:t>
    </dgm:pt>
    <dgm:pt modelId="{9C00EBDE-B5F3-4B3B-A53F-832EFAED3A49}" type="sibTrans" cxnId="{46566A49-8A7F-4C76-B2EB-A7FFB740B226}">
      <dgm:prSet/>
      <dgm:spPr/>
      <dgm:t>
        <a:bodyPr/>
        <a:lstStyle/>
        <a:p>
          <a:endParaRPr lang="fr-CA"/>
        </a:p>
      </dgm:t>
    </dgm:pt>
    <dgm:pt modelId="{3D76BB14-C202-46F4-A677-E1EE93EE23B3}">
      <dgm:prSet custT="1"/>
      <dgm:spPr/>
      <dgm:t>
        <a:bodyPr/>
        <a:lstStyle/>
        <a:p>
          <a:r>
            <a:rPr lang="en-US" sz="1800"/>
            <a:t>Développer </a:t>
          </a:r>
          <a:r>
            <a:rPr lang="en-US" sz="1800" dirty="0"/>
            <a:t>un lien de </a:t>
          </a:r>
          <a:r>
            <a:rPr lang="en-US" sz="1800" dirty="0" err="1"/>
            <a:t>confiance</a:t>
          </a:r>
          <a:r>
            <a:rPr lang="en-US" sz="1800" dirty="0"/>
            <a:t> par le </a:t>
          </a:r>
          <a:r>
            <a:rPr lang="en-US" sz="1800" dirty="0" err="1"/>
            <a:t>biais</a:t>
          </a:r>
          <a:r>
            <a:rPr lang="en-US" sz="1800" dirty="0"/>
            <a:t> </a:t>
          </a:r>
          <a:r>
            <a:rPr lang="en-US" sz="1800" dirty="0" err="1"/>
            <a:t>d’activités</a:t>
          </a:r>
          <a:r>
            <a:rPr lang="en-US" sz="1800" dirty="0"/>
            <a:t> </a:t>
          </a:r>
          <a:r>
            <a:rPr lang="en-US" sz="1800" dirty="0" err="1"/>
            <a:t>individuelles</a:t>
          </a:r>
          <a:r>
            <a:rPr lang="en-US" sz="1800" dirty="0"/>
            <a:t> et de </a:t>
          </a:r>
          <a:r>
            <a:rPr lang="en-US" sz="1800" dirty="0" err="1"/>
            <a:t>groupe</a:t>
          </a:r>
          <a:r>
            <a:rPr lang="en-US" sz="1800" dirty="0"/>
            <a:t> qui </a:t>
          </a:r>
          <a:r>
            <a:rPr lang="en-US" sz="1800" dirty="0" err="1"/>
            <a:t>visent</a:t>
          </a:r>
          <a:r>
            <a:rPr lang="en-US" sz="1800" dirty="0"/>
            <a:t> la </a:t>
          </a:r>
          <a:r>
            <a:rPr lang="en-US" sz="1800" dirty="0" err="1"/>
            <a:t>réadaptation</a:t>
          </a:r>
          <a:endParaRPr lang="en-US" sz="1800" dirty="0"/>
        </a:p>
      </dgm:t>
    </dgm:pt>
    <dgm:pt modelId="{B48B5DBF-6BA9-48F6-ADB7-C9D6225B254F}" type="parTrans" cxnId="{66780374-3169-43C6-BA78-4BF8EF1A7667}">
      <dgm:prSet/>
      <dgm:spPr/>
    </dgm:pt>
    <dgm:pt modelId="{A247348D-A2F6-4263-87FE-8EC49E410807}" type="sibTrans" cxnId="{66780374-3169-43C6-BA78-4BF8EF1A7667}">
      <dgm:prSet/>
      <dgm:spPr/>
    </dgm:pt>
    <dgm:pt modelId="{D683204A-7187-4DD1-A15F-A3F9E03690F0}" type="pres">
      <dgm:prSet presAssocID="{F1B630FA-1B54-4341-A542-452B720913F6}" presName="linear" presStyleCnt="0">
        <dgm:presLayoutVars>
          <dgm:dir/>
          <dgm:animLvl val="lvl"/>
          <dgm:resizeHandles val="exact"/>
        </dgm:presLayoutVars>
      </dgm:prSet>
      <dgm:spPr/>
    </dgm:pt>
    <dgm:pt modelId="{FE6F1BA6-3F6B-4978-A449-8D6D1A2BFEF6}" type="pres">
      <dgm:prSet presAssocID="{D372369B-BB05-4070-819C-65953359F42C}" presName="parentLin" presStyleCnt="0"/>
      <dgm:spPr/>
    </dgm:pt>
    <dgm:pt modelId="{3361603C-F5D5-4644-BD23-1C7F1DF6F13B}" type="pres">
      <dgm:prSet presAssocID="{D372369B-BB05-4070-819C-65953359F42C}" presName="parentLeftMargin" presStyleLbl="node1" presStyleIdx="0" presStyleCnt="5"/>
      <dgm:spPr/>
    </dgm:pt>
    <dgm:pt modelId="{C8B99879-9A9F-490A-A734-5D35259F4715}" type="pres">
      <dgm:prSet presAssocID="{D372369B-BB05-4070-819C-65953359F4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E61502-FC01-48F3-8B16-410E8D3C2339}" type="pres">
      <dgm:prSet presAssocID="{D372369B-BB05-4070-819C-65953359F42C}" presName="negativeSpace" presStyleCnt="0"/>
      <dgm:spPr/>
    </dgm:pt>
    <dgm:pt modelId="{71DD906B-C49B-4D22-BFB6-430C28E5D067}" type="pres">
      <dgm:prSet presAssocID="{D372369B-BB05-4070-819C-65953359F42C}" presName="childText" presStyleLbl="conFgAcc1" presStyleIdx="0" presStyleCnt="5">
        <dgm:presLayoutVars>
          <dgm:bulletEnabled val="1"/>
        </dgm:presLayoutVars>
      </dgm:prSet>
      <dgm:spPr/>
    </dgm:pt>
    <dgm:pt modelId="{90F3FB19-C360-4E74-A07D-7FF5C0625A60}" type="pres">
      <dgm:prSet presAssocID="{E097F4E2-129C-42F8-9C46-2E58A68F4212}" presName="spaceBetweenRectangles" presStyleCnt="0"/>
      <dgm:spPr/>
    </dgm:pt>
    <dgm:pt modelId="{DD6F0F44-9404-41FC-B8A4-C1F1967ED396}" type="pres">
      <dgm:prSet presAssocID="{C064A5CF-1E25-4453-8A87-01DBB0C179CD}" presName="parentLin" presStyleCnt="0"/>
      <dgm:spPr/>
    </dgm:pt>
    <dgm:pt modelId="{4127A165-2E73-4773-A765-9200A628BD1E}" type="pres">
      <dgm:prSet presAssocID="{C064A5CF-1E25-4453-8A87-01DBB0C179CD}" presName="parentLeftMargin" presStyleLbl="node1" presStyleIdx="0" presStyleCnt="5"/>
      <dgm:spPr/>
    </dgm:pt>
    <dgm:pt modelId="{31834DAB-F11B-4F34-8FD5-F0863E03E95A}" type="pres">
      <dgm:prSet presAssocID="{C064A5CF-1E25-4453-8A87-01DBB0C179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F87FB7-F028-4FEF-B182-FF2CC5108521}" type="pres">
      <dgm:prSet presAssocID="{C064A5CF-1E25-4453-8A87-01DBB0C179CD}" presName="negativeSpace" presStyleCnt="0"/>
      <dgm:spPr/>
    </dgm:pt>
    <dgm:pt modelId="{0F33DF17-1217-47E4-88A0-52576AF4F131}" type="pres">
      <dgm:prSet presAssocID="{C064A5CF-1E25-4453-8A87-01DBB0C179CD}" presName="childText" presStyleLbl="conFgAcc1" presStyleIdx="1" presStyleCnt="5">
        <dgm:presLayoutVars>
          <dgm:bulletEnabled val="1"/>
        </dgm:presLayoutVars>
      </dgm:prSet>
      <dgm:spPr/>
    </dgm:pt>
    <dgm:pt modelId="{4BEEBC39-0D48-4E73-995D-B0FAB605CA14}" type="pres">
      <dgm:prSet presAssocID="{26C106D5-DD7B-42EB-8E0D-E53D8FAE35DE}" presName="spaceBetweenRectangles" presStyleCnt="0"/>
      <dgm:spPr/>
    </dgm:pt>
    <dgm:pt modelId="{02C6BCBC-71E4-4276-A70E-3788E081B512}" type="pres">
      <dgm:prSet presAssocID="{3D76BB14-C202-46F4-A677-E1EE93EE23B3}" presName="parentLin" presStyleCnt="0"/>
      <dgm:spPr/>
    </dgm:pt>
    <dgm:pt modelId="{D826FFA4-F696-4AE6-8914-5CC78BCC319E}" type="pres">
      <dgm:prSet presAssocID="{3D76BB14-C202-46F4-A677-E1EE93EE23B3}" presName="parentLeftMargin" presStyleLbl="node1" presStyleIdx="1" presStyleCnt="5"/>
      <dgm:spPr/>
    </dgm:pt>
    <dgm:pt modelId="{FC6A2A81-7B1F-4E95-8799-B43AD1C039AA}" type="pres">
      <dgm:prSet presAssocID="{3D76BB14-C202-46F4-A677-E1EE93EE23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8CD4A7-0B16-49BC-934D-2455C1548D9A}" type="pres">
      <dgm:prSet presAssocID="{3D76BB14-C202-46F4-A677-E1EE93EE23B3}" presName="negativeSpace" presStyleCnt="0"/>
      <dgm:spPr/>
    </dgm:pt>
    <dgm:pt modelId="{F0205786-C7BE-49CA-926B-BB9A6B427BC0}" type="pres">
      <dgm:prSet presAssocID="{3D76BB14-C202-46F4-A677-E1EE93EE23B3}" presName="childText" presStyleLbl="conFgAcc1" presStyleIdx="2" presStyleCnt="5">
        <dgm:presLayoutVars>
          <dgm:bulletEnabled val="1"/>
        </dgm:presLayoutVars>
      </dgm:prSet>
      <dgm:spPr/>
    </dgm:pt>
    <dgm:pt modelId="{51CD2CBD-5E0E-4DB5-AFC4-8DFDB85040A3}" type="pres">
      <dgm:prSet presAssocID="{A247348D-A2F6-4263-87FE-8EC49E410807}" presName="spaceBetweenRectangles" presStyleCnt="0"/>
      <dgm:spPr/>
    </dgm:pt>
    <dgm:pt modelId="{CAE30730-32F6-439F-83F7-C976A4B888E5}" type="pres">
      <dgm:prSet presAssocID="{C5F2C810-1309-4747-BCA8-8657167E7262}" presName="parentLin" presStyleCnt="0"/>
      <dgm:spPr/>
    </dgm:pt>
    <dgm:pt modelId="{AC9DDA7E-DBC0-4859-9DC5-FAC1C159776D}" type="pres">
      <dgm:prSet presAssocID="{C5F2C810-1309-4747-BCA8-8657167E7262}" presName="parentLeftMargin" presStyleLbl="node1" presStyleIdx="2" presStyleCnt="5"/>
      <dgm:spPr/>
    </dgm:pt>
    <dgm:pt modelId="{0BD6DAF8-A208-4619-B215-1A0987491962}" type="pres">
      <dgm:prSet presAssocID="{C5F2C810-1309-4747-BCA8-8657167E72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44F57E-8197-4EA0-8322-DAA7E3C6668A}" type="pres">
      <dgm:prSet presAssocID="{C5F2C810-1309-4747-BCA8-8657167E7262}" presName="negativeSpace" presStyleCnt="0"/>
      <dgm:spPr/>
    </dgm:pt>
    <dgm:pt modelId="{DAF886BE-8086-462D-B1C3-1FCF64E30EAE}" type="pres">
      <dgm:prSet presAssocID="{C5F2C810-1309-4747-BCA8-8657167E7262}" presName="childText" presStyleLbl="conFgAcc1" presStyleIdx="3" presStyleCnt="5">
        <dgm:presLayoutVars>
          <dgm:bulletEnabled val="1"/>
        </dgm:presLayoutVars>
      </dgm:prSet>
      <dgm:spPr/>
    </dgm:pt>
    <dgm:pt modelId="{57F8185A-29A1-4D6C-991D-A3752325859C}" type="pres">
      <dgm:prSet presAssocID="{28AD102B-D608-4E4E-85B7-12F506F53A2A}" presName="spaceBetweenRectangles" presStyleCnt="0"/>
      <dgm:spPr/>
    </dgm:pt>
    <dgm:pt modelId="{20DF2212-9213-4273-8161-24F5DECB9DB4}" type="pres">
      <dgm:prSet presAssocID="{DA3E17A7-A1C2-40A2-98CF-0C5B495FB3F8}" presName="parentLin" presStyleCnt="0"/>
      <dgm:spPr/>
    </dgm:pt>
    <dgm:pt modelId="{FC2CCF7C-3483-4516-B5E7-4B257D45B5AC}" type="pres">
      <dgm:prSet presAssocID="{DA3E17A7-A1C2-40A2-98CF-0C5B495FB3F8}" presName="parentLeftMargin" presStyleLbl="node1" presStyleIdx="3" presStyleCnt="5"/>
      <dgm:spPr/>
    </dgm:pt>
    <dgm:pt modelId="{8D6BAF67-7C4B-4D40-A72A-B55C40FB5B04}" type="pres">
      <dgm:prSet presAssocID="{DA3E17A7-A1C2-40A2-98CF-0C5B495FB3F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425AD60-DE5E-4C9F-8B0C-B086C74302E1}" type="pres">
      <dgm:prSet presAssocID="{DA3E17A7-A1C2-40A2-98CF-0C5B495FB3F8}" presName="negativeSpace" presStyleCnt="0"/>
      <dgm:spPr/>
    </dgm:pt>
    <dgm:pt modelId="{B7CE1DDA-EEAC-432D-8442-73EDC65A5944}" type="pres">
      <dgm:prSet presAssocID="{DA3E17A7-A1C2-40A2-98CF-0C5B495FB3F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454131-CC25-4F8E-A612-0DAA3E5D2F76}" type="presOf" srcId="{C5F2C810-1309-4747-BCA8-8657167E7262}" destId="{0BD6DAF8-A208-4619-B215-1A0987491962}" srcOrd="1" destOrd="0" presId="urn:microsoft.com/office/officeart/2005/8/layout/list1"/>
    <dgm:cxn modelId="{8BD7C436-57F1-452F-9F18-B3FC8A40CCCF}" srcId="{F1B630FA-1B54-4341-A542-452B720913F6}" destId="{C064A5CF-1E25-4453-8A87-01DBB0C179CD}" srcOrd="1" destOrd="0" parTransId="{58E2A2C9-C8EA-423A-91A1-4C8AD7C572E1}" sibTransId="{26C106D5-DD7B-42EB-8E0D-E53D8FAE35DE}"/>
    <dgm:cxn modelId="{BB37153C-753F-4DF4-9B8E-BB6A63ECB2E9}" type="presOf" srcId="{C064A5CF-1E25-4453-8A87-01DBB0C179CD}" destId="{4127A165-2E73-4773-A765-9200A628BD1E}" srcOrd="0" destOrd="0" presId="urn:microsoft.com/office/officeart/2005/8/layout/list1"/>
    <dgm:cxn modelId="{C2D98365-0636-458B-B27B-13B8BE2DC2DB}" srcId="{F1B630FA-1B54-4341-A542-452B720913F6}" destId="{C5F2C810-1309-4747-BCA8-8657167E7262}" srcOrd="3" destOrd="0" parTransId="{5F6B71D7-9CDF-4873-88F0-21ADFE8569BA}" sibTransId="{28AD102B-D608-4E4E-85B7-12F506F53A2A}"/>
    <dgm:cxn modelId="{46566A49-8A7F-4C76-B2EB-A7FFB740B226}" srcId="{F1B630FA-1B54-4341-A542-452B720913F6}" destId="{DA3E17A7-A1C2-40A2-98CF-0C5B495FB3F8}" srcOrd="4" destOrd="0" parTransId="{A79EACF9-A860-44A6-BE90-2383ABFFFBD2}" sibTransId="{9C00EBDE-B5F3-4B3B-A53F-832EFAED3A49}"/>
    <dgm:cxn modelId="{40480253-01E8-478F-B7EC-48839A26BDA0}" type="presOf" srcId="{3D76BB14-C202-46F4-A677-E1EE93EE23B3}" destId="{FC6A2A81-7B1F-4E95-8799-B43AD1C039AA}" srcOrd="1" destOrd="0" presId="urn:microsoft.com/office/officeart/2005/8/layout/list1"/>
    <dgm:cxn modelId="{66780374-3169-43C6-BA78-4BF8EF1A7667}" srcId="{F1B630FA-1B54-4341-A542-452B720913F6}" destId="{3D76BB14-C202-46F4-A677-E1EE93EE23B3}" srcOrd="2" destOrd="0" parTransId="{B48B5DBF-6BA9-48F6-ADB7-C9D6225B254F}" sibTransId="{A247348D-A2F6-4263-87FE-8EC49E410807}"/>
    <dgm:cxn modelId="{02D4527C-87B8-48EF-A535-B6F9F7FA7CD7}" type="presOf" srcId="{D372369B-BB05-4070-819C-65953359F42C}" destId="{C8B99879-9A9F-490A-A734-5D35259F4715}" srcOrd="1" destOrd="0" presId="urn:microsoft.com/office/officeart/2005/8/layout/list1"/>
    <dgm:cxn modelId="{E7B5BD92-3C16-4ABD-B51C-736FC5E8411E}" type="presOf" srcId="{F1B630FA-1B54-4341-A542-452B720913F6}" destId="{D683204A-7187-4DD1-A15F-A3F9E03690F0}" srcOrd="0" destOrd="0" presId="urn:microsoft.com/office/officeart/2005/8/layout/list1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6EAFFDA8-E5C1-47B7-8A03-BA3B2EF2F60A}" type="presOf" srcId="{C064A5CF-1E25-4453-8A87-01DBB0C179CD}" destId="{31834DAB-F11B-4F34-8FD5-F0863E03E95A}" srcOrd="1" destOrd="0" presId="urn:microsoft.com/office/officeart/2005/8/layout/list1"/>
    <dgm:cxn modelId="{373361AA-CD10-4D9C-AB39-08D388AF9CBC}" type="presOf" srcId="{C5F2C810-1309-4747-BCA8-8657167E7262}" destId="{AC9DDA7E-DBC0-4859-9DC5-FAC1C159776D}" srcOrd="0" destOrd="0" presId="urn:microsoft.com/office/officeart/2005/8/layout/list1"/>
    <dgm:cxn modelId="{48E2D1AC-805B-4651-8E9D-F15AC7A36F45}" type="presOf" srcId="{DA3E17A7-A1C2-40A2-98CF-0C5B495FB3F8}" destId="{8D6BAF67-7C4B-4D40-A72A-B55C40FB5B04}" srcOrd="1" destOrd="0" presId="urn:microsoft.com/office/officeart/2005/8/layout/list1"/>
    <dgm:cxn modelId="{D995D3AD-7E0A-4CB5-ADF1-969C465C59EA}" type="presOf" srcId="{D372369B-BB05-4070-819C-65953359F42C}" destId="{3361603C-F5D5-4644-BD23-1C7F1DF6F13B}" srcOrd="0" destOrd="0" presId="urn:microsoft.com/office/officeart/2005/8/layout/list1"/>
    <dgm:cxn modelId="{FBC241DE-A3EB-460F-8900-52010BD33CA7}" type="presOf" srcId="{DA3E17A7-A1C2-40A2-98CF-0C5B495FB3F8}" destId="{FC2CCF7C-3483-4516-B5E7-4B257D45B5AC}" srcOrd="0" destOrd="0" presId="urn:microsoft.com/office/officeart/2005/8/layout/list1"/>
    <dgm:cxn modelId="{0A27F0F1-4828-40E7-AF10-840166BBE15F}" type="presOf" srcId="{3D76BB14-C202-46F4-A677-E1EE93EE23B3}" destId="{D826FFA4-F696-4AE6-8914-5CC78BCC319E}" srcOrd="0" destOrd="0" presId="urn:microsoft.com/office/officeart/2005/8/layout/list1"/>
    <dgm:cxn modelId="{DA68401E-9E28-4E6E-AE08-761AC46FF754}" type="presParOf" srcId="{D683204A-7187-4DD1-A15F-A3F9E03690F0}" destId="{FE6F1BA6-3F6B-4978-A449-8D6D1A2BFEF6}" srcOrd="0" destOrd="0" presId="urn:microsoft.com/office/officeart/2005/8/layout/list1"/>
    <dgm:cxn modelId="{CC567449-CC80-4347-B4FF-B858B21A2241}" type="presParOf" srcId="{FE6F1BA6-3F6B-4978-A449-8D6D1A2BFEF6}" destId="{3361603C-F5D5-4644-BD23-1C7F1DF6F13B}" srcOrd="0" destOrd="0" presId="urn:microsoft.com/office/officeart/2005/8/layout/list1"/>
    <dgm:cxn modelId="{2016F783-4EFF-4705-9C96-83CFCA054117}" type="presParOf" srcId="{FE6F1BA6-3F6B-4978-A449-8D6D1A2BFEF6}" destId="{C8B99879-9A9F-490A-A734-5D35259F4715}" srcOrd="1" destOrd="0" presId="urn:microsoft.com/office/officeart/2005/8/layout/list1"/>
    <dgm:cxn modelId="{D5758EC1-9EE0-42DF-AD4A-1F79F95BE0A7}" type="presParOf" srcId="{D683204A-7187-4DD1-A15F-A3F9E03690F0}" destId="{49E61502-FC01-48F3-8B16-410E8D3C2339}" srcOrd="1" destOrd="0" presId="urn:microsoft.com/office/officeart/2005/8/layout/list1"/>
    <dgm:cxn modelId="{F7C04CDB-40F5-49C3-AB62-DB331644D936}" type="presParOf" srcId="{D683204A-7187-4DD1-A15F-A3F9E03690F0}" destId="{71DD906B-C49B-4D22-BFB6-430C28E5D067}" srcOrd="2" destOrd="0" presId="urn:microsoft.com/office/officeart/2005/8/layout/list1"/>
    <dgm:cxn modelId="{99ADC800-8B5D-4D77-B0AE-92CD6A25B860}" type="presParOf" srcId="{D683204A-7187-4DD1-A15F-A3F9E03690F0}" destId="{90F3FB19-C360-4E74-A07D-7FF5C0625A60}" srcOrd="3" destOrd="0" presId="urn:microsoft.com/office/officeart/2005/8/layout/list1"/>
    <dgm:cxn modelId="{125D2458-28CF-4DF6-8F61-E66A97B10D15}" type="presParOf" srcId="{D683204A-7187-4DD1-A15F-A3F9E03690F0}" destId="{DD6F0F44-9404-41FC-B8A4-C1F1967ED396}" srcOrd="4" destOrd="0" presId="urn:microsoft.com/office/officeart/2005/8/layout/list1"/>
    <dgm:cxn modelId="{064822C2-FA5B-44A9-AA56-9659946E5F15}" type="presParOf" srcId="{DD6F0F44-9404-41FC-B8A4-C1F1967ED396}" destId="{4127A165-2E73-4773-A765-9200A628BD1E}" srcOrd="0" destOrd="0" presId="urn:microsoft.com/office/officeart/2005/8/layout/list1"/>
    <dgm:cxn modelId="{C73EE207-FD90-4A25-A5DB-278102B1E48C}" type="presParOf" srcId="{DD6F0F44-9404-41FC-B8A4-C1F1967ED396}" destId="{31834DAB-F11B-4F34-8FD5-F0863E03E95A}" srcOrd="1" destOrd="0" presId="urn:microsoft.com/office/officeart/2005/8/layout/list1"/>
    <dgm:cxn modelId="{1CDE27EC-EF05-4511-AF7D-DC496BE887E5}" type="presParOf" srcId="{D683204A-7187-4DD1-A15F-A3F9E03690F0}" destId="{B4F87FB7-F028-4FEF-B182-FF2CC5108521}" srcOrd="5" destOrd="0" presId="urn:microsoft.com/office/officeart/2005/8/layout/list1"/>
    <dgm:cxn modelId="{D7A213DA-9D43-4FA4-9E5A-41DBEB61C421}" type="presParOf" srcId="{D683204A-7187-4DD1-A15F-A3F9E03690F0}" destId="{0F33DF17-1217-47E4-88A0-52576AF4F131}" srcOrd="6" destOrd="0" presId="urn:microsoft.com/office/officeart/2005/8/layout/list1"/>
    <dgm:cxn modelId="{A3B07AC0-4F6A-422F-942F-2C0D1A86980E}" type="presParOf" srcId="{D683204A-7187-4DD1-A15F-A3F9E03690F0}" destId="{4BEEBC39-0D48-4E73-995D-B0FAB605CA14}" srcOrd="7" destOrd="0" presId="urn:microsoft.com/office/officeart/2005/8/layout/list1"/>
    <dgm:cxn modelId="{E197D597-FB8C-4BBD-8AC2-C3B68063FAA7}" type="presParOf" srcId="{D683204A-7187-4DD1-A15F-A3F9E03690F0}" destId="{02C6BCBC-71E4-4276-A70E-3788E081B512}" srcOrd="8" destOrd="0" presId="urn:microsoft.com/office/officeart/2005/8/layout/list1"/>
    <dgm:cxn modelId="{88E0536A-8ED8-4D50-83A9-1A00838E7522}" type="presParOf" srcId="{02C6BCBC-71E4-4276-A70E-3788E081B512}" destId="{D826FFA4-F696-4AE6-8914-5CC78BCC319E}" srcOrd="0" destOrd="0" presId="urn:microsoft.com/office/officeart/2005/8/layout/list1"/>
    <dgm:cxn modelId="{5CD0798B-557A-4B14-BAA3-FB497B40BDB9}" type="presParOf" srcId="{02C6BCBC-71E4-4276-A70E-3788E081B512}" destId="{FC6A2A81-7B1F-4E95-8799-B43AD1C039AA}" srcOrd="1" destOrd="0" presId="urn:microsoft.com/office/officeart/2005/8/layout/list1"/>
    <dgm:cxn modelId="{6483456E-449C-4E3D-9E7D-7AD2C553EF1C}" type="presParOf" srcId="{D683204A-7187-4DD1-A15F-A3F9E03690F0}" destId="{DA8CD4A7-0B16-49BC-934D-2455C1548D9A}" srcOrd="9" destOrd="0" presId="urn:microsoft.com/office/officeart/2005/8/layout/list1"/>
    <dgm:cxn modelId="{067C9313-FE34-4605-9923-BB9C2A5CACB1}" type="presParOf" srcId="{D683204A-7187-4DD1-A15F-A3F9E03690F0}" destId="{F0205786-C7BE-49CA-926B-BB9A6B427BC0}" srcOrd="10" destOrd="0" presId="urn:microsoft.com/office/officeart/2005/8/layout/list1"/>
    <dgm:cxn modelId="{FA6D255B-53C6-404D-86BE-89E97D7F1E16}" type="presParOf" srcId="{D683204A-7187-4DD1-A15F-A3F9E03690F0}" destId="{51CD2CBD-5E0E-4DB5-AFC4-8DFDB85040A3}" srcOrd="11" destOrd="0" presId="urn:microsoft.com/office/officeart/2005/8/layout/list1"/>
    <dgm:cxn modelId="{B385C3B3-5BD9-4A77-81DE-1BBBBEAC8136}" type="presParOf" srcId="{D683204A-7187-4DD1-A15F-A3F9E03690F0}" destId="{CAE30730-32F6-439F-83F7-C976A4B888E5}" srcOrd="12" destOrd="0" presId="urn:microsoft.com/office/officeart/2005/8/layout/list1"/>
    <dgm:cxn modelId="{060B9A67-4C9A-48B5-B408-20CC09268D87}" type="presParOf" srcId="{CAE30730-32F6-439F-83F7-C976A4B888E5}" destId="{AC9DDA7E-DBC0-4859-9DC5-FAC1C159776D}" srcOrd="0" destOrd="0" presId="urn:microsoft.com/office/officeart/2005/8/layout/list1"/>
    <dgm:cxn modelId="{3E6B8ED4-3F43-4621-8940-659F420DFCFF}" type="presParOf" srcId="{CAE30730-32F6-439F-83F7-C976A4B888E5}" destId="{0BD6DAF8-A208-4619-B215-1A0987491962}" srcOrd="1" destOrd="0" presId="urn:microsoft.com/office/officeart/2005/8/layout/list1"/>
    <dgm:cxn modelId="{262D0ED5-1068-45AC-9F03-10F88102359F}" type="presParOf" srcId="{D683204A-7187-4DD1-A15F-A3F9E03690F0}" destId="{B144F57E-8197-4EA0-8322-DAA7E3C6668A}" srcOrd="13" destOrd="0" presId="urn:microsoft.com/office/officeart/2005/8/layout/list1"/>
    <dgm:cxn modelId="{3DFD2E6C-7DC1-4E1C-A8FC-7D8DEB179F97}" type="presParOf" srcId="{D683204A-7187-4DD1-A15F-A3F9E03690F0}" destId="{DAF886BE-8086-462D-B1C3-1FCF64E30EAE}" srcOrd="14" destOrd="0" presId="urn:microsoft.com/office/officeart/2005/8/layout/list1"/>
    <dgm:cxn modelId="{32615BC1-A1C1-4E73-B45C-043E8AD670BD}" type="presParOf" srcId="{D683204A-7187-4DD1-A15F-A3F9E03690F0}" destId="{57F8185A-29A1-4D6C-991D-A3752325859C}" srcOrd="15" destOrd="0" presId="urn:microsoft.com/office/officeart/2005/8/layout/list1"/>
    <dgm:cxn modelId="{176BF6B9-CD71-4616-9809-EC9E9F0A9625}" type="presParOf" srcId="{D683204A-7187-4DD1-A15F-A3F9E03690F0}" destId="{20DF2212-9213-4273-8161-24F5DECB9DB4}" srcOrd="16" destOrd="0" presId="urn:microsoft.com/office/officeart/2005/8/layout/list1"/>
    <dgm:cxn modelId="{662D2652-93A8-42BF-9EC5-3E6ADCC3676A}" type="presParOf" srcId="{20DF2212-9213-4273-8161-24F5DECB9DB4}" destId="{FC2CCF7C-3483-4516-B5E7-4B257D45B5AC}" srcOrd="0" destOrd="0" presId="urn:microsoft.com/office/officeart/2005/8/layout/list1"/>
    <dgm:cxn modelId="{0FA0F5F6-741B-4CF5-94CB-7A0FF090204A}" type="presParOf" srcId="{20DF2212-9213-4273-8161-24F5DECB9DB4}" destId="{8D6BAF67-7C4B-4D40-A72A-B55C40FB5B04}" srcOrd="1" destOrd="0" presId="urn:microsoft.com/office/officeart/2005/8/layout/list1"/>
    <dgm:cxn modelId="{8955C921-8355-4861-A0B9-5658850337F1}" type="presParOf" srcId="{D683204A-7187-4DD1-A15F-A3F9E03690F0}" destId="{C425AD60-DE5E-4C9F-8B0C-B086C74302E1}" srcOrd="17" destOrd="0" presId="urn:microsoft.com/office/officeart/2005/8/layout/list1"/>
    <dgm:cxn modelId="{DA9561F6-A8D1-4FCC-98E1-6A790865FE35}" type="presParOf" srcId="{D683204A-7187-4DD1-A15F-A3F9E03690F0}" destId="{B7CE1DDA-EEAC-432D-8442-73EDC65A594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2369B-BB05-4070-819C-65953359F42C}">
      <dgm:prSet custT="1"/>
      <dgm:spPr/>
      <dgm:t>
        <a:bodyPr/>
        <a:lstStyle/>
        <a:p>
          <a:r>
            <a:rPr lang="fr-CA" sz="1800" dirty="0"/>
            <a:t>Présence en augmentation de troubles concomitants avec criminalité et violence</a:t>
          </a:r>
          <a:endParaRPr lang="en-US" sz="1800" dirty="0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C064A5CF-1E25-4453-8A87-01DBB0C179CD}">
      <dgm:prSet custT="1"/>
      <dgm:spPr/>
      <dgm:t>
        <a:bodyPr/>
        <a:lstStyle/>
        <a:p>
          <a:r>
            <a:rPr lang="en-US" sz="1800" dirty="0" err="1"/>
            <a:t>Croire</a:t>
          </a:r>
          <a:r>
            <a:rPr lang="en-US" sz="1800" dirty="0"/>
            <a:t> </a:t>
          </a:r>
          <a:r>
            <a:rPr lang="en-US" sz="1800" dirty="0" err="1"/>
            <a:t>en</a:t>
          </a:r>
          <a:r>
            <a:rPr lang="en-US" sz="1800" dirty="0"/>
            <a:t> la </a:t>
          </a:r>
          <a:r>
            <a:rPr lang="en-US" sz="1800" dirty="0" err="1"/>
            <a:t>réadaptation</a:t>
          </a:r>
          <a:r>
            <a:rPr lang="en-US" sz="1800" dirty="0"/>
            <a:t>, malgré les </a:t>
          </a:r>
          <a:r>
            <a:rPr lang="en-US" sz="1800" dirty="0" err="1"/>
            <a:t>rechutes</a:t>
          </a:r>
          <a:endParaRPr lang="en-US" sz="1800" dirty="0"/>
        </a:p>
      </dgm:t>
    </dgm:pt>
    <dgm:pt modelId="{58E2A2C9-C8EA-423A-91A1-4C8AD7C572E1}" type="parTrans" cxnId="{8BD7C436-57F1-452F-9F18-B3FC8A40CCCF}">
      <dgm:prSet/>
      <dgm:spPr/>
      <dgm:t>
        <a:bodyPr/>
        <a:lstStyle/>
        <a:p>
          <a:endParaRPr lang="fr-CA"/>
        </a:p>
      </dgm:t>
    </dgm:pt>
    <dgm:pt modelId="{26C106D5-DD7B-42EB-8E0D-E53D8FAE35DE}" type="sibTrans" cxnId="{8BD7C436-57F1-452F-9F18-B3FC8A40CCCF}">
      <dgm:prSet/>
      <dgm:spPr/>
      <dgm:t>
        <a:bodyPr/>
        <a:lstStyle/>
        <a:p>
          <a:endParaRPr lang="fr-CA"/>
        </a:p>
      </dgm:t>
    </dgm:pt>
    <dgm:pt modelId="{1FAFD535-E7A1-4F8D-95F5-6353E471122F}">
      <dgm:prSet custT="1"/>
      <dgm:spPr/>
      <dgm:t>
        <a:bodyPr/>
        <a:lstStyle/>
        <a:p>
          <a:r>
            <a:rPr lang="en-US" sz="1800" dirty="0" err="1"/>
            <a:t>Être</a:t>
          </a:r>
          <a:r>
            <a:rPr lang="en-US" sz="1800" dirty="0"/>
            <a:t> très à jour dans les </a:t>
          </a:r>
          <a:r>
            <a:rPr lang="en-US" sz="1800" dirty="0" err="1"/>
            <a:t>lois</a:t>
          </a:r>
          <a:r>
            <a:rPr lang="en-US" sz="1800" dirty="0"/>
            <a:t> et </a:t>
          </a:r>
          <a:r>
            <a:rPr lang="en-US" sz="1800" dirty="0" err="1"/>
            <a:t>nouveautés</a:t>
          </a:r>
          <a:r>
            <a:rPr lang="en-US" sz="1800" dirty="0"/>
            <a:t>: </a:t>
          </a:r>
          <a:r>
            <a:rPr lang="en-US" sz="1800" dirty="0" err="1"/>
            <a:t>domaine</a:t>
          </a:r>
          <a:r>
            <a:rPr lang="en-US" sz="1800" dirty="0"/>
            <a:t> </a:t>
          </a:r>
          <a:r>
            <a:rPr lang="en-US" sz="1800" dirty="0" err="1"/>
            <a:t>en</a:t>
          </a:r>
          <a:r>
            <a:rPr lang="en-US" sz="1800" dirty="0"/>
            <a:t> </a:t>
          </a:r>
          <a:r>
            <a:rPr lang="en-US" sz="1800" dirty="0" err="1"/>
            <a:t>évolution</a:t>
          </a:r>
          <a:r>
            <a:rPr lang="en-US" sz="1800" dirty="0"/>
            <a:t> </a:t>
          </a:r>
          <a:r>
            <a:rPr lang="en-US" sz="1800" dirty="0" err="1"/>
            <a:t>constante</a:t>
          </a:r>
          <a:endParaRPr lang="en-US" sz="1800" dirty="0"/>
        </a:p>
      </dgm:t>
    </dgm:pt>
    <dgm:pt modelId="{B767C9BF-5A2A-4D22-B67E-807311BF210F}" type="parTrans" cxnId="{63B3D924-22D2-48E2-AAA5-99D5F29B8FDF}">
      <dgm:prSet/>
      <dgm:spPr/>
      <dgm:t>
        <a:bodyPr/>
        <a:lstStyle/>
        <a:p>
          <a:endParaRPr lang="fr-CA"/>
        </a:p>
      </dgm:t>
    </dgm:pt>
    <dgm:pt modelId="{99089684-FA29-454B-9403-46C65AC7E5D9}" type="sibTrans" cxnId="{63B3D924-22D2-48E2-AAA5-99D5F29B8FDF}">
      <dgm:prSet/>
      <dgm:spPr/>
      <dgm:t>
        <a:bodyPr/>
        <a:lstStyle/>
        <a:p>
          <a:endParaRPr lang="fr-CA"/>
        </a:p>
      </dgm:t>
    </dgm:pt>
    <dgm:pt modelId="{1E2CD9B2-A214-4BCE-8E32-F733A82C7064}">
      <dgm:prSet custT="1"/>
      <dgm:spPr/>
      <dgm:t>
        <a:bodyPr/>
        <a:lstStyle/>
        <a:p>
          <a:r>
            <a:rPr lang="en-US" sz="1600" dirty="0" err="1"/>
            <a:t>Comprendre</a:t>
          </a:r>
          <a:r>
            <a:rPr lang="en-US" sz="1600" dirty="0"/>
            <a:t> les </a:t>
          </a:r>
          <a:r>
            <a:rPr lang="en-US" sz="1600" dirty="0" err="1"/>
            <a:t>problèmes</a:t>
          </a:r>
          <a:r>
            <a:rPr lang="en-US" sz="1600" dirty="0"/>
            <a:t> concomitants et </a:t>
          </a:r>
          <a:r>
            <a:rPr lang="en-US" sz="1600" dirty="0" err="1"/>
            <a:t>en</a:t>
          </a:r>
          <a:r>
            <a:rPr lang="en-US" sz="1600" dirty="0"/>
            <a:t> </a:t>
          </a:r>
          <a:r>
            <a:rPr lang="en-US" sz="1600" dirty="0" err="1"/>
            <a:t>tenir</a:t>
          </a:r>
          <a:r>
            <a:rPr lang="en-US" sz="1600" dirty="0"/>
            <a:t> </a:t>
          </a:r>
          <a:r>
            <a:rPr lang="en-US" sz="1600" dirty="0" err="1"/>
            <a:t>compte</a:t>
          </a:r>
          <a:r>
            <a:rPr lang="en-US" sz="1600" dirty="0"/>
            <a:t> dans </a:t>
          </a:r>
          <a:r>
            <a:rPr lang="en-US" sz="1600" dirty="0" err="1"/>
            <a:t>l’intervention</a:t>
          </a:r>
          <a:r>
            <a:rPr lang="en-US" sz="1600" dirty="0"/>
            <a:t> (</a:t>
          </a:r>
          <a:r>
            <a:rPr lang="en-US" sz="1600" dirty="0" err="1"/>
            <a:t>ainé</a:t>
          </a:r>
          <a:r>
            <a:rPr lang="en-US" sz="1600" dirty="0"/>
            <a:t>, TSM, </a:t>
          </a:r>
          <a:r>
            <a:rPr lang="en-US" sz="1600" dirty="0" err="1"/>
            <a:t>itinérance</a:t>
          </a:r>
          <a:r>
            <a:rPr lang="en-US" sz="1600" dirty="0"/>
            <a:t>, </a:t>
          </a:r>
          <a:r>
            <a:rPr lang="en-US" sz="1600" dirty="0" err="1"/>
            <a:t>judiciarisation</a:t>
          </a:r>
          <a:r>
            <a:rPr lang="en-US" sz="1600" dirty="0"/>
            <a:t>..)</a:t>
          </a:r>
        </a:p>
      </dgm:t>
    </dgm:pt>
    <dgm:pt modelId="{7DE833B0-0B69-44A8-B96D-080940E85033}" type="parTrans" cxnId="{D33D9B1B-2AB4-4CF0-8C03-2AE1C1B97E21}">
      <dgm:prSet/>
      <dgm:spPr/>
      <dgm:t>
        <a:bodyPr/>
        <a:lstStyle/>
        <a:p>
          <a:endParaRPr lang="fr-CA"/>
        </a:p>
      </dgm:t>
    </dgm:pt>
    <dgm:pt modelId="{D7198709-DA88-41D9-A0C6-216FABDD712E}" type="sibTrans" cxnId="{D33D9B1B-2AB4-4CF0-8C03-2AE1C1B97E21}">
      <dgm:prSet/>
      <dgm:spPr/>
      <dgm:t>
        <a:bodyPr/>
        <a:lstStyle/>
        <a:p>
          <a:endParaRPr lang="fr-CA"/>
        </a:p>
      </dgm:t>
    </dgm:pt>
    <dgm:pt modelId="{3E90BC44-AF20-4C76-A0AB-5382D8744DDF}">
      <dgm:prSet custT="1"/>
      <dgm:spPr/>
      <dgm:t>
        <a:bodyPr/>
        <a:lstStyle/>
        <a:p>
          <a:r>
            <a:rPr lang="en-US" sz="1800" dirty="0"/>
            <a:t>Capable </a:t>
          </a:r>
          <a:r>
            <a:rPr lang="en-US" sz="1800" dirty="0" err="1"/>
            <a:t>d’intervenir</a:t>
          </a:r>
          <a:r>
            <a:rPr lang="en-US" sz="1800" dirty="0"/>
            <a:t> </a:t>
          </a:r>
          <a:r>
            <a:rPr lang="en-US" sz="1800" dirty="0" err="1"/>
            <a:t>en</a:t>
          </a:r>
          <a:r>
            <a:rPr lang="en-US" sz="1800" dirty="0"/>
            <a:t> situation de crise et </a:t>
          </a:r>
          <a:r>
            <a:rPr lang="en-US" sz="1800" dirty="0" err="1"/>
            <a:t>lors</a:t>
          </a:r>
          <a:r>
            <a:rPr lang="en-US" sz="1800" dirty="0"/>
            <a:t> </a:t>
          </a:r>
          <a:r>
            <a:rPr lang="en-US" sz="1800" dirty="0" err="1"/>
            <a:t>d’agitation</a:t>
          </a:r>
          <a:r>
            <a:rPr lang="en-US" sz="1800" dirty="0"/>
            <a:t> </a:t>
          </a:r>
          <a:r>
            <a:rPr lang="en-US" sz="1800" dirty="0" err="1"/>
            <a:t>liée</a:t>
          </a:r>
          <a:r>
            <a:rPr lang="en-US" sz="1800" dirty="0"/>
            <a:t> au </a:t>
          </a:r>
          <a:r>
            <a:rPr lang="en-US" sz="1800" dirty="0" err="1"/>
            <a:t>sevrage</a:t>
          </a:r>
          <a:endParaRPr lang="en-US" sz="1800" dirty="0"/>
        </a:p>
      </dgm:t>
    </dgm:pt>
    <dgm:pt modelId="{E7B5F439-26C3-40E6-BBD1-746E2922637F}" type="parTrans" cxnId="{3136D387-F650-474B-B6B7-1CED266E8870}">
      <dgm:prSet/>
      <dgm:spPr/>
      <dgm:t>
        <a:bodyPr/>
        <a:lstStyle/>
        <a:p>
          <a:endParaRPr lang="fr-CA"/>
        </a:p>
      </dgm:t>
    </dgm:pt>
    <dgm:pt modelId="{CA0242F7-1BD5-4852-BB43-6819063873B9}" type="sibTrans" cxnId="{3136D387-F650-474B-B6B7-1CED266E8870}">
      <dgm:prSet/>
      <dgm:spPr/>
      <dgm:t>
        <a:bodyPr/>
        <a:lstStyle/>
        <a:p>
          <a:endParaRPr lang="fr-CA"/>
        </a:p>
      </dgm:t>
    </dgm:pt>
    <dgm:pt modelId="{155CC035-C99A-464E-B09F-6DF65932F437}">
      <dgm:prSet custT="1"/>
      <dgm:spPr/>
      <dgm:t>
        <a:bodyPr/>
        <a:lstStyle/>
        <a:p>
          <a:r>
            <a:rPr lang="en-US" sz="1800" dirty="0" err="1"/>
            <a:t>Réflexivité</a:t>
          </a:r>
          <a:r>
            <a:rPr lang="en-US" sz="1800" dirty="0"/>
            <a:t> et bonne </a:t>
          </a:r>
          <a:r>
            <a:rPr lang="en-US" sz="1800" dirty="0" err="1"/>
            <a:t>maitrise</a:t>
          </a:r>
          <a:r>
            <a:rPr lang="en-US" sz="1800" dirty="0"/>
            <a:t> de soi</a:t>
          </a:r>
        </a:p>
      </dgm:t>
    </dgm:pt>
    <dgm:pt modelId="{FE6B6D05-52F9-44AC-9962-FB90A064C37E}" type="parTrans" cxnId="{51651273-DA8E-4FD0-BC8A-90C9BEFA8ED1}">
      <dgm:prSet/>
      <dgm:spPr/>
      <dgm:t>
        <a:bodyPr/>
        <a:lstStyle/>
        <a:p>
          <a:endParaRPr lang="fr-CA"/>
        </a:p>
      </dgm:t>
    </dgm:pt>
    <dgm:pt modelId="{E39A957F-CFC6-4887-8F3C-7AEA67BC83CA}" type="sibTrans" cxnId="{51651273-DA8E-4FD0-BC8A-90C9BEFA8ED1}">
      <dgm:prSet/>
      <dgm:spPr/>
      <dgm:t>
        <a:bodyPr/>
        <a:lstStyle/>
        <a:p>
          <a:endParaRPr lang="fr-CA"/>
        </a:p>
      </dgm:t>
    </dgm:pt>
    <dgm:pt modelId="{D683204A-7187-4DD1-A15F-A3F9E03690F0}" type="pres">
      <dgm:prSet presAssocID="{F1B630FA-1B54-4341-A542-452B720913F6}" presName="linear" presStyleCnt="0">
        <dgm:presLayoutVars>
          <dgm:dir/>
          <dgm:animLvl val="lvl"/>
          <dgm:resizeHandles val="exact"/>
        </dgm:presLayoutVars>
      </dgm:prSet>
      <dgm:spPr/>
    </dgm:pt>
    <dgm:pt modelId="{FE6F1BA6-3F6B-4978-A449-8D6D1A2BFEF6}" type="pres">
      <dgm:prSet presAssocID="{D372369B-BB05-4070-819C-65953359F42C}" presName="parentLin" presStyleCnt="0"/>
      <dgm:spPr/>
    </dgm:pt>
    <dgm:pt modelId="{3361603C-F5D5-4644-BD23-1C7F1DF6F13B}" type="pres">
      <dgm:prSet presAssocID="{D372369B-BB05-4070-819C-65953359F42C}" presName="parentLeftMargin" presStyleLbl="node1" presStyleIdx="0" presStyleCnt="6"/>
      <dgm:spPr/>
    </dgm:pt>
    <dgm:pt modelId="{C8B99879-9A9F-490A-A734-5D35259F4715}" type="pres">
      <dgm:prSet presAssocID="{D372369B-BB05-4070-819C-65953359F42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E61502-FC01-48F3-8B16-410E8D3C2339}" type="pres">
      <dgm:prSet presAssocID="{D372369B-BB05-4070-819C-65953359F42C}" presName="negativeSpace" presStyleCnt="0"/>
      <dgm:spPr/>
    </dgm:pt>
    <dgm:pt modelId="{71DD906B-C49B-4D22-BFB6-430C28E5D067}" type="pres">
      <dgm:prSet presAssocID="{D372369B-BB05-4070-819C-65953359F42C}" presName="childText" presStyleLbl="conFgAcc1" presStyleIdx="0" presStyleCnt="6">
        <dgm:presLayoutVars>
          <dgm:bulletEnabled val="1"/>
        </dgm:presLayoutVars>
      </dgm:prSet>
      <dgm:spPr/>
    </dgm:pt>
    <dgm:pt modelId="{90F3FB19-C360-4E74-A07D-7FF5C0625A60}" type="pres">
      <dgm:prSet presAssocID="{E097F4E2-129C-42F8-9C46-2E58A68F4212}" presName="spaceBetweenRectangles" presStyleCnt="0"/>
      <dgm:spPr/>
    </dgm:pt>
    <dgm:pt modelId="{E50F1746-DAF3-4AF9-8111-79303A4051C8}" type="pres">
      <dgm:prSet presAssocID="{1FAFD535-E7A1-4F8D-95F5-6353E471122F}" presName="parentLin" presStyleCnt="0"/>
      <dgm:spPr/>
    </dgm:pt>
    <dgm:pt modelId="{9CDE0D9C-D647-4353-8308-EDC39730D6A0}" type="pres">
      <dgm:prSet presAssocID="{1FAFD535-E7A1-4F8D-95F5-6353E471122F}" presName="parentLeftMargin" presStyleLbl="node1" presStyleIdx="0" presStyleCnt="6"/>
      <dgm:spPr/>
    </dgm:pt>
    <dgm:pt modelId="{9049821D-FFEE-4282-A329-94A43CD82FCF}" type="pres">
      <dgm:prSet presAssocID="{1FAFD535-E7A1-4F8D-95F5-6353E47112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B6B9E7F-B255-4661-B018-4688743DCCA9}" type="pres">
      <dgm:prSet presAssocID="{1FAFD535-E7A1-4F8D-95F5-6353E471122F}" presName="negativeSpace" presStyleCnt="0"/>
      <dgm:spPr/>
    </dgm:pt>
    <dgm:pt modelId="{E0E8605B-C00B-427E-8E89-FE30396AC05D}" type="pres">
      <dgm:prSet presAssocID="{1FAFD535-E7A1-4F8D-95F5-6353E471122F}" presName="childText" presStyleLbl="conFgAcc1" presStyleIdx="1" presStyleCnt="6">
        <dgm:presLayoutVars>
          <dgm:bulletEnabled val="1"/>
        </dgm:presLayoutVars>
      </dgm:prSet>
      <dgm:spPr/>
    </dgm:pt>
    <dgm:pt modelId="{178ED416-4655-4FC5-8778-F6E06F472958}" type="pres">
      <dgm:prSet presAssocID="{99089684-FA29-454B-9403-46C65AC7E5D9}" presName="spaceBetweenRectangles" presStyleCnt="0"/>
      <dgm:spPr/>
    </dgm:pt>
    <dgm:pt modelId="{B97F704C-36C9-4B17-A616-B1E37642D27D}" type="pres">
      <dgm:prSet presAssocID="{1E2CD9B2-A214-4BCE-8E32-F733A82C7064}" presName="parentLin" presStyleCnt="0"/>
      <dgm:spPr/>
    </dgm:pt>
    <dgm:pt modelId="{CACD8808-96E6-42AC-886E-F0A610FC257B}" type="pres">
      <dgm:prSet presAssocID="{1E2CD9B2-A214-4BCE-8E32-F733A82C7064}" presName="parentLeftMargin" presStyleLbl="node1" presStyleIdx="1" presStyleCnt="6"/>
      <dgm:spPr/>
    </dgm:pt>
    <dgm:pt modelId="{E60AEE19-741E-4EC0-9A8D-049219E4F194}" type="pres">
      <dgm:prSet presAssocID="{1E2CD9B2-A214-4BCE-8E32-F733A82C70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7E814FB-9E15-439F-B49D-6BC7EE0EC0FF}" type="pres">
      <dgm:prSet presAssocID="{1E2CD9B2-A214-4BCE-8E32-F733A82C7064}" presName="negativeSpace" presStyleCnt="0"/>
      <dgm:spPr/>
    </dgm:pt>
    <dgm:pt modelId="{193C1EA9-567B-46CB-8E5B-72A2C93FDEAE}" type="pres">
      <dgm:prSet presAssocID="{1E2CD9B2-A214-4BCE-8E32-F733A82C7064}" presName="childText" presStyleLbl="conFgAcc1" presStyleIdx="2" presStyleCnt="6">
        <dgm:presLayoutVars>
          <dgm:bulletEnabled val="1"/>
        </dgm:presLayoutVars>
      </dgm:prSet>
      <dgm:spPr/>
    </dgm:pt>
    <dgm:pt modelId="{556036B7-3F04-4059-8FDE-6AE58E2BE211}" type="pres">
      <dgm:prSet presAssocID="{D7198709-DA88-41D9-A0C6-216FABDD712E}" presName="spaceBetweenRectangles" presStyleCnt="0"/>
      <dgm:spPr/>
    </dgm:pt>
    <dgm:pt modelId="{DD6F0F44-9404-41FC-B8A4-C1F1967ED396}" type="pres">
      <dgm:prSet presAssocID="{C064A5CF-1E25-4453-8A87-01DBB0C179CD}" presName="parentLin" presStyleCnt="0"/>
      <dgm:spPr/>
    </dgm:pt>
    <dgm:pt modelId="{4127A165-2E73-4773-A765-9200A628BD1E}" type="pres">
      <dgm:prSet presAssocID="{C064A5CF-1E25-4453-8A87-01DBB0C179CD}" presName="parentLeftMargin" presStyleLbl="node1" presStyleIdx="2" presStyleCnt="6"/>
      <dgm:spPr/>
    </dgm:pt>
    <dgm:pt modelId="{31834DAB-F11B-4F34-8FD5-F0863E03E95A}" type="pres">
      <dgm:prSet presAssocID="{C064A5CF-1E25-4453-8A87-01DBB0C179C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F87FB7-F028-4FEF-B182-FF2CC5108521}" type="pres">
      <dgm:prSet presAssocID="{C064A5CF-1E25-4453-8A87-01DBB0C179CD}" presName="negativeSpace" presStyleCnt="0"/>
      <dgm:spPr/>
    </dgm:pt>
    <dgm:pt modelId="{0F33DF17-1217-47E4-88A0-52576AF4F131}" type="pres">
      <dgm:prSet presAssocID="{C064A5CF-1E25-4453-8A87-01DBB0C179CD}" presName="childText" presStyleLbl="conFgAcc1" presStyleIdx="3" presStyleCnt="6">
        <dgm:presLayoutVars>
          <dgm:bulletEnabled val="1"/>
        </dgm:presLayoutVars>
      </dgm:prSet>
      <dgm:spPr/>
    </dgm:pt>
    <dgm:pt modelId="{FEBD0CD1-7173-43D1-BBAF-3611C7DC46C3}" type="pres">
      <dgm:prSet presAssocID="{26C106D5-DD7B-42EB-8E0D-E53D8FAE35DE}" presName="spaceBetweenRectangles" presStyleCnt="0"/>
      <dgm:spPr/>
    </dgm:pt>
    <dgm:pt modelId="{E3482D5D-2078-4F08-8A8B-0C638931D14F}" type="pres">
      <dgm:prSet presAssocID="{3E90BC44-AF20-4C76-A0AB-5382D8744DDF}" presName="parentLin" presStyleCnt="0"/>
      <dgm:spPr/>
    </dgm:pt>
    <dgm:pt modelId="{07EE9AA3-F510-41D5-9407-FF243A0BBCED}" type="pres">
      <dgm:prSet presAssocID="{3E90BC44-AF20-4C76-A0AB-5382D8744DDF}" presName="parentLeftMargin" presStyleLbl="node1" presStyleIdx="3" presStyleCnt="6"/>
      <dgm:spPr/>
    </dgm:pt>
    <dgm:pt modelId="{BA064E4A-3C7F-48ED-A149-21989167F870}" type="pres">
      <dgm:prSet presAssocID="{3E90BC44-AF20-4C76-A0AB-5382D8744DD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71076F8-742B-47D7-8CBF-8B1757EB8226}" type="pres">
      <dgm:prSet presAssocID="{3E90BC44-AF20-4C76-A0AB-5382D8744DDF}" presName="negativeSpace" presStyleCnt="0"/>
      <dgm:spPr/>
    </dgm:pt>
    <dgm:pt modelId="{640635D4-CF47-4233-9EE3-F6A760A1A191}" type="pres">
      <dgm:prSet presAssocID="{3E90BC44-AF20-4C76-A0AB-5382D8744DDF}" presName="childText" presStyleLbl="conFgAcc1" presStyleIdx="4" presStyleCnt="6">
        <dgm:presLayoutVars>
          <dgm:bulletEnabled val="1"/>
        </dgm:presLayoutVars>
      </dgm:prSet>
      <dgm:spPr/>
    </dgm:pt>
    <dgm:pt modelId="{EACF334E-55A5-4480-BE2D-115276E49FB2}" type="pres">
      <dgm:prSet presAssocID="{CA0242F7-1BD5-4852-BB43-6819063873B9}" presName="spaceBetweenRectangles" presStyleCnt="0"/>
      <dgm:spPr/>
    </dgm:pt>
    <dgm:pt modelId="{B752CE58-C39F-4B1D-9D28-4669D9D55071}" type="pres">
      <dgm:prSet presAssocID="{155CC035-C99A-464E-B09F-6DF65932F437}" presName="parentLin" presStyleCnt="0"/>
      <dgm:spPr/>
    </dgm:pt>
    <dgm:pt modelId="{7941F8C9-C91D-4D47-9BCC-F54AF07489F9}" type="pres">
      <dgm:prSet presAssocID="{155CC035-C99A-464E-B09F-6DF65932F437}" presName="parentLeftMargin" presStyleLbl="node1" presStyleIdx="4" presStyleCnt="6"/>
      <dgm:spPr/>
    </dgm:pt>
    <dgm:pt modelId="{095257F3-A6C1-4F8D-97D1-4B86378B3C33}" type="pres">
      <dgm:prSet presAssocID="{155CC035-C99A-464E-B09F-6DF65932F43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0AC2548-D6BC-4BAC-AACB-684A085D4D00}" type="pres">
      <dgm:prSet presAssocID="{155CC035-C99A-464E-B09F-6DF65932F437}" presName="negativeSpace" presStyleCnt="0"/>
      <dgm:spPr/>
    </dgm:pt>
    <dgm:pt modelId="{51CD82D4-516B-46B3-8363-CCC1762F2054}" type="pres">
      <dgm:prSet presAssocID="{155CC035-C99A-464E-B09F-6DF65932F43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0B58001-37B8-4844-8E8A-9EB0285F85F0}" type="presOf" srcId="{3E90BC44-AF20-4C76-A0AB-5382D8744DDF}" destId="{07EE9AA3-F510-41D5-9407-FF243A0BBCED}" srcOrd="0" destOrd="0" presId="urn:microsoft.com/office/officeart/2005/8/layout/list1"/>
    <dgm:cxn modelId="{D33D9B1B-2AB4-4CF0-8C03-2AE1C1B97E21}" srcId="{F1B630FA-1B54-4341-A542-452B720913F6}" destId="{1E2CD9B2-A214-4BCE-8E32-F733A82C7064}" srcOrd="2" destOrd="0" parTransId="{7DE833B0-0B69-44A8-B96D-080940E85033}" sibTransId="{D7198709-DA88-41D9-A0C6-216FABDD712E}"/>
    <dgm:cxn modelId="{63B3D924-22D2-48E2-AAA5-99D5F29B8FDF}" srcId="{F1B630FA-1B54-4341-A542-452B720913F6}" destId="{1FAFD535-E7A1-4F8D-95F5-6353E471122F}" srcOrd="1" destOrd="0" parTransId="{B767C9BF-5A2A-4D22-B67E-807311BF210F}" sibTransId="{99089684-FA29-454B-9403-46C65AC7E5D9}"/>
    <dgm:cxn modelId="{8BD7C436-57F1-452F-9F18-B3FC8A40CCCF}" srcId="{F1B630FA-1B54-4341-A542-452B720913F6}" destId="{C064A5CF-1E25-4453-8A87-01DBB0C179CD}" srcOrd="3" destOrd="0" parTransId="{58E2A2C9-C8EA-423A-91A1-4C8AD7C572E1}" sibTransId="{26C106D5-DD7B-42EB-8E0D-E53D8FAE35DE}"/>
    <dgm:cxn modelId="{BB37153C-753F-4DF4-9B8E-BB6A63ECB2E9}" type="presOf" srcId="{C064A5CF-1E25-4453-8A87-01DBB0C179CD}" destId="{4127A165-2E73-4773-A765-9200A628BD1E}" srcOrd="0" destOrd="0" presId="urn:microsoft.com/office/officeart/2005/8/layout/list1"/>
    <dgm:cxn modelId="{15936F3D-393A-4ADD-A902-8C8190B8D275}" type="presOf" srcId="{1E2CD9B2-A214-4BCE-8E32-F733A82C7064}" destId="{CACD8808-96E6-42AC-886E-F0A610FC257B}" srcOrd="0" destOrd="0" presId="urn:microsoft.com/office/officeart/2005/8/layout/list1"/>
    <dgm:cxn modelId="{51651273-DA8E-4FD0-BC8A-90C9BEFA8ED1}" srcId="{F1B630FA-1B54-4341-A542-452B720913F6}" destId="{155CC035-C99A-464E-B09F-6DF65932F437}" srcOrd="5" destOrd="0" parTransId="{FE6B6D05-52F9-44AC-9962-FB90A064C37E}" sibTransId="{E39A957F-CFC6-4887-8F3C-7AEA67BC83CA}"/>
    <dgm:cxn modelId="{02D4527C-87B8-48EF-A535-B6F9F7FA7CD7}" type="presOf" srcId="{D372369B-BB05-4070-819C-65953359F42C}" destId="{C8B99879-9A9F-490A-A734-5D35259F4715}" srcOrd="1" destOrd="0" presId="urn:microsoft.com/office/officeart/2005/8/layout/list1"/>
    <dgm:cxn modelId="{DF4B5D83-54DB-4AEB-9DDE-37FC0CCBF69F}" type="presOf" srcId="{155CC035-C99A-464E-B09F-6DF65932F437}" destId="{7941F8C9-C91D-4D47-9BCC-F54AF07489F9}" srcOrd="0" destOrd="0" presId="urn:microsoft.com/office/officeart/2005/8/layout/list1"/>
    <dgm:cxn modelId="{3136D387-F650-474B-B6B7-1CED266E8870}" srcId="{F1B630FA-1B54-4341-A542-452B720913F6}" destId="{3E90BC44-AF20-4C76-A0AB-5382D8744DDF}" srcOrd="4" destOrd="0" parTransId="{E7B5F439-26C3-40E6-BBD1-746E2922637F}" sibTransId="{CA0242F7-1BD5-4852-BB43-6819063873B9}"/>
    <dgm:cxn modelId="{E7B5BD92-3C16-4ABD-B51C-736FC5E8411E}" type="presOf" srcId="{F1B630FA-1B54-4341-A542-452B720913F6}" destId="{D683204A-7187-4DD1-A15F-A3F9E03690F0}" srcOrd="0" destOrd="0" presId="urn:microsoft.com/office/officeart/2005/8/layout/list1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739A09A6-5C78-440C-8021-AF2BA61AF940}" type="presOf" srcId="{3E90BC44-AF20-4C76-A0AB-5382D8744DDF}" destId="{BA064E4A-3C7F-48ED-A149-21989167F870}" srcOrd="1" destOrd="0" presId="urn:microsoft.com/office/officeart/2005/8/layout/list1"/>
    <dgm:cxn modelId="{6EAFFDA8-E5C1-47B7-8A03-BA3B2EF2F60A}" type="presOf" srcId="{C064A5CF-1E25-4453-8A87-01DBB0C179CD}" destId="{31834DAB-F11B-4F34-8FD5-F0863E03E95A}" srcOrd="1" destOrd="0" presId="urn:microsoft.com/office/officeart/2005/8/layout/list1"/>
    <dgm:cxn modelId="{D995D3AD-7E0A-4CB5-ADF1-969C465C59EA}" type="presOf" srcId="{D372369B-BB05-4070-819C-65953359F42C}" destId="{3361603C-F5D5-4644-BD23-1C7F1DF6F13B}" srcOrd="0" destOrd="0" presId="urn:microsoft.com/office/officeart/2005/8/layout/list1"/>
    <dgm:cxn modelId="{81C958B1-9F8A-457D-B61D-83146B45D169}" type="presOf" srcId="{1E2CD9B2-A214-4BCE-8E32-F733A82C7064}" destId="{E60AEE19-741E-4EC0-9A8D-049219E4F194}" srcOrd="1" destOrd="0" presId="urn:microsoft.com/office/officeart/2005/8/layout/list1"/>
    <dgm:cxn modelId="{BA2AB2C4-DADD-4153-979E-6B2C6CB291C5}" type="presOf" srcId="{155CC035-C99A-464E-B09F-6DF65932F437}" destId="{095257F3-A6C1-4F8D-97D1-4B86378B3C33}" srcOrd="1" destOrd="0" presId="urn:microsoft.com/office/officeart/2005/8/layout/list1"/>
    <dgm:cxn modelId="{75CCE3CD-95B4-4BFD-BBAF-DAC29807DE95}" type="presOf" srcId="{1FAFD535-E7A1-4F8D-95F5-6353E471122F}" destId="{9049821D-FFEE-4282-A329-94A43CD82FCF}" srcOrd="1" destOrd="0" presId="urn:microsoft.com/office/officeart/2005/8/layout/list1"/>
    <dgm:cxn modelId="{790370D8-6AF0-4A67-8005-7FDA670EB658}" type="presOf" srcId="{1FAFD535-E7A1-4F8D-95F5-6353E471122F}" destId="{9CDE0D9C-D647-4353-8308-EDC39730D6A0}" srcOrd="0" destOrd="0" presId="urn:microsoft.com/office/officeart/2005/8/layout/list1"/>
    <dgm:cxn modelId="{DA68401E-9E28-4E6E-AE08-761AC46FF754}" type="presParOf" srcId="{D683204A-7187-4DD1-A15F-A3F9E03690F0}" destId="{FE6F1BA6-3F6B-4978-A449-8D6D1A2BFEF6}" srcOrd="0" destOrd="0" presId="urn:microsoft.com/office/officeart/2005/8/layout/list1"/>
    <dgm:cxn modelId="{CC567449-CC80-4347-B4FF-B858B21A2241}" type="presParOf" srcId="{FE6F1BA6-3F6B-4978-A449-8D6D1A2BFEF6}" destId="{3361603C-F5D5-4644-BD23-1C7F1DF6F13B}" srcOrd="0" destOrd="0" presId="urn:microsoft.com/office/officeart/2005/8/layout/list1"/>
    <dgm:cxn modelId="{2016F783-4EFF-4705-9C96-83CFCA054117}" type="presParOf" srcId="{FE6F1BA6-3F6B-4978-A449-8D6D1A2BFEF6}" destId="{C8B99879-9A9F-490A-A734-5D35259F4715}" srcOrd="1" destOrd="0" presId="urn:microsoft.com/office/officeart/2005/8/layout/list1"/>
    <dgm:cxn modelId="{D5758EC1-9EE0-42DF-AD4A-1F79F95BE0A7}" type="presParOf" srcId="{D683204A-7187-4DD1-A15F-A3F9E03690F0}" destId="{49E61502-FC01-48F3-8B16-410E8D3C2339}" srcOrd="1" destOrd="0" presId="urn:microsoft.com/office/officeart/2005/8/layout/list1"/>
    <dgm:cxn modelId="{F7C04CDB-40F5-49C3-AB62-DB331644D936}" type="presParOf" srcId="{D683204A-7187-4DD1-A15F-A3F9E03690F0}" destId="{71DD906B-C49B-4D22-BFB6-430C28E5D067}" srcOrd="2" destOrd="0" presId="urn:microsoft.com/office/officeart/2005/8/layout/list1"/>
    <dgm:cxn modelId="{99ADC800-8B5D-4D77-B0AE-92CD6A25B860}" type="presParOf" srcId="{D683204A-7187-4DD1-A15F-A3F9E03690F0}" destId="{90F3FB19-C360-4E74-A07D-7FF5C0625A60}" srcOrd="3" destOrd="0" presId="urn:microsoft.com/office/officeart/2005/8/layout/list1"/>
    <dgm:cxn modelId="{A67E88A0-141D-4FD8-927D-C769707DD747}" type="presParOf" srcId="{D683204A-7187-4DD1-A15F-A3F9E03690F0}" destId="{E50F1746-DAF3-4AF9-8111-79303A4051C8}" srcOrd="4" destOrd="0" presId="urn:microsoft.com/office/officeart/2005/8/layout/list1"/>
    <dgm:cxn modelId="{277CB450-8231-4F3E-B63D-F8E194E39FAE}" type="presParOf" srcId="{E50F1746-DAF3-4AF9-8111-79303A4051C8}" destId="{9CDE0D9C-D647-4353-8308-EDC39730D6A0}" srcOrd="0" destOrd="0" presId="urn:microsoft.com/office/officeart/2005/8/layout/list1"/>
    <dgm:cxn modelId="{380D256A-0553-496F-A56C-90D735E28C81}" type="presParOf" srcId="{E50F1746-DAF3-4AF9-8111-79303A4051C8}" destId="{9049821D-FFEE-4282-A329-94A43CD82FCF}" srcOrd="1" destOrd="0" presId="urn:microsoft.com/office/officeart/2005/8/layout/list1"/>
    <dgm:cxn modelId="{8571FEC7-1169-4983-9D09-17CF7F51324A}" type="presParOf" srcId="{D683204A-7187-4DD1-A15F-A3F9E03690F0}" destId="{5B6B9E7F-B255-4661-B018-4688743DCCA9}" srcOrd="5" destOrd="0" presId="urn:microsoft.com/office/officeart/2005/8/layout/list1"/>
    <dgm:cxn modelId="{BA35605D-6F89-4BE1-BDCB-90AA093ED2F5}" type="presParOf" srcId="{D683204A-7187-4DD1-A15F-A3F9E03690F0}" destId="{E0E8605B-C00B-427E-8E89-FE30396AC05D}" srcOrd="6" destOrd="0" presId="urn:microsoft.com/office/officeart/2005/8/layout/list1"/>
    <dgm:cxn modelId="{5D57E9FA-8AAE-4DB0-97DC-BEF3F8B41BA5}" type="presParOf" srcId="{D683204A-7187-4DD1-A15F-A3F9E03690F0}" destId="{178ED416-4655-4FC5-8778-F6E06F472958}" srcOrd="7" destOrd="0" presId="urn:microsoft.com/office/officeart/2005/8/layout/list1"/>
    <dgm:cxn modelId="{C3B490DB-2B58-4A3A-AC49-7B3C22A11D7B}" type="presParOf" srcId="{D683204A-7187-4DD1-A15F-A3F9E03690F0}" destId="{B97F704C-36C9-4B17-A616-B1E37642D27D}" srcOrd="8" destOrd="0" presId="urn:microsoft.com/office/officeart/2005/8/layout/list1"/>
    <dgm:cxn modelId="{8951B567-8FE7-4904-89B2-74593B453955}" type="presParOf" srcId="{B97F704C-36C9-4B17-A616-B1E37642D27D}" destId="{CACD8808-96E6-42AC-886E-F0A610FC257B}" srcOrd="0" destOrd="0" presId="urn:microsoft.com/office/officeart/2005/8/layout/list1"/>
    <dgm:cxn modelId="{C68116B8-D093-42B3-B323-C54012773344}" type="presParOf" srcId="{B97F704C-36C9-4B17-A616-B1E37642D27D}" destId="{E60AEE19-741E-4EC0-9A8D-049219E4F194}" srcOrd="1" destOrd="0" presId="urn:microsoft.com/office/officeart/2005/8/layout/list1"/>
    <dgm:cxn modelId="{55C2810A-319F-4FDE-8831-25B293758071}" type="presParOf" srcId="{D683204A-7187-4DD1-A15F-A3F9E03690F0}" destId="{87E814FB-9E15-439F-B49D-6BC7EE0EC0FF}" srcOrd="9" destOrd="0" presId="urn:microsoft.com/office/officeart/2005/8/layout/list1"/>
    <dgm:cxn modelId="{024B6DA8-28C4-405A-B2CF-1FB9B949D746}" type="presParOf" srcId="{D683204A-7187-4DD1-A15F-A3F9E03690F0}" destId="{193C1EA9-567B-46CB-8E5B-72A2C93FDEAE}" srcOrd="10" destOrd="0" presId="urn:microsoft.com/office/officeart/2005/8/layout/list1"/>
    <dgm:cxn modelId="{E0CCB981-D222-4D61-B972-3BAB374384E7}" type="presParOf" srcId="{D683204A-7187-4DD1-A15F-A3F9E03690F0}" destId="{556036B7-3F04-4059-8FDE-6AE58E2BE211}" srcOrd="11" destOrd="0" presId="urn:microsoft.com/office/officeart/2005/8/layout/list1"/>
    <dgm:cxn modelId="{125D2458-28CF-4DF6-8F61-E66A97B10D15}" type="presParOf" srcId="{D683204A-7187-4DD1-A15F-A3F9E03690F0}" destId="{DD6F0F44-9404-41FC-B8A4-C1F1967ED396}" srcOrd="12" destOrd="0" presId="urn:microsoft.com/office/officeart/2005/8/layout/list1"/>
    <dgm:cxn modelId="{064822C2-FA5B-44A9-AA56-9659946E5F15}" type="presParOf" srcId="{DD6F0F44-9404-41FC-B8A4-C1F1967ED396}" destId="{4127A165-2E73-4773-A765-9200A628BD1E}" srcOrd="0" destOrd="0" presId="urn:microsoft.com/office/officeart/2005/8/layout/list1"/>
    <dgm:cxn modelId="{C73EE207-FD90-4A25-A5DB-278102B1E48C}" type="presParOf" srcId="{DD6F0F44-9404-41FC-B8A4-C1F1967ED396}" destId="{31834DAB-F11B-4F34-8FD5-F0863E03E95A}" srcOrd="1" destOrd="0" presId="urn:microsoft.com/office/officeart/2005/8/layout/list1"/>
    <dgm:cxn modelId="{1CDE27EC-EF05-4511-AF7D-DC496BE887E5}" type="presParOf" srcId="{D683204A-7187-4DD1-A15F-A3F9E03690F0}" destId="{B4F87FB7-F028-4FEF-B182-FF2CC5108521}" srcOrd="13" destOrd="0" presId="urn:microsoft.com/office/officeart/2005/8/layout/list1"/>
    <dgm:cxn modelId="{D7A213DA-9D43-4FA4-9E5A-41DBEB61C421}" type="presParOf" srcId="{D683204A-7187-4DD1-A15F-A3F9E03690F0}" destId="{0F33DF17-1217-47E4-88A0-52576AF4F131}" srcOrd="14" destOrd="0" presId="urn:microsoft.com/office/officeart/2005/8/layout/list1"/>
    <dgm:cxn modelId="{D2C84155-ECAE-41B6-923F-5802B97657B3}" type="presParOf" srcId="{D683204A-7187-4DD1-A15F-A3F9E03690F0}" destId="{FEBD0CD1-7173-43D1-BBAF-3611C7DC46C3}" srcOrd="15" destOrd="0" presId="urn:microsoft.com/office/officeart/2005/8/layout/list1"/>
    <dgm:cxn modelId="{2FD71B59-3B91-4152-BB10-85B3038BB9B4}" type="presParOf" srcId="{D683204A-7187-4DD1-A15F-A3F9E03690F0}" destId="{E3482D5D-2078-4F08-8A8B-0C638931D14F}" srcOrd="16" destOrd="0" presId="urn:microsoft.com/office/officeart/2005/8/layout/list1"/>
    <dgm:cxn modelId="{BE6026D6-BED1-47A4-9774-F044A074629C}" type="presParOf" srcId="{E3482D5D-2078-4F08-8A8B-0C638931D14F}" destId="{07EE9AA3-F510-41D5-9407-FF243A0BBCED}" srcOrd="0" destOrd="0" presId="urn:microsoft.com/office/officeart/2005/8/layout/list1"/>
    <dgm:cxn modelId="{4C1F9ACF-C24A-40CB-A4D6-8D8D67D8011C}" type="presParOf" srcId="{E3482D5D-2078-4F08-8A8B-0C638931D14F}" destId="{BA064E4A-3C7F-48ED-A149-21989167F870}" srcOrd="1" destOrd="0" presId="urn:microsoft.com/office/officeart/2005/8/layout/list1"/>
    <dgm:cxn modelId="{FF546583-E0D0-4A25-A3F5-C4E740A7A261}" type="presParOf" srcId="{D683204A-7187-4DD1-A15F-A3F9E03690F0}" destId="{E71076F8-742B-47D7-8CBF-8B1757EB8226}" srcOrd="17" destOrd="0" presId="urn:microsoft.com/office/officeart/2005/8/layout/list1"/>
    <dgm:cxn modelId="{82D188FF-5417-40C5-B152-1AC83F085079}" type="presParOf" srcId="{D683204A-7187-4DD1-A15F-A3F9E03690F0}" destId="{640635D4-CF47-4233-9EE3-F6A760A1A191}" srcOrd="18" destOrd="0" presId="urn:microsoft.com/office/officeart/2005/8/layout/list1"/>
    <dgm:cxn modelId="{90DBDB4C-2731-4892-B1AE-51E559F5806E}" type="presParOf" srcId="{D683204A-7187-4DD1-A15F-A3F9E03690F0}" destId="{EACF334E-55A5-4480-BE2D-115276E49FB2}" srcOrd="19" destOrd="0" presId="urn:microsoft.com/office/officeart/2005/8/layout/list1"/>
    <dgm:cxn modelId="{3396955A-2E07-4732-A888-D48EEC133CDC}" type="presParOf" srcId="{D683204A-7187-4DD1-A15F-A3F9E03690F0}" destId="{B752CE58-C39F-4B1D-9D28-4669D9D55071}" srcOrd="20" destOrd="0" presId="urn:microsoft.com/office/officeart/2005/8/layout/list1"/>
    <dgm:cxn modelId="{7F6E8611-31D6-4B39-8EB7-48EFA47EE438}" type="presParOf" srcId="{B752CE58-C39F-4B1D-9D28-4669D9D55071}" destId="{7941F8C9-C91D-4D47-9BCC-F54AF07489F9}" srcOrd="0" destOrd="0" presId="urn:microsoft.com/office/officeart/2005/8/layout/list1"/>
    <dgm:cxn modelId="{AAD552F8-F35E-43B9-A9F5-898293725F07}" type="presParOf" srcId="{B752CE58-C39F-4B1D-9D28-4669D9D55071}" destId="{095257F3-A6C1-4F8D-97D1-4B86378B3C33}" srcOrd="1" destOrd="0" presId="urn:microsoft.com/office/officeart/2005/8/layout/list1"/>
    <dgm:cxn modelId="{F2D85A31-8AD1-4C13-B280-13657811509E}" type="presParOf" srcId="{D683204A-7187-4DD1-A15F-A3F9E03690F0}" destId="{20AC2548-D6BC-4BAC-AACB-684A085D4D00}" srcOrd="21" destOrd="0" presId="urn:microsoft.com/office/officeart/2005/8/layout/list1"/>
    <dgm:cxn modelId="{843DC9EC-2021-4F83-BA4F-CC4860CBC5D2}" type="presParOf" srcId="{D683204A-7187-4DD1-A15F-A3F9E03690F0}" destId="{51CD82D4-516B-46B3-8363-CCC1762F205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2F54E6-2F7B-45B1-A0F6-CF86822D9497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35DF58B-2A1F-4092-8368-DCAEBB27E2BA}">
      <dgm:prSet/>
      <dgm:spPr/>
      <dgm:t>
        <a:bodyPr/>
        <a:lstStyle/>
        <a:p>
          <a:r>
            <a:rPr lang="fr-CA"/>
            <a:t>Les CR sont des services de 2</a:t>
          </a:r>
          <a:r>
            <a:rPr lang="fr-CA" baseline="30000"/>
            <a:t>e</a:t>
          </a:r>
          <a:r>
            <a:rPr lang="fr-CA"/>
            <a:t> et de 3</a:t>
          </a:r>
          <a:r>
            <a:rPr lang="fr-CA" baseline="30000"/>
            <a:t>e</a:t>
          </a:r>
          <a:r>
            <a:rPr lang="fr-CA"/>
            <a:t> ligne: les personnes ont des diagnostics et des PI qui visent l’adaptation et la réadaptation </a:t>
          </a:r>
          <a:endParaRPr lang="en-US"/>
        </a:p>
      </dgm:t>
    </dgm:pt>
    <dgm:pt modelId="{C9B7FDFD-D494-46CA-9478-BC7E776144C8}" type="parTrans" cxnId="{8D4DABEF-6F63-4AA6-BF1A-361E2569DF7D}">
      <dgm:prSet/>
      <dgm:spPr/>
      <dgm:t>
        <a:bodyPr/>
        <a:lstStyle/>
        <a:p>
          <a:endParaRPr lang="en-US"/>
        </a:p>
      </dgm:t>
    </dgm:pt>
    <dgm:pt modelId="{B9309660-9EB9-450E-A42D-74F67C5DD57B}" type="sibTrans" cxnId="{8D4DABEF-6F63-4AA6-BF1A-361E2569DF7D}">
      <dgm:prSet/>
      <dgm:spPr/>
      <dgm:t>
        <a:bodyPr/>
        <a:lstStyle/>
        <a:p>
          <a:endParaRPr lang="en-US"/>
        </a:p>
      </dgm:t>
    </dgm:pt>
    <dgm:pt modelId="{D993AF9E-066C-4A44-987C-470F48D05202}">
      <dgm:prSet/>
      <dgm:spPr/>
      <dgm:t>
        <a:bodyPr/>
        <a:lstStyle/>
        <a:p>
          <a:r>
            <a:rPr lang="fr-CA"/>
            <a:t>On veut soutenir l’intégration sociale, scolaire et professionnelle</a:t>
          </a:r>
          <a:endParaRPr lang="en-US"/>
        </a:p>
      </dgm:t>
    </dgm:pt>
    <dgm:pt modelId="{AF61DDC8-4E86-4AAB-9F03-7E9DA3844F2E}" type="parTrans" cxnId="{E9FDF745-9238-4FED-A2AA-B8CFAD4B7F31}">
      <dgm:prSet/>
      <dgm:spPr/>
      <dgm:t>
        <a:bodyPr/>
        <a:lstStyle/>
        <a:p>
          <a:endParaRPr lang="en-US"/>
        </a:p>
      </dgm:t>
    </dgm:pt>
    <dgm:pt modelId="{AC250ABF-1DE8-43B2-9AD9-2D47AA034B75}" type="sibTrans" cxnId="{E9FDF745-9238-4FED-A2AA-B8CFAD4B7F31}">
      <dgm:prSet/>
      <dgm:spPr/>
      <dgm:t>
        <a:bodyPr/>
        <a:lstStyle/>
        <a:p>
          <a:endParaRPr lang="en-US"/>
        </a:p>
      </dgm:t>
    </dgm:pt>
    <dgm:pt modelId="{BC31726C-0ED5-442F-88DA-09A1288F6E0E}">
      <dgm:prSet/>
      <dgm:spPr/>
      <dgm:t>
        <a:bodyPr/>
        <a:lstStyle/>
        <a:p>
          <a:r>
            <a:rPr lang="fr-CA"/>
            <a:t>On vit des échecs, des deuils et des réussites parfois très petites, mais on ne lâche pas!</a:t>
          </a:r>
          <a:endParaRPr lang="en-US"/>
        </a:p>
      </dgm:t>
    </dgm:pt>
    <dgm:pt modelId="{7DC618F3-B7CC-4448-A900-6971B2F7C750}" type="parTrans" cxnId="{FDF75159-57D9-4800-9AB3-5CB91AB32BCE}">
      <dgm:prSet/>
      <dgm:spPr/>
      <dgm:t>
        <a:bodyPr/>
        <a:lstStyle/>
        <a:p>
          <a:endParaRPr lang="en-US"/>
        </a:p>
      </dgm:t>
    </dgm:pt>
    <dgm:pt modelId="{DFFDE798-E1AB-4982-8633-86CB50F500C6}" type="sibTrans" cxnId="{FDF75159-57D9-4800-9AB3-5CB91AB32BCE}">
      <dgm:prSet/>
      <dgm:spPr/>
      <dgm:t>
        <a:bodyPr/>
        <a:lstStyle/>
        <a:p>
          <a:endParaRPr lang="en-US"/>
        </a:p>
      </dgm:t>
    </dgm:pt>
    <dgm:pt modelId="{11D67CEE-A16F-4BFE-93A5-CE3118DD66F2}">
      <dgm:prSet/>
      <dgm:spPr/>
      <dgm:t>
        <a:bodyPr/>
        <a:lstStyle/>
        <a:p>
          <a:r>
            <a:rPr lang="fr-CA"/>
            <a:t>On est là pour la personne et son entourage, dans le quotidien</a:t>
          </a:r>
          <a:endParaRPr lang="en-US"/>
        </a:p>
      </dgm:t>
    </dgm:pt>
    <dgm:pt modelId="{32A4E976-F67C-453B-9135-1118661A73F4}" type="parTrans" cxnId="{57672F8D-7A88-46ED-BACC-EB0B31B10BE0}">
      <dgm:prSet/>
      <dgm:spPr/>
      <dgm:t>
        <a:bodyPr/>
        <a:lstStyle/>
        <a:p>
          <a:endParaRPr lang="en-US"/>
        </a:p>
      </dgm:t>
    </dgm:pt>
    <dgm:pt modelId="{633EF834-7328-4BFB-9781-8BEB3C217277}" type="sibTrans" cxnId="{57672F8D-7A88-46ED-BACC-EB0B31B10BE0}">
      <dgm:prSet/>
      <dgm:spPr/>
      <dgm:t>
        <a:bodyPr/>
        <a:lstStyle/>
        <a:p>
          <a:endParaRPr lang="en-US"/>
        </a:p>
      </dgm:t>
    </dgm:pt>
    <dgm:pt modelId="{B55CE6C7-F216-4443-A7D6-8AB091CFFA88}" type="pres">
      <dgm:prSet presAssocID="{FE2F54E6-2F7B-45B1-A0F6-CF86822D9497}" presName="matrix" presStyleCnt="0">
        <dgm:presLayoutVars>
          <dgm:chMax val="1"/>
          <dgm:dir/>
          <dgm:resizeHandles val="exact"/>
        </dgm:presLayoutVars>
      </dgm:prSet>
      <dgm:spPr/>
    </dgm:pt>
    <dgm:pt modelId="{AECF939A-8557-476A-921D-F4C61D17F6E7}" type="pres">
      <dgm:prSet presAssocID="{FE2F54E6-2F7B-45B1-A0F6-CF86822D9497}" presName="diamond" presStyleLbl="bgShp" presStyleIdx="0" presStyleCnt="1"/>
      <dgm:spPr/>
    </dgm:pt>
    <dgm:pt modelId="{92CDA851-38E4-4933-BD38-D5CF264A4373}" type="pres">
      <dgm:prSet presAssocID="{FE2F54E6-2F7B-45B1-A0F6-CF86822D94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F640BC-2608-4C2D-A720-4C70C11A1E6F}" type="pres">
      <dgm:prSet presAssocID="{FE2F54E6-2F7B-45B1-A0F6-CF86822D94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AC1793-99F4-47A6-A7D8-27EDF99C283C}" type="pres">
      <dgm:prSet presAssocID="{FE2F54E6-2F7B-45B1-A0F6-CF86822D94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174F94-E75E-4E51-8BD1-1171CD902597}" type="pres">
      <dgm:prSet presAssocID="{FE2F54E6-2F7B-45B1-A0F6-CF86822D949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70DD511-53B3-42AF-9901-5402FFA22770}" type="presOf" srcId="{11D67CEE-A16F-4BFE-93A5-CE3118DD66F2}" destId="{B3174F94-E75E-4E51-8BD1-1171CD902597}" srcOrd="0" destOrd="0" presId="urn:microsoft.com/office/officeart/2005/8/layout/matrix3"/>
    <dgm:cxn modelId="{3F520337-0130-4942-B101-32A47B7C4478}" type="presOf" srcId="{BC31726C-0ED5-442F-88DA-09A1288F6E0E}" destId="{B2AC1793-99F4-47A6-A7D8-27EDF99C283C}" srcOrd="0" destOrd="0" presId="urn:microsoft.com/office/officeart/2005/8/layout/matrix3"/>
    <dgm:cxn modelId="{9B44FD38-2134-4F27-BD40-A782CFC27F51}" type="presOf" srcId="{235DF58B-2A1F-4092-8368-DCAEBB27E2BA}" destId="{92CDA851-38E4-4933-BD38-D5CF264A4373}" srcOrd="0" destOrd="0" presId="urn:microsoft.com/office/officeart/2005/8/layout/matrix3"/>
    <dgm:cxn modelId="{E9FDF745-9238-4FED-A2AA-B8CFAD4B7F31}" srcId="{FE2F54E6-2F7B-45B1-A0F6-CF86822D9497}" destId="{D993AF9E-066C-4A44-987C-470F48D05202}" srcOrd="1" destOrd="0" parTransId="{AF61DDC8-4E86-4AAB-9F03-7E9DA3844F2E}" sibTransId="{AC250ABF-1DE8-43B2-9AD9-2D47AA034B75}"/>
    <dgm:cxn modelId="{FDF75159-57D9-4800-9AB3-5CB91AB32BCE}" srcId="{FE2F54E6-2F7B-45B1-A0F6-CF86822D9497}" destId="{BC31726C-0ED5-442F-88DA-09A1288F6E0E}" srcOrd="2" destOrd="0" parTransId="{7DC618F3-B7CC-4448-A900-6971B2F7C750}" sibTransId="{DFFDE798-E1AB-4982-8633-86CB50F500C6}"/>
    <dgm:cxn modelId="{57672F8D-7A88-46ED-BACC-EB0B31B10BE0}" srcId="{FE2F54E6-2F7B-45B1-A0F6-CF86822D9497}" destId="{11D67CEE-A16F-4BFE-93A5-CE3118DD66F2}" srcOrd="3" destOrd="0" parTransId="{32A4E976-F67C-453B-9135-1118661A73F4}" sibTransId="{633EF834-7328-4BFB-9781-8BEB3C217277}"/>
    <dgm:cxn modelId="{FCA369AE-36A2-431A-A660-3BE124FB1A64}" type="presOf" srcId="{FE2F54E6-2F7B-45B1-A0F6-CF86822D9497}" destId="{B55CE6C7-F216-4443-A7D6-8AB091CFFA88}" srcOrd="0" destOrd="0" presId="urn:microsoft.com/office/officeart/2005/8/layout/matrix3"/>
    <dgm:cxn modelId="{444EA2E7-C276-4E52-87FA-D592A16C0991}" type="presOf" srcId="{D993AF9E-066C-4A44-987C-470F48D05202}" destId="{58F640BC-2608-4C2D-A720-4C70C11A1E6F}" srcOrd="0" destOrd="0" presId="urn:microsoft.com/office/officeart/2005/8/layout/matrix3"/>
    <dgm:cxn modelId="{8D4DABEF-6F63-4AA6-BF1A-361E2569DF7D}" srcId="{FE2F54E6-2F7B-45B1-A0F6-CF86822D9497}" destId="{235DF58B-2A1F-4092-8368-DCAEBB27E2BA}" srcOrd="0" destOrd="0" parTransId="{C9B7FDFD-D494-46CA-9478-BC7E776144C8}" sibTransId="{B9309660-9EB9-450E-A42D-74F67C5DD57B}"/>
    <dgm:cxn modelId="{87E1D8FF-70C5-489C-81F5-4AA17159D89A}" type="presParOf" srcId="{B55CE6C7-F216-4443-A7D6-8AB091CFFA88}" destId="{AECF939A-8557-476A-921D-F4C61D17F6E7}" srcOrd="0" destOrd="0" presId="urn:microsoft.com/office/officeart/2005/8/layout/matrix3"/>
    <dgm:cxn modelId="{5F82AE06-4CF1-4420-9D86-3720461074BB}" type="presParOf" srcId="{B55CE6C7-F216-4443-A7D6-8AB091CFFA88}" destId="{92CDA851-38E4-4933-BD38-D5CF264A4373}" srcOrd="1" destOrd="0" presId="urn:microsoft.com/office/officeart/2005/8/layout/matrix3"/>
    <dgm:cxn modelId="{4CC79DBB-AE06-4626-9D77-B75B7A27BBC1}" type="presParOf" srcId="{B55CE6C7-F216-4443-A7D6-8AB091CFFA88}" destId="{58F640BC-2608-4C2D-A720-4C70C11A1E6F}" srcOrd="2" destOrd="0" presId="urn:microsoft.com/office/officeart/2005/8/layout/matrix3"/>
    <dgm:cxn modelId="{7E84A654-7A1D-4601-BB46-E108A70DB548}" type="presParOf" srcId="{B55CE6C7-F216-4443-A7D6-8AB091CFFA88}" destId="{B2AC1793-99F4-47A6-A7D8-27EDF99C283C}" srcOrd="3" destOrd="0" presId="urn:microsoft.com/office/officeart/2005/8/layout/matrix3"/>
    <dgm:cxn modelId="{EB35C2C3-97E3-4D4F-973F-FD1D75D2B61E}" type="presParOf" srcId="{B55CE6C7-F216-4443-A7D6-8AB091CFFA88}" destId="{B3174F94-E75E-4E51-8BD1-1171CD9025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2F5C2-2EBD-4698-8879-ED242F11C2E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8FC75-05EA-4522-99A2-76655FA21577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Pour assurer la complémentarité des services</a:t>
          </a:r>
          <a:endParaRPr lang="en-US"/>
        </a:p>
      </dgm:t>
    </dgm:pt>
    <dgm:pt modelId="{0899421A-D15D-4226-83A4-B2AECBC19495}" type="parTrans" cxnId="{A60C08FE-EFFF-470B-A67C-F9429B362F45}">
      <dgm:prSet/>
      <dgm:spPr/>
      <dgm:t>
        <a:bodyPr/>
        <a:lstStyle/>
        <a:p>
          <a:endParaRPr lang="en-US"/>
        </a:p>
      </dgm:t>
    </dgm:pt>
    <dgm:pt modelId="{5951F52F-C067-4504-8530-980C92FA4A34}" type="sibTrans" cxnId="{A60C08FE-EFFF-470B-A67C-F9429B362F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4EA90B-C78C-40E1-993B-36B10778F8D6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Souvent les mêmes intervenants: accessibilité et cohérence plus grandes</a:t>
          </a:r>
          <a:endParaRPr lang="en-US"/>
        </a:p>
      </dgm:t>
    </dgm:pt>
    <dgm:pt modelId="{E0AE28FF-8595-4D17-AF88-2DF0392E0CBF}" type="parTrans" cxnId="{397A6BEA-E4A5-4F7C-AFF0-4BBFA34FF0B5}">
      <dgm:prSet/>
      <dgm:spPr/>
      <dgm:t>
        <a:bodyPr/>
        <a:lstStyle/>
        <a:p>
          <a:endParaRPr lang="en-US"/>
        </a:p>
      </dgm:t>
    </dgm:pt>
    <dgm:pt modelId="{3AFCBFB3-B27E-4C5A-8592-4EEE19122223}" type="sibTrans" cxnId="{397A6BEA-E4A5-4F7C-AFF0-4BBFA34FF0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2992F6-1C4F-405A-8754-49ADACBAC854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Déficience intellectuelle: Trouble du développement neurologique caractérisé par des incapacités ou des limitations significatives du fonctionnement intellectuel et du comportement adaptatif</a:t>
          </a:r>
          <a:endParaRPr lang="en-US"/>
        </a:p>
      </dgm:t>
    </dgm:pt>
    <dgm:pt modelId="{91F5ADA6-1834-407E-8812-252D8EBF727C}" type="parTrans" cxnId="{ADA8C587-3C96-4079-9FA3-57BFE12862C7}">
      <dgm:prSet/>
      <dgm:spPr/>
      <dgm:t>
        <a:bodyPr/>
        <a:lstStyle/>
        <a:p>
          <a:endParaRPr lang="en-US"/>
        </a:p>
      </dgm:t>
    </dgm:pt>
    <dgm:pt modelId="{7965A373-35D4-4B28-B49D-4BA7AC376636}" type="sibTrans" cxnId="{ADA8C587-3C96-4079-9FA3-57BFE12862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559BD9-6746-43F2-8F52-015CA534DF9F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Trouble du spectre de l’autisme/autisme: Ensemble de troubles neurodéveloppementaux, caractérisés par des déficits significatifs qui affectent les émotions, les interactions sociales et les comportements de la personne.</a:t>
          </a:r>
          <a:endParaRPr lang="en-US"/>
        </a:p>
      </dgm:t>
    </dgm:pt>
    <dgm:pt modelId="{1029BBEA-EE7C-411F-9203-0271B80189EA}" type="parTrans" cxnId="{D618A969-341A-4AC2-BEF7-3FE0DE3DA722}">
      <dgm:prSet/>
      <dgm:spPr/>
      <dgm:t>
        <a:bodyPr/>
        <a:lstStyle/>
        <a:p>
          <a:endParaRPr lang="en-US"/>
        </a:p>
      </dgm:t>
    </dgm:pt>
    <dgm:pt modelId="{C9B50A58-CC5A-43C5-9367-81FF9C7EADD0}" type="sibTrans" cxnId="{D618A969-341A-4AC2-BEF7-3FE0DE3DA722}">
      <dgm:prSet/>
      <dgm:spPr/>
      <dgm:t>
        <a:bodyPr/>
        <a:lstStyle/>
        <a:p>
          <a:endParaRPr lang="en-US"/>
        </a:p>
      </dgm:t>
    </dgm:pt>
    <dgm:pt modelId="{5467FF9D-5E97-44F6-A103-3D9411C5BAEC}" type="pres">
      <dgm:prSet presAssocID="{B4B2F5C2-2EBD-4698-8879-ED242F11C2EB}" presName="root" presStyleCnt="0">
        <dgm:presLayoutVars>
          <dgm:dir/>
          <dgm:resizeHandles val="exact"/>
        </dgm:presLayoutVars>
      </dgm:prSet>
      <dgm:spPr/>
    </dgm:pt>
    <dgm:pt modelId="{134E91BB-0959-4FE1-B991-8397DAF2C362}" type="pres">
      <dgm:prSet presAssocID="{B4B2F5C2-2EBD-4698-8879-ED242F11C2EB}" presName="container" presStyleCnt="0">
        <dgm:presLayoutVars>
          <dgm:dir/>
          <dgm:resizeHandles val="exact"/>
        </dgm:presLayoutVars>
      </dgm:prSet>
      <dgm:spPr/>
    </dgm:pt>
    <dgm:pt modelId="{C5979E35-38E8-4B39-BB66-74DE2FB6D80F}" type="pres">
      <dgm:prSet presAssocID="{58C8FC75-05EA-4522-99A2-76655FA21577}" presName="compNode" presStyleCnt="0"/>
      <dgm:spPr/>
    </dgm:pt>
    <dgm:pt modelId="{79ADEFB6-4BBD-42D8-86F5-AB82E0B56FB9}" type="pres">
      <dgm:prSet presAssocID="{58C8FC75-05EA-4522-99A2-76655FA21577}" presName="iconBgRect" presStyleLbl="bgShp" presStyleIdx="0" presStyleCnt="4"/>
      <dgm:spPr/>
    </dgm:pt>
    <dgm:pt modelId="{34A876C4-36E9-4F1D-A57A-012B276C91C8}" type="pres">
      <dgm:prSet presAssocID="{58C8FC75-05EA-4522-99A2-76655FA2157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FE9F499F-6A00-4F9F-8E4B-D73BC0343885}" type="pres">
      <dgm:prSet presAssocID="{58C8FC75-05EA-4522-99A2-76655FA21577}" presName="spaceRect" presStyleCnt="0"/>
      <dgm:spPr/>
    </dgm:pt>
    <dgm:pt modelId="{01A4AC40-B28D-4BF3-8469-D182A44801B9}" type="pres">
      <dgm:prSet presAssocID="{58C8FC75-05EA-4522-99A2-76655FA21577}" presName="textRect" presStyleLbl="revTx" presStyleIdx="0" presStyleCnt="4">
        <dgm:presLayoutVars>
          <dgm:chMax val="1"/>
          <dgm:chPref val="1"/>
        </dgm:presLayoutVars>
      </dgm:prSet>
      <dgm:spPr/>
    </dgm:pt>
    <dgm:pt modelId="{0E7F06DC-1287-46FA-AA47-A46C3569BAE8}" type="pres">
      <dgm:prSet presAssocID="{5951F52F-C067-4504-8530-980C92FA4A34}" presName="sibTrans" presStyleLbl="sibTrans2D1" presStyleIdx="0" presStyleCnt="0"/>
      <dgm:spPr/>
    </dgm:pt>
    <dgm:pt modelId="{A32586B6-E4B2-4E2E-8BEE-AA4FCB343550}" type="pres">
      <dgm:prSet presAssocID="{0B4EA90B-C78C-40E1-993B-36B10778F8D6}" presName="compNode" presStyleCnt="0"/>
      <dgm:spPr/>
    </dgm:pt>
    <dgm:pt modelId="{37E5CBDD-83F8-46B8-BF41-2A2107397E9E}" type="pres">
      <dgm:prSet presAssocID="{0B4EA90B-C78C-40E1-993B-36B10778F8D6}" presName="iconBgRect" presStyleLbl="bgShp" presStyleIdx="1" presStyleCnt="4"/>
      <dgm:spPr/>
    </dgm:pt>
    <dgm:pt modelId="{51EFA889-C040-4D66-9DBC-061E03EF829A}" type="pres">
      <dgm:prSet presAssocID="{0B4EA90B-C78C-40E1-993B-36B10778F8D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érencier"/>
        </a:ext>
      </dgm:extLst>
    </dgm:pt>
    <dgm:pt modelId="{99E1BF25-5BFE-4C56-83EA-DA67DF3AA341}" type="pres">
      <dgm:prSet presAssocID="{0B4EA90B-C78C-40E1-993B-36B10778F8D6}" presName="spaceRect" presStyleCnt="0"/>
      <dgm:spPr/>
    </dgm:pt>
    <dgm:pt modelId="{4657BC3A-81B3-4483-95EC-C1BF9F8F339A}" type="pres">
      <dgm:prSet presAssocID="{0B4EA90B-C78C-40E1-993B-36B10778F8D6}" presName="textRect" presStyleLbl="revTx" presStyleIdx="1" presStyleCnt="4">
        <dgm:presLayoutVars>
          <dgm:chMax val="1"/>
          <dgm:chPref val="1"/>
        </dgm:presLayoutVars>
      </dgm:prSet>
      <dgm:spPr/>
    </dgm:pt>
    <dgm:pt modelId="{792B7E16-5A0D-48B6-97F2-5096E503B7DD}" type="pres">
      <dgm:prSet presAssocID="{3AFCBFB3-B27E-4C5A-8592-4EEE19122223}" presName="sibTrans" presStyleLbl="sibTrans2D1" presStyleIdx="0" presStyleCnt="0"/>
      <dgm:spPr/>
    </dgm:pt>
    <dgm:pt modelId="{720227AC-ABBA-4CE9-A0E0-3AC766C1090E}" type="pres">
      <dgm:prSet presAssocID="{C12992F6-1C4F-405A-8754-49ADACBAC854}" presName="compNode" presStyleCnt="0"/>
      <dgm:spPr/>
    </dgm:pt>
    <dgm:pt modelId="{5F47CAEC-4689-4B2D-A020-3A82A8FF377D}" type="pres">
      <dgm:prSet presAssocID="{C12992F6-1C4F-405A-8754-49ADACBAC854}" presName="iconBgRect" presStyleLbl="bgShp" presStyleIdx="2" presStyleCnt="4"/>
      <dgm:spPr/>
    </dgm:pt>
    <dgm:pt modelId="{67947504-36AF-4396-BD20-458AB16FADA1}" type="pres">
      <dgm:prSet presAssocID="{C12992F6-1C4F-405A-8754-49ADACBAC8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6C22670-04F0-449C-AAC5-B753CE248803}" type="pres">
      <dgm:prSet presAssocID="{C12992F6-1C4F-405A-8754-49ADACBAC854}" presName="spaceRect" presStyleCnt="0"/>
      <dgm:spPr/>
    </dgm:pt>
    <dgm:pt modelId="{4E3C783F-A392-4125-9CC4-529F2C3E77E9}" type="pres">
      <dgm:prSet presAssocID="{C12992F6-1C4F-405A-8754-49ADACBAC854}" presName="textRect" presStyleLbl="revTx" presStyleIdx="2" presStyleCnt="4">
        <dgm:presLayoutVars>
          <dgm:chMax val="1"/>
          <dgm:chPref val="1"/>
        </dgm:presLayoutVars>
      </dgm:prSet>
      <dgm:spPr/>
    </dgm:pt>
    <dgm:pt modelId="{6C4D297D-C8B7-4F26-A740-4EC871725E1F}" type="pres">
      <dgm:prSet presAssocID="{7965A373-35D4-4B28-B49D-4BA7AC376636}" presName="sibTrans" presStyleLbl="sibTrans2D1" presStyleIdx="0" presStyleCnt="0"/>
      <dgm:spPr/>
    </dgm:pt>
    <dgm:pt modelId="{22C7587E-F07A-4907-903C-74DA9A314B00}" type="pres">
      <dgm:prSet presAssocID="{CA559BD9-6746-43F2-8F52-015CA534DF9F}" presName="compNode" presStyleCnt="0"/>
      <dgm:spPr/>
    </dgm:pt>
    <dgm:pt modelId="{294A223A-07EF-46A1-9A83-5C30E2FB5C11}" type="pres">
      <dgm:prSet presAssocID="{CA559BD9-6746-43F2-8F52-015CA534DF9F}" presName="iconBgRect" presStyleLbl="bgShp" presStyleIdx="3" presStyleCnt="4"/>
      <dgm:spPr/>
    </dgm:pt>
    <dgm:pt modelId="{F645774C-7854-4367-B639-85C55FC1B2CA}" type="pres">
      <dgm:prSet presAssocID="{CA559BD9-6746-43F2-8F52-015CA534DF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rveau"/>
        </a:ext>
      </dgm:extLst>
    </dgm:pt>
    <dgm:pt modelId="{3A43B3DC-0069-491B-B181-B526958F7BB2}" type="pres">
      <dgm:prSet presAssocID="{CA559BD9-6746-43F2-8F52-015CA534DF9F}" presName="spaceRect" presStyleCnt="0"/>
      <dgm:spPr/>
    </dgm:pt>
    <dgm:pt modelId="{8C7109B0-CD35-4F41-828A-0FCDC29F4B35}" type="pres">
      <dgm:prSet presAssocID="{CA559BD9-6746-43F2-8F52-015CA534DF9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4203E10-A521-4B5F-BFA9-A5F72A701EBE}" type="presOf" srcId="{0B4EA90B-C78C-40E1-993B-36B10778F8D6}" destId="{4657BC3A-81B3-4483-95EC-C1BF9F8F339A}" srcOrd="0" destOrd="0" presId="urn:microsoft.com/office/officeart/2018/2/layout/IconCircleList"/>
    <dgm:cxn modelId="{CA1F9118-BB90-4C72-9EA2-2BB9C57CE54B}" type="presOf" srcId="{B4B2F5C2-2EBD-4698-8879-ED242F11C2EB}" destId="{5467FF9D-5E97-44F6-A103-3D9411C5BAEC}" srcOrd="0" destOrd="0" presId="urn:microsoft.com/office/officeart/2018/2/layout/IconCircleList"/>
    <dgm:cxn modelId="{A98C141F-FD5F-433E-BC80-11F976A62996}" type="presOf" srcId="{58C8FC75-05EA-4522-99A2-76655FA21577}" destId="{01A4AC40-B28D-4BF3-8469-D182A44801B9}" srcOrd="0" destOrd="0" presId="urn:microsoft.com/office/officeart/2018/2/layout/IconCircleList"/>
    <dgm:cxn modelId="{BBB3175E-5F17-48DE-986E-F4B16EAE1F27}" type="presOf" srcId="{7965A373-35D4-4B28-B49D-4BA7AC376636}" destId="{6C4D297D-C8B7-4F26-A740-4EC871725E1F}" srcOrd="0" destOrd="0" presId="urn:microsoft.com/office/officeart/2018/2/layout/IconCircleList"/>
    <dgm:cxn modelId="{D618A969-341A-4AC2-BEF7-3FE0DE3DA722}" srcId="{B4B2F5C2-2EBD-4698-8879-ED242F11C2EB}" destId="{CA559BD9-6746-43F2-8F52-015CA534DF9F}" srcOrd="3" destOrd="0" parTransId="{1029BBEA-EE7C-411F-9203-0271B80189EA}" sibTransId="{C9B50A58-CC5A-43C5-9367-81FF9C7EADD0}"/>
    <dgm:cxn modelId="{EF908C50-3124-4718-86F7-C0369169A7CE}" type="presOf" srcId="{5951F52F-C067-4504-8530-980C92FA4A34}" destId="{0E7F06DC-1287-46FA-AA47-A46C3569BAE8}" srcOrd="0" destOrd="0" presId="urn:microsoft.com/office/officeart/2018/2/layout/IconCircleList"/>
    <dgm:cxn modelId="{ADA8C587-3C96-4079-9FA3-57BFE12862C7}" srcId="{B4B2F5C2-2EBD-4698-8879-ED242F11C2EB}" destId="{C12992F6-1C4F-405A-8754-49ADACBAC854}" srcOrd="2" destOrd="0" parTransId="{91F5ADA6-1834-407E-8812-252D8EBF727C}" sibTransId="{7965A373-35D4-4B28-B49D-4BA7AC376636}"/>
    <dgm:cxn modelId="{4BBE9197-A7A0-4D7D-9BE7-8A3559B8A77E}" type="presOf" srcId="{CA559BD9-6746-43F2-8F52-015CA534DF9F}" destId="{8C7109B0-CD35-4F41-828A-0FCDC29F4B35}" srcOrd="0" destOrd="0" presId="urn:microsoft.com/office/officeart/2018/2/layout/IconCircleList"/>
    <dgm:cxn modelId="{9A596C9E-3825-40AC-ACDD-9E767D09A2B9}" type="presOf" srcId="{C12992F6-1C4F-405A-8754-49ADACBAC854}" destId="{4E3C783F-A392-4125-9CC4-529F2C3E77E9}" srcOrd="0" destOrd="0" presId="urn:microsoft.com/office/officeart/2018/2/layout/IconCircleList"/>
    <dgm:cxn modelId="{B7D018E6-58C3-485C-B7C5-979FD28659B9}" type="presOf" srcId="{3AFCBFB3-B27E-4C5A-8592-4EEE19122223}" destId="{792B7E16-5A0D-48B6-97F2-5096E503B7DD}" srcOrd="0" destOrd="0" presId="urn:microsoft.com/office/officeart/2018/2/layout/IconCircleList"/>
    <dgm:cxn modelId="{397A6BEA-E4A5-4F7C-AFF0-4BBFA34FF0B5}" srcId="{B4B2F5C2-2EBD-4698-8879-ED242F11C2EB}" destId="{0B4EA90B-C78C-40E1-993B-36B10778F8D6}" srcOrd="1" destOrd="0" parTransId="{E0AE28FF-8595-4D17-AF88-2DF0392E0CBF}" sibTransId="{3AFCBFB3-B27E-4C5A-8592-4EEE19122223}"/>
    <dgm:cxn modelId="{A60C08FE-EFFF-470B-A67C-F9429B362F45}" srcId="{B4B2F5C2-2EBD-4698-8879-ED242F11C2EB}" destId="{58C8FC75-05EA-4522-99A2-76655FA21577}" srcOrd="0" destOrd="0" parTransId="{0899421A-D15D-4226-83A4-B2AECBC19495}" sibTransId="{5951F52F-C067-4504-8530-980C92FA4A34}"/>
    <dgm:cxn modelId="{A8131EFA-334C-4421-BDCE-45A64750E190}" type="presParOf" srcId="{5467FF9D-5E97-44F6-A103-3D9411C5BAEC}" destId="{134E91BB-0959-4FE1-B991-8397DAF2C362}" srcOrd="0" destOrd="0" presId="urn:microsoft.com/office/officeart/2018/2/layout/IconCircleList"/>
    <dgm:cxn modelId="{C4A495E4-67C3-4753-8057-D03DC4705E0B}" type="presParOf" srcId="{134E91BB-0959-4FE1-B991-8397DAF2C362}" destId="{C5979E35-38E8-4B39-BB66-74DE2FB6D80F}" srcOrd="0" destOrd="0" presId="urn:microsoft.com/office/officeart/2018/2/layout/IconCircleList"/>
    <dgm:cxn modelId="{6D249A31-14D8-4DB4-923E-ECD42B289F33}" type="presParOf" srcId="{C5979E35-38E8-4B39-BB66-74DE2FB6D80F}" destId="{79ADEFB6-4BBD-42D8-86F5-AB82E0B56FB9}" srcOrd="0" destOrd="0" presId="urn:microsoft.com/office/officeart/2018/2/layout/IconCircleList"/>
    <dgm:cxn modelId="{D8FB5A5E-F9A5-40B5-BD1C-2292479F6290}" type="presParOf" srcId="{C5979E35-38E8-4B39-BB66-74DE2FB6D80F}" destId="{34A876C4-36E9-4F1D-A57A-012B276C91C8}" srcOrd="1" destOrd="0" presId="urn:microsoft.com/office/officeart/2018/2/layout/IconCircleList"/>
    <dgm:cxn modelId="{BDF23ED8-5ABB-4FF2-A0E5-67EE3D93B6B8}" type="presParOf" srcId="{C5979E35-38E8-4B39-BB66-74DE2FB6D80F}" destId="{FE9F499F-6A00-4F9F-8E4B-D73BC0343885}" srcOrd="2" destOrd="0" presId="urn:microsoft.com/office/officeart/2018/2/layout/IconCircleList"/>
    <dgm:cxn modelId="{67F45B2B-B7D8-4F50-904C-F16F3011EA70}" type="presParOf" srcId="{C5979E35-38E8-4B39-BB66-74DE2FB6D80F}" destId="{01A4AC40-B28D-4BF3-8469-D182A44801B9}" srcOrd="3" destOrd="0" presId="urn:microsoft.com/office/officeart/2018/2/layout/IconCircleList"/>
    <dgm:cxn modelId="{59C92E82-076E-4179-A4E3-C68476195C6B}" type="presParOf" srcId="{134E91BB-0959-4FE1-B991-8397DAF2C362}" destId="{0E7F06DC-1287-46FA-AA47-A46C3569BAE8}" srcOrd="1" destOrd="0" presId="urn:microsoft.com/office/officeart/2018/2/layout/IconCircleList"/>
    <dgm:cxn modelId="{F1F109CB-0A41-423A-B922-0F5B857425F3}" type="presParOf" srcId="{134E91BB-0959-4FE1-B991-8397DAF2C362}" destId="{A32586B6-E4B2-4E2E-8BEE-AA4FCB343550}" srcOrd="2" destOrd="0" presId="urn:microsoft.com/office/officeart/2018/2/layout/IconCircleList"/>
    <dgm:cxn modelId="{2A545595-E38A-4189-8CBE-94DFDA741570}" type="presParOf" srcId="{A32586B6-E4B2-4E2E-8BEE-AA4FCB343550}" destId="{37E5CBDD-83F8-46B8-BF41-2A2107397E9E}" srcOrd="0" destOrd="0" presId="urn:microsoft.com/office/officeart/2018/2/layout/IconCircleList"/>
    <dgm:cxn modelId="{6C846692-C449-42B4-BAB9-7300F5F04A0D}" type="presParOf" srcId="{A32586B6-E4B2-4E2E-8BEE-AA4FCB343550}" destId="{51EFA889-C040-4D66-9DBC-061E03EF829A}" srcOrd="1" destOrd="0" presId="urn:microsoft.com/office/officeart/2018/2/layout/IconCircleList"/>
    <dgm:cxn modelId="{09269AAF-D816-49D5-83D9-A82FD87EDD5F}" type="presParOf" srcId="{A32586B6-E4B2-4E2E-8BEE-AA4FCB343550}" destId="{99E1BF25-5BFE-4C56-83EA-DA67DF3AA341}" srcOrd="2" destOrd="0" presId="urn:microsoft.com/office/officeart/2018/2/layout/IconCircleList"/>
    <dgm:cxn modelId="{C0A47273-104B-4426-8779-EF17E7950BDB}" type="presParOf" srcId="{A32586B6-E4B2-4E2E-8BEE-AA4FCB343550}" destId="{4657BC3A-81B3-4483-95EC-C1BF9F8F339A}" srcOrd="3" destOrd="0" presId="urn:microsoft.com/office/officeart/2018/2/layout/IconCircleList"/>
    <dgm:cxn modelId="{D07A2193-0384-4A8E-9640-4514A0E3B0AB}" type="presParOf" srcId="{134E91BB-0959-4FE1-B991-8397DAF2C362}" destId="{792B7E16-5A0D-48B6-97F2-5096E503B7DD}" srcOrd="3" destOrd="0" presId="urn:microsoft.com/office/officeart/2018/2/layout/IconCircleList"/>
    <dgm:cxn modelId="{3B3872FA-F232-41EF-9CC8-35D1DA8827CF}" type="presParOf" srcId="{134E91BB-0959-4FE1-B991-8397DAF2C362}" destId="{720227AC-ABBA-4CE9-A0E0-3AC766C1090E}" srcOrd="4" destOrd="0" presId="urn:microsoft.com/office/officeart/2018/2/layout/IconCircleList"/>
    <dgm:cxn modelId="{C0B94276-BDD6-474A-B856-FE3369897CED}" type="presParOf" srcId="{720227AC-ABBA-4CE9-A0E0-3AC766C1090E}" destId="{5F47CAEC-4689-4B2D-A020-3A82A8FF377D}" srcOrd="0" destOrd="0" presId="urn:microsoft.com/office/officeart/2018/2/layout/IconCircleList"/>
    <dgm:cxn modelId="{C429043D-6312-42F6-B6A2-63E88EED3F07}" type="presParOf" srcId="{720227AC-ABBA-4CE9-A0E0-3AC766C1090E}" destId="{67947504-36AF-4396-BD20-458AB16FADA1}" srcOrd="1" destOrd="0" presId="urn:microsoft.com/office/officeart/2018/2/layout/IconCircleList"/>
    <dgm:cxn modelId="{F58A849E-22C6-4C5B-96A7-3DBE651E89FF}" type="presParOf" srcId="{720227AC-ABBA-4CE9-A0E0-3AC766C1090E}" destId="{96C22670-04F0-449C-AAC5-B753CE248803}" srcOrd="2" destOrd="0" presId="urn:microsoft.com/office/officeart/2018/2/layout/IconCircleList"/>
    <dgm:cxn modelId="{4BA5E981-D77C-4D93-A051-21CE03B7AC7E}" type="presParOf" srcId="{720227AC-ABBA-4CE9-A0E0-3AC766C1090E}" destId="{4E3C783F-A392-4125-9CC4-529F2C3E77E9}" srcOrd="3" destOrd="0" presId="urn:microsoft.com/office/officeart/2018/2/layout/IconCircleList"/>
    <dgm:cxn modelId="{0D63EC12-6256-47D6-814C-087C504AC4D3}" type="presParOf" srcId="{134E91BB-0959-4FE1-B991-8397DAF2C362}" destId="{6C4D297D-C8B7-4F26-A740-4EC871725E1F}" srcOrd="5" destOrd="0" presId="urn:microsoft.com/office/officeart/2018/2/layout/IconCircleList"/>
    <dgm:cxn modelId="{007CC472-9144-4026-BA04-6ED9E2C15C12}" type="presParOf" srcId="{134E91BB-0959-4FE1-B991-8397DAF2C362}" destId="{22C7587E-F07A-4907-903C-74DA9A314B00}" srcOrd="6" destOrd="0" presId="urn:microsoft.com/office/officeart/2018/2/layout/IconCircleList"/>
    <dgm:cxn modelId="{2666D73B-4775-4E2C-A84A-C9A382636005}" type="presParOf" srcId="{22C7587E-F07A-4907-903C-74DA9A314B00}" destId="{294A223A-07EF-46A1-9A83-5C30E2FB5C11}" srcOrd="0" destOrd="0" presId="urn:microsoft.com/office/officeart/2018/2/layout/IconCircleList"/>
    <dgm:cxn modelId="{8D03E848-CCD5-4E5F-A9BB-0946772150CD}" type="presParOf" srcId="{22C7587E-F07A-4907-903C-74DA9A314B00}" destId="{F645774C-7854-4367-B639-85C55FC1B2CA}" srcOrd="1" destOrd="0" presId="urn:microsoft.com/office/officeart/2018/2/layout/IconCircleList"/>
    <dgm:cxn modelId="{82E1C524-3B76-4D8B-9EDB-A0CA62B0C3B9}" type="presParOf" srcId="{22C7587E-F07A-4907-903C-74DA9A314B00}" destId="{3A43B3DC-0069-491B-B181-B526958F7BB2}" srcOrd="2" destOrd="0" presId="urn:microsoft.com/office/officeart/2018/2/layout/IconCircleList"/>
    <dgm:cxn modelId="{644DA554-DB85-4FD5-9E57-2BE7DD2BAEB3}" type="presParOf" srcId="{22C7587E-F07A-4907-903C-74DA9A314B00}" destId="{8C7109B0-CD35-4F41-828A-0FCDC29F4B3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8C6F3-0DB7-4CED-8733-1C2E885DD2B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E6E16C-8CB5-4908-922C-675229A43EEB}">
      <dgm:prSet/>
      <dgm:spPr/>
      <dgm:t>
        <a:bodyPr/>
        <a:lstStyle/>
        <a:p>
          <a:r>
            <a:rPr lang="fr-CA" dirty="0"/>
            <a:t>AEOR (Accès, évaluation, orientation et référence);</a:t>
          </a:r>
          <a:endParaRPr lang="en-US" dirty="0"/>
        </a:p>
      </dgm:t>
    </dgm:pt>
    <dgm:pt modelId="{63029E46-F9A3-4222-A399-F8D27BA785BF}" type="parTrans" cxnId="{17168C99-C904-4FBB-9B21-DBA7E5E98C4D}">
      <dgm:prSet/>
      <dgm:spPr/>
      <dgm:t>
        <a:bodyPr/>
        <a:lstStyle/>
        <a:p>
          <a:endParaRPr lang="en-US"/>
        </a:p>
      </dgm:t>
    </dgm:pt>
    <dgm:pt modelId="{1785948B-DF07-411D-89D5-B90CD15F67B2}" type="sibTrans" cxnId="{17168C99-C904-4FBB-9B21-DBA7E5E98C4D}">
      <dgm:prSet/>
      <dgm:spPr/>
      <dgm:t>
        <a:bodyPr/>
        <a:lstStyle/>
        <a:p>
          <a:endParaRPr lang="en-US"/>
        </a:p>
      </dgm:t>
    </dgm:pt>
    <dgm:pt modelId="{8090A60D-1EB8-4D0B-A346-E0DF31002378}">
      <dgm:prSet/>
      <dgm:spPr/>
      <dgm:t>
        <a:bodyPr/>
        <a:lstStyle/>
        <a:p>
          <a:r>
            <a:rPr lang="fr-CA"/>
            <a:t>Adaptation et réadaptation (à domicile, CPE, école, travail, organismes communautaires);</a:t>
          </a:r>
          <a:endParaRPr lang="en-US"/>
        </a:p>
      </dgm:t>
    </dgm:pt>
    <dgm:pt modelId="{BF969060-EC0E-41FA-B133-1FC1566EDE47}" type="parTrans" cxnId="{6F9964DD-292D-4BD3-BAA4-C3DA8B7D06CB}">
      <dgm:prSet/>
      <dgm:spPr/>
      <dgm:t>
        <a:bodyPr/>
        <a:lstStyle/>
        <a:p>
          <a:endParaRPr lang="en-US"/>
        </a:p>
      </dgm:t>
    </dgm:pt>
    <dgm:pt modelId="{CFFF9462-6D08-453F-81D0-4DD255306219}" type="sibTrans" cxnId="{6F9964DD-292D-4BD3-BAA4-C3DA8B7D06CB}">
      <dgm:prSet/>
      <dgm:spPr/>
      <dgm:t>
        <a:bodyPr/>
        <a:lstStyle/>
        <a:p>
          <a:endParaRPr lang="en-US"/>
        </a:p>
      </dgm:t>
    </dgm:pt>
    <dgm:pt modelId="{E3D83A5F-DD2C-4A26-8CE9-DA674938BB98}">
      <dgm:prSet/>
      <dgm:spPr/>
      <dgm:t>
        <a:bodyPr/>
        <a:lstStyle/>
        <a:p>
          <a:r>
            <a:rPr lang="fr-CA"/>
            <a:t>Assistance éducative spécialisée à la famille et aux proches</a:t>
          </a:r>
          <a:endParaRPr lang="en-US"/>
        </a:p>
      </dgm:t>
    </dgm:pt>
    <dgm:pt modelId="{50612BD6-83F4-46E8-BBC3-01ECBE040C9E}" type="parTrans" cxnId="{061B9234-C919-482C-BDF3-3C632870EF57}">
      <dgm:prSet/>
      <dgm:spPr/>
      <dgm:t>
        <a:bodyPr/>
        <a:lstStyle/>
        <a:p>
          <a:endParaRPr lang="en-US"/>
        </a:p>
      </dgm:t>
    </dgm:pt>
    <dgm:pt modelId="{2CC6C3E7-F945-4590-AC08-C2E9F910E03A}" type="sibTrans" cxnId="{061B9234-C919-482C-BDF3-3C632870EF57}">
      <dgm:prSet/>
      <dgm:spPr/>
      <dgm:t>
        <a:bodyPr/>
        <a:lstStyle/>
        <a:p>
          <a:endParaRPr lang="en-US"/>
        </a:p>
      </dgm:t>
    </dgm:pt>
    <dgm:pt modelId="{50A9A993-36FE-4F31-ACE1-B36C6C1D328A}">
      <dgm:prSet/>
      <dgm:spPr/>
      <dgm:t>
        <a:bodyPr/>
        <a:lstStyle/>
        <a:p>
          <a:r>
            <a:rPr lang="fr-CA"/>
            <a:t>Soutien spécialisé aux partenaires (i.e. intégration scolaire ou en CPE)</a:t>
          </a:r>
          <a:endParaRPr lang="en-US"/>
        </a:p>
      </dgm:t>
    </dgm:pt>
    <dgm:pt modelId="{D8A45A05-D82B-4C9B-981D-97DBA6308F80}" type="parTrans" cxnId="{C2A161CC-7319-4655-AA1F-75596A5D5A5A}">
      <dgm:prSet/>
      <dgm:spPr/>
      <dgm:t>
        <a:bodyPr/>
        <a:lstStyle/>
        <a:p>
          <a:endParaRPr lang="en-US"/>
        </a:p>
      </dgm:t>
    </dgm:pt>
    <dgm:pt modelId="{724398A2-D078-404C-BA64-9943272F768B}" type="sibTrans" cxnId="{C2A161CC-7319-4655-AA1F-75596A5D5A5A}">
      <dgm:prSet/>
      <dgm:spPr/>
      <dgm:t>
        <a:bodyPr/>
        <a:lstStyle/>
        <a:p>
          <a:endParaRPr lang="en-US"/>
        </a:p>
      </dgm:t>
    </dgm:pt>
    <dgm:pt modelId="{79CCC8F4-1CA6-4BB3-A34D-239DD7E52E18}" type="pres">
      <dgm:prSet presAssocID="{6B08C6F3-0DB7-4CED-8733-1C2E885DD2BB}" presName="linear" presStyleCnt="0">
        <dgm:presLayoutVars>
          <dgm:animLvl val="lvl"/>
          <dgm:resizeHandles val="exact"/>
        </dgm:presLayoutVars>
      </dgm:prSet>
      <dgm:spPr/>
    </dgm:pt>
    <dgm:pt modelId="{811F3110-90A4-4D68-B657-069CED01E3A5}" type="pres">
      <dgm:prSet presAssocID="{80E6E16C-8CB5-4908-922C-675229A43E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0342016-1E43-4F20-BA6D-77BBAAAAE475}" type="pres">
      <dgm:prSet presAssocID="{1785948B-DF07-411D-89D5-B90CD15F67B2}" presName="spacer" presStyleCnt="0"/>
      <dgm:spPr/>
    </dgm:pt>
    <dgm:pt modelId="{E5612724-2C42-451A-9EC4-4531DE17BB57}" type="pres">
      <dgm:prSet presAssocID="{8090A60D-1EB8-4D0B-A346-E0DF310023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B17D49-199C-4778-AE03-C151FAE0E273}" type="pres">
      <dgm:prSet presAssocID="{CFFF9462-6D08-453F-81D0-4DD255306219}" presName="spacer" presStyleCnt="0"/>
      <dgm:spPr/>
    </dgm:pt>
    <dgm:pt modelId="{05A35B8F-9435-41F1-969D-BAEC18AC1DE3}" type="pres">
      <dgm:prSet presAssocID="{E3D83A5F-DD2C-4A26-8CE9-DA674938BB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461BD5-9ACD-4B60-8049-3B049B6C4CCB}" type="pres">
      <dgm:prSet presAssocID="{2CC6C3E7-F945-4590-AC08-C2E9F910E03A}" presName="spacer" presStyleCnt="0"/>
      <dgm:spPr/>
    </dgm:pt>
    <dgm:pt modelId="{7A5D707F-2112-45A1-85A1-26DB949934B5}" type="pres">
      <dgm:prSet presAssocID="{50A9A993-36FE-4F31-ACE1-B36C6C1D328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1B9234-C919-482C-BDF3-3C632870EF57}" srcId="{6B08C6F3-0DB7-4CED-8733-1C2E885DD2BB}" destId="{E3D83A5F-DD2C-4A26-8CE9-DA674938BB98}" srcOrd="2" destOrd="0" parTransId="{50612BD6-83F4-46E8-BBC3-01ECBE040C9E}" sibTransId="{2CC6C3E7-F945-4590-AC08-C2E9F910E03A}"/>
    <dgm:cxn modelId="{7F2BEB36-1C11-44B5-BEB8-EE1F57DE92B0}" type="presOf" srcId="{80E6E16C-8CB5-4908-922C-675229A43EEB}" destId="{811F3110-90A4-4D68-B657-069CED01E3A5}" srcOrd="0" destOrd="0" presId="urn:microsoft.com/office/officeart/2005/8/layout/vList2"/>
    <dgm:cxn modelId="{EEB0A571-0440-472F-AAFD-21EF48FA4071}" type="presOf" srcId="{E3D83A5F-DD2C-4A26-8CE9-DA674938BB98}" destId="{05A35B8F-9435-41F1-969D-BAEC18AC1DE3}" srcOrd="0" destOrd="0" presId="urn:microsoft.com/office/officeart/2005/8/layout/vList2"/>
    <dgm:cxn modelId="{DB605E8C-8C50-43E2-8592-CECB5A076017}" type="presOf" srcId="{50A9A993-36FE-4F31-ACE1-B36C6C1D328A}" destId="{7A5D707F-2112-45A1-85A1-26DB949934B5}" srcOrd="0" destOrd="0" presId="urn:microsoft.com/office/officeart/2005/8/layout/vList2"/>
    <dgm:cxn modelId="{10CBCF96-EC51-43D6-87A8-00749CDA1B9E}" type="presOf" srcId="{8090A60D-1EB8-4D0B-A346-E0DF31002378}" destId="{E5612724-2C42-451A-9EC4-4531DE17BB57}" srcOrd="0" destOrd="0" presId="urn:microsoft.com/office/officeart/2005/8/layout/vList2"/>
    <dgm:cxn modelId="{17168C99-C904-4FBB-9B21-DBA7E5E98C4D}" srcId="{6B08C6F3-0DB7-4CED-8733-1C2E885DD2BB}" destId="{80E6E16C-8CB5-4908-922C-675229A43EEB}" srcOrd="0" destOrd="0" parTransId="{63029E46-F9A3-4222-A399-F8D27BA785BF}" sibTransId="{1785948B-DF07-411D-89D5-B90CD15F67B2}"/>
    <dgm:cxn modelId="{C2A161CC-7319-4655-AA1F-75596A5D5A5A}" srcId="{6B08C6F3-0DB7-4CED-8733-1C2E885DD2BB}" destId="{50A9A993-36FE-4F31-ACE1-B36C6C1D328A}" srcOrd="3" destOrd="0" parTransId="{D8A45A05-D82B-4C9B-981D-97DBA6308F80}" sibTransId="{724398A2-D078-404C-BA64-9943272F768B}"/>
    <dgm:cxn modelId="{6F9964DD-292D-4BD3-BAA4-C3DA8B7D06CB}" srcId="{6B08C6F3-0DB7-4CED-8733-1C2E885DD2BB}" destId="{8090A60D-1EB8-4D0B-A346-E0DF31002378}" srcOrd="1" destOrd="0" parTransId="{BF969060-EC0E-41FA-B133-1FC1566EDE47}" sibTransId="{CFFF9462-6D08-453F-81D0-4DD255306219}"/>
    <dgm:cxn modelId="{82D58DF9-4433-4B36-8AFD-4BF2FF5F1E6E}" type="presOf" srcId="{6B08C6F3-0DB7-4CED-8733-1C2E885DD2BB}" destId="{79CCC8F4-1CA6-4BB3-A34D-239DD7E52E18}" srcOrd="0" destOrd="0" presId="urn:microsoft.com/office/officeart/2005/8/layout/vList2"/>
    <dgm:cxn modelId="{89303BE5-D8DE-40A7-9A62-CDB6919D5EB8}" type="presParOf" srcId="{79CCC8F4-1CA6-4BB3-A34D-239DD7E52E18}" destId="{811F3110-90A4-4D68-B657-069CED01E3A5}" srcOrd="0" destOrd="0" presId="urn:microsoft.com/office/officeart/2005/8/layout/vList2"/>
    <dgm:cxn modelId="{8D0B77E3-EE37-47DC-998D-8C52CB70A632}" type="presParOf" srcId="{79CCC8F4-1CA6-4BB3-A34D-239DD7E52E18}" destId="{00342016-1E43-4F20-BA6D-77BBAAAAE475}" srcOrd="1" destOrd="0" presId="urn:microsoft.com/office/officeart/2005/8/layout/vList2"/>
    <dgm:cxn modelId="{6EA76779-0DD3-457E-A59A-8CA9137A893F}" type="presParOf" srcId="{79CCC8F4-1CA6-4BB3-A34D-239DD7E52E18}" destId="{E5612724-2C42-451A-9EC4-4531DE17BB57}" srcOrd="2" destOrd="0" presId="urn:microsoft.com/office/officeart/2005/8/layout/vList2"/>
    <dgm:cxn modelId="{81A8BF3B-AC82-45C8-A91C-3C6067F952D2}" type="presParOf" srcId="{79CCC8F4-1CA6-4BB3-A34D-239DD7E52E18}" destId="{3BB17D49-199C-4778-AE03-C151FAE0E273}" srcOrd="3" destOrd="0" presId="urn:microsoft.com/office/officeart/2005/8/layout/vList2"/>
    <dgm:cxn modelId="{A4BB0FB4-247E-4BDA-8AFD-6965ADF8DD4F}" type="presParOf" srcId="{79CCC8F4-1CA6-4BB3-A34D-239DD7E52E18}" destId="{05A35B8F-9435-41F1-969D-BAEC18AC1DE3}" srcOrd="4" destOrd="0" presId="urn:microsoft.com/office/officeart/2005/8/layout/vList2"/>
    <dgm:cxn modelId="{A1D8BFD5-4005-4ADC-BDD7-550B5BCABC37}" type="presParOf" srcId="{79CCC8F4-1CA6-4BB3-A34D-239DD7E52E18}" destId="{E7461BD5-9ACD-4B60-8049-3B049B6C4CCB}" srcOrd="5" destOrd="0" presId="urn:microsoft.com/office/officeart/2005/8/layout/vList2"/>
    <dgm:cxn modelId="{E9335E90-3D71-4F64-A188-1AD04450476F}" type="presParOf" srcId="{79CCC8F4-1CA6-4BB3-A34D-239DD7E52E18}" destId="{7A5D707F-2112-45A1-85A1-26DB949934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3E119D-75FA-46E3-9872-6D463FB5240D}">
      <dgm:prSet custT="1"/>
      <dgm:spPr/>
      <dgm:t>
        <a:bodyPr/>
        <a:lstStyle/>
        <a:p>
          <a:r>
            <a:rPr lang="fr-CA" sz="1100" dirty="0"/>
            <a:t>Adaptation, réadaptation (dans des lieux variés: CPE, scolaire, travail, OC et à domicile)</a:t>
          </a:r>
          <a:endParaRPr lang="en-US" sz="1100" dirty="0"/>
        </a:p>
      </dgm:t>
    </dgm:pt>
    <dgm:pt modelId="{45EA84E2-4D0F-4229-84F1-AB872AEB78FC}" type="parTrans" cxnId="{9664A237-C946-426E-A177-F4C81E743AA8}">
      <dgm:prSet/>
      <dgm:spPr/>
      <dgm:t>
        <a:bodyPr/>
        <a:lstStyle/>
        <a:p>
          <a:endParaRPr lang="en-US"/>
        </a:p>
      </dgm:t>
    </dgm:pt>
    <dgm:pt modelId="{4C5413DD-D64A-4F83-A831-4CEA805673D6}" type="sibTrans" cxnId="{9664A237-C946-426E-A177-F4C81E743AA8}">
      <dgm:prSet/>
      <dgm:spPr/>
      <dgm:t>
        <a:bodyPr/>
        <a:lstStyle/>
        <a:p>
          <a:endParaRPr lang="en-US"/>
        </a:p>
      </dgm:t>
    </dgm:pt>
    <dgm:pt modelId="{383F6B47-2EA4-4F90-A3AF-2D46E8A0837F}">
      <dgm:prSet custT="1"/>
      <dgm:spPr/>
      <dgm:t>
        <a:bodyPr/>
        <a:lstStyle/>
        <a:p>
          <a:r>
            <a:rPr lang="fr-CA" sz="1100" dirty="0"/>
            <a:t>À la personne en milieu naturel (à domicile);</a:t>
          </a:r>
          <a:endParaRPr lang="en-US" sz="1100" dirty="0"/>
        </a:p>
      </dgm:t>
    </dgm:pt>
    <dgm:pt modelId="{233BF4A1-B5A6-454E-A8EE-7910B94DDCCF}" type="parTrans" cxnId="{3E92B164-D07D-42CB-B4F3-A4C1371C7101}">
      <dgm:prSet/>
      <dgm:spPr/>
      <dgm:t>
        <a:bodyPr/>
        <a:lstStyle/>
        <a:p>
          <a:endParaRPr lang="en-US"/>
        </a:p>
      </dgm:t>
    </dgm:pt>
    <dgm:pt modelId="{2F12E9BE-2E61-4F56-91FE-1B0FE5A3521E}" type="sibTrans" cxnId="{3E92B164-D07D-42CB-B4F3-A4C1371C7101}">
      <dgm:prSet/>
      <dgm:spPr/>
      <dgm:t>
        <a:bodyPr/>
        <a:lstStyle/>
        <a:p>
          <a:endParaRPr lang="en-US"/>
        </a:p>
      </dgm:t>
    </dgm:pt>
    <dgm:pt modelId="{92159D9F-C15F-4333-8D5F-56465FB6D954}">
      <dgm:prSet custT="1"/>
      <dgm:spPr/>
      <dgm:t>
        <a:bodyPr/>
        <a:lstStyle/>
        <a:p>
          <a:r>
            <a:rPr lang="fr-CA" sz="1100" dirty="0"/>
            <a:t>À la personne en contexte d’intégration résidentielle (appartement supervisé, répit, ressource intermédiaire –RI et ressource à assistance continue -RAC) peut être temporaire ou à long terme</a:t>
          </a:r>
          <a:endParaRPr lang="en-US" sz="1100" dirty="0"/>
        </a:p>
      </dgm:t>
    </dgm:pt>
    <dgm:pt modelId="{593A186C-BF64-4C9E-A5AB-BBBF70CAFDBF}" type="parTrans" cxnId="{364E6613-0A61-4647-85BA-FB944F897338}">
      <dgm:prSet/>
      <dgm:spPr/>
      <dgm:t>
        <a:bodyPr/>
        <a:lstStyle/>
        <a:p>
          <a:endParaRPr lang="en-US"/>
        </a:p>
      </dgm:t>
    </dgm:pt>
    <dgm:pt modelId="{7B9A3434-0F6F-44DB-B397-F22438DF7678}" type="sibTrans" cxnId="{364E6613-0A61-4647-85BA-FB944F897338}">
      <dgm:prSet/>
      <dgm:spPr/>
      <dgm:t>
        <a:bodyPr/>
        <a:lstStyle/>
        <a:p>
          <a:endParaRPr lang="en-US"/>
        </a:p>
      </dgm:t>
    </dgm:pt>
    <dgm:pt modelId="{34945630-B5A4-4781-8DFF-1F1870657FEE}">
      <dgm:prSet custT="1"/>
      <dgm:spPr/>
      <dgm:t>
        <a:bodyPr/>
        <a:lstStyle/>
        <a:p>
          <a:r>
            <a:rPr lang="fr-CA" sz="1100" dirty="0"/>
            <a:t>À la personne en contexte d’intégration au travail (plateau, intégration individuelle, entreprises adaptées…)</a:t>
          </a:r>
          <a:endParaRPr lang="en-US" sz="1100" dirty="0"/>
        </a:p>
      </dgm:t>
    </dgm:pt>
    <dgm:pt modelId="{DD86E79F-CB1F-4DE5-A2F4-289F4D3A2F6A}" type="parTrans" cxnId="{E5CCB54B-0AE6-4A27-AA3B-E2A65D88EC45}">
      <dgm:prSet/>
      <dgm:spPr/>
      <dgm:t>
        <a:bodyPr/>
        <a:lstStyle/>
        <a:p>
          <a:endParaRPr lang="en-US"/>
        </a:p>
      </dgm:t>
    </dgm:pt>
    <dgm:pt modelId="{10616AE5-48F0-443D-9E8D-E0E70467EA14}" type="sibTrans" cxnId="{E5CCB54B-0AE6-4A27-AA3B-E2A65D88EC45}">
      <dgm:prSet/>
      <dgm:spPr/>
      <dgm:t>
        <a:bodyPr/>
        <a:lstStyle/>
        <a:p>
          <a:endParaRPr lang="en-US"/>
        </a:p>
      </dgm:t>
    </dgm:pt>
    <dgm:pt modelId="{1CF7BD22-8F8B-4022-83AE-C515E2AA1A14}">
      <dgm:prSet custT="1"/>
      <dgm:spPr/>
      <dgm:t>
        <a:bodyPr/>
        <a:lstStyle/>
        <a:p>
          <a:r>
            <a:rPr lang="fr-CA" sz="1100"/>
            <a:t>À la personne en contexte d’intégration communautaire (OC, scolaire, CPE, centre de jour)</a:t>
          </a:r>
          <a:endParaRPr lang="en-US" sz="1100"/>
        </a:p>
      </dgm:t>
    </dgm:pt>
    <dgm:pt modelId="{5A16757F-2B7D-4F8F-B872-A391DCDE33E9}" type="parTrans" cxnId="{D97D195D-1F20-4A17-9D99-B76183AD6FFA}">
      <dgm:prSet/>
      <dgm:spPr/>
      <dgm:t>
        <a:bodyPr/>
        <a:lstStyle/>
        <a:p>
          <a:endParaRPr lang="en-US"/>
        </a:p>
      </dgm:t>
    </dgm:pt>
    <dgm:pt modelId="{B5F5A8FF-B1F8-4BFF-B0F7-F21A18A23D0A}" type="sibTrans" cxnId="{D97D195D-1F20-4A17-9D99-B76183AD6FFA}">
      <dgm:prSet/>
      <dgm:spPr/>
      <dgm:t>
        <a:bodyPr/>
        <a:lstStyle/>
        <a:p>
          <a:endParaRPr lang="en-US"/>
        </a:p>
      </dgm:t>
    </dgm:pt>
    <dgm:pt modelId="{D2CEB3EA-7713-430A-8B0C-480BF4C80533}">
      <dgm:prSet custT="1"/>
      <dgm:spPr/>
      <dgm:t>
        <a:bodyPr/>
        <a:lstStyle/>
        <a:p>
          <a:r>
            <a:rPr lang="fr-CA" sz="1100" dirty="0">
              <a:hlinkClick xmlns:r="http://schemas.openxmlformats.org/officeDocument/2006/relationships" r:id="rId1"/>
            </a:rPr>
            <a:t>https://www.fqcrdited.org/clienteles/presentation-de-loffre-de-services-specialises/categories-de-services-offerts/</a:t>
          </a:r>
          <a:endParaRPr lang="en-US" sz="1100" dirty="0"/>
        </a:p>
      </dgm:t>
    </dgm:pt>
    <dgm:pt modelId="{A9908E1B-D14A-451A-BE39-E94CEE4267FD}" type="parTrans" cxnId="{31A4B07F-C214-4D4A-A75D-EBD4CAB2A51C}">
      <dgm:prSet/>
      <dgm:spPr/>
      <dgm:t>
        <a:bodyPr/>
        <a:lstStyle/>
        <a:p>
          <a:endParaRPr lang="en-US"/>
        </a:p>
      </dgm:t>
    </dgm:pt>
    <dgm:pt modelId="{8E84139C-F1BA-4E8D-8B48-634C5F2FF4B6}" type="sibTrans" cxnId="{31A4B07F-C214-4D4A-A75D-EBD4CAB2A51C}">
      <dgm:prSet/>
      <dgm:spPr/>
      <dgm:t>
        <a:bodyPr/>
        <a:lstStyle/>
        <a:p>
          <a:endParaRPr lang="en-US"/>
        </a:p>
      </dgm:t>
    </dgm:pt>
    <dgm:pt modelId="{59FF2CA7-D2A8-4B9F-9103-5D7A74C5C275}" type="pres">
      <dgm:prSet presAssocID="{F1B630FA-1B54-4341-A542-452B720913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CF49BD-3259-4503-8A91-F50C8375B5D9}" type="pres">
      <dgm:prSet presAssocID="{663E119D-75FA-46E3-9872-6D463FB5240D}" presName="root1" presStyleCnt="0"/>
      <dgm:spPr/>
    </dgm:pt>
    <dgm:pt modelId="{FE99750C-5BF1-49C6-9022-699789D286BA}" type="pres">
      <dgm:prSet presAssocID="{663E119D-75FA-46E3-9872-6D463FB5240D}" presName="LevelOneTextNode" presStyleLbl="node0" presStyleIdx="0" presStyleCnt="2">
        <dgm:presLayoutVars>
          <dgm:chPref val="3"/>
        </dgm:presLayoutVars>
      </dgm:prSet>
      <dgm:spPr/>
    </dgm:pt>
    <dgm:pt modelId="{63C6B9E9-96D2-492A-9005-0318F4F0C8F7}" type="pres">
      <dgm:prSet presAssocID="{663E119D-75FA-46E3-9872-6D463FB5240D}" presName="level2hierChild" presStyleCnt="0"/>
      <dgm:spPr/>
    </dgm:pt>
    <dgm:pt modelId="{104D957A-7393-41FA-A1D4-2436032698B5}" type="pres">
      <dgm:prSet presAssocID="{233BF4A1-B5A6-454E-A8EE-7910B94DDCCF}" presName="conn2-1" presStyleLbl="parChTrans1D2" presStyleIdx="0" presStyleCnt="4"/>
      <dgm:spPr/>
    </dgm:pt>
    <dgm:pt modelId="{12C5765A-53E6-47D1-9907-FD7600F8FADC}" type="pres">
      <dgm:prSet presAssocID="{233BF4A1-B5A6-454E-A8EE-7910B94DDCCF}" presName="connTx" presStyleLbl="parChTrans1D2" presStyleIdx="0" presStyleCnt="4"/>
      <dgm:spPr/>
    </dgm:pt>
    <dgm:pt modelId="{2F0F2BC6-FEBF-4AC0-B416-4F025B5EC6EB}" type="pres">
      <dgm:prSet presAssocID="{383F6B47-2EA4-4F90-A3AF-2D46E8A0837F}" presName="root2" presStyleCnt="0"/>
      <dgm:spPr/>
    </dgm:pt>
    <dgm:pt modelId="{47103254-B09D-4623-899D-1128EAF7DAF0}" type="pres">
      <dgm:prSet presAssocID="{383F6B47-2EA4-4F90-A3AF-2D46E8A0837F}" presName="LevelTwoTextNode" presStyleLbl="node2" presStyleIdx="0" presStyleCnt="4">
        <dgm:presLayoutVars>
          <dgm:chPref val="3"/>
        </dgm:presLayoutVars>
      </dgm:prSet>
      <dgm:spPr/>
    </dgm:pt>
    <dgm:pt modelId="{806870E6-D83E-483B-8F28-2621C53CC239}" type="pres">
      <dgm:prSet presAssocID="{383F6B47-2EA4-4F90-A3AF-2D46E8A0837F}" presName="level3hierChild" presStyleCnt="0"/>
      <dgm:spPr/>
    </dgm:pt>
    <dgm:pt modelId="{7F64802D-66F0-4BB1-B794-649282D19035}" type="pres">
      <dgm:prSet presAssocID="{593A186C-BF64-4C9E-A5AB-BBBF70CAFDBF}" presName="conn2-1" presStyleLbl="parChTrans1D2" presStyleIdx="1" presStyleCnt="4"/>
      <dgm:spPr/>
    </dgm:pt>
    <dgm:pt modelId="{18B0A787-94EE-4552-A180-8149E0E493D1}" type="pres">
      <dgm:prSet presAssocID="{593A186C-BF64-4C9E-A5AB-BBBF70CAFDBF}" presName="connTx" presStyleLbl="parChTrans1D2" presStyleIdx="1" presStyleCnt="4"/>
      <dgm:spPr/>
    </dgm:pt>
    <dgm:pt modelId="{DC1B9057-0720-441F-977D-CD16041365BD}" type="pres">
      <dgm:prSet presAssocID="{92159D9F-C15F-4333-8D5F-56465FB6D954}" presName="root2" presStyleCnt="0"/>
      <dgm:spPr/>
    </dgm:pt>
    <dgm:pt modelId="{AF491E76-02F5-42EC-BB55-0C93F15F9FB9}" type="pres">
      <dgm:prSet presAssocID="{92159D9F-C15F-4333-8D5F-56465FB6D954}" presName="LevelTwoTextNode" presStyleLbl="node2" presStyleIdx="1" presStyleCnt="4">
        <dgm:presLayoutVars>
          <dgm:chPref val="3"/>
        </dgm:presLayoutVars>
      </dgm:prSet>
      <dgm:spPr/>
    </dgm:pt>
    <dgm:pt modelId="{8F2C3849-FC41-442D-AA53-67D8F95D95C3}" type="pres">
      <dgm:prSet presAssocID="{92159D9F-C15F-4333-8D5F-56465FB6D954}" presName="level3hierChild" presStyleCnt="0"/>
      <dgm:spPr/>
    </dgm:pt>
    <dgm:pt modelId="{C3641D75-78DB-41D6-BCC3-2F284CCBA720}" type="pres">
      <dgm:prSet presAssocID="{DD86E79F-CB1F-4DE5-A2F4-289F4D3A2F6A}" presName="conn2-1" presStyleLbl="parChTrans1D2" presStyleIdx="2" presStyleCnt="4"/>
      <dgm:spPr/>
    </dgm:pt>
    <dgm:pt modelId="{5DEEAF78-DA94-4355-A571-57E729E7F62F}" type="pres">
      <dgm:prSet presAssocID="{DD86E79F-CB1F-4DE5-A2F4-289F4D3A2F6A}" presName="connTx" presStyleLbl="parChTrans1D2" presStyleIdx="2" presStyleCnt="4"/>
      <dgm:spPr/>
    </dgm:pt>
    <dgm:pt modelId="{2D0CC9AD-F3EE-4835-BF0D-CCD794830005}" type="pres">
      <dgm:prSet presAssocID="{34945630-B5A4-4781-8DFF-1F1870657FEE}" presName="root2" presStyleCnt="0"/>
      <dgm:spPr/>
    </dgm:pt>
    <dgm:pt modelId="{415353F7-8177-41EE-A56B-2026881D726D}" type="pres">
      <dgm:prSet presAssocID="{34945630-B5A4-4781-8DFF-1F1870657FEE}" presName="LevelTwoTextNode" presStyleLbl="node2" presStyleIdx="2" presStyleCnt="4">
        <dgm:presLayoutVars>
          <dgm:chPref val="3"/>
        </dgm:presLayoutVars>
      </dgm:prSet>
      <dgm:spPr/>
    </dgm:pt>
    <dgm:pt modelId="{65DF2F38-225C-4451-BF4A-F487E3E5191B}" type="pres">
      <dgm:prSet presAssocID="{34945630-B5A4-4781-8DFF-1F1870657FEE}" presName="level3hierChild" presStyleCnt="0"/>
      <dgm:spPr/>
    </dgm:pt>
    <dgm:pt modelId="{1AC28D93-E4D5-467E-9843-9F469A28D048}" type="pres">
      <dgm:prSet presAssocID="{5A16757F-2B7D-4F8F-B872-A391DCDE33E9}" presName="conn2-1" presStyleLbl="parChTrans1D2" presStyleIdx="3" presStyleCnt="4"/>
      <dgm:spPr/>
    </dgm:pt>
    <dgm:pt modelId="{8B117FCC-34C9-4FF5-BD6A-90C1F1D178F8}" type="pres">
      <dgm:prSet presAssocID="{5A16757F-2B7D-4F8F-B872-A391DCDE33E9}" presName="connTx" presStyleLbl="parChTrans1D2" presStyleIdx="3" presStyleCnt="4"/>
      <dgm:spPr/>
    </dgm:pt>
    <dgm:pt modelId="{56070BAD-578C-4BB9-B92A-45937854803E}" type="pres">
      <dgm:prSet presAssocID="{1CF7BD22-8F8B-4022-83AE-C515E2AA1A14}" presName="root2" presStyleCnt="0"/>
      <dgm:spPr/>
    </dgm:pt>
    <dgm:pt modelId="{EAB7939C-CC92-493C-803B-69F2F34835D7}" type="pres">
      <dgm:prSet presAssocID="{1CF7BD22-8F8B-4022-83AE-C515E2AA1A14}" presName="LevelTwoTextNode" presStyleLbl="node2" presStyleIdx="3" presStyleCnt="4">
        <dgm:presLayoutVars>
          <dgm:chPref val="3"/>
        </dgm:presLayoutVars>
      </dgm:prSet>
      <dgm:spPr/>
    </dgm:pt>
    <dgm:pt modelId="{5274FB53-642A-4EAC-ABE5-1FD8C27CD912}" type="pres">
      <dgm:prSet presAssocID="{1CF7BD22-8F8B-4022-83AE-C515E2AA1A14}" presName="level3hierChild" presStyleCnt="0"/>
      <dgm:spPr/>
    </dgm:pt>
    <dgm:pt modelId="{D7E9B5B9-BE40-42BF-B7D9-EEBE89B1BF98}" type="pres">
      <dgm:prSet presAssocID="{D2CEB3EA-7713-430A-8B0C-480BF4C80533}" presName="root1" presStyleCnt="0"/>
      <dgm:spPr/>
    </dgm:pt>
    <dgm:pt modelId="{11DB4945-137A-456F-B83B-AC35847CA2A4}" type="pres">
      <dgm:prSet presAssocID="{D2CEB3EA-7713-430A-8B0C-480BF4C80533}" presName="LevelOneTextNode" presStyleLbl="node0" presStyleIdx="1" presStyleCnt="2">
        <dgm:presLayoutVars>
          <dgm:chPref val="3"/>
        </dgm:presLayoutVars>
      </dgm:prSet>
      <dgm:spPr/>
    </dgm:pt>
    <dgm:pt modelId="{4DC94A2C-4EAE-47CB-AB21-68C9ECD58F6D}" type="pres">
      <dgm:prSet presAssocID="{D2CEB3EA-7713-430A-8B0C-480BF4C80533}" presName="level2hierChild" presStyleCnt="0"/>
      <dgm:spPr/>
    </dgm:pt>
  </dgm:ptLst>
  <dgm:cxnLst>
    <dgm:cxn modelId="{00F36A04-68FA-4265-BC84-DDF8404699AE}" type="presOf" srcId="{DD86E79F-CB1F-4DE5-A2F4-289F4D3A2F6A}" destId="{C3641D75-78DB-41D6-BCC3-2F284CCBA720}" srcOrd="0" destOrd="0" presId="urn:microsoft.com/office/officeart/2005/8/layout/hierarchy2"/>
    <dgm:cxn modelId="{24DC5311-291D-49B5-9B9F-4EF12ECD1987}" type="presOf" srcId="{D2CEB3EA-7713-430A-8B0C-480BF4C80533}" destId="{11DB4945-137A-456F-B83B-AC35847CA2A4}" srcOrd="0" destOrd="0" presId="urn:microsoft.com/office/officeart/2005/8/layout/hierarchy2"/>
    <dgm:cxn modelId="{0646DB12-3AF1-43BC-AA58-3FE82E967E17}" type="presOf" srcId="{663E119D-75FA-46E3-9872-6D463FB5240D}" destId="{FE99750C-5BF1-49C6-9022-699789D286BA}" srcOrd="0" destOrd="0" presId="urn:microsoft.com/office/officeart/2005/8/layout/hierarchy2"/>
    <dgm:cxn modelId="{364E6613-0A61-4647-85BA-FB944F897338}" srcId="{663E119D-75FA-46E3-9872-6D463FB5240D}" destId="{92159D9F-C15F-4333-8D5F-56465FB6D954}" srcOrd="1" destOrd="0" parTransId="{593A186C-BF64-4C9E-A5AB-BBBF70CAFDBF}" sibTransId="{7B9A3434-0F6F-44DB-B397-F22438DF7678}"/>
    <dgm:cxn modelId="{DE7AA417-2132-4B69-B58E-77F1BACF2407}" type="presOf" srcId="{92159D9F-C15F-4333-8D5F-56465FB6D954}" destId="{AF491E76-02F5-42EC-BB55-0C93F15F9FB9}" srcOrd="0" destOrd="0" presId="urn:microsoft.com/office/officeart/2005/8/layout/hierarchy2"/>
    <dgm:cxn modelId="{FDAAF01C-3A00-4ED6-8E05-D7D69155C512}" type="presOf" srcId="{233BF4A1-B5A6-454E-A8EE-7910B94DDCCF}" destId="{12C5765A-53E6-47D1-9907-FD7600F8FADC}" srcOrd="1" destOrd="0" presId="urn:microsoft.com/office/officeart/2005/8/layout/hierarchy2"/>
    <dgm:cxn modelId="{CFB8FC27-C066-44E5-9298-BF1A7C0127DE}" type="presOf" srcId="{383F6B47-2EA4-4F90-A3AF-2D46E8A0837F}" destId="{47103254-B09D-4623-899D-1128EAF7DAF0}" srcOrd="0" destOrd="0" presId="urn:microsoft.com/office/officeart/2005/8/layout/hierarchy2"/>
    <dgm:cxn modelId="{E1999D31-63BC-4698-91DD-9FFD164A1FF4}" type="presOf" srcId="{34945630-B5A4-4781-8DFF-1F1870657FEE}" destId="{415353F7-8177-41EE-A56B-2026881D726D}" srcOrd="0" destOrd="0" presId="urn:microsoft.com/office/officeart/2005/8/layout/hierarchy2"/>
    <dgm:cxn modelId="{5ECB7237-1551-4910-B376-A3C8E498EE6D}" type="presOf" srcId="{593A186C-BF64-4C9E-A5AB-BBBF70CAFDBF}" destId="{7F64802D-66F0-4BB1-B794-649282D19035}" srcOrd="0" destOrd="0" presId="urn:microsoft.com/office/officeart/2005/8/layout/hierarchy2"/>
    <dgm:cxn modelId="{9664A237-C946-426E-A177-F4C81E743AA8}" srcId="{F1B630FA-1B54-4341-A542-452B720913F6}" destId="{663E119D-75FA-46E3-9872-6D463FB5240D}" srcOrd="0" destOrd="0" parTransId="{45EA84E2-4D0F-4229-84F1-AB872AEB78FC}" sibTransId="{4C5413DD-D64A-4F83-A831-4CEA805673D6}"/>
    <dgm:cxn modelId="{5D450538-1524-4D2B-9BB1-9D83BD513FE6}" type="presOf" srcId="{233BF4A1-B5A6-454E-A8EE-7910B94DDCCF}" destId="{104D957A-7393-41FA-A1D4-2436032698B5}" srcOrd="0" destOrd="0" presId="urn:microsoft.com/office/officeart/2005/8/layout/hierarchy2"/>
    <dgm:cxn modelId="{D97D195D-1F20-4A17-9D99-B76183AD6FFA}" srcId="{663E119D-75FA-46E3-9872-6D463FB5240D}" destId="{1CF7BD22-8F8B-4022-83AE-C515E2AA1A14}" srcOrd="3" destOrd="0" parTransId="{5A16757F-2B7D-4F8F-B872-A391DCDE33E9}" sibTransId="{B5F5A8FF-B1F8-4BFF-B0F7-F21A18A23D0A}"/>
    <dgm:cxn modelId="{310D7663-152F-4670-BF79-95716A79CD96}" type="presOf" srcId="{5A16757F-2B7D-4F8F-B872-A391DCDE33E9}" destId="{1AC28D93-E4D5-467E-9843-9F469A28D048}" srcOrd="0" destOrd="0" presId="urn:microsoft.com/office/officeart/2005/8/layout/hierarchy2"/>
    <dgm:cxn modelId="{F8CE2764-7554-44E2-9458-26DAD5453256}" type="presOf" srcId="{5A16757F-2B7D-4F8F-B872-A391DCDE33E9}" destId="{8B117FCC-34C9-4FF5-BD6A-90C1F1D178F8}" srcOrd="1" destOrd="0" presId="urn:microsoft.com/office/officeart/2005/8/layout/hierarchy2"/>
    <dgm:cxn modelId="{3E92B164-D07D-42CB-B4F3-A4C1371C7101}" srcId="{663E119D-75FA-46E3-9872-6D463FB5240D}" destId="{383F6B47-2EA4-4F90-A3AF-2D46E8A0837F}" srcOrd="0" destOrd="0" parTransId="{233BF4A1-B5A6-454E-A8EE-7910B94DDCCF}" sibTransId="{2F12E9BE-2E61-4F56-91FE-1B0FE5A3521E}"/>
    <dgm:cxn modelId="{53B7214B-E63C-47DD-8A70-2C2F2EEB5605}" type="presOf" srcId="{DD86E79F-CB1F-4DE5-A2F4-289F4D3A2F6A}" destId="{5DEEAF78-DA94-4355-A571-57E729E7F62F}" srcOrd="1" destOrd="0" presId="urn:microsoft.com/office/officeart/2005/8/layout/hierarchy2"/>
    <dgm:cxn modelId="{E5CCB54B-0AE6-4A27-AA3B-E2A65D88EC45}" srcId="{663E119D-75FA-46E3-9872-6D463FB5240D}" destId="{34945630-B5A4-4781-8DFF-1F1870657FEE}" srcOrd="2" destOrd="0" parTransId="{DD86E79F-CB1F-4DE5-A2F4-289F4D3A2F6A}" sibTransId="{10616AE5-48F0-443D-9E8D-E0E70467EA14}"/>
    <dgm:cxn modelId="{31A4B07F-C214-4D4A-A75D-EBD4CAB2A51C}" srcId="{F1B630FA-1B54-4341-A542-452B720913F6}" destId="{D2CEB3EA-7713-430A-8B0C-480BF4C80533}" srcOrd="1" destOrd="0" parTransId="{A9908E1B-D14A-451A-BE39-E94CEE4267FD}" sibTransId="{8E84139C-F1BA-4E8D-8B48-634C5F2FF4B6}"/>
    <dgm:cxn modelId="{2559ADC2-434F-401F-9E5C-9DBB065678F8}" type="presOf" srcId="{593A186C-BF64-4C9E-A5AB-BBBF70CAFDBF}" destId="{18B0A787-94EE-4552-A180-8149E0E493D1}" srcOrd="1" destOrd="0" presId="urn:microsoft.com/office/officeart/2005/8/layout/hierarchy2"/>
    <dgm:cxn modelId="{7E4E25C8-4C9F-4A0C-B025-09710442F0E9}" type="presOf" srcId="{F1B630FA-1B54-4341-A542-452B720913F6}" destId="{59FF2CA7-D2A8-4B9F-9103-5D7A74C5C275}" srcOrd="0" destOrd="0" presId="urn:microsoft.com/office/officeart/2005/8/layout/hierarchy2"/>
    <dgm:cxn modelId="{8F362ED8-30DF-4A2B-9E52-564FE494423E}" type="presOf" srcId="{1CF7BD22-8F8B-4022-83AE-C515E2AA1A14}" destId="{EAB7939C-CC92-493C-803B-69F2F34835D7}" srcOrd="0" destOrd="0" presId="urn:microsoft.com/office/officeart/2005/8/layout/hierarchy2"/>
    <dgm:cxn modelId="{A0658B0F-6A33-41C0-8867-B5BD37D77A97}" type="presParOf" srcId="{59FF2CA7-D2A8-4B9F-9103-5D7A74C5C275}" destId="{0FCF49BD-3259-4503-8A91-F50C8375B5D9}" srcOrd="0" destOrd="0" presId="urn:microsoft.com/office/officeart/2005/8/layout/hierarchy2"/>
    <dgm:cxn modelId="{A91797DF-F9E0-4AC2-B115-6510F75963E1}" type="presParOf" srcId="{0FCF49BD-3259-4503-8A91-F50C8375B5D9}" destId="{FE99750C-5BF1-49C6-9022-699789D286BA}" srcOrd="0" destOrd="0" presId="urn:microsoft.com/office/officeart/2005/8/layout/hierarchy2"/>
    <dgm:cxn modelId="{E0C38B5C-0C06-44BF-B844-E3D9DD4F172C}" type="presParOf" srcId="{0FCF49BD-3259-4503-8A91-F50C8375B5D9}" destId="{63C6B9E9-96D2-492A-9005-0318F4F0C8F7}" srcOrd="1" destOrd="0" presId="urn:microsoft.com/office/officeart/2005/8/layout/hierarchy2"/>
    <dgm:cxn modelId="{F96C8F80-1D7D-4844-A462-1F5F764DAB7A}" type="presParOf" srcId="{63C6B9E9-96D2-492A-9005-0318F4F0C8F7}" destId="{104D957A-7393-41FA-A1D4-2436032698B5}" srcOrd="0" destOrd="0" presId="urn:microsoft.com/office/officeart/2005/8/layout/hierarchy2"/>
    <dgm:cxn modelId="{A4600D05-4289-4D14-8DC8-9C79DE6824A2}" type="presParOf" srcId="{104D957A-7393-41FA-A1D4-2436032698B5}" destId="{12C5765A-53E6-47D1-9907-FD7600F8FADC}" srcOrd="0" destOrd="0" presId="urn:microsoft.com/office/officeart/2005/8/layout/hierarchy2"/>
    <dgm:cxn modelId="{D035C5E3-B461-46DC-9251-CCF1C0B33623}" type="presParOf" srcId="{63C6B9E9-96D2-492A-9005-0318F4F0C8F7}" destId="{2F0F2BC6-FEBF-4AC0-B416-4F025B5EC6EB}" srcOrd="1" destOrd="0" presId="urn:microsoft.com/office/officeart/2005/8/layout/hierarchy2"/>
    <dgm:cxn modelId="{AD394BED-FDC7-4F15-B947-56CF10D6FE4C}" type="presParOf" srcId="{2F0F2BC6-FEBF-4AC0-B416-4F025B5EC6EB}" destId="{47103254-B09D-4623-899D-1128EAF7DAF0}" srcOrd="0" destOrd="0" presId="urn:microsoft.com/office/officeart/2005/8/layout/hierarchy2"/>
    <dgm:cxn modelId="{669E20CE-8345-41F2-83BB-6042A6AE256B}" type="presParOf" srcId="{2F0F2BC6-FEBF-4AC0-B416-4F025B5EC6EB}" destId="{806870E6-D83E-483B-8F28-2621C53CC239}" srcOrd="1" destOrd="0" presId="urn:microsoft.com/office/officeart/2005/8/layout/hierarchy2"/>
    <dgm:cxn modelId="{88265828-1B15-4BAE-BEE4-558FA5F07A79}" type="presParOf" srcId="{63C6B9E9-96D2-492A-9005-0318F4F0C8F7}" destId="{7F64802D-66F0-4BB1-B794-649282D19035}" srcOrd="2" destOrd="0" presId="urn:microsoft.com/office/officeart/2005/8/layout/hierarchy2"/>
    <dgm:cxn modelId="{CBC29E39-4E8E-47A9-897A-340CDFBCDAF7}" type="presParOf" srcId="{7F64802D-66F0-4BB1-B794-649282D19035}" destId="{18B0A787-94EE-4552-A180-8149E0E493D1}" srcOrd="0" destOrd="0" presId="urn:microsoft.com/office/officeart/2005/8/layout/hierarchy2"/>
    <dgm:cxn modelId="{8DE9CAED-A40D-456F-A3E9-2EC0758287D4}" type="presParOf" srcId="{63C6B9E9-96D2-492A-9005-0318F4F0C8F7}" destId="{DC1B9057-0720-441F-977D-CD16041365BD}" srcOrd="3" destOrd="0" presId="urn:microsoft.com/office/officeart/2005/8/layout/hierarchy2"/>
    <dgm:cxn modelId="{1F0E5E26-8DB0-4818-9FAD-12FE137715D4}" type="presParOf" srcId="{DC1B9057-0720-441F-977D-CD16041365BD}" destId="{AF491E76-02F5-42EC-BB55-0C93F15F9FB9}" srcOrd="0" destOrd="0" presId="urn:microsoft.com/office/officeart/2005/8/layout/hierarchy2"/>
    <dgm:cxn modelId="{7A3BAD2B-6B86-4ABD-86F4-6AED426D6F93}" type="presParOf" srcId="{DC1B9057-0720-441F-977D-CD16041365BD}" destId="{8F2C3849-FC41-442D-AA53-67D8F95D95C3}" srcOrd="1" destOrd="0" presId="urn:microsoft.com/office/officeart/2005/8/layout/hierarchy2"/>
    <dgm:cxn modelId="{A93E42E1-7DDB-4506-B677-2DA79E5963E3}" type="presParOf" srcId="{63C6B9E9-96D2-492A-9005-0318F4F0C8F7}" destId="{C3641D75-78DB-41D6-BCC3-2F284CCBA720}" srcOrd="4" destOrd="0" presId="urn:microsoft.com/office/officeart/2005/8/layout/hierarchy2"/>
    <dgm:cxn modelId="{A4A1F5E7-3E90-4B9E-BA43-2C7CB27DAC44}" type="presParOf" srcId="{C3641D75-78DB-41D6-BCC3-2F284CCBA720}" destId="{5DEEAF78-DA94-4355-A571-57E729E7F62F}" srcOrd="0" destOrd="0" presId="urn:microsoft.com/office/officeart/2005/8/layout/hierarchy2"/>
    <dgm:cxn modelId="{F83862A3-1C27-4D9E-9EB5-877670F76B00}" type="presParOf" srcId="{63C6B9E9-96D2-492A-9005-0318F4F0C8F7}" destId="{2D0CC9AD-F3EE-4835-BF0D-CCD794830005}" srcOrd="5" destOrd="0" presId="urn:microsoft.com/office/officeart/2005/8/layout/hierarchy2"/>
    <dgm:cxn modelId="{E908F694-177C-444F-B753-B1D8DE0F4681}" type="presParOf" srcId="{2D0CC9AD-F3EE-4835-BF0D-CCD794830005}" destId="{415353F7-8177-41EE-A56B-2026881D726D}" srcOrd="0" destOrd="0" presId="urn:microsoft.com/office/officeart/2005/8/layout/hierarchy2"/>
    <dgm:cxn modelId="{EFEA269B-AE94-4A6D-AA9F-BBADB0685E42}" type="presParOf" srcId="{2D0CC9AD-F3EE-4835-BF0D-CCD794830005}" destId="{65DF2F38-225C-4451-BF4A-F487E3E5191B}" srcOrd="1" destOrd="0" presId="urn:microsoft.com/office/officeart/2005/8/layout/hierarchy2"/>
    <dgm:cxn modelId="{0F4689C3-D6FE-4A88-9174-5A657C2BEE03}" type="presParOf" srcId="{63C6B9E9-96D2-492A-9005-0318F4F0C8F7}" destId="{1AC28D93-E4D5-467E-9843-9F469A28D048}" srcOrd="6" destOrd="0" presId="urn:microsoft.com/office/officeart/2005/8/layout/hierarchy2"/>
    <dgm:cxn modelId="{3CCA2835-917E-414D-B91F-46D36003EF28}" type="presParOf" srcId="{1AC28D93-E4D5-467E-9843-9F469A28D048}" destId="{8B117FCC-34C9-4FF5-BD6A-90C1F1D178F8}" srcOrd="0" destOrd="0" presId="urn:microsoft.com/office/officeart/2005/8/layout/hierarchy2"/>
    <dgm:cxn modelId="{1DC8806E-8E5A-4E24-8329-BB4A112232C2}" type="presParOf" srcId="{63C6B9E9-96D2-492A-9005-0318F4F0C8F7}" destId="{56070BAD-578C-4BB9-B92A-45937854803E}" srcOrd="7" destOrd="0" presId="urn:microsoft.com/office/officeart/2005/8/layout/hierarchy2"/>
    <dgm:cxn modelId="{1B0CDFD7-D184-440C-8E1D-D4E719AC5072}" type="presParOf" srcId="{56070BAD-578C-4BB9-B92A-45937854803E}" destId="{EAB7939C-CC92-493C-803B-69F2F34835D7}" srcOrd="0" destOrd="0" presId="urn:microsoft.com/office/officeart/2005/8/layout/hierarchy2"/>
    <dgm:cxn modelId="{377A64AF-48EA-4FCE-BF82-0092177650A5}" type="presParOf" srcId="{56070BAD-578C-4BB9-B92A-45937854803E}" destId="{5274FB53-642A-4EAC-ABE5-1FD8C27CD912}" srcOrd="1" destOrd="0" presId="urn:microsoft.com/office/officeart/2005/8/layout/hierarchy2"/>
    <dgm:cxn modelId="{F60622A5-A596-479C-A782-574B9E735724}" type="presParOf" srcId="{59FF2CA7-D2A8-4B9F-9103-5D7A74C5C275}" destId="{D7E9B5B9-BE40-42BF-B7D9-EEBE89B1BF98}" srcOrd="1" destOrd="0" presId="urn:microsoft.com/office/officeart/2005/8/layout/hierarchy2"/>
    <dgm:cxn modelId="{73A61984-E0BC-4C72-B43A-81898A43388A}" type="presParOf" srcId="{D7E9B5B9-BE40-42BF-B7D9-EEBE89B1BF98}" destId="{11DB4945-137A-456F-B83B-AC35847CA2A4}" srcOrd="0" destOrd="0" presId="urn:microsoft.com/office/officeart/2005/8/layout/hierarchy2"/>
    <dgm:cxn modelId="{9FC72509-7F2D-4D82-ADE0-4A45762E539A}" type="presParOf" srcId="{D7E9B5B9-BE40-42BF-B7D9-EEBE89B1BF98}" destId="{4DC94A2C-4EAE-47CB-AB21-68C9ECD58F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94766B-0A13-4BFF-B4EE-FE7D4643A9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406B9-DAD1-4AE2-939D-EAF9ED019753}">
      <dgm:prSet/>
      <dgm:spPr/>
      <dgm:t>
        <a:bodyPr/>
        <a:lstStyle/>
        <a:p>
          <a:r>
            <a:rPr lang="fr-CA"/>
            <a:t>Collaborer à l’élaboration et la mise en place du PI, des PSI et des PA;</a:t>
          </a:r>
          <a:endParaRPr lang="en-US"/>
        </a:p>
      </dgm:t>
    </dgm:pt>
    <dgm:pt modelId="{6A588CE0-DEC2-45F2-855A-22C932E8BCE6}" type="parTrans" cxnId="{00040EF6-3D03-404E-96CB-CAF0639F0FFB}">
      <dgm:prSet/>
      <dgm:spPr/>
      <dgm:t>
        <a:bodyPr/>
        <a:lstStyle/>
        <a:p>
          <a:endParaRPr lang="en-US"/>
        </a:p>
      </dgm:t>
    </dgm:pt>
    <dgm:pt modelId="{ACEBC2DC-21EA-4803-82E2-C17FB75AA977}" type="sibTrans" cxnId="{00040EF6-3D03-404E-96CB-CAF0639F0FFB}">
      <dgm:prSet/>
      <dgm:spPr/>
      <dgm:t>
        <a:bodyPr/>
        <a:lstStyle/>
        <a:p>
          <a:endParaRPr lang="en-US"/>
        </a:p>
      </dgm:t>
    </dgm:pt>
    <dgm:pt modelId="{BF99ADAF-0492-4174-B436-9C78A8C84BDF}">
      <dgm:prSet/>
      <dgm:spPr/>
      <dgm:t>
        <a:bodyPr/>
        <a:lstStyle/>
        <a:p>
          <a:r>
            <a:rPr lang="fr-CA"/>
            <a:t>Élaborer des activités d’adaptation et de réadaptation en collaboration avec l’équipe multidisciplinaire;</a:t>
          </a:r>
          <a:endParaRPr lang="en-US"/>
        </a:p>
      </dgm:t>
    </dgm:pt>
    <dgm:pt modelId="{422D4858-586B-4067-B36C-89F298FC5835}" type="parTrans" cxnId="{7360DEC1-9F05-4ED8-ABD9-FE26568AB525}">
      <dgm:prSet/>
      <dgm:spPr/>
      <dgm:t>
        <a:bodyPr/>
        <a:lstStyle/>
        <a:p>
          <a:endParaRPr lang="en-US"/>
        </a:p>
      </dgm:t>
    </dgm:pt>
    <dgm:pt modelId="{82ED516A-5CD3-4E30-A9DC-7ADB08B1C5AE}" type="sibTrans" cxnId="{7360DEC1-9F05-4ED8-ABD9-FE26568AB525}">
      <dgm:prSet/>
      <dgm:spPr/>
      <dgm:t>
        <a:bodyPr/>
        <a:lstStyle/>
        <a:p>
          <a:endParaRPr lang="en-US"/>
        </a:p>
      </dgm:t>
    </dgm:pt>
    <dgm:pt modelId="{117F773B-76E3-4AEF-922F-DCAFAE087FE6}">
      <dgm:prSet/>
      <dgm:spPr/>
      <dgm:t>
        <a:bodyPr/>
        <a:lstStyle/>
        <a:p>
          <a:r>
            <a:rPr lang="fr-CA" dirty="0"/>
            <a:t>Appliquer les programmes de stimulation précoce et d’orthophonie;</a:t>
          </a:r>
          <a:endParaRPr lang="en-US" dirty="0"/>
        </a:p>
      </dgm:t>
    </dgm:pt>
    <dgm:pt modelId="{34976E35-160A-4F4C-8275-699FE9A82631}" type="parTrans" cxnId="{47ADC182-738B-4343-8DF1-31393221C8E0}">
      <dgm:prSet/>
      <dgm:spPr/>
      <dgm:t>
        <a:bodyPr/>
        <a:lstStyle/>
        <a:p>
          <a:endParaRPr lang="en-US"/>
        </a:p>
      </dgm:t>
    </dgm:pt>
    <dgm:pt modelId="{3B5E7FBD-1A77-4B7F-ACB6-00BBB58E324B}" type="sibTrans" cxnId="{47ADC182-738B-4343-8DF1-31393221C8E0}">
      <dgm:prSet/>
      <dgm:spPr/>
      <dgm:t>
        <a:bodyPr/>
        <a:lstStyle/>
        <a:p>
          <a:endParaRPr lang="en-US"/>
        </a:p>
      </dgm:t>
    </dgm:pt>
    <dgm:pt modelId="{CB6716E9-7ABA-4EE2-B010-A61CBE7D2ED7}">
      <dgm:prSet/>
      <dgm:spPr/>
      <dgm:t>
        <a:bodyPr/>
        <a:lstStyle/>
        <a:p>
          <a:r>
            <a:rPr lang="en-US" dirty="0"/>
            <a:t>Tenue de dossier</a:t>
          </a:r>
        </a:p>
      </dgm:t>
    </dgm:pt>
    <dgm:pt modelId="{7B8DD85E-0294-423E-9D93-B5D2268D7AEB}" type="parTrans" cxnId="{7BE66DAD-9D81-46E1-87F0-F94767AFACA6}">
      <dgm:prSet/>
      <dgm:spPr/>
      <dgm:t>
        <a:bodyPr/>
        <a:lstStyle/>
        <a:p>
          <a:endParaRPr lang="fr-CA"/>
        </a:p>
      </dgm:t>
    </dgm:pt>
    <dgm:pt modelId="{E0E35CE8-DA1F-4098-95CF-243233F78CFB}" type="sibTrans" cxnId="{7BE66DAD-9D81-46E1-87F0-F94767AFACA6}">
      <dgm:prSet/>
      <dgm:spPr/>
      <dgm:t>
        <a:bodyPr/>
        <a:lstStyle/>
        <a:p>
          <a:endParaRPr lang="fr-CA"/>
        </a:p>
      </dgm:t>
    </dgm:pt>
    <dgm:pt modelId="{A5E74265-C827-4330-8006-5D76B1F61C24}">
      <dgm:prSet/>
      <dgm:spPr/>
      <dgm:t>
        <a:bodyPr/>
        <a:lstStyle/>
        <a:p>
          <a:r>
            <a:rPr lang="en-US" dirty="0" err="1"/>
            <a:t>Soutien</a:t>
          </a:r>
          <a:r>
            <a:rPr lang="en-US" dirty="0"/>
            <a:t> au client et son entourage dans le </a:t>
          </a:r>
          <a:r>
            <a:rPr lang="en-US" dirty="0" err="1"/>
            <a:t>quotidien</a:t>
          </a:r>
          <a:r>
            <a:rPr lang="en-US" dirty="0"/>
            <a:t> (AVQ, AVD, DHS…)</a:t>
          </a:r>
        </a:p>
      </dgm:t>
    </dgm:pt>
    <dgm:pt modelId="{8571FCE5-33EC-46A5-A2C0-7384BEE227A6}" type="parTrans" cxnId="{A6348551-424E-411C-BC48-3E402D295B54}">
      <dgm:prSet/>
      <dgm:spPr/>
      <dgm:t>
        <a:bodyPr/>
        <a:lstStyle/>
        <a:p>
          <a:endParaRPr lang="fr-CA"/>
        </a:p>
      </dgm:t>
    </dgm:pt>
    <dgm:pt modelId="{977177AB-F96A-4E19-924C-D0035820DC60}" type="sibTrans" cxnId="{A6348551-424E-411C-BC48-3E402D295B54}">
      <dgm:prSet/>
      <dgm:spPr/>
      <dgm:t>
        <a:bodyPr/>
        <a:lstStyle/>
        <a:p>
          <a:endParaRPr lang="fr-CA"/>
        </a:p>
      </dgm:t>
    </dgm:pt>
    <dgm:pt modelId="{FD04318C-0C11-4E73-B64B-D8B8708E45B3}">
      <dgm:prSet/>
      <dgm:spPr/>
      <dgm:t>
        <a:bodyPr/>
        <a:lstStyle/>
        <a:p>
          <a:r>
            <a:rPr lang="en-US" dirty="0"/>
            <a:t>Gestion de situation de crise</a:t>
          </a:r>
        </a:p>
      </dgm:t>
    </dgm:pt>
    <dgm:pt modelId="{3C36624A-A365-4A95-9C7E-964708961238}" type="parTrans" cxnId="{BDC77A0A-1DA0-48C3-BB53-92AE48AC524F}">
      <dgm:prSet/>
      <dgm:spPr/>
      <dgm:t>
        <a:bodyPr/>
        <a:lstStyle/>
        <a:p>
          <a:endParaRPr lang="fr-CA"/>
        </a:p>
      </dgm:t>
    </dgm:pt>
    <dgm:pt modelId="{BBCF4938-CC75-428D-BAA7-331834EF69B7}" type="sibTrans" cxnId="{BDC77A0A-1DA0-48C3-BB53-92AE48AC524F}">
      <dgm:prSet/>
      <dgm:spPr/>
      <dgm:t>
        <a:bodyPr/>
        <a:lstStyle/>
        <a:p>
          <a:endParaRPr lang="fr-CA"/>
        </a:p>
      </dgm:t>
    </dgm:pt>
    <dgm:pt modelId="{5EDCC6EA-CFF8-4810-BEB3-A7025060608A}" type="pres">
      <dgm:prSet presAssocID="{4494766B-0A13-4BFF-B4EE-FE7D4643A96B}" presName="linear" presStyleCnt="0">
        <dgm:presLayoutVars>
          <dgm:animLvl val="lvl"/>
          <dgm:resizeHandles val="exact"/>
        </dgm:presLayoutVars>
      </dgm:prSet>
      <dgm:spPr/>
    </dgm:pt>
    <dgm:pt modelId="{83AB39DE-3066-4ADA-9E64-9A12C828F013}" type="pres">
      <dgm:prSet presAssocID="{792406B9-DAD1-4AE2-939D-EAF9ED01975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A84686C-3EA6-453E-918D-12DAC164E7CE}" type="pres">
      <dgm:prSet presAssocID="{ACEBC2DC-21EA-4803-82E2-C17FB75AA977}" presName="spacer" presStyleCnt="0"/>
      <dgm:spPr/>
    </dgm:pt>
    <dgm:pt modelId="{C1447505-6446-4824-B3E4-D77A0A405EB2}" type="pres">
      <dgm:prSet presAssocID="{BF99ADAF-0492-4174-B436-9C78A8C84BD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9B4281-26FA-4B35-ACD8-A28BDB8CEA15}" type="pres">
      <dgm:prSet presAssocID="{82ED516A-5CD3-4E30-A9DC-7ADB08B1C5AE}" presName="spacer" presStyleCnt="0"/>
      <dgm:spPr/>
    </dgm:pt>
    <dgm:pt modelId="{6ED4621A-EA8B-44F2-8F8F-547F94425420}" type="pres">
      <dgm:prSet presAssocID="{117F773B-76E3-4AEF-922F-DCAFAE087FE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2359798-0D53-443D-AB5C-0B34D73ABE66}" type="pres">
      <dgm:prSet presAssocID="{3B5E7FBD-1A77-4B7F-ACB6-00BBB58E324B}" presName="spacer" presStyleCnt="0"/>
      <dgm:spPr/>
    </dgm:pt>
    <dgm:pt modelId="{9A40D9C0-FBA7-4F3F-BED5-5C33FA6289DB}" type="pres">
      <dgm:prSet presAssocID="{CB6716E9-7ABA-4EE2-B010-A61CBE7D2ED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DD41F90-D115-4A3B-B9AF-E3FC2633D928}" type="pres">
      <dgm:prSet presAssocID="{E0E35CE8-DA1F-4098-95CF-243233F78CFB}" presName="spacer" presStyleCnt="0"/>
      <dgm:spPr/>
    </dgm:pt>
    <dgm:pt modelId="{0E01678A-7AFD-4B79-8275-772886D9DA11}" type="pres">
      <dgm:prSet presAssocID="{A5E74265-C827-4330-8006-5D76B1F61C2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800E0A7-6587-4F1E-9869-C1784373F934}" type="pres">
      <dgm:prSet presAssocID="{977177AB-F96A-4E19-924C-D0035820DC60}" presName="spacer" presStyleCnt="0"/>
      <dgm:spPr/>
    </dgm:pt>
    <dgm:pt modelId="{A327078A-EDD4-4AE9-81B6-A2F4C7696EEA}" type="pres">
      <dgm:prSet presAssocID="{FD04318C-0C11-4E73-B64B-D8B8708E45B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DC77A0A-1DA0-48C3-BB53-92AE48AC524F}" srcId="{4494766B-0A13-4BFF-B4EE-FE7D4643A96B}" destId="{FD04318C-0C11-4E73-B64B-D8B8708E45B3}" srcOrd="5" destOrd="0" parTransId="{3C36624A-A365-4A95-9C7E-964708961238}" sibTransId="{BBCF4938-CC75-428D-BAA7-331834EF69B7}"/>
    <dgm:cxn modelId="{92EB5B0C-3F23-493E-BB97-59E395C032D2}" type="presOf" srcId="{117F773B-76E3-4AEF-922F-DCAFAE087FE6}" destId="{6ED4621A-EA8B-44F2-8F8F-547F94425420}" srcOrd="0" destOrd="0" presId="urn:microsoft.com/office/officeart/2005/8/layout/vList2"/>
    <dgm:cxn modelId="{D8CC6E19-6DD9-4FFF-8150-483FA4B4D55A}" type="presOf" srcId="{BF99ADAF-0492-4174-B436-9C78A8C84BDF}" destId="{C1447505-6446-4824-B3E4-D77A0A405EB2}" srcOrd="0" destOrd="0" presId="urn:microsoft.com/office/officeart/2005/8/layout/vList2"/>
    <dgm:cxn modelId="{3D03FF33-AA89-417B-8CD7-A2D51821351E}" type="presOf" srcId="{FD04318C-0C11-4E73-B64B-D8B8708E45B3}" destId="{A327078A-EDD4-4AE9-81B6-A2F4C7696EEA}" srcOrd="0" destOrd="0" presId="urn:microsoft.com/office/officeart/2005/8/layout/vList2"/>
    <dgm:cxn modelId="{A3502546-75A9-4B9B-9E33-68001A3166EB}" type="presOf" srcId="{4494766B-0A13-4BFF-B4EE-FE7D4643A96B}" destId="{5EDCC6EA-CFF8-4810-BEB3-A7025060608A}" srcOrd="0" destOrd="0" presId="urn:microsoft.com/office/officeart/2005/8/layout/vList2"/>
    <dgm:cxn modelId="{4F79B66E-4D9A-46EC-9D80-B50F6161BAC5}" type="presOf" srcId="{A5E74265-C827-4330-8006-5D76B1F61C24}" destId="{0E01678A-7AFD-4B79-8275-772886D9DA11}" srcOrd="0" destOrd="0" presId="urn:microsoft.com/office/officeart/2005/8/layout/vList2"/>
    <dgm:cxn modelId="{A6348551-424E-411C-BC48-3E402D295B54}" srcId="{4494766B-0A13-4BFF-B4EE-FE7D4643A96B}" destId="{A5E74265-C827-4330-8006-5D76B1F61C24}" srcOrd="4" destOrd="0" parTransId="{8571FCE5-33EC-46A5-A2C0-7384BEE227A6}" sibTransId="{977177AB-F96A-4E19-924C-D0035820DC60}"/>
    <dgm:cxn modelId="{47ADC182-738B-4343-8DF1-31393221C8E0}" srcId="{4494766B-0A13-4BFF-B4EE-FE7D4643A96B}" destId="{117F773B-76E3-4AEF-922F-DCAFAE087FE6}" srcOrd="2" destOrd="0" parTransId="{34976E35-160A-4F4C-8275-699FE9A82631}" sibTransId="{3B5E7FBD-1A77-4B7F-ACB6-00BBB58E324B}"/>
    <dgm:cxn modelId="{73EFDF84-6627-4EFB-A4D5-AB3DBBDF8699}" type="presOf" srcId="{792406B9-DAD1-4AE2-939D-EAF9ED019753}" destId="{83AB39DE-3066-4ADA-9E64-9A12C828F013}" srcOrd="0" destOrd="0" presId="urn:microsoft.com/office/officeart/2005/8/layout/vList2"/>
    <dgm:cxn modelId="{7BE66DAD-9D81-46E1-87F0-F94767AFACA6}" srcId="{4494766B-0A13-4BFF-B4EE-FE7D4643A96B}" destId="{CB6716E9-7ABA-4EE2-B010-A61CBE7D2ED7}" srcOrd="3" destOrd="0" parTransId="{7B8DD85E-0294-423E-9D93-B5D2268D7AEB}" sibTransId="{E0E35CE8-DA1F-4098-95CF-243233F78CFB}"/>
    <dgm:cxn modelId="{7360DEC1-9F05-4ED8-ABD9-FE26568AB525}" srcId="{4494766B-0A13-4BFF-B4EE-FE7D4643A96B}" destId="{BF99ADAF-0492-4174-B436-9C78A8C84BDF}" srcOrd="1" destOrd="0" parTransId="{422D4858-586B-4067-B36C-89F298FC5835}" sibTransId="{82ED516A-5CD3-4E30-A9DC-7ADB08B1C5AE}"/>
    <dgm:cxn modelId="{3CEE57CA-0B2C-41A9-9A0F-B63D42515DF8}" type="presOf" srcId="{CB6716E9-7ABA-4EE2-B010-A61CBE7D2ED7}" destId="{9A40D9C0-FBA7-4F3F-BED5-5C33FA6289DB}" srcOrd="0" destOrd="0" presId="urn:microsoft.com/office/officeart/2005/8/layout/vList2"/>
    <dgm:cxn modelId="{00040EF6-3D03-404E-96CB-CAF0639F0FFB}" srcId="{4494766B-0A13-4BFF-B4EE-FE7D4643A96B}" destId="{792406B9-DAD1-4AE2-939D-EAF9ED019753}" srcOrd="0" destOrd="0" parTransId="{6A588CE0-DEC2-45F2-855A-22C932E8BCE6}" sibTransId="{ACEBC2DC-21EA-4803-82E2-C17FB75AA977}"/>
    <dgm:cxn modelId="{0B68FA1E-7514-4890-B6BF-A3B26580435A}" type="presParOf" srcId="{5EDCC6EA-CFF8-4810-BEB3-A7025060608A}" destId="{83AB39DE-3066-4ADA-9E64-9A12C828F013}" srcOrd="0" destOrd="0" presId="urn:microsoft.com/office/officeart/2005/8/layout/vList2"/>
    <dgm:cxn modelId="{551EC89B-55E2-4C6B-A565-4B4F13AB1C64}" type="presParOf" srcId="{5EDCC6EA-CFF8-4810-BEB3-A7025060608A}" destId="{7A84686C-3EA6-453E-918D-12DAC164E7CE}" srcOrd="1" destOrd="0" presId="urn:microsoft.com/office/officeart/2005/8/layout/vList2"/>
    <dgm:cxn modelId="{37EFBACE-0FBE-4CCB-8E04-906587E61098}" type="presParOf" srcId="{5EDCC6EA-CFF8-4810-BEB3-A7025060608A}" destId="{C1447505-6446-4824-B3E4-D77A0A405EB2}" srcOrd="2" destOrd="0" presId="urn:microsoft.com/office/officeart/2005/8/layout/vList2"/>
    <dgm:cxn modelId="{19A9801F-3787-4E3E-8ED2-C7DCF7681DD2}" type="presParOf" srcId="{5EDCC6EA-CFF8-4810-BEB3-A7025060608A}" destId="{389B4281-26FA-4B35-ACD8-A28BDB8CEA15}" srcOrd="3" destOrd="0" presId="urn:microsoft.com/office/officeart/2005/8/layout/vList2"/>
    <dgm:cxn modelId="{61875CA4-B11A-460E-B532-9E54A04BADA3}" type="presParOf" srcId="{5EDCC6EA-CFF8-4810-BEB3-A7025060608A}" destId="{6ED4621A-EA8B-44F2-8F8F-547F94425420}" srcOrd="4" destOrd="0" presId="urn:microsoft.com/office/officeart/2005/8/layout/vList2"/>
    <dgm:cxn modelId="{4CB24D6B-6F72-4438-BE5F-FEDDF69C9DB6}" type="presParOf" srcId="{5EDCC6EA-CFF8-4810-BEB3-A7025060608A}" destId="{72359798-0D53-443D-AB5C-0B34D73ABE66}" srcOrd="5" destOrd="0" presId="urn:microsoft.com/office/officeart/2005/8/layout/vList2"/>
    <dgm:cxn modelId="{8A7D3F19-D126-4D86-92E8-0C565C836487}" type="presParOf" srcId="{5EDCC6EA-CFF8-4810-BEB3-A7025060608A}" destId="{9A40D9C0-FBA7-4F3F-BED5-5C33FA6289DB}" srcOrd="6" destOrd="0" presId="urn:microsoft.com/office/officeart/2005/8/layout/vList2"/>
    <dgm:cxn modelId="{B091D5C8-0D9E-4CD1-93BF-53B8570C13B0}" type="presParOf" srcId="{5EDCC6EA-CFF8-4810-BEB3-A7025060608A}" destId="{6DD41F90-D115-4A3B-B9AF-E3FC2633D928}" srcOrd="7" destOrd="0" presId="urn:microsoft.com/office/officeart/2005/8/layout/vList2"/>
    <dgm:cxn modelId="{34F6C26F-576A-467B-A291-F426C4CA6EA4}" type="presParOf" srcId="{5EDCC6EA-CFF8-4810-BEB3-A7025060608A}" destId="{0E01678A-7AFD-4B79-8275-772886D9DA11}" srcOrd="8" destOrd="0" presId="urn:microsoft.com/office/officeart/2005/8/layout/vList2"/>
    <dgm:cxn modelId="{6B920737-5DD7-4C0D-9F11-561BDACE2E69}" type="presParOf" srcId="{5EDCC6EA-CFF8-4810-BEB3-A7025060608A}" destId="{4800E0A7-6587-4F1E-9869-C1784373F934}" srcOrd="9" destOrd="0" presId="urn:microsoft.com/office/officeart/2005/8/layout/vList2"/>
    <dgm:cxn modelId="{54811C45-EB8C-48FF-B7B6-BB34FA40FCB5}" type="presParOf" srcId="{5EDCC6EA-CFF8-4810-BEB3-A7025060608A}" destId="{A327078A-EDD4-4AE9-81B6-A2F4C7696E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5AEBC4-8201-419F-BD7B-1018BA9A6BE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D553B5-1FD1-431E-A697-894D893371C1}">
      <dgm:prSet/>
      <dgm:spPr/>
      <dgm:t>
        <a:bodyPr/>
        <a:lstStyle/>
        <a:p>
          <a:r>
            <a:rPr lang="fr-CA"/>
            <a:t>Porte d’entrée habituelle pour le CIUSSS: les RAC;</a:t>
          </a:r>
          <a:endParaRPr lang="en-US"/>
        </a:p>
      </dgm:t>
    </dgm:pt>
    <dgm:pt modelId="{4C8B1B43-5F2B-43EC-A5D1-B95B08297589}" type="parTrans" cxnId="{68AFF86C-48E4-474D-8C9B-B1A65382F961}">
      <dgm:prSet/>
      <dgm:spPr/>
      <dgm:t>
        <a:bodyPr/>
        <a:lstStyle/>
        <a:p>
          <a:endParaRPr lang="en-US"/>
        </a:p>
      </dgm:t>
    </dgm:pt>
    <dgm:pt modelId="{A77DA840-9B2D-4431-965D-390B8817B9B6}" type="sibTrans" cxnId="{68AFF86C-48E4-474D-8C9B-B1A65382F961}">
      <dgm:prSet/>
      <dgm:spPr/>
      <dgm:t>
        <a:bodyPr/>
        <a:lstStyle/>
        <a:p>
          <a:endParaRPr lang="en-US"/>
        </a:p>
      </dgm:t>
    </dgm:pt>
    <dgm:pt modelId="{7A04C9A4-3FBB-43CF-9351-A894159895BC}">
      <dgm:prSet/>
      <dgm:spPr/>
      <dgm:t>
        <a:bodyPr/>
        <a:lstStyle/>
        <a:p>
          <a:r>
            <a:rPr lang="fr-CA"/>
            <a:t>Liste d’attente, pénurie de main-d’œuvre et rétention des équipes plus difficile;</a:t>
          </a:r>
          <a:endParaRPr lang="en-US"/>
        </a:p>
      </dgm:t>
    </dgm:pt>
    <dgm:pt modelId="{6771F2C9-B044-4033-8C90-727C4B8AF9F0}" type="parTrans" cxnId="{8111792B-8D35-4441-BA6E-1E2F27E88D8A}">
      <dgm:prSet/>
      <dgm:spPr/>
      <dgm:t>
        <a:bodyPr/>
        <a:lstStyle/>
        <a:p>
          <a:endParaRPr lang="en-US"/>
        </a:p>
      </dgm:t>
    </dgm:pt>
    <dgm:pt modelId="{29034D42-C542-4488-8178-0B11DDA4B035}" type="sibTrans" cxnId="{8111792B-8D35-4441-BA6E-1E2F27E88D8A}">
      <dgm:prSet/>
      <dgm:spPr/>
      <dgm:t>
        <a:bodyPr/>
        <a:lstStyle/>
        <a:p>
          <a:endParaRPr lang="en-US"/>
        </a:p>
      </dgm:t>
    </dgm:pt>
    <dgm:pt modelId="{AAA77883-9D65-41C0-A1BF-26DC3BAB3D05}">
      <dgm:prSet/>
      <dgm:spPr/>
      <dgm:t>
        <a:bodyPr/>
        <a:lstStyle/>
        <a:p>
          <a:r>
            <a:rPr lang="fr-CA"/>
            <a:t>Trou de service à 21 ans provoque inquiétudes et frustrations pour tous, en particulier les parents;</a:t>
          </a:r>
          <a:endParaRPr lang="en-US"/>
        </a:p>
      </dgm:t>
    </dgm:pt>
    <dgm:pt modelId="{25A0F40C-5221-4D43-93C0-6E1855418FA6}" type="parTrans" cxnId="{9B3D1C3C-BB1F-40DD-9FAD-B1BE77FF18AA}">
      <dgm:prSet/>
      <dgm:spPr/>
      <dgm:t>
        <a:bodyPr/>
        <a:lstStyle/>
        <a:p>
          <a:endParaRPr lang="en-US"/>
        </a:p>
      </dgm:t>
    </dgm:pt>
    <dgm:pt modelId="{1204CDF7-15BD-4299-8FC0-161C117FB229}" type="sibTrans" cxnId="{9B3D1C3C-BB1F-40DD-9FAD-B1BE77FF18AA}">
      <dgm:prSet/>
      <dgm:spPr/>
      <dgm:t>
        <a:bodyPr/>
        <a:lstStyle/>
        <a:p>
          <a:endParaRPr lang="en-US"/>
        </a:p>
      </dgm:t>
    </dgm:pt>
    <dgm:pt modelId="{914E7EAA-0753-4D1E-9179-C2ED281BC88A}">
      <dgm:prSet/>
      <dgm:spPr/>
      <dgm:t>
        <a:bodyPr/>
        <a:lstStyle/>
        <a:p>
          <a:r>
            <a:rPr lang="fr-CA" dirty="0"/>
            <a:t>Ne pas oublier de rester dans l’autonomisation du client: faire AVEC et non  POUR;</a:t>
          </a:r>
          <a:endParaRPr lang="en-US" dirty="0"/>
        </a:p>
      </dgm:t>
    </dgm:pt>
    <dgm:pt modelId="{D20B9BBA-9F63-454F-A5A8-BD78E11F60E4}" type="parTrans" cxnId="{DD439A7C-55F1-407F-93CF-7D807111719A}">
      <dgm:prSet/>
      <dgm:spPr/>
      <dgm:t>
        <a:bodyPr/>
        <a:lstStyle/>
        <a:p>
          <a:endParaRPr lang="en-US"/>
        </a:p>
      </dgm:t>
    </dgm:pt>
    <dgm:pt modelId="{A42EF2D3-934A-49C9-86D2-2D3C9D535570}" type="sibTrans" cxnId="{DD439A7C-55F1-407F-93CF-7D807111719A}">
      <dgm:prSet/>
      <dgm:spPr/>
      <dgm:t>
        <a:bodyPr/>
        <a:lstStyle/>
        <a:p>
          <a:endParaRPr lang="en-US"/>
        </a:p>
      </dgm:t>
    </dgm:pt>
    <dgm:pt modelId="{195BB8EC-D36B-4C4A-94AF-73FE5D6D83F1}">
      <dgm:prSet/>
      <dgm:spPr/>
      <dgm:t>
        <a:bodyPr/>
        <a:lstStyle/>
        <a:p>
          <a:r>
            <a:rPr lang="fr-CA" dirty="0"/>
            <a:t>Doit avoir de bonnes habiletés relationnelles pour soutenir les familles lors de situations de vie, p. ex. la sexualité, vouloir partir en appartement, déménager dans une autre ville, etc.</a:t>
          </a:r>
          <a:endParaRPr lang="en-US" dirty="0"/>
        </a:p>
      </dgm:t>
    </dgm:pt>
    <dgm:pt modelId="{DD1F6DC0-E284-4F6E-80B2-6293FFA0C914}" type="parTrans" cxnId="{94A78104-D9B5-4D49-9BA6-B68F2AF4B383}">
      <dgm:prSet/>
      <dgm:spPr/>
      <dgm:t>
        <a:bodyPr/>
        <a:lstStyle/>
        <a:p>
          <a:endParaRPr lang="en-US"/>
        </a:p>
      </dgm:t>
    </dgm:pt>
    <dgm:pt modelId="{C9E6E00D-6013-4E61-9EF8-B37CE7F15687}" type="sibTrans" cxnId="{94A78104-D9B5-4D49-9BA6-B68F2AF4B383}">
      <dgm:prSet/>
      <dgm:spPr/>
      <dgm:t>
        <a:bodyPr/>
        <a:lstStyle/>
        <a:p>
          <a:endParaRPr lang="en-US"/>
        </a:p>
      </dgm:t>
    </dgm:pt>
    <dgm:pt modelId="{18E0E9FE-AEA0-4B5E-9AF6-4575022C33C8}">
      <dgm:prSet/>
      <dgm:spPr/>
      <dgm:t>
        <a:bodyPr/>
        <a:lstStyle/>
        <a:p>
          <a:r>
            <a:rPr lang="en-US" dirty="0" err="1"/>
            <a:t>Persévérance</a:t>
          </a:r>
          <a:r>
            <a:rPr lang="en-US" dirty="0"/>
            <a:t>, </a:t>
          </a:r>
          <a:r>
            <a:rPr lang="en-US" dirty="0" err="1"/>
            <a:t>constance</a:t>
          </a:r>
          <a:r>
            <a:rPr lang="en-US" dirty="0"/>
            <a:t> et respect des </a:t>
          </a:r>
          <a:r>
            <a:rPr lang="en-US" dirty="0" err="1"/>
            <a:t>capacités</a:t>
          </a:r>
          <a:r>
            <a:rPr lang="en-US" dirty="0"/>
            <a:t> de la </a:t>
          </a:r>
          <a:r>
            <a:rPr lang="en-US" dirty="0" err="1"/>
            <a:t>personne</a:t>
          </a:r>
          <a:endParaRPr lang="en-US" dirty="0"/>
        </a:p>
      </dgm:t>
    </dgm:pt>
    <dgm:pt modelId="{FFDA52A8-B67C-4DA9-A0EE-5D78018DCEA3}" type="parTrans" cxnId="{B34023ED-E8A6-44F1-99FD-5D0E40D656A8}">
      <dgm:prSet/>
      <dgm:spPr/>
    </dgm:pt>
    <dgm:pt modelId="{EA24ADAA-8B71-46C1-916B-F7FBBA25F884}" type="sibTrans" cxnId="{B34023ED-E8A6-44F1-99FD-5D0E40D656A8}">
      <dgm:prSet/>
      <dgm:spPr/>
    </dgm:pt>
    <dgm:pt modelId="{BB7AC00E-02D3-4BC1-A349-B845113A79D5}" type="pres">
      <dgm:prSet presAssocID="{595AEBC4-8201-419F-BD7B-1018BA9A6BED}" presName="linear" presStyleCnt="0">
        <dgm:presLayoutVars>
          <dgm:animLvl val="lvl"/>
          <dgm:resizeHandles val="exact"/>
        </dgm:presLayoutVars>
      </dgm:prSet>
      <dgm:spPr/>
    </dgm:pt>
    <dgm:pt modelId="{1009587E-8C63-4A7F-A1BB-7273808D6424}" type="pres">
      <dgm:prSet presAssocID="{8DD553B5-1FD1-431E-A697-894D893371C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3B03FB3-7A96-4487-BFD4-C6355CCA31DE}" type="pres">
      <dgm:prSet presAssocID="{A77DA840-9B2D-4431-965D-390B8817B9B6}" presName="spacer" presStyleCnt="0"/>
      <dgm:spPr/>
    </dgm:pt>
    <dgm:pt modelId="{FB8015CB-0641-4A39-A0CC-83748E68A0E0}" type="pres">
      <dgm:prSet presAssocID="{7A04C9A4-3FBB-43CF-9351-A894159895B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9F8FF7-C8E6-4FE7-8E0E-F87C4B155C5C}" type="pres">
      <dgm:prSet presAssocID="{29034D42-C542-4488-8178-0B11DDA4B035}" presName="spacer" presStyleCnt="0"/>
      <dgm:spPr/>
    </dgm:pt>
    <dgm:pt modelId="{8554ADCE-47AD-4447-AD10-7A777950D4F1}" type="pres">
      <dgm:prSet presAssocID="{AAA77883-9D65-41C0-A1BF-26DC3BAB3D0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64ED4C-9B07-4425-BF99-04E6F9746AAA}" type="pres">
      <dgm:prSet presAssocID="{1204CDF7-15BD-4299-8FC0-161C117FB229}" presName="spacer" presStyleCnt="0"/>
      <dgm:spPr/>
    </dgm:pt>
    <dgm:pt modelId="{424542E4-F098-4CC5-98AA-131122D747E8}" type="pres">
      <dgm:prSet presAssocID="{914E7EAA-0753-4D1E-9179-C2ED281BC88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8E59229-5B43-4F02-BCD1-8F563B09B3BC}" type="pres">
      <dgm:prSet presAssocID="{A42EF2D3-934A-49C9-86D2-2D3C9D535570}" presName="spacer" presStyleCnt="0"/>
      <dgm:spPr/>
    </dgm:pt>
    <dgm:pt modelId="{61CD8B1D-7B6F-491E-AE58-22362FE6F89D}" type="pres">
      <dgm:prSet presAssocID="{195BB8EC-D36B-4C4A-94AF-73FE5D6D83F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7C32F11-12B3-4534-8FB7-A45C32841AD2}" type="pres">
      <dgm:prSet presAssocID="{C9E6E00D-6013-4E61-9EF8-B37CE7F15687}" presName="spacer" presStyleCnt="0"/>
      <dgm:spPr/>
    </dgm:pt>
    <dgm:pt modelId="{C428298F-DD27-4842-AB18-9064A2AEDD6D}" type="pres">
      <dgm:prSet presAssocID="{18E0E9FE-AEA0-4B5E-9AF6-4575022C33C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1672801-DFA0-4CB3-B59E-C3ED4E1777BF}" type="presOf" srcId="{8DD553B5-1FD1-431E-A697-894D893371C1}" destId="{1009587E-8C63-4A7F-A1BB-7273808D6424}" srcOrd="0" destOrd="0" presId="urn:microsoft.com/office/officeart/2005/8/layout/vList2"/>
    <dgm:cxn modelId="{94A78104-D9B5-4D49-9BA6-B68F2AF4B383}" srcId="{595AEBC4-8201-419F-BD7B-1018BA9A6BED}" destId="{195BB8EC-D36B-4C4A-94AF-73FE5D6D83F1}" srcOrd="4" destOrd="0" parTransId="{DD1F6DC0-E284-4F6E-80B2-6293FFA0C914}" sibTransId="{C9E6E00D-6013-4E61-9EF8-B37CE7F15687}"/>
    <dgm:cxn modelId="{6C83C61E-67C2-42B9-9D29-1164B57FABD0}" type="presOf" srcId="{914E7EAA-0753-4D1E-9179-C2ED281BC88A}" destId="{424542E4-F098-4CC5-98AA-131122D747E8}" srcOrd="0" destOrd="0" presId="urn:microsoft.com/office/officeart/2005/8/layout/vList2"/>
    <dgm:cxn modelId="{E3E58F21-BDFC-4471-A19F-6856F3D15752}" type="presOf" srcId="{595AEBC4-8201-419F-BD7B-1018BA9A6BED}" destId="{BB7AC00E-02D3-4BC1-A349-B845113A79D5}" srcOrd="0" destOrd="0" presId="urn:microsoft.com/office/officeart/2005/8/layout/vList2"/>
    <dgm:cxn modelId="{8111792B-8D35-4441-BA6E-1E2F27E88D8A}" srcId="{595AEBC4-8201-419F-BD7B-1018BA9A6BED}" destId="{7A04C9A4-3FBB-43CF-9351-A894159895BC}" srcOrd="1" destOrd="0" parTransId="{6771F2C9-B044-4033-8C90-727C4B8AF9F0}" sibTransId="{29034D42-C542-4488-8178-0B11DDA4B035}"/>
    <dgm:cxn modelId="{7C239D2E-66F0-485E-9651-3DA757C850F4}" type="presOf" srcId="{195BB8EC-D36B-4C4A-94AF-73FE5D6D83F1}" destId="{61CD8B1D-7B6F-491E-AE58-22362FE6F89D}" srcOrd="0" destOrd="0" presId="urn:microsoft.com/office/officeart/2005/8/layout/vList2"/>
    <dgm:cxn modelId="{9B3D1C3C-BB1F-40DD-9FAD-B1BE77FF18AA}" srcId="{595AEBC4-8201-419F-BD7B-1018BA9A6BED}" destId="{AAA77883-9D65-41C0-A1BF-26DC3BAB3D05}" srcOrd="2" destOrd="0" parTransId="{25A0F40C-5221-4D43-93C0-6E1855418FA6}" sibTransId="{1204CDF7-15BD-4299-8FC0-161C117FB229}"/>
    <dgm:cxn modelId="{DED7DA47-280A-4E01-8F0F-2E4F0B0BFF5D}" type="presOf" srcId="{7A04C9A4-3FBB-43CF-9351-A894159895BC}" destId="{FB8015CB-0641-4A39-A0CC-83748E68A0E0}" srcOrd="0" destOrd="0" presId="urn:microsoft.com/office/officeart/2005/8/layout/vList2"/>
    <dgm:cxn modelId="{8788726B-D08E-41B7-9DD5-4AA3C5D5257B}" type="presOf" srcId="{AAA77883-9D65-41C0-A1BF-26DC3BAB3D05}" destId="{8554ADCE-47AD-4447-AD10-7A777950D4F1}" srcOrd="0" destOrd="0" presId="urn:microsoft.com/office/officeart/2005/8/layout/vList2"/>
    <dgm:cxn modelId="{68AFF86C-48E4-474D-8C9B-B1A65382F961}" srcId="{595AEBC4-8201-419F-BD7B-1018BA9A6BED}" destId="{8DD553B5-1FD1-431E-A697-894D893371C1}" srcOrd="0" destOrd="0" parTransId="{4C8B1B43-5F2B-43EC-A5D1-B95B08297589}" sibTransId="{A77DA840-9B2D-4431-965D-390B8817B9B6}"/>
    <dgm:cxn modelId="{07F08854-CE22-46E0-BF98-2332CF3D6043}" type="presOf" srcId="{18E0E9FE-AEA0-4B5E-9AF6-4575022C33C8}" destId="{C428298F-DD27-4842-AB18-9064A2AEDD6D}" srcOrd="0" destOrd="0" presId="urn:microsoft.com/office/officeart/2005/8/layout/vList2"/>
    <dgm:cxn modelId="{DD439A7C-55F1-407F-93CF-7D807111719A}" srcId="{595AEBC4-8201-419F-BD7B-1018BA9A6BED}" destId="{914E7EAA-0753-4D1E-9179-C2ED281BC88A}" srcOrd="3" destOrd="0" parTransId="{D20B9BBA-9F63-454F-A5A8-BD78E11F60E4}" sibTransId="{A42EF2D3-934A-49C9-86D2-2D3C9D535570}"/>
    <dgm:cxn modelId="{B34023ED-E8A6-44F1-99FD-5D0E40D656A8}" srcId="{595AEBC4-8201-419F-BD7B-1018BA9A6BED}" destId="{18E0E9FE-AEA0-4B5E-9AF6-4575022C33C8}" srcOrd="5" destOrd="0" parTransId="{FFDA52A8-B67C-4DA9-A0EE-5D78018DCEA3}" sibTransId="{EA24ADAA-8B71-46C1-916B-F7FBBA25F884}"/>
    <dgm:cxn modelId="{FEB49FDD-3C09-4C93-84DD-A38B32381174}" type="presParOf" srcId="{BB7AC00E-02D3-4BC1-A349-B845113A79D5}" destId="{1009587E-8C63-4A7F-A1BB-7273808D6424}" srcOrd="0" destOrd="0" presId="urn:microsoft.com/office/officeart/2005/8/layout/vList2"/>
    <dgm:cxn modelId="{F42EB2AF-89FB-4C1D-87A3-EDE72C99EBD9}" type="presParOf" srcId="{BB7AC00E-02D3-4BC1-A349-B845113A79D5}" destId="{53B03FB3-7A96-4487-BFD4-C6355CCA31DE}" srcOrd="1" destOrd="0" presId="urn:microsoft.com/office/officeart/2005/8/layout/vList2"/>
    <dgm:cxn modelId="{850B40CB-6492-4012-A2AE-0F5602C2C12D}" type="presParOf" srcId="{BB7AC00E-02D3-4BC1-A349-B845113A79D5}" destId="{FB8015CB-0641-4A39-A0CC-83748E68A0E0}" srcOrd="2" destOrd="0" presId="urn:microsoft.com/office/officeart/2005/8/layout/vList2"/>
    <dgm:cxn modelId="{BB952BE6-6A15-4C8F-AEB9-4F0C96815CE4}" type="presParOf" srcId="{BB7AC00E-02D3-4BC1-A349-B845113A79D5}" destId="{539F8FF7-C8E6-4FE7-8E0E-F87C4B155C5C}" srcOrd="3" destOrd="0" presId="urn:microsoft.com/office/officeart/2005/8/layout/vList2"/>
    <dgm:cxn modelId="{DA0D047E-BD1D-498E-8D19-5907669FCC50}" type="presParOf" srcId="{BB7AC00E-02D3-4BC1-A349-B845113A79D5}" destId="{8554ADCE-47AD-4447-AD10-7A777950D4F1}" srcOrd="4" destOrd="0" presId="urn:microsoft.com/office/officeart/2005/8/layout/vList2"/>
    <dgm:cxn modelId="{1704A05B-7EFE-4ACF-A8B1-07B7C2817327}" type="presParOf" srcId="{BB7AC00E-02D3-4BC1-A349-B845113A79D5}" destId="{C164ED4C-9B07-4425-BF99-04E6F9746AAA}" srcOrd="5" destOrd="0" presId="urn:microsoft.com/office/officeart/2005/8/layout/vList2"/>
    <dgm:cxn modelId="{892CD93F-E159-404C-848B-C43B06FFDA82}" type="presParOf" srcId="{BB7AC00E-02D3-4BC1-A349-B845113A79D5}" destId="{424542E4-F098-4CC5-98AA-131122D747E8}" srcOrd="6" destOrd="0" presId="urn:microsoft.com/office/officeart/2005/8/layout/vList2"/>
    <dgm:cxn modelId="{82B2D73B-10CF-403C-AE8F-96AF9CE09689}" type="presParOf" srcId="{BB7AC00E-02D3-4BC1-A349-B845113A79D5}" destId="{58E59229-5B43-4F02-BCD1-8F563B09B3BC}" srcOrd="7" destOrd="0" presId="urn:microsoft.com/office/officeart/2005/8/layout/vList2"/>
    <dgm:cxn modelId="{408F914B-C3D4-4E07-BF3D-D9EC7BD55D38}" type="presParOf" srcId="{BB7AC00E-02D3-4BC1-A349-B845113A79D5}" destId="{61CD8B1D-7B6F-491E-AE58-22362FE6F89D}" srcOrd="8" destOrd="0" presId="urn:microsoft.com/office/officeart/2005/8/layout/vList2"/>
    <dgm:cxn modelId="{A90F0D00-75AF-48CE-BB25-41CAAAC37A57}" type="presParOf" srcId="{BB7AC00E-02D3-4BC1-A349-B845113A79D5}" destId="{C7C32F11-12B3-4534-8FB7-A45C32841AD2}" srcOrd="9" destOrd="0" presId="urn:microsoft.com/office/officeart/2005/8/layout/vList2"/>
    <dgm:cxn modelId="{20C3A680-1D6B-4213-8F2E-867F0E0BA8E6}" type="presParOf" srcId="{BB7AC00E-02D3-4BC1-A349-B845113A79D5}" destId="{C428298F-DD27-4842-AB18-9064A2AEDD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B2F5C2-2EBD-4698-8879-ED242F11C2E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8FC75-05EA-4522-99A2-76655FA21577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Déficiences physiques et neurologiques</a:t>
          </a:r>
          <a:endParaRPr lang="en-US" dirty="0"/>
        </a:p>
      </dgm:t>
    </dgm:pt>
    <dgm:pt modelId="{0899421A-D15D-4226-83A4-B2AECBC19495}" type="parTrans" cxnId="{A60C08FE-EFFF-470B-A67C-F9429B362F45}">
      <dgm:prSet/>
      <dgm:spPr/>
      <dgm:t>
        <a:bodyPr/>
        <a:lstStyle/>
        <a:p>
          <a:endParaRPr lang="en-US"/>
        </a:p>
      </dgm:t>
    </dgm:pt>
    <dgm:pt modelId="{5951F52F-C067-4504-8530-980C92FA4A34}" type="sibTrans" cxnId="{A60C08FE-EFFF-470B-A67C-F9429B362F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2992F6-1C4F-405A-8754-49ADACBAC854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De la naissance à ainés: peut être une forme héréditaire, génétique, neurologique liés à des accidents, traumatismes et au vieillissement</a:t>
          </a:r>
          <a:endParaRPr lang="en-US" dirty="0"/>
        </a:p>
      </dgm:t>
    </dgm:pt>
    <dgm:pt modelId="{91F5ADA6-1834-407E-8812-252D8EBF727C}" type="parTrans" cxnId="{ADA8C587-3C96-4079-9FA3-57BFE12862C7}">
      <dgm:prSet/>
      <dgm:spPr/>
      <dgm:t>
        <a:bodyPr/>
        <a:lstStyle/>
        <a:p>
          <a:endParaRPr lang="en-US"/>
        </a:p>
      </dgm:t>
    </dgm:pt>
    <dgm:pt modelId="{7965A373-35D4-4B28-B49D-4BA7AC376636}" type="sibTrans" cxnId="{ADA8C587-3C96-4079-9FA3-57BFE12862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559BD9-6746-43F2-8F52-015CA534DF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L’équipe</a:t>
          </a:r>
          <a:r>
            <a:rPr lang="en-US" dirty="0"/>
            <a:t> </a:t>
          </a:r>
          <a:r>
            <a:rPr lang="en-US" dirty="0" err="1"/>
            <a:t>multidisciplinaire</a:t>
          </a:r>
          <a:r>
            <a:rPr lang="en-US" dirty="0"/>
            <a:t> avec le plus </a:t>
          </a:r>
          <a:r>
            <a:rPr lang="en-US" dirty="0" err="1"/>
            <a:t>d’intervenants</a:t>
          </a:r>
          <a:r>
            <a:rPr lang="en-US" dirty="0"/>
            <a:t> </a:t>
          </a:r>
          <a:r>
            <a:rPr lang="en-US" dirty="0" err="1"/>
            <a:t>variés</a:t>
          </a:r>
          <a:endParaRPr lang="en-US" dirty="0"/>
        </a:p>
      </dgm:t>
    </dgm:pt>
    <dgm:pt modelId="{1029BBEA-EE7C-411F-9203-0271B80189EA}" type="parTrans" cxnId="{D618A969-341A-4AC2-BEF7-3FE0DE3DA722}">
      <dgm:prSet/>
      <dgm:spPr/>
      <dgm:t>
        <a:bodyPr/>
        <a:lstStyle/>
        <a:p>
          <a:endParaRPr lang="en-US"/>
        </a:p>
      </dgm:t>
    </dgm:pt>
    <dgm:pt modelId="{C9B50A58-CC5A-43C5-9367-81FF9C7EADD0}" type="sibTrans" cxnId="{D618A969-341A-4AC2-BEF7-3FE0DE3DA7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09E23D-DCFE-415E-9A7A-741A24BD37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Services dans les installations de </a:t>
          </a:r>
          <a:r>
            <a:rPr lang="en-US" dirty="0" err="1"/>
            <a:t>l’IRDPQ</a:t>
          </a:r>
          <a:r>
            <a:rPr lang="en-US" dirty="0"/>
            <a:t>, à domicile, dans les CPE, école, milieu de travail et OC</a:t>
          </a:r>
        </a:p>
      </dgm:t>
    </dgm:pt>
    <dgm:pt modelId="{4A6E51B1-8EE4-4940-9179-24F263ECCF8A}" type="parTrans" cxnId="{6029C599-5DAF-4552-AFDE-49AF3DD5DD4A}">
      <dgm:prSet/>
      <dgm:spPr/>
      <dgm:t>
        <a:bodyPr/>
        <a:lstStyle/>
        <a:p>
          <a:endParaRPr lang="fr-CA"/>
        </a:p>
      </dgm:t>
    </dgm:pt>
    <dgm:pt modelId="{FC1C6C13-6546-46DB-AA62-047C4474FA95}" type="sibTrans" cxnId="{6029C599-5DAF-4552-AFDE-49AF3DD5DD4A}">
      <dgm:prSet/>
      <dgm:spPr/>
      <dgm:t>
        <a:bodyPr/>
        <a:lstStyle/>
        <a:p>
          <a:endParaRPr lang="fr-CA"/>
        </a:p>
      </dgm:t>
    </dgm:pt>
    <dgm:pt modelId="{5467FF9D-5E97-44F6-A103-3D9411C5BAEC}" type="pres">
      <dgm:prSet presAssocID="{B4B2F5C2-2EBD-4698-8879-ED242F11C2EB}" presName="root" presStyleCnt="0">
        <dgm:presLayoutVars>
          <dgm:dir/>
          <dgm:resizeHandles val="exact"/>
        </dgm:presLayoutVars>
      </dgm:prSet>
      <dgm:spPr/>
    </dgm:pt>
    <dgm:pt modelId="{134E91BB-0959-4FE1-B991-8397DAF2C362}" type="pres">
      <dgm:prSet presAssocID="{B4B2F5C2-2EBD-4698-8879-ED242F11C2EB}" presName="container" presStyleCnt="0">
        <dgm:presLayoutVars>
          <dgm:dir/>
          <dgm:resizeHandles val="exact"/>
        </dgm:presLayoutVars>
      </dgm:prSet>
      <dgm:spPr/>
    </dgm:pt>
    <dgm:pt modelId="{C5979E35-38E8-4B39-BB66-74DE2FB6D80F}" type="pres">
      <dgm:prSet presAssocID="{58C8FC75-05EA-4522-99A2-76655FA21577}" presName="compNode" presStyleCnt="0"/>
      <dgm:spPr/>
    </dgm:pt>
    <dgm:pt modelId="{79ADEFB6-4BBD-42D8-86F5-AB82E0B56FB9}" type="pres">
      <dgm:prSet presAssocID="{58C8FC75-05EA-4522-99A2-76655FA21577}" presName="iconBgRect" presStyleLbl="bgShp" presStyleIdx="0" presStyleCnt="4"/>
      <dgm:spPr/>
    </dgm:pt>
    <dgm:pt modelId="{34A876C4-36E9-4F1D-A57A-012B276C91C8}" type="pres">
      <dgm:prSet presAssocID="{58C8FC75-05EA-4522-99A2-76655FA21577}" presName="iconRect" presStyleLbl="node1" presStyleIdx="0" presStyleCnt="4" custLinFactX="300000" custLinFactNeighborX="385162" custLinFactNeighborY="100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FE9F499F-6A00-4F9F-8E4B-D73BC0343885}" type="pres">
      <dgm:prSet presAssocID="{58C8FC75-05EA-4522-99A2-76655FA21577}" presName="spaceRect" presStyleCnt="0"/>
      <dgm:spPr/>
    </dgm:pt>
    <dgm:pt modelId="{01A4AC40-B28D-4BF3-8469-D182A44801B9}" type="pres">
      <dgm:prSet presAssocID="{58C8FC75-05EA-4522-99A2-76655FA21577}" presName="textRect" presStyleLbl="revTx" presStyleIdx="0" presStyleCnt="4">
        <dgm:presLayoutVars>
          <dgm:chMax val="1"/>
          <dgm:chPref val="1"/>
        </dgm:presLayoutVars>
      </dgm:prSet>
      <dgm:spPr/>
    </dgm:pt>
    <dgm:pt modelId="{0E7F06DC-1287-46FA-AA47-A46C3569BAE8}" type="pres">
      <dgm:prSet presAssocID="{5951F52F-C067-4504-8530-980C92FA4A34}" presName="sibTrans" presStyleLbl="sibTrans2D1" presStyleIdx="0" presStyleCnt="0"/>
      <dgm:spPr/>
    </dgm:pt>
    <dgm:pt modelId="{720227AC-ABBA-4CE9-A0E0-3AC766C1090E}" type="pres">
      <dgm:prSet presAssocID="{C12992F6-1C4F-405A-8754-49ADACBAC854}" presName="compNode" presStyleCnt="0"/>
      <dgm:spPr/>
    </dgm:pt>
    <dgm:pt modelId="{5F47CAEC-4689-4B2D-A020-3A82A8FF377D}" type="pres">
      <dgm:prSet presAssocID="{C12992F6-1C4F-405A-8754-49ADACBAC854}" presName="iconBgRect" presStyleLbl="bgShp" presStyleIdx="1" presStyleCnt="4"/>
      <dgm:spPr/>
    </dgm:pt>
    <dgm:pt modelId="{67947504-36AF-4396-BD20-458AB16FADA1}" type="pres">
      <dgm:prSet presAssocID="{C12992F6-1C4F-405A-8754-49ADACBAC854}" presName="iconRect" presStyleLbl="node1" presStyleIdx="1" presStyleCnt="4" custLinFactNeighborX="6874" custLinFactNeighborY="-80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6C22670-04F0-449C-AAC5-B753CE248803}" type="pres">
      <dgm:prSet presAssocID="{C12992F6-1C4F-405A-8754-49ADACBAC854}" presName="spaceRect" presStyleCnt="0"/>
      <dgm:spPr/>
    </dgm:pt>
    <dgm:pt modelId="{4E3C783F-A392-4125-9CC4-529F2C3E77E9}" type="pres">
      <dgm:prSet presAssocID="{C12992F6-1C4F-405A-8754-49ADACBAC854}" presName="textRect" presStyleLbl="revTx" presStyleIdx="1" presStyleCnt="4">
        <dgm:presLayoutVars>
          <dgm:chMax val="1"/>
          <dgm:chPref val="1"/>
        </dgm:presLayoutVars>
      </dgm:prSet>
      <dgm:spPr/>
    </dgm:pt>
    <dgm:pt modelId="{6C4D297D-C8B7-4F26-A740-4EC871725E1F}" type="pres">
      <dgm:prSet presAssocID="{7965A373-35D4-4B28-B49D-4BA7AC376636}" presName="sibTrans" presStyleLbl="sibTrans2D1" presStyleIdx="0" presStyleCnt="0"/>
      <dgm:spPr/>
    </dgm:pt>
    <dgm:pt modelId="{22C7587E-F07A-4907-903C-74DA9A314B00}" type="pres">
      <dgm:prSet presAssocID="{CA559BD9-6746-43F2-8F52-015CA534DF9F}" presName="compNode" presStyleCnt="0"/>
      <dgm:spPr/>
    </dgm:pt>
    <dgm:pt modelId="{294A223A-07EF-46A1-9A83-5C30E2FB5C11}" type="pres">
      <dgm:prSet presAssocID="{CA559BD9-6746-43F2-8F52-015CA534DF9F}" presName="iconBgRect" presStyleLbl="bgShp" presStyleIdx="2" presStyleCnt="4"/>
      <dgm:spPr/>
    </dgm:pt>
    <dgm:pt modelId="{F645774C-7854-4367-B639-85C55FC1B2CA}" type="pres">
      <dgm:prSet presAssocID="{CA559BD9-6746-43F2-8F52-015CA534DF9F}" presName="iconRect" presStyleLbl="node1" presStyleIdx="2" presStyleCnt="4" custLinFactY="-100000" custLinFactNeighborX="-5623" custLinFactNeighborY="-18038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with cane contour"/>
        </a:ext>
      </dgm:extLst>
    </dgm:pt>
    <dgm:pt modelId="{3A43B3DC-0069-491B-B181-B526958F7BB2}" type="pres">
      <dgm:prSet presAssocID="{CA559BD9-6746-43F2-8F52-015CA534DF9F}" presName="spaceRect" presStyleCnt="0"/>
      <dgm:spPr/>
    </dgm:pt>
    <dgm:pt modelId="{8C7109B0-CD35-4F41-828A-0FCDC29F4B35}" type="pres">
      <dgm:prSet presAssocID="{CA559BD9-6746-43F2-8F52-015CA534DF9F}" presName="textRect" presStyleLbl="revTx" presStyleIdx="2" presStyleCnt="4">
        <dgm:presLayoutVars>
          <dgm:chMax val="1"/>
          <dgm:chPref val="1"/>
        </dgm:presLayoutVars>
      </dgm:prSet>
      <dgm:spPr/>
    </dgm:pt>
    <dgm:pt modelId="{E6A43195-66FA-4010-AD6E-7D1A3B0D08DF}" type="pres">
      <dgm:prSet presAssocID="{C9B50A58-CC5A-43C5-9367-81FF9C7EADD0}" presName="sibTrans" presStyleLbl="sibTrans2D1" presStyleIdx="0" presStyleCnt="0"/>
      <dgm:spPr/>
    </dgm:pt>
    <dgm:pt modelId="{69D283AF-A986-4620-BF7C-281F8D596715}" type="pres">
      <dgm:prSet presAssocID="{8709E23D-DCFE-415E-9A7A-741A24BD372B}" presName="compNode" presStyleCnt="0"/>
      <dgm:spPr/>
    </dgm:pt>
    <dgm:pt modelId="{0C5996BE-CA43-4E32-91C5-77F5FA7CC8A3}" type="pres">
      <dgm:prSet presAssocID="{8709E23D-DCFE-415E-9A7A-741A24BD372B}" presName="iconBgRect" presStyleLbl="bgShp" presStyleIdx="3" presStyleCnt="4"/>
      <dgm:spPr/>
    </dgm:pt>
    <dgm:pt modelId="{1730424C-B4E0-4265-81DF-57E4BB49455A}" type="pres">
      <dgm:prSet presAssocID="{8709E23D-DCFE-415E-9A7A-741A24BD37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 avec un remplissage uni"/>
        </a:ext>
      </dgm:extLst>
    </dgm:pt>
    <dgm:pt modelId="{185F6143-30A3-46B6-A5F1-D3E4BFE6840C}" type="pres">
      <dgm:prSet presAssocID="{8709E23D-DCFE-415E-9A7A-741A24BD372B}" presName="spaceRect" presStyleCnt="0"/>
      <dgm:spPr/>
    </dgm:pt>
    <dgm:pt modelId="{F76EA196-9205-46CA-8324-240150A66778}" type="pres">
      <dgm:prSet presAssocID="{8709E23D-DCFE-415E-9A7A-741A24BD37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ABCF202-7E39-4C86-AE2D-F69D62F01A30}" type="presOf" srcId="{C9B50A58-CC5A-43C5-9367-81FF9C7EADD0}" destId="{E6A43195-66FA-4010-AD6E-7D1A3B0D08DF}" srcOrd="0" destOrd="0" presId="urn:microsoft.com/office/officeart/2018/2/layout/IconCircleList"/>
    <dgm:cxn modelId="{CA1F9118-BB90-4C72-9EA2-2BB9C57CE54B}" type="presOf" srcId="{B4B2F5C2-2EBD-4698-8879-ED242F11C2EB}" destId="{5467FF9D-5E97-44F6-A103-3D9411C5BAEC}" srcOrd="0" destOrd="0" presId="urn:microsoft.com/office/officeart/2018/2/layout/IconCircleList"/>
    <dgm:cxn modelId="{A98C141F-FD5F-433E-BC80-11F976A62996}" type="presOf" srcId="{58C8FC75-05EA-4522-99A2-76655FA21577}" destId="{01A4AC40-B28D-4BF3-8469-D182A44801B9}" srcOrd="0" destOrd="0" presId="urn:microsoft.com/office/officeart/2018/2/layout/IconCircleList"/>
    <dgm:cxn modelId="{BBB3175E-5F17-48DE-986E-F4B16EAE1F27}" type="presOf" srcId="{7965A373-35D4-4B28-B49D-4BA7AC376636}" destId="{6C4D297D-C8B7-4F26-A740-4EC871725E1F}" srcOrd="0" destOrd="0" presId="urn:microsoft.com/office/officeart/2018/2/layout/IconCircleList"/>
    <dgm:cxn modelId="{D618A969-341A-4AC2-BEF7-3FE0DE3DA722}" srcId="{B4B2F5C2-2EBD-4698-8879-ED242F11C2EB}" destId="{CA559BD9-6746-43F2-8F52-015CA534DF9F}" srcOrd="2" destOrd="0" parTransId="{1029BBEA-EE7C-411F-9203-0271B80189EA}" sibTransId="{C9B50A58-CC5A-43C5-9367-81FF9C7EADD0}"/>
    <dgm:cxn modelId="{6C18F84E-223D-42B7-87E3-B6EB1E3B6285}" type="presOf" srcId="{8709E23D-DCFE-415E-9A7A-741A24BD372B}" destId="{F76EA196-9205-46CA-8324-240150A66778}" srcOrd="0" destOrd="0" presId="urn:microsoft.com/office/officeart/2018/2/layout/IconCircleList"/>
    <dgm:cxn modelId="{EF908C50-3124-4718-86F7-C0369169A7CE}" type="presOf" srcId="{5951F52F-C067-4504-8530-980C92FA4A34}" destId="{0E7F06DC-1287-46FA-AA47-A46C3569BAE8}" srcOrd="0" destOrd="0" presId="urn:microsoft.com/office/officeart/2018/2/layout/IconCircleList"/>
    <dgm:cxn modelId="{ADA8C587-3C96-4079-9FA3-57BFE12862C7}" srcId="{B4B2F5C2-2EBD-4698-8879-ED242F11C2EB}" destId="{C12992F6-1C4F-405A-8754-49ADACBAC854}" srcOrd="1" destOrd="0" parTransId="{91F5ADA6-1834-407E-8812-252D8EBF727C}" sibTransId="{7965A373-35D4-4B28-B49D-4BA7AC376636}"/>
    <dgm:cxn modelId="{4BBE9197-A7A0-4D7D-9BE7-8A3559B8A77E}" type="presOf" srcId="{CA559BD9-6746-43F2-8F52-015CA534DF9F}" destId="{8C7109B0-CD35-4F41-828A-0FCDC29F4B35}" srcOrd="0" destOrd="0" presId="urn:microsoft.com/office/officeart/2018/2/layout/IconCircleList"/>
    <dgm:cxn modelId="{6029C599-5DAF-4552-AFDE-49AF3DD5DD4A}" srcId="{B4B2F5C2-2EBD-4698-8879-ED242F11C2EB}" destId="{8709E23D-DCFE-415E-9A7A-741A24BD372B}" srcOrd="3" destOrd="0" parTransId="{4A6E51B1-8EE4-4940-9179-24F263ECCF8A}" sibTransId="{FC1C6C13-6546-46DB-AA62-047C4474FA95}"/>
    <dgm:cxn modelId="{9A596C9E-3825-40AC-ACDD-9E767D09A2B9}" type="presOf" srcId="{C12992F6-1C4F-405A-8754-49ADACBAC854}" destId="{4E3C783F-A392-4125-9CC4-529F2C3E77E9}" srcOrd="0" destOrd="0" presId="urn:microsoft.com/office/officeart/2018/2/layout/IconCircleList"/>
    <dgm:cxn modelId="{A60C08FE-EFFF-470B-A67C-F9429B362F45}" srcId="{B4B2F5C2-2EBD-4698-8879-ED242F11C2EB}" destId="{58C8FC75-05EA-4522-99A2-76655FA21577}" srcOrd="0" destOrd="0" parTransId="{0899421A-D15D-4226-83A4-B2AECBC19495}" sibTransId="{5951F52F-C067-4504-8530-980C92FA4A34}"/>
    <dgm:cxn modelId="{A8131EFA-334C-4421-BDCE-45A64750E190}" type="presParOf" srcId="{5467FF9D-5E97-44F6-A103-3D9411C5BAEC}" destId="{134E91BB-0959-4FE1-B991-8397DAF2C362}" srcOrd="0" destOrd="0" presId="urn:microsoft.com/office/officeart/2018/2/layout/IconCircleList"/>
    <dgm:cxn modelId="{C4A495E4-67C3-4753-8057-D03DC4705E0B}" type="presParOf" srcId="{134E91BB-0959-4FE1-B991-8397DAF2C362}" destId="{C5979E35-38E8-4B39-BB66-74DE2FB6D80F}" srcOrd="0" destOrd="0" presId="urn:microsoft.com/office/officeart/2018/2/layout/IconCircleList"/>
    <dgm:cxn modelId="{6D249A31-14D8-4DB4-923E-ECD42B289F33}" type="presParOf" srcId="{C5979E35-38E8-4B39-BB66-74DE2FB6D80F}" destId="{79ADEFB6-4BBD-42D8-86F5-AB82E0B56FB9}" srcOrd="0" destOrd="0" presId="urn:microsoft.com/office/officeart/2018/2/layout/IconCircleList"/>
    <dgm:cxn modelId="{D8FB5A5E-F9A5-40B5-BD1C-2292479F6290}" type="presParOf" srcId="{C5979E35-38E8-4B39-BB66-74DE2FB6D80F}" destId="{34A876C4-36E9-4F1D-A57A-012B276C91C8}" srcOrd="1" destOrd="0" presId="urn:microsoft.com/office/officeart/2018/2/layout/IconCircleList"/>
    <dgm:cxn modelId="{BDF23ED8-5ABB-4FF2-A0E5-67EE3D93B6B8}" type="presParOf" srcId="{C5979E35-38E8-4B39-BB66-74DE2FB6D80F}" destId="{FE9F499F-6A00-4F9F-8E4B-D73BC0343885}" srcOrd="2" destOrd="0" presId="urn:microsoft.com/office/officeart/2018/2/layout/IconCircleList"/>
    <dgm:cxn modelId="{67F45B2B-B7D8-4F50-904C-F16F3011EA70}" type="presParOf" srcId="{C5979E35-38E8-4B39-BB66-74DE2FB6D80F}" destId="{01A4AC40-B28D-4BF3-8469-D182A44801B9}" srcOrd="3" destOrd="0" presId="urn:microsoft.com/office/officeart/2018/2/layout/IconCircleList"/>
    <dgm:cxn modelId="{59C92E82-076E-4179-A4E3-C68476195C6B}" type="presParOf" srcId="{134E91BB-0959-4FE1-B991-8397DAF2C362}" destId="{0E7F06DC-1287-46FA-AA47-A46C3569BAE8}" srcOrd="1" destOrd="0" presId="urn:microsoft.com/office/officeart/2018/2/layout/IconCircleList"/>
    <dgm:cxn modelId="{3B3872FA-F232-41EF-9CC8-35D1DA8827CF}" type="presParOf" srcId="{134E91BB-0959-4FE1-B991-8397DAF2C362}" destId="{720227AC-ABBA-4CE9-A0E0-3AC766C1090E}" srcOrd="2" destOrd="0" presId="urn:microsoft.com/office/officeart/2018/2/layout/IconCircleList"/>
    <dgm:cxn modelId="{C0B94276-BDD6-474A-B856-FE3369897CED}" type="presParOf" srcId="{720227AC-ABBA-4CE9-A0E0-3AC766C1090E}" destId="{5F47CAEC-4689-4B2D-A020-3A82A8FF377D}" srcOrd="0" destOrd="0" presId="urn:microsoft.com/office/officeart/2018/2/layout/IconCircleList"/>
    <dgm:cxn modelId="{C429043D-6312-42F6-B6A2-63E88EED3F07}" type="presParOf" srcId="{720227AC-ABBA-4CE9-A0E0-3AC766C1090E}" destId="{67947504-36AF-4396-BD20-458AB16FADA1}" srcOrd="1" destOrd="0" presId="urn:microsoft.com/office/officeart/2018/2/layout/IconCircleList"/>
    <dgm:cxn modelId="{F58A849E-22C6-4C5B-96A7-3DBE651E89FF}" type="presParOf" srcId="{720227AC-ABBA-4CE9-A0E0-3AC766C1090E}" destId="{96C22670-04F0-449C-AAC5-B753CE248803}" srcOrd="2" destOrd="0" presId="urn:microsoft.com/office/officeart/2018/2/layout/IconCircleList"/>
    <dgm:cxn modelId="{4BA5E981-D77C-4D93-A051-21CE03B7AC7E}" type="presParOf" srcId="{720227AC-ABBA-4CE9-A0E0-3AC766C1090E}" destId="{4E3C783F-A392-4125-9CC4-529F2C3E77E9}" srcOrd="3" destOrd="0" presId="urn:microsoft.com/office/officeart/2018/2/layout/IconCircleList"/>
    <dgm:cxn modelId="{0D63EC12-6256-47D6-814C-087C504AC4D3}" type="presParOf" srcId="{134E91BB-0959-4FE1-B991-8397DAF2C362}" destId="{6C4D297D-C8B7-4F26-A740-4EC871725E1F}" srcOrd="3" destOrd="0" presId="urn:microsoft.com/office/officeart/2018/2/layout/IconCircleList"/>
    <dgm:cxn modelId="{007CC472-9144-4026-BA04-6ED9E2C15C12}" type="presParOf" srcId="{134E91BB-0959-4FE1-B991-8397DAF2C362}" destId="{22C7587E-F07A-4907-903C-74DA9A314B00}" srcOrd="4" destOrd="0" presId="urn:microsoft.com/office/officeart/2018/2/layout/IconCircleList"/>
    <dgm:cxn modelId="{2666D73B-4775-4E2C-A84A-C9A382636005}" type="presParOf" srcId="{22C7587E-F07A-4907-903C-74DA9A314B00}" destId="{294A223A-07EF-46A1-9A83-5C30E2FB5C11}" srcOrd="0" destOrd="0" presId="urn:microsoft.com/office/officeart/2018/2/layout/IconCircleList"/>
    <dgm:cxn modelId="{8D03E848-CCD5-4E5F-A9BB-0946772150CD}" type="presParOf" srcId="{22C7587E-F07A-4907-903C-74DA9A314B00}" destId="{F645774C-7854-4367-B639-85C55FC1B2CA}" srcOrd="1" destOrd="0" presId="urn:microsoft.com/office/officeart/2018/2/layout/IconCircleList"/>
    <dgm:cxn modelId="{82E1C524-3B76-4D8B-9EDB-A0CA62B0C3B9}" type="presParOf" srcId="{22C7587E-F07A-4907-903C-74DA9A314B00}" destId="{3A43B3DC-0069-491B-B181-B526958F7BB2}" srcOrd="2" destOrd="0" presId="urn:microsoft.com/office/officeart/2018/2/layout/IconCircleList"/>
    <dgm:cxn modelId="{644DA554-DB85-4FD5-9E57-2BE7DD2BAEB3}" type="presParOf" srcId="{22C7587E-F07A-4907-903C-74DA9A314B00}" destId="{8C7109B0-CD35-4F41-828A-0FCDC29F4B35}" srcOrd="3" destOrd="0" presId="urn:microsoft.com/office/officeart/2018/2/layout/IconCircleList"/>
    <dgm:cxn modelId="{C357F7CF-DEA2-4FA8-813C-1DEE377F3FA1}" type="presParOf" srcId="{134E91BB-0959-4FE1-B991-8397DAF2C362}" destId="{E6A43195-66FA-4010-AD6E-7D1A3B0D08DF}" srcOrd="5" destOrd="0" presId="urn:microsoft.com/office/officeart/2018/2/layout/IconCircleList"/>
    <dgm:cxn modelId="{2245F37B-83B3-40F2-8286-C333A1C00A54}" type="presParOf" srcId="{134E91BB-0959-4FE1-B991-8397DAF2C362}" destId="{69D283AF-A986-4620-BF7C-281F8D596715}" srcOrd="6" destOrd="0" presId="urn:microsoft.com/office/officeart/2018/2/layout/IconCircleList"/>
    <dgm:cxn modelId="{9CB99863-5EEC-4DA9-8E56-ACBA38B6DEC5}" type="presParOf" srcId="{69D283AF-A986-4620-BF7C-281F8D596715}" destId="{0C5996BE-CA43-4E32-91C5-77F5FA7CC8A3}" srcOrd="0" destOrd="0" presId="urn:microsoft.com/office/officeart/2018/2/layout/IconCircleList"/>
    <dgm:cxn modelId="{8AAD58C8-7B34-434E-B8B4-2701D0BADCE6}" type="presParOf" srcId="{69D283AF-A986-4620-BF7C-281F8D596715}" destId="{1730424C-B4E0-4265-81DF-57E4BB49455A}" srcOrd="1" destOrd="0" presId="urn:microsoft.com/office/officeart/2018/2/layout/IconCircleList"/>
    <dgm:cxn modelId="{6F0F1060-9D4B-4913-A7EB-36362094A342}" type="presParOf" srcId="{69D283AF-A986-4620-BF7C-281F8D596715}" destId="{185F6143-30A3-46B6-A5F1-D3E4BFE6840C}" srcOrd="2" destOrd="0" presId="urn:microsoft.com/office/officeart/2018/2/layout/IconCircleList"/>
    <dgm:cxn modelId="{178BA1AA-2471-411A-A554-FEABF9053825}" type="presParOf" srcId="{69D283AF-A986-4620-BF7C-281F8D596715}" destId="{F76EA196-9205-46CA-8324-240150A667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4854D4-06CE-4327-A40E-AD62113B576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E62654-B189-4EB1-8C26-08702FD5FC1C}">
      <dgm:prSet/>
      <dgm:spPr/>
      <dgm:t>
        <a:bodyPr/>
        <a:lstStyle/>
        <a:p>
          <a:r>
            <a:rPr lang="fr-CA" dirty="0"/>
            <a:t>Offrir des services spécialisés et surspécialisés de réadaptation aux personnes vivant avec différentes déficiences physiques et/ou neurologiques</a:t>
          </a:r>
          <a:endParaRPr lang="en-US" dirty="0"/>
        </a:p>
      </dgm:t>
    </dgm:pt>
    <dgm:pt modelId="{025161A9-ACB6-47DA-8BFE-0F972AD9D57C}" type="parTrans" cxnId="{B437AE57-7A44-4679-B53B-6C00FFD337D6}">
      <dgm:prSet/>
      <dgm:spPr/>
      <dgm:t>
        <a:bodyPr/>
        <a:lstStyle/>
        <a:p>
          <a:endParaRPr lang="en-US"/>
        </a:p>
      </dgm:t>
    </dgm:pt>
    <dgm:pt modelId="{456799D4-BA57-444C-B8A5-5866C00CC7CF}" type="sibTrans" cxnId="{B437AE57-7A44-4679-B53B-6C00FFD337D6}">
      <dgm:prSet/>
      <dgm:spPr/>
      <dgm:t>
        <a:bodyPr/>
        <a:lstStyle/>
        <a:p>
          <a:endParaRPr lang="en-US"/>
        </a:p>
      </dgm:t>
    </dgm:pt>
    <dgm:pt modelId="{47F4F6D3-F396-4232-918B-C7F56A419142}">
      <dgm:prSet/>
      <dgm:spPr/>
      <dgm:t>
        <a:bodyPr/>
        <a:lstStyle/>
        <a:p>
          <a:r>
            <a:rPr lang="fr-CA"/>
            <a:t>Vise le développement, la récupération de l’autonomie et la participation sociale</a:t>
          </a:r>
          <a:endParaRPr lang="en-US"/>
        </a:p>
      </dgm:t>
    </dgm:pt>
    <dgm:pt modelId="{2EEC2E37-6E8F-4777-A8BB-26216F72D926}" type="parTrans" cxnId="{387F07FC-DC30-4EF3-B1B4-F5A1543FC129}">
      <dgm:prSet/>
      <dgm:spPr/>
      <dgm:t>
        <a:bodyPr/>
        <a:lstStyle/>
        <a:p>
          <a:endParaRPr lang="en-US"/>
        </a:p>
      </dgm:t>
    </dgm:pt>
    <dgm:pt modelId="{0510FF8B-B552-43C7-AD28-B1902C21ECDB}" type="sibTrans" cxnId="{387F07FC-DC30-4EF3-B1B4-F5A1543FC129}">
      <dgm:prSet/>
      <dgm:spPr/>
      <dgm:t>
        <a:bodyPr/>
        <a:lstStyle/>
        <a:p>
          <a:endParaRPr lang="en-US"/>
        </a:p>
      </dgm:t>
    </dgm:pt>
    <dgm:pt modelId="{0D357813-4F1C-4FF9-A1E8-4866898D3B31}">
      <dgm:prSet/>
      <dgm:spPr/>
      <dgm:t>
        <a:bodyPr/>
        <a:lstStyle/>
        <a:p>
          <a:r>
            <a:rPr lang="en-US"/>
            <a:t>Services d’accompagnement et de soutien à l’entourage</a:t>
          </a:r>
        </a:p>
      </dgm:t>
    </dgm:pt>
    <dgm:pt modelId="{1065A531-FB87-452A-95B4-E3410CBB62A8}" type="parTrans" cxnId="{EF9FB01E-5202-4340-BDCA-590DAB44F6EA}">
      <dgm:prSet/>
      <dgm:spPr/>
      <dgm:t>
        <a:bodyPr/>
        <a:lstStyle/>
        <a:p>
          <a:endParaRPr lang="en-US"/>
        </a:p>
      </dgm:t>
    </dgm:pt>
    <dgm:pt modelId="{B980907C-AB0E-420A-8BF8-E2B1F253C629}" type="sibTrans" cxnId="{EF9FB01E-5202-4340-BDCA-590DAB44F6EA}">
      <dgm:prSet/>
      <dgm:spPr/>
      <dgm:t>
        <a:bodyPr/>
        <a:lstStyle/>
        <a:p>
          <a:endParaRPr lang="en-US"/>
        </a:p>
      </dgm:t>
    </dgm:pt>
    <dgm:pt modelId="{BB2983E4-DDCD-420C-91EA-EB3398415000}" type="pres">
      <dgm:prSet presAssocID="{AB4854D4-06CE-4327-A40E-AD62113B57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3D54AD-6DED-4D86-8023-D856F9DD0C26}" type="pres">
      <dgm:prSet presAssocID="{45E62654-B189-4EB1-8C26-08702FD5FC1C}" presName="hierRoot1" presStyleCnt="0"/>
      <dgm:spPr/>
    </dgm:pt>
    <dgm:pt modelId="{745AA5CF-93EC-4BA3-BA4B-7B432AC91C05}" type="pres">
      <dgm:prSet presAssocID="{45E62654-B189-4EB1-8C26-08702FD5FC1C}" presName="composite" presStyleCnt="0"/>
      <dgm:spPr/>
    </dgm:pt>
    <dgm:pt modelId="{E958A1A8-E272-46DA-AC2E-E6C71BCF8B9E}" type="pres">
      <dgm:prSet presAssocID="{45E62654-B189-4EB1-8C26-08702FD5FC1C}" presName="background" presStyleLbl="node0" presStyleIdx="0" presStyleCnt="3"/>
      <dgm:spPr/>
    </dgm:pt>
    <dgm:pt modelId="{760F4521-D37F-4368-BBEC-0E784B2D99AA}" type="pres">
      <dgm:prSet presAssocID="{45E62654-B189-4EB1-8C26-08702FD5FC1C}" presName="text" presStyleLbl="fgAcc0" presStyleIdx="0" presStyleCnt="3">
        <dgm:presLayoutVars>
          <dgm:chPref val="3"/>
        </dgm:presLayoutVars>
      </dgm:prSet>
      <dgm:spPr/>
    </dgm:pt>
    <dgm:pt modelId="{264A4863-80FC-4FAD-A8F3-3743294D90D8}" type="pres">
      <dgm:prSet presAssocID="{45E62654-B189-4EB1-8C26-08702FD5FC1C}" presName="hierChild2" presStyleCnt="0"/>
      <dgm:spPr/>
    </dgm:pt>
    <dgm:pt modelId="{4515B6CA-7F40-4037-92AA-FF97AB59E957}" type="pres">
      <dgm:prSet presAssocID="{47F4F6D3-F396-4232-918B-C7F56A419142}" presName="hierRoot1" presStyleCnt="0"/>
      <dgm:spPr/>
    </dgm:pt>
    <dgm:pt modelId="{FFDC527D-CDF2-446F-B028-2CB2D8B78FFE}" type="pres">
      <dgm:prSet presAssocID="{47F4F6D3-F396-4232-918B-C7F56A419142}" presName="composite" presStyleCnt="0"/>
      <dgm:spPr/>
    </dgm:pt>
    <dgm:pt modelId="{5BDFDEEE-6514-4E7D-A0A6-1BB5DDA9D194}" type="pres">
      <dgm:prSet presAssocID="{47F4F6D3-F396-4232-918B-C7F56A419142}" presName="background" presStyleLbl="node0" presStyleIdx="1" presStyleCnt="3"/>
      <dgm:spPr/>
    </dgm:pt>
    <dgm:pt modelId="{C3CF2160-4519-4F93-9E59-D938751CC6D7}" type="pres">
      <dgm:prSet presAssocID="{47F4F6D3-F396-4232-918B-C7F56A419142}" presName="text" presStyleLbl="fgAcc0" presStyleIdx="1" presStyleCnt="3">
        <dgm:presLayoutVars>
          <dgm:chPref val="3"/>
        </dgm:presLayoutVars>
      </dgm:prSet>
      <dgm:spPr/>
    </dgm:pt>
    <dgm:pt modelId="{8242293D-ED6F-42E7-AF80-F8D7EE285BC4}" type="pres">
      <dgm:prSet presAssocID="{47F4F6D3-F396-4232-918B-C7F56A419142}" presName="hierChild2" presStyleCnt="0"/>
      <dgm:spPr/>
    </dgm:pt>
    <dgm:pt modelId="{D81ACC4C-D64D-4C66-B6EA-9B17E6F105DC}" type="pres">
      <dgm:prSet presAssocID="{0D357813-4F1C-4FF9-A1E8-4866898D3B31}" presName="hierRoot1" presStyleCnt="0"/>
      <dgm:spPr/>
    </dgm:pt>
    <dgm:pt modelId="{1EC873E3-A5C8-49EE-8E08-2F1D5FFB53EE}" type="pres">
      <dgm:prSet presAssocID="{0D357813-4F1C-4FF9-A1E8-4866898D3B31}" presName="composite" presStyleCnt="0"/>
      <dgm:spPr/>
    </dgm:pt>
    <dgm:pt modelId="{EECE7236-A30C-4D89-AA47-B46D875F4098}" type="pres">
      <dgm:prSet presAssocID="{0D357813-4F1C-4FF9-A1E8-4866898D3B31}" presName="background" presStyleLbl="node0" presStyleIdx="2" presStyleCnt="3"/>
      <dgm:spPr/>
    </dgm:pt>
    <dgm:pt modelId="{6C15CE4D-DC03-421D-BEA2-B0550C6693FA}" type="pres">
      <dgm:prSet presAssocID="{0D357813-4F1C-4FF9-A1E8-4866898D3B31}" presName="text" presStyleLbl="fgAcc0" presStyleIdx="2" presStyleCnt="3">
        <dgm:presLayoutVars>
          <dgm:chPref val="3"/>
        </dgm:presLayoutVars>
      </dgm:prSet>
      <dgm:spPr/>
    </dgm:pt>
    <dgm:pt modelId="{D45C7C39-01DC-4460-8134-F6E2FE636410}" type="pres">
      <dgm:prSet presAssocID="{0D357813-4F1C-4FF9-A1E8-4866898D3B31}" presName="hierChild2" presStyleCnt="0"/>
      <dgm:spPr/>
    </dgm:pt>
  </dgm:ptLst>
  <dgm:cxnLst>
    <dgm:cxn modelId="{EF9FB01E-5202-4340-BDCA-590DAB44F6EA}" srcId="{AB4854D4-06CE-4327-A40E-AD62113B5763}" destId="{0D357813-4F1C-4FF9-A1E8-4866898D3B31}" srcOrd="2" destOrd="0" parTransId="{1065A531-FB87-452A-95B4-E3410CBB62A8}" sibTransId="{B980907C-AB0E-420A-8BF8-E2B1F253C629}"/>
    <dgm:cxn modelId="{B437AE57-7A44-4679-B53B-6C00FFD337D6}" srcId="{AB4854D4-06CE-4327-A40E-AD62113B5763}" destId="{45E62654-B189-4EB1-8C26-08702FD5FC1C}" srcOrd="0" destOrd="0" parTransId="{025161A9-ACB6-47DA-8BFE-0F972AD9D57C}" sibTransId="{456799D4-BA57-444C-B8A5-5866C00CC7CF}"/>
    <dgm:cxn modelId="{A152508F-EBE2-41F7-9F25-E5F0D9A0E7B1}" type="presOf" srcId="{AB4854D4-06CE-4327-A40E-AD62113B5763}" destId="{BB2983E4-DDCD-420C-91EA-EB3398415000}" srcOrd="0" destOrd="0" presId="urn:microsoft.com/office/officeart/2005/8/layout/hierarchy1"/>
    <dgm:cxn modelId="{81E17CA5-18B7-43FA-BC60-3BEF3B5DB127}" type="presOf" srcId="{47F4F6D3-F396-4232-918B-C7F56A419142}" destId="{C3CF2160-4519-4F93-9E59-D938751CC6D7}" srcOrd="0" destOrd="0" presId="urn:microsoft.com/office/officeart/2005/8/layout/hierarchy1"/>
    <dgm:cxn modelId="{E5FCF0CA-DABD-4732-B6AE-23ABF7EF11DC}" type="presOf" srcId="{45E62654-B189-4EB1-8C26-08702FD5FC1C}" destId="{760F4521-D37F-4368-BBEC-0E784B2D99AA}" srcOrd="0" destOrd="0" presId="urn:microsoft.com/office/officeart/2005/8/layout/hierarchy1"/>
    <dgm:cxn modelId="{0B7094D7-072A-48B1-B24C-9A30EE375CB3}" type="presOf" srcId="{0D357813-4F1C-4FF9-A1E8-4866898D3B31}" destId="{6C15CE4D-DC03-421D-BEA2-B0550C6693FA}" srcOrd="0" destOrd="0" presId="urn:microsoft.com/office/officeart/2005/8/layout/hierarchy1"/>
    <dgm:cxn modelId="{387F07FC-DC30-4EF3-B1B4-F5A1543FC129}" srcId="{AB4854D4-06CE-4327-A40E-AD62113B5763}" destId="{47F4F6D3-F396-4232-918B-C7F56A419142}" srcOrd="1" destOrd="0" parTransId="{2EEC2E37-6E8F-4777-A8BB-26216F72D926}" sibTransId="{0510FF8B-B552-43C7-AD28-B1902C21ECDB}"/>
    <dgm:cxn modelId="{9F12AE8F-03BC-47FE-8515-CD58402F2B18}" type="presParOf" srcId="{BB2983E4-DDCD-420C-91EA-EB3398415000}" destId="{B73D54AD-6DED-4D86-8023-D856F9DD0C26}" srcOrd="0" destOrd="0" presId="urn:microsoft.com/office/officeart/2005/8/layout/hierarchy1"/>
    <dgm:cxn modelId="{62ADC1BC-8F13-4B36-99E9-DCDBEBA8250D}" type="presParOf" srcId="{B73D54AD-6DED-4D86-8023-D856F9DD0C26}" destId="{745AA5CF-93EC-4BA3-BA4B-7B432AC91C05}" srcOrd="0" destOrd="0" presId="urn:microsoft.com/office/officeart/2005/8/layout/hierarchy1"/>
    <dgm:cxn modelId="{6C28C3D7-7BC2-4DE2-9B41-C2C928A4FC6C}" type="presParOf" srcId="{745AA5CF-93EC-4BA3-BA4B-7B432AC91C05}" destId="{E958A1A8-E272-46DA-AC2E-E6C71BCF8B9E}" srcOrd="0" destOrd="0" presId="urn:microsoft.com/office/officeart/2005/8/layout/hierarchy1"/>
    <dgm:cxn modelId="{BAF86DA5-5050-445F-AB57-66EAC5C849BB}" type="presParOf" srcId="{745AA5CF-93EC-4BA3-BA4B-7B432AC91C05}" destId="{760F4521-D37F-4368-BBEC-0E784B2D99AA}" srcOrd="1" destOrd="0" presId="urn:microsoft.com/office/officeart/2005/8/layout/hierarchy1"/>
    <dgm:cxn modelId="{B6C6E880-E134-43BD-8D47-B33D4B6F1270}" type="presParOf" srcId="{B73D54AD-6DED-4D86-8023-D856F9DD0C26}" destId="{264A4863-80FC-4FAD-A8F3-3743294D90D8}" srcOrd="1" destOrd="0" presId="urn:microsoft.com/office/officeart/2005/8/layout/hierarchy1"/>
    <dgm:cxn modelId="{4B6FACF3-4E52-4B41-815C-978E520594C5}" type="presParOf" srcId="{BB2983E4-DDCD-420C-91EA-EB3398415000}" destId="{4515B6CA-7F40-4037-92AA-FF97AB59E957}" srcOrd="1" destOrd="0" presId="urn:microsoft.com/office/officeart/2005/8/layout/hierarchy1"/>
    <dgm:cxn modelId="{1765A3FD-5F24-418F-AE23-2D310C899292}" type="presParOf" srcId="{4515B6CA-7F40-4037-92AA-FF97AB59E957}" destId="{FFDC527D-CDF2-446F-B028-2CB2D8B78FFE}" srcOrd="0" destOrd="0" presId="urn:microsoft.com/office/officeart/2005/8/layout/hierarchy1"/>
    <dgm:cxn modelId="{05761B64-F7C8-490E-95C2-6269FF22CE3C}" type="presParOf" srcId="{FFDC527D-CDF2-446F-B028-2CB2D8B78FFE}" destId="{5BDFDEEE-6514-4E7D-A0A6-1BB5DDA9D194}" srcOrd="0" destOrd="0" presId="urn:microsoft.com/office/officeart/2005/8/layout/hierarchy1"/>
    <dgm:cxn modelId="{EDBA5E83-164A-4291-B5E3-687938369D41}" type="presParOf" srcId="{FFDC527D-CDF2-446F-B028-2CB2D8B78FFE}" destId="{C3CF2160-4519-4F93-9E59-D938751CC6D7}" srcOrd="1" destOrd="0" presId="urn:microsoft.com/office/officeart/2005/8/layout/hierarchy1"/>
    <dgm:cxn modelId="{392BA2B9-5563-49B9-94C0-75EDA42135B9}" type="presParOf" srcId="{4515B6CA-7F40-4037-92AA-FF97AB59E957}" destId="{8242293D-ED6F-42E7-AF80-F8D7EE285BC4}" srcOrd="1" destOrd="0" presId="urn:microsoft.com/office/officeart/2005/8/layout/hierarchy1"/>
    <dgm:cxn modelId="{A8F2D3A9-4310-4F9B-A4A6-420AFBF13DAA}" type="presParOf" srcId="{BB2983E4-DDCD-420C-91EA-EB3398415000}" destId="{D81ACC4C-D64D-4C66-B6EA-9B17E6F105DC}" srcOrd="2" destOrd="0" presId="urn:microsoft.com/office/officeart/2005/8/layout/hierarchy1"/>
    <dgm:cxn modelId="{2C5C1DFD-E8F0-485F-9336-477AB1423A51}" type="presParOf" srcId="{D81ACC4C-D64D-4C66-B6EA-9B17E6F105DC}" destId="{1EC873E3-A5C8-49EE-8E08-2F1D5FFB53EE}" srcOrd="0" destOrd="0" presId="urn:microsoft.com/office/officeart/2005/8/layout/hierarchy1"/>
    <dgm:cxn modelId="{985C6B7E-9169-40D1-956D-AF20F2B3F580}" type="presParOf" srcId="{1EC873E3-A5C8-49EE-8E08-2F1D5FFB53EE}" destId="{EECE7236-A30C-4D89-AA47-B46D875F4098}" srcOrd="0" destOrd="0" presId="urn:microsoft.com/office/officeart/2005/8/layout/hierarchy1"/>
    <dgm:cxn modelId="{494D7838-53AD-44C7-9D9A-12424296F5CA}" type="presParOf" srcId="{1EC873E3-A5C8-49EE-8E08-2F1D5FFB53EE}" destId="{6C15CE4D-DC03-421D-BEA2-B0550C6693FA}" srcOrd="1" destOrd="0" presId="urn:microsoft.com/office/officeart/2005/8/layout/hierarchy1"/>
    <dgm:cxn modelId="{0BE2F4B6-E1B6-4373-BE25-1E66ECBC609B}" type="presParOf" srcId="{D81ACC4C-D64D-4C66-B6EA-9B17E6F105DC}" destId="{D45C7C39-01DC-4460-8134-F6E2FE6364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F10F0A-C7EB-4210-B97E-8CB29F3708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B84199-B50C-4A0B-AD46-A7592F3728B5}">
      <dgm:prSet/>
      <dgm:spPr/>
      <dgm:t>
        <a:bodyPr/>
        <a:lstStyle/>
        <a:p>
          <a:r>
            <a:rPr lang="fr-CA"/>
            <a:t>Déficience physique</a:t>
          </a:r>
          <a:endParaRPr lang="en-US"/>
        </a:p>
      </dgm:t>
    </dgm:pt>
    <dgm:pt modelId="{8970555F-3857-46C6-A5F0-EE812AF10764}" type="parTrans" cxnId="{66AEBDCB-CE03-4C19-9CFC-F9999F2600D6}">
      <dgm:prSet/>
      <dgm:spPr/>
      <dgm:t>
        <a:bodyPr/>
        <a:lstStyle/>
        <a:p>
          <a:endParaRPr lang="en-US"/>
        </a:p>
      </dgm:t>
    </dgm:pt>
    <dgm:pt modelId="{3179ACE6-3CFD-49AA-82FB-52CBDB394051}" type="sibTrans" cxnId="{66AEBDCB-CE03-4C19-9CFC-F9999F2600D6}">
      <dgm:prSet/>
      <dgm:spPr/>
      <dgm:t>
        <a:bodyPr/>
        <a:lstStyle/>
        <a:p>
          <a:endParaRPr lang="en-US"/>
        </a:p>
      </dgm:t>
    </dgm:pt>
    <dgm:pt modelId="{3131DE60-F422-44EF-BBA3-5E56FB957791}">
      <dgm:prSet/>
      <dgm:spPr/>
      <dgm:t>
        <a:bodyPr/>
        <a:lstStyle/>
        <a:p>
          <a:r>
            <a:rPr lang="en-US"/>
            <a:t>Déficience auditive</a:t>
          </a:r>
        </a:p>
      </dgm:t>
    </dgm:pt>
    <dgm:pt modelId="{457666F2-CB97-4EA3-8887-E1CCB27B0116}" type="parTrans" cxnId="{39E40A55-B0DE-4AF1-BDD4-988A3902A819}">
      <dgm:prSet/>
      <dgm:spPr/>
      <dgm:t>
        <a:bodyPr/>
        <a:lstStyle/>
        <a:p>
          <a:endParaRPr lang="en-US"/>
        </a:p>
      </dgm:t>
    </dgm:pt>
    <dgm:pt modelId="{4C2FE932-A284-4289-B990-D3605DA409FC}" type="sibTrans" cxnId="{39E40A55-B0DE-4AF1-BDD4-988A3902A819}">
      <dgm:prSet/>
      <dgm:spPr/>
      <dgm:t>
        <a:bodyPr/>
        <a:lstStyle/>
        <a:p>
          <a:endParaRPr lang="en-US"/>
        </a:p>
      </dgm:t>
    </dgm:pt>
    <dgm:pt modelId="{4E741518-FDD1-46D0-B09F-F3330EE5FDB4}">
      <dgm:prSet/>
      <dgm:spPr/>
      <dgm:t>
        <a:bodyPr/>
        <a:lstStyle/>
        <a:p>
          <a:r>
            <a:rPr lang="en-US"/>
            <a:t>Déficience du langage</a:t>
          </a:r>
        </a:p>
      </dgm:t>
    </dgm:pt>
    <dgm:pt modelId="{98A1C83D-C218-4A26-BB24-1C3EC8C7B141}" type="parTrans" cxnId="{0DACC460-E803-4F7A-A07B-24734D393053}">
      <dgm:prSet/>
      <dgm:spPr/>
      <dgm:t>
        <a:bodyPr/>
        <a:lstStyle/>
        <a:p>
          <a:endParaRPr lang="en-US"/>
        </a:p>
      </dgm:t>
    </dgm:pt>
    <dgm:pt modelId="{0EF898D6-56DA-4A91-9D3E-852A11C84373}" type="sibTrans" cxnId="{0DACC460-E803-4F7A-A07B-24734D393053}">
      <dgm:prSet/>
      <dgm:spPr/>
      <dgm:t>
        <a:bodyPr/>
        <a:lstStyle/>
        <a:p>
          <a:endParaRPr lang="en-US"/>
        </a:p>
      </dgm:t>
    </dgm:pt>
    <dgm:pt modelId="{7A92D787-A558-4A9F-B2D2-7455FB8CB5C6}">
      <dgm:prSet/>
      <dgm:spPr/>
      <dgm:t>
        <a:bodyPr/>
        <a:lstStyle/>
        <a:p>
          <a:r>
            <a:rPr lang="en-US"/>
            <a:t>Déficience visuelle</a:t>
          </a:r>
        </a:p>
      </dgm:t>
    </dgm:pt>
    <dgm:pt modelId="{DA1CE914-2080-48AE-89A7-99B3A3410DAB}" type="parTrans" cxnId="{E021C3B7-7018-49B6-B9C8-67060ACA2F40}">
      <dgm:prSet/>
      <dgm:spPr/>
      <dgm:t>
        <a:bodyPr/>
        <a:lstStyle/>
        <a:p>
          <a:endParaRPr lang="en-US"/>
        </a:p>
      </dgm:t>
    </dgm:pt>
    <dgm:pt modelId="{2E989831-4F5D-458C-80DC-722455D17A1A}" type="sibTrans" cxnId="{E021C3B7-7018-49B6-B9C8-67060ACA2F40}">
      <dgm:prSet/>
      <dgm:spPr/>
      <dgm:t>
        <a:bodyPr/>
        <a:lstStyle/>
        <a:p>
          <a:endParaRPr lang="en-US"/>
        </a:p>
      </dgm:t>
    </dgm:pt>
    <dgm:pt modelId="{416F9FFD-1594-407E-8F30-78BC58A5B7B1}">
      <dgm:prSet/>
      <dgm:spPr/>
      <dgm:t>
        <a:bodyPr/>
        <a:lstStyle/>
        <a:p>
          <a:r>
            <a:rPr lang="en-US"/>
            <a:t>Surdicécité</a:t>
          </a:r>
        </a:p>
      </dgm:t>
    </dgm:pt>
    <dgm:pt modelId="{71A57161-E0E9-4537-B8F5-BDBA58E9D602}" type="parTrans" cxnId="{E28C75D3-B498-4DB8-BEAE-2665D61E080C}">
      <dgm:prSet/>
      <dgm:spPr/>
      <dgm:t>
        <a:bodyPr/>
        <a:lstStyle/>
        <a:p>
          <a:endParaRPr lang="en-US"/>
        </a:p>
      </dgm:t>
    </dgm:pt>
    <dgm:pt modelId="{903FF328-A345-4311-8D61-BF8FC96D936D}" type="sibTrans" cxnId="{E28C75D3-B498-4DB8-BEAE-2665D61E080C}">
      <dgm:prSet/>
      <dgm:spPr/>
      <dgm:t>
        <a:bodyPr/>
        <a:lstStyle/>
        <a:p>
          <a:endParaRPr lang="en-US"/>
        </a:p>
      </dgm:t>
    </dgm:pt>
    <dgm:pt modelId="{E224D1E1-0AFE-4B31-A422-98832301696C}" type="pres">
      <dgm:prSet presAssocID="{D0F10F0A-C7EB-4210-B97E-8CB29F370871}" presName="diagram" presStyleCnt="0">
        <dgm:presLayoutVars>
          <dgm:dir/>
          <dgm:resizeHandles val="exact"/>
        </dgm:presLayoutVars>
      </dgm:prSet>
      <dgm:spPr/>
    </dgm:pt>
    <dgm:pt modelId="{B7478DCE-4476-40E7-B10B-9AE68DDA79B8}" type="pres">
      <dgm:prSet presAssocID="{7BB84199-B50C-4A0B-AD46-A7592F3728B5}" presName="node" presStyleLbl="node1" presStyleIdx="0" presStyleCnt="5">
        <dgm:presLayoutVars>
          <dgm:bulletEnabled val="1"/>
        </dgm:presLayoutVars>
      </dgm:prSet>
      <dgm:spPr/>
    </dgm:pt>
    <dgm:pt modelId="{3ACD6E93-9FF9-4B4A-A159-67A3703C6C0D}" type="pres">
      <dgm:prSet presAssocID="{3179ACE6-3CFD-49AA-82FB-52CBDB394051}" presName="sibTrans" presStyleCnt="0"/>
      <dgm:spPr/>
    </dgm:pt>
    <dgm:pt modelId="{F86FD369-4959-42F6-BE5E-CD641ABDF8A1}" type="pres">
      <dgm:prSet presAssocID="{3131DE60-F422-44EF-BBA3-5E56FB957791}" presName="node" presStyleLbl="node1" presStyleIdx="1" presStyleCnt="5">
        <dgm:presLayoutVars>
          <dgm:bulletEnabled val="1"/>
        </dgm:presLayoutVars>
      </dgm:prSet>
      <dgm:spPr/>
    </dgm:pt>
    <dgm:pt modelId="{8F245719-F113-4736-AE18-84DCA28011CF}" type="pres">
      <dgm:prSet presAssocID="{4C2FE932-A284-4289-B990-D3605DA409FC}" presName="sibTrans" presStyleCnt="0"/>
      <dgm:spPr/>
    </dgm:pt>
    <dgm:pt modelId="{74F4AFA9-71E2-4070-944C-15EB24E31A29}" type="pres">
      <dgm:prSet presAssocID="{4E741518-FDD1-46D0-B09F-F3330EE5FDB4}" presName="node" presStyleLbl="node1" presStyleIdx="2" presStyleCnt="5">
        <dgm:presLayoutVars>
          <dgm:bulletEnabled val="1"/>
        </dgm:presLayoutVars>
      </dgm:prSet>
      <dgm:spPr/>
    </dgm:pt>
    <dgm:pt modelId="{72AAC8E5-D344-4E86-81EA-BD77655CAD1C}" type="pres">
      <dgm:prSet presAssocID="{0EF898D6-56DA-4A91-9D3E-852A11C84373}" presName="sibTrans" presStyleCnt="0"/>
      <dgm:spPr/>
    </dgm:pt>
    <dgm:pt modelId="{BDE8E045-B668-48E4-9BA8-9C1A5DD0D30A}" type="pres">
      <dgm:prSet presAssocID="{7A92D787-A558-4A9F-B2D2-7455FB8CB5C6}" presName="node" presStyleLbl="node1" presStyleIdx="3" presStyleCnt="5">
        <dgm:presLayoutVars>
          <dgm:bulletEnabled val="1"/>
        </dgm:presLayoutVars>
      </dgm:prSet>
      <dgm:spPr/>
    </dgm:pt>
    <dgm:pt modelId="{779C6471-FA80-4787-809E-79FCB692F500}" type="pres">
      <dgm:prSet presAssocID="{2E989831-4F5D-458C-80DC-722455D17A1A}" presName="sibTrans" presStyleCnt="0"/>
      <dgm:spPr/>
    </dgm:pt>
    <dgm:pt modelId="{F10D3CAF-0F86-4FEB-B396-CF76B9BAD757}" type="pres">
      <dgm:prSet presAssocID="{416F9FFD-1594-407E-8F30-78BC58A5B7B1}" presName="node" presStyleLbl="node1" presStyleIdx="4" presStyleCnt="5">
        <dgm:presLayoutVars>
          <dgm:bulletEnabled val="1"/>
        </dgm:presLayoutVars>
      </dgm:prSet>
      <dgm:spPr/>
    </dgm:pt>
  </dgm:ptLst>
  <dgm:cxnLst>
    <dgm:cxn modelId="{4E3C3401-AA09-4F42-922C-A0393D122F2B}" type="presOf" srcId="{4E741518-FDD1-46D0-B09F-F3330EE5FDB4}" destId="{74F4AFA9-71E2-4070-944C-15EB24E31A29}" srcOrd="0" destOrd="0" presId="urn:microsoft.com/office/officeart/2005/8/layout/default"/>
    <dgm:cxn modelId="{0DACC460-E803-4F7A-A07B-24734D393053}" srcId="{D0F10F0A-C7EB-4210-B97E-8CB29F370871}" destId="{4E741518-FDD1-46D0-B09F-F3330EE5FDB4}" srcOrd="2" destOrd="0" parTransId="{98A1C83D-C218-4A26-BB24-1C3EC8C7B141}" sibTransId="{0EF898D6-56DA-4A91-9D3E-852A11C84373}"/>
    <dgm:cxn modelId="{77C29743-0735-41C7-9A36-5881618D3528}" type="presOf" srcId="{7BB84199-B50C-4A0B-AD46-A7592F3728B5}" destId="{B7478DCE-4476-40E7-B10B-9AE68DDA79B8}" srcOrd="0" destOrd="0" presId="urn:microsoft.com/office/officeart/2005/8/layout/default"/>
    <dgm:cxn modelId="{0446C674-92E5-4087-92B2-51172BA5B98F}" type="presOf" srcId="{7A92D787-A558-4A9F-B2D2-7455FB8CB5C6}" destId="{BDE8E045-B668-48E4-9BA8-9C1A5DD0D30A}" srcOrd="0" destOrd="0" presId="urn:microsoft.com/office/officeart/2005/8/layout/default"/>
    <dgm:cxn modelId="{39E40A55-B0DE-4AF1-BDD4-988A3902A819}" srcId="{D0F10F0A-C7EB-4210-B97E-8CB29F370871}" destId="{3131DE60-F422-44EF-BBA3-5E56FB957791}" srcOrd="1" destOrd="0" parTransId="{457666F2-CB97-4EA3-8887-E1CCB27B0116}" sibTransId="{4C2FE932-A284-4289-B990-D3605DA409FC}"/>
    <dgm:cxn modelId="{A18A347F-173A-48A9-8660-79E0D5C3DCCC}" type="presOf" srcId="{416F9FFD-1594-407E-8F30-78BC58A5B7B1}" destId="{F10D3CAF-0F86-4FEB-B396-CF76B9BAD757}" srcOrd="0" destOrd="0" presId="urn:microsoft.com/office/officeart/2005/8/layout/default"/>
    <dgm:cxn modelId="{1CF42A87-D499-4FC0-8776-3710F0E16865}" type="presOf" srcId="{3131DE60-F422-44EF-BBA3-5E56FB957791}" destId="{F86FD369-4959-42F6-BE5E-CD641ABDF8A1}" srcOrd="0" destOrd="0" presId="urn:microsoft.com/office/officeart/2005/8/layout/default"/>
    <dgm:cxn modelId="{E021C3B7-7018-49B6-B9C8-67060ACA2F40}" srcId="{D0F10F0A-C7EB-4210-B97E-8CB29F370871}" destId="{7A92D787-A558-4A9F-B2D2-7455FB8CB5C6}" srcOrd="3" destOrd="0" parTransId="{DA1CE914-2080-48AE-89A7-99B3A3410DAB}" sibTransId="{2E989831-4F5D-458C-80DC-722455D17A1A}"/>
    <dgm:cxn modelId="{66AEBDCB-CE03-4C19-9CFC-F9999F2600D6}" srcId="{D0F10F0A-C7EB-4210-B97E-8CB29F370871}" destId="{7BB84199-B50C-4A0B-AD46-A7592F3728B5}" srcOrd="0" destOrd="0" parTransId="{8970555F-3857-46C6-A5F0-EE812AF10764}" sibTransId="{3179ACE6-3CFD-49AA-82FB-52CBDB394051}"/>
    <dgm:cxn modelId="{E28C75D3-B498-4DB8-BEAE-2665D61E080C}" srcId="{D0F10F0A-C7EB-4210-B97E-8CB29F370871}" destId="{416F9FFD-1594-407E-8F30-78BC58A5B7B1}" srcOrd="4" destOrd="0" parTransId="{71A57161-E0E9-4537-B8F5-BDBA58E9D602}" sibTransId="{903FF328-A345-4311-8D61-BF8FC96D936D}"/>
    <dgm:cxn modelId="{2BC41ADC-D862-435E-A41A-7EC5E60B00B3}" type="presOf" srcId="{D0F10F0A-C7EB-4210-B97E-8CB29F370871}" destId="{E224D1E1-0AFE-4B31-A422-98832301696C}" srcOrd="0" destOrd="0" presId="urn:microsoft.com/office/officeart/2005/8/layout/default"/>
    <dgm:cxn modelId="{8D08DF14-CC2F-401C-A391-930576EDDD36}" type="presParOf" srcId="{E224D1E1-0AFE-4B31-A422-98832301696C}" destId="{B7478DCE-4476-40E7-B10B-9AE68DDA79B8}" srcOrd="0" destOrd="0" presId="urn:microsoft.com/office/officeart/2005/8/layout/default"/>
    <dgm:cxn modelId="{6B86E6F4-E4E7-4D87-B1CC-EAF6F5AE974B}" type="presParOf" srcId="{E224D1E1-0AFE-4B31-A422-98832301696C}" destId="{3ACD6E93-9FF9-4B4A-A159-67A3703C6C0D}" srcOrd="1" destOrd="0" presId="urn:microsoft.com/office/officeart/2005/8/layout/default"/>
    <dgm:cxn modelId="{D975F829-AF6A-4FCB-8989-CDC2A469D259}" type="presParOf" srcId="{E224D1E1-0AFE-4B31-A422-98832301696C}" destId="{F86FD369-4959-42F6-BE5E-CD641ABDF8A1}" srcOrd="2" destOrd="0" presId="urn:microsoft.com/office/officeart/2005/8/layout/default"/>
    <dgm:cxn modelId="{F97A5AB2-FA0B-4E12-87B3-5605D9E66893}" type="presParOf" srcId="{E224D1E1-0AFE-4B31-A422-98832301696C}" destId="{8F245719-F113-4736-AE18-84DCA28011CF}" srcOrd="3" destOrd="0" presId="urn:microsoft.com/office/officeart/2005/8/layout/default"/>
    <dgm:cxn modelId="{B3C8C4BC-E040-42CC-9638-64EA0D14EE72}" type="presParOf" srcId="{E224D1E1-0AFE-4B31-A422-98832301696C}" destId="{74F4AFA9-71E2-4070-944C-15EB24E31A29}" srcOrd="4" destOrd="0" presId="urn:microsoft.com/office/officeart/2005/8/layout/default"/>
    <dgm:cxn modelId="{C1CA58D0-D055-42BB-89B6-836AA99D63AB}" type="presParOf" srcId="{E224D1E1-0AFE-4B31-A422-98832301696C}" destId="{72AAC8E5-D344-4E86-81EA-BD77655CAD1C}" srcOrd="5" destOrd="0" presId="urn:microsoft.com/office/officeart/2005/8/layout/default"/>
    <dgm:cxn modelId="{6D8016B8-E301-4C60-951E-269853210C65}" type="presParOf" srcId="{E224D1E1-0AFE-4B31-A422-98832301696C}" destId="{BDE8E045-B668-48E4-9BA8-9C1A5DD0D30A}" srcOrd="6" destOrd="0" presId="urn:microsoft.com/office/officeart/2005/8/layout/default"/>
    <dgm:cxn modelId="{AB4F1917-36D0-4FDE-AC5D-273420BE1B8D}" type="presParOf" srcId="{E224D1E1-0AFE-4B31-A422-98832301696C}" destId="{779C6471-FA80-4787-809E-79FCB692F500}" srcOrd="7" destOrd="0" presId="urn:microsoft.com/office/officeart/2005/8/layout/default"/>
    <dgm:cxn modelId="{C5724C10-CEDE-4ECD-8460-A5EABFC45472}" type="presParOf" srcId="{E224D1E1-0AFE-4B31-A422-98832301696C}" destId="{F10D3CAF-0F86-4FEB-B396-CF76B9BAD7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8572D-32AA-4A90-BF3E-1128BFBEC692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F2A30EED-9159-4F30-98FF-7645CCFA58A2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Loi sur le système de santé et des services sociaux (LSSSS)- Fiche 3</a:t>
          </a:r>
          <a:endParaRPr lang="en-US" sz="1800" kern="1200" dirty="0"/>
        </a:p>
      </dsp:txBody>
      <dsp:txXfrm>
        <a:off x="8061" y="5979"/>
        <a:ext cx="3034531" cy="1820718"/>
      </dsp:txXfrm>
    </dsp:sp>
    <dsp:sp modelId="{E4B09A21-0D49-49E1-A254-5BF7E37E0CF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7089488" y="912848"/>
        <a:ext cx="34897" cy="6979"/>
      </dsp:txXfrm>
    </dsp:sp>
    <dsp:sp modelId="{C2170566-C088-478C-9026-D7ABB247FE9D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Loi </a:t>
          </a:r>
          <a:r>
            <a:rPr lang="fr-CA" sz="1800" kern="1200" dirty="0"/>
            <a:t>sur le Curateur public- Fiche 5, Dostie</a:t>
          </a:r>
          <a:endParaRPr lang="en-US" sz="1800" kern="1200" dirty="0"/>
        </a:p>
      </dsp:txBody>
      <dsp:txXfrm>
        <a:off x="3740534" y="5979"/>
        <a:ext cx="3034531" cy="1820718"/>
      </dsp:txXfrm>
    </dsp:sp>
    <dsp:sp modelId="{AA538F54-2B58-4346-8D38-665999D70FEA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F845B5F6-ED58-491B-A6C9-F2C99F600E11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Loi assurant l’exercice des droits des personnes handicapées en vue de leur intégration scolaire, professionnelle et sociale (LPH)- Fiche 6, Dostie</a:t>
          </a:r>
          <a:endParaRPr lang="en-US" sz="1800" kern="1200"/>
        </a:p>
      </dsp:txBody>
      <dsp:txXfrm>
        <a:off x="7473007" y="5979"/>
        <a:ext cx="3034531" cy="1820718"/>
      </dsp:txXfrm>
    </dsp:sp>
    <dsp:sp modelId="{3119D4DB-41B6-4232-A8D9-443C59827013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648DB6EE-66E8-4391-8C48-230BDAB89295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Loi sur l’instruction publique (LIP)- Fiche 7, Dostie</a:t>
          </a:r>
          <a:endParaRPr lang="en-US" sz="1800" kern="1200"/>
        </a:p>
      </dsp:txBody>
      <dsp:txXfrm>
        <a:off x="8061" y="2524640"/>
        <a:ext cx="3034531" cy="1820718"/>
      </dsp:txXfrm>
    </dsp:sp>
    <dsp:sp modelId="{88881CF1-756F-4930-9D30-9B36DC33CD81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EF7DFCB1-7422-4BB6-B7A8-6B9F5CBA6AD7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Loi sur la protection de la jeunesse (LPJ) – Fiche 8, Dostie </a:t>
          </a:r>
          <a:endParaRPr lang="en-US" sz="1800" kern="1200"/>
        </a:p>
      </dsp:txBody>
      <dsp:txXfrm>
        <a:off x="3740534" y="2524640"/>
        <a:ext cx="3034531" cy="1820718"/>
      </dsp:txXfrm>
    </dsp:sp>
    <dsp:sp modelId="{A2E339F7-2715-4C2E-963C-C2AC21C6F1E1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Le Code criminel – Fiche 10, Dostie</a:t>
          </a:r>
          <a:endParaRPr lang="en-US" sz="1800" kern="1200"/>
        </a:p>
      </dsp:txBody>
      <dsp:txXfrm>
        <a:off x="7473007" y="2524640"/>
        <a:ext cx="3034531" cy="1820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4A5B-D859-4A17-A860-24B65DD38C2B}">
      <dsp:nvSpPr>
        <dsp:cNvPr id="0" name=""/>
        <dsp:cNvSpPr/>
      </dsp:nvSpPr>
      <dsp:spPr>
        <a:xfrm>
          <a:off x="486363" y="1164"/>
          <a:ext cx="1843537" cy="1106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Atteintes cérébrales et traumatismes craniocérébraux</a:t>
          </a:r>
          <a:endParaRPr lang="en-US" sz="1500" kern="1200"/>
        </a:p>
      </dsp:txBody>
      <dsp:txXfrm>
        <a:off x="486363" y="1164"/>
        <a:ext cx="1843537" cy="1106122"/>
      </dsp:txXfrm>
    </dsp:sp>
    <dsp:sp modelId="{180A34E7-514E-4332-B754-1EF3114AFB4E}">
      <dsp:nvSpPr>
        <dsp:cNvPr id="0" name=""/>
        <dsp:cNvSpPr/>
      </dsp:nvSpPr>
      <dsp:spPr>
        <a:xfrm>
          <a:off x="2514254" y="1164"/>
          <a:ext cx="1843537" cy="1106122"/>
        </a:xfrm>
        <a:prstGeom prst="rect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Déficience</a:t>
          </a:r>
          <a:r>
            <a:rPr lang="en-US" sz="1500" kern="1200" dirty="0"/>
            <a:t> </a:t>
          </a:r>
          <a:r>
            <a:rPr lang="en-US" sz="1500" kern="1200" dirty="0" err="1"/>
            <a:t>motrice</a:t>
          </a:r>
          <a:r>
            <a:rPr lang="en-US" sz="1500" kern="1200" dirty="0"/>
            <a:t> et </a:t>
          </a:r>
          <a:r>
            <a:rPr lang="en-US" sz="1500" kern="1200" dirty="0" err="1"/>
            <a:t>douleur</a:t>
          </a:r>
          <a:r>
            <a:rPr lang="en-US" sz="1500" kern="1200" dirty="0"/>
            <a:t> </a:t>
          </a:r>
          <a:r>
            <a:rPr lang="en-US" sz="1500" kern="1200" dirty="0" err="1"/>
            <a:t>chronique</a:t>
          </a:r>
          <a:endParaRPr lang="en-US" sz="1500" kern="1200" dirty="0"/>
        </a:p>
      </dsp:txBody>
      <dsp:txXfrm>
        <a:off x="2514254" y="1164"/>
        <a:ext cx="1843537" cy="1106122"/>
      </dsp:txXfrm>
    </dsp:sp>
    <dsp:sp modelId="{E5CEC802-F43B-4E76-AB3A-CDE4C427E9FC}">
      <dsp:nvSpPr>
        <dsp:cNvPr id="0" name=""/>
        <dsp:cNvSpPr/>
      </dsp:nvSpPr>
      <dsp:spPr>
        <a:xfrm>
          <a:off x="4542145" y="1164"/>
          <a:ext cx="1843537" cy="1106122"/>
        </a:xfrm>
        <a:prstGeom prst="rect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Limitations physiques et développement de l’enfant</a:t>
          </a:r>
          <a:endParaRPr lang="en-US" sz="1500" kern="1200"/>
        </a:p>
      </dsp:txBody>
      <dsp:txXfrm>
        <a:off x="4542145" y="1164"/>
        <a:ext cx="1843537" cy="1106122"/>
      </dsp:txXfrm>
    </dsp:sp>
    <dsp:sp modelId="{2B1F25E8-C24A-4B0E-A5AB-1CCAC8B9358B}">
      <dsp:nvSpPr>
        <dsp:cNvPr id="0" name=""/>
        <dsp:cNvSpPr/>
      </dsp:nvSpPr>
      <dsp:spPr>
        <a:xfrm>
          <a:off x="6570037" y="1164"/>
          <a:ext cx="1843537" cy="1106122"/>
        </a:xfrm>
        <a:prstGeom prst="rect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Lésions musculosquelettiques et maladies neuromusculaires</a:t>
          </a:r>
          <a:endParaRPr lang="en-US" sz="1500" kern="1200" dirty="0"/>
        </a:p>
      </dsp:txBody>
      <dsp:txXfrm>
        <a:off x="6570037" y="1164"/>
        <a:ext cx="1843537" cy="1106122"/>
      </dsp:txXfrm>
    </dsp:sp>
    <dsp:sp modelId="{361EABEC-60D1-43C9-8FC1-AA7A8F102C98}">
      <dsp:nvSpPr>
        <dsp:cNvPr id="0" name=""/>
        <dsp:cNvSpPr/>
      </dsp:nvSpPr>
      <dsp:spPr>
        <a:xfrm>
          <a:off x="8597928" y="1164"/>
          <a:ext cx="1843537" cy="1106122"/>
        </a:xfrm>
        <a:prstGeom prst="rect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 </a:t>
          </a:r>
          <a:r>
            <a:rPr lang="en-US" sz="1500" kern="1200" dirty="0" err="1"/>
            <a:t>réadaptation</a:t>
          </a:r>
          <a:r>
            <a:rPr lang="en-US" sz="1500" kern="1200" dirty="0"/>
            <a:t> pour les </a:t>
          </a:r>
          <a:r>
            <a:rPr lang="en-US" sz="1500" kern="1200" dirty="0" err="1"/>
            <a:t>personnes</a:t>
          </a:r>
          <a:r>
            <a:rPr lang="en-US" sz="1500" kern="1200" dirty="0"/>
            <a:t> </a:t>
          </a:r>
          <a:r>
            <a:rPr lang="en-US" sz="1500" kern="1200" dirty="0" err="1"/>
            <a:t>amputées</a:t>
          </a:r>
          <a:endParaRPr lang="en-US" sz="1500" kern="1200" dirty="0"/>
        </a:p>
      </dsp:txBody>
      <dsp:txXfrm>
        <a:off x="8597928" y="1164"/>
        <a:ext cx="1843537" cy="1106122"/>
      </dsp:txXfrm>
    </dsp:sp>
    <dsp:sp modelId="{3497C34F-ABC8-49C6-A960-E3229BFF0008}">
      <dsp:nvSpPr>
        <dsp:cNvPr id="0" name=""/>
        <dsp:cNvSpPr/>
      </dsp:nvSpPr>
      <dsp:spPr>
        <a:xfrm>
          <a:off x="486363" y="1291641"/>
          <a:ext cx="1843537" cy="1106122"/>
        </a:xfrm>
        <a:prstGeom prst="rect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des </a:t>
          </a:r>
          <a:r>
            <a:rPr lang="en-US" sz="1500" kern="1200" dirty="0" err="1"/>
            <a:t>encéphalopathies</a:t>
          </a:r>
          <a:endParaRPr lang="en-US" sz="1500" kern="1200" dirty="0"/>
        </a:p>
      </dsp:txBody>
      <dsp:txXfrm>
        <a:off x="486363" y="1291641"/>
        <a:ext cx="1843537" cy="1106122"/>
      </dsp:txXfrm>
    </dsp:sp>
    <dsp:sp modelId="{01C0D11E-BC92-4DFD-946C-F56105DFE543}">
      <dsp:nvSpPr>
        <dsp:cNvPr id="0" name=""/>
        <dsp:cNvSpPr/>
      </dsp:nvSpPr>
      <dsp:spPr>
        <a:xfrm>
          <a:off x="2514254" y="1291641"/>
          <a:ext cx="1843537" cy="1106122"/>
        </a:xfrm>
        <a:prstGeom prst="rect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des grands </a:t>
          </a:r>
          <a:r>
            <a:rPr lang="en-US" sz="1500" kern="1200" dirty="0" err="1"/>
            <a:t>brûlés</a:t>
          </a:r>
          <a:endParaRPr lang="en-US" sz="1500" kern="1200" dirty="0"/>
        </a:p>
      </dsp:txBody>
      <dsp:txXfrm>
        <a:off x="2514254" y="1291641"/>
        <a:ext cx="1843537" cy="1106122"/>
      </dsp:txXfrm>
    </dsp:sp>
    <dsp:sp modelId="{D539EFAB-85D1-4B93-8B34-9A88B02239CD}">
      <dsp:nvSpPr>
        <dsp:cNvPr id="0" name=""/>
        <dsp:cNvSpPr/>
      </dsp:nvSpPr>
      <dsp:spPr>
        <a:xfrm>
          <a:off x="4542145" y="1291641"/>
          <a:ext cx="1843537" cy="1106122"/>
        </a:xfrm>
        <a:prstGeom prst="rect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Programme des myélopathies</a:t>
          </a:r>
          <a:endParaRPr lang="en-US" sz="1500" kern="1200"/>
        </a:p>
      </dsp:txBody>
      <dsp:txXfrm>
        <a:off x="4542145" y="1291641"/>
        <a:ext cx="1843537" cy="1106122"/>
      </dsp:txXfrm>
    </dsp:sp>
    <dsp:sp modelId="{923AC847-DD5B-47D7-A202-345F3D639A4E}">
      <dsp:nvSpPr>
        <dsp:cNvPr id="0" name=""/>
        <dsp:cNvSpPr/>
      </dsp:nvSpPr>
      <dsp:spPr>
        <a:xfrm>
          <a:off x="6570037" y="1291641"/>
          <a:ext cx="1843537" cy="1106122"/>
        </a:xfrm>
        <a:prstGeom prst="rect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Unité pour les enfants et adolescents</a:t>
          </a:r>
        </a:p>
      </dsp:txBody>
      <dsp:txXfrm>
        <a:off x="6570037" y="1291641"/>
        <a:ext cx="1843537" cy="1106122"/>
      </dsp:txXfrm>
    </dsp:sp>
    <dsp:sp modelId="{7A610A3E-931D-481C-B625-B2B97CCCB42F}">
      <dsp:nvSpPr>
        <dsp:cNvPr id="0" name=""/>
        <dsp:cNvSpPr/>
      </dsp:nvSpPr>
      <dsp:spPr>
        <a:xfrm>
          <a:off x="8597928" y="1291641"/>
          <a:ext cx="1843537" cy="1106122"/>
        </a:xfrm>
        <a:prstGeom prst="rect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Cliniques</a:t>
          </a:r>
          <a:r>
            <a:rPr lang="en-US" sz="1500" kern="1200" dirty="0"/>
            <a:t> </a:t>
          </a:r>
          <a:r>
            <a:rPr lang="en-US" sz="1500" kern="1200" dirty="0" err="1"/>
            <a:t>spécialisées</a:t>
          </a:r>
          <a:endParaRPr lang="en-US" sz="1500" kern="1200" dirty="0"/>
        </a:p>
      </dsp:txBody>
      <dsp:txXfrm>
        <a:off x="8597928" y="1291641"/>
        <a:ext cx="1843537" cy="1106122"/>
      </dsp:txXfrm>
    </dsp:sp>
    <dsp:sp modelId="{65DCE411-481C-479D-8092-84C2AAD80AA8}">
      <dsp:nvSpPr>
        <dsp:cNvPr id="0" name=""/>
        <dsp:cNvSpPr/>
      </dsp:nvSpPr>
      <dsp:spPr>
        <a:xfrm>
          <a:off x="3528200" y="2582117"/>
          <a:ext cx="1843537" cy="1106122"/>
        </a:xfrm>
        <a:prstGeom prst="rect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Intégration</a:t>
          </a:r>
          <a:r>
            <a:rPr lang="en-US" sz="1500" kern="1200" dirty="0"/>
            <a:t> </a:t>
          </a:r>
          <a:r>
            <a:rPr lang="en-US" sz="1500" kern="1200" dirty="0" err="1"/>
            <a:t>sociale</a:t>
          </a:r>
          <a:r>
            <a:rPr lang="en-US" sz="1500" kern="1200" dirty="0"/>
            <a:t> et Communautaire</a:t>
          </a:r>
        </a:p>
      </dsp:txBody>
      <dsp:txXfrm>
        <a:off x="3528200" y="2582117"/>
        <a:ext cx="1843537" cy="1106122"/>
      </dsp:txXfrm>
    </dsp:sp>
    <dsp:sp modelId="{EC07A4DA-2B7C-4F0F-BBC8-820E684EC644}">
      <dsp:nvSpPr>
        <dsp:cNvPr id="0" name=""/>
        <dsp:cNvSpPr/>
      </dsp:nvSpPr>
      <dsp:spPr>
        <a:xfrm>
          <a:off x="5556091" y="2582117"/>
          <a:ext cx="1843537" cy="11061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Transition </a:t>
          </a:r>
          <a:r>
            <a:rPr lang="en-US" sz="1500" kern="1200" dirty="0" err="1"/>
            <a:t>vers</a:t>
          </a:r>
          <a:r>
            <a:rPr lang="en-US" sz="1500" kern="1200" dirty="0"/>
            <a:t> la vie </a:t>
          </a:r>
          <a:r>
            <a:rPr lang="en-US" sz="1500" kern="1200" dirty="0" err="1"/>
            <a:t>adulte</a:t>
          </a:r>
          <a:r>
            <a:rPr lang="en-US" sz="1500" kern="1200" dirty="0"/>
            <a:t> (16 – 21 </a:t>
          </a:r>
          <a:r>
            <a:rPr lang="en-US" sz="1500" kern="1200" dirty="0" err="1"/>
            <a:t>ans</a:t>
          </a:r>
          <a:r>
            <a:rPr lang="en-US" sz="1500" kern="1200" dirty="0"/>
            <a:t>)</a:t>
          </a:r>
        </a:p>
      </dsp:txBody>
      <dsp:txXfrm>
        <a:off x="5556091" y="2582117"/>
        <a:ext cx="1843537" cy="11061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3BE5E-6B92-4A49-BEC3-9420F9AE26A9}">
      <dsp:nvSpPr>
        <dsp:cNvPr id="0" name=""/>
        <dsp:cNvSpPr/>
      </dsp:nvSpPr>
      <dsp:spPr>
        <a:xfrm>
          <a:off x="0" y="6529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CRDP/IRDPQ = service de 3</a:t>
          </a:r>
          <a:r>
            <a:rPr lang="fr-CA" sz="1800" kern="1200" baseline="30000" dirty="0"/>
            <a:t>e</a:t>
          </a:r>
          <a:r>
            <a:rPr lang="fr-CA" sz="1800" kern="1200" dirty="0"/>
            <a:t> ligne = travail multidisciplinaire pour la réadaptation;</a:t>
          </a:r>
          <a:endParaRPr lang="en-US" sz="1800" kern="1200" dirty="0"/>
        </a:p>
      </dsp:txBody>
      <dsp:txXfrm>
        <a:off x="34954" y="100253"/>
        <a:ext cx="6596925" cy="646132"/>
      </dsp:txXfrm>
    </dsp:sp>
    <dsp:sp modelId="{9C6DF0B5-3B04-48B4-8246-DC2281791481}">
      <dsp:nvSpPr>
        <dsp:cNvPr id="0" name=""/>
        <dsp:cNvSpPr/>
      </dsp:nvSpPr>
      <dsp:spPr>
        <a:xfrm>
          <a:off x="0" y="83317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Par le biais de PI, développer le maintien des acquis et le potentiel adaptatif de la personne;</a:t>
          </a:r>
          <a:endParaRPr lang="en-US" sz="1800" kern="1200" dirty="0"/>
        </a:p>
      </dsp:txBody>
      <dsp:txXfrm>
        <a:off x="34954" y="868133"/>
        <a:ext cx="6596925" cy="646132"/>
      </dsp:txXfrm>
    </dsp:sp>
    <dsp:sp modelId="{CC2BB47A-06E5-4A5C-B449-5D146F0E8FFF}">
      <dsp:nvSpPr>
        <dsp:cNvPr id="0" name=""/>
        <dsp:cNvSpPr/>
      </dsp:nvSpPr>
      <dsp:spPr>
        <a:xfrm>
          <a:off x="0" y="160105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Accompagner la personne et son entourage dans les deuils;</a:t>
          </a:r>
          <a:endParaRPr lang="en-US" sz="1800" kern="1200"/>
        </a:p>
      </dsp:txBody>
      <dsp:txXfrm>
        <a:off x="34954" y="1636013"/>
        <a:ext cx="6596925" cy="646132"/>
      </dsp:txXfrm>
    </dsp:sp>
    <dsp:sp modelId="{082653EE-B436-4AA5-9F95-BA9FA6D18A10}">
      <dsp:nvSpPr>
        <dsp:cNvPr id="0" name=""/>
        <dsp:cNvSpPr/>
      </dsp:nvSpPr>
      <dsp:spPr>
        <a:xfrm>
          <a:off x="0" y="236893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Travailler la motivation de réadaptation avec la personne;</a:t>
          </a:r>
          <a:endParaRPr lang="en-US" sz="1800" kern="1200"/>
        </a:p>
      </dsp:txBody>
      <dsp:txXfrm>
        <a:off x="34954" y="2403893"/>
        <a:ext cx="6596925" cy="646132"/>
      </dsp:txXfrm>
    </dsp:sp>
    <dsp:sp modelId="{3B1CB9C4-0909-445B-97E2-4E4B885E0C4E}">
      <dsp:nvSpPr>
        <dsp:cNvPr id="0" name=""/>
        <dsp:cNvSpPr/>
      </dsp:nvSpPr>
      <dsp:spPr>
        <a:xfrm>
          <a:off x="0" y="313681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Favoriser l’intégration sociale, scolaire et professionnelle en soutenant la personne en complément aux aides techniques;</a:t>
          </a:r>
          <a:endParaRPr lang="en-US" sz="1800" kern="1200"/>
        </a:p>
      </dsp:txBody>
      <dsp:txXfrm>
        <a:off x="34954" y="3171773"/>
        <a:ext cx="6596925" cy="646132"/>
      </dsp:txXfrm>
    </dsp:sp>
    <dsp:sp modelId="{0FABFE16-CA93-49D0-9549-D2D5428721EC}">
      <dsp:nvSpPr>
        <dsp:cNvPr id="0" name=""/>
        <dsp:cNvSpPr/>
      </dsp:nvSpPr>
      <dsp:spPr>
        <a:xfrm>
          <a:off x="0" y="390469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Soutien au client et son entourage dans le quotidien (AVQ, AVD, DHS…)</a:t>
          </a:r>
        </a:p>
      </dsp:txBody>
      <dsp:txXfrm>
        <a:off x="34954" y="3939653"/>
        <a:ext cx="6596925" cy="646132"/>
      </dsp:txXfrm>
    </dsp:sp>
    <dsp:sp modelId="{B14150D7-767C-4270-BFF5-0A4859E5D781}">
      <dsp:nvSpPr>
        <dsp:cNvPr id="0" name=""/>
        <dsp:cNvSpPr/>
      </dsp:nvSpPr>
      <dsp:spPr>
        <a:xfrm>
          <a:off x="0" y="4672580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Tenue de dossiers</a:t>
          </a:r>
          <a:endParaRPr lang="en-US" sz="1800" kern="1200"/>
        </a:p>
      </dsp:txBody>
      <dsp:txXfrm>
        <a:off x="34954" y="4707534"/>
        <a:ext cx="6596925" cy="6461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603C-E377-424D-AF0D-E074BAAB2646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277EB-1E27-4CFF-B9FE-1A35CA2E98D8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IRDPQ = très gros service: apprendre à connaître les ressources internes et externes pour mieux accompagner son client</a:t>
          </a:r>
          <a:endParaRPr lang="en-US" sz="1800" kern="1200" dirty="0"/>
        </a:p>
      </dsp:txBody>
      <dsp:txXfrm>
        <a:off x="0" y="2663"/>
        <a:ext cx="6666833" cy="908098"/>
      </dsp:txXfrm>
    </dsp:sp>
    <dsp:sp modelId="{51D3434A-06F8-43C8-A531-2522E6C67090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E1C45-55BC-4518-90A8-F90F2D5B6921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Avoir une bonne capacité d’adaptation, bonne maitrise de soi, dynamisme et motivation pour une clientèle qui vit régulièrement des obstacles et reculs</a:t>
          </a:r>
          <a:endParaRPr lang="en-US" sz="1800" kern="1200" dirty="0"/>
        </a:p>
      </dsp:txBody>
      <dsp:txXfrm>
        <a:off x="0" y="910762"/>
        <a:ext cx="6666833" cy="908098"/>
      </dsp:txXfrm>
    </dsp:sp>
    <dsp:sp modelId="{18A9D4E5-9086-4C65-B4A4-520208D60385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9F2C2-A4FA-43B3-83FA-7BB9A82DAED0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Ne pas oublier de rester dans l’autonomisation du client: faire AVEC et non POUR;</a:t>
          </a:r>
          <a:endParaRPr lang="en-US" sz="1800" kern="1200" dirty="0"/>
        </a:p>
      </dsp:txBody>
      <dsp:txXfrm>
        <a:off x="0" y="1818861"/>
        <a:ext cx="6666833" cy="908098"/>
      </dsp:txXfrm>
    </dsp:sp>
    <dsp:sp modelId="{F8D0A16F-643E-422B-B4BB-0AD1E764B9C8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6E6E9-DEF1-4CD4-BF5F-FFC30D133F55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Bonne </a:t>
          </a:r>
          <a:r>
            <a:rPr lang="en-US" sz="1800" kern="1200" dirty="0" err="1"/>
            <a:t>stabilité</a:t>
          </a:r>
          <a:r>
            <a:rPr lang="en-US" sz="1800" kern="1200" dirty="0"/>
            <a:t> </a:t>
          </a:r>
          <a:r>
            <a:rPr lang="en-US" sz="1800" kern="1200" dirty="0" err="1"/>
            <a:t>émotionnelle</a:t>
          </a:r>
          <a:r>
            <a:rPr lang="en-US" sz="1800" kern="1200" dirty="0"/>
            <a:t> pour </a:t>
          </a:r>
          <a:r>
            <a:rPr lang="en-US" sz="1800" kern="1200" dirty="0" err="1"/>
            <a:t>accompagner</a:t>
          </a:r>
          <a:r>
            <a:rPr lang="en-US" sz="1800" kern="1200" dirty="0"/>
            <a:t> dans les </a:t>
          </a:r>
          <a:r>
            <a:rPr lang="en-US" sz="1800" kern="1200" dirty="0" err="1"/>
            <a:t>pertes</a:t>
          </a:r>
          <a:r>
            <a:rPr lang="en-US" sz="1800" kern="1200" dirty="0"/>
            <a:t> et </a:t>
          </a:r>
          <a:r>
            <a:rPr lang="en-US" sz="1800" kern="1200" dirty="0" err="1"/>
            <a:t>deuils</a:t>
          </a:r>
          <a:endParaRPr lang="en-US" sz="1800" kern="1200" dirty="0"/>
        </a:p>
      </dsp:txBody>
      <dsp:txXfrm>
        <a:off x="0" y="2726960"/>
        <a:ext cx="6666833" cy="908098"/>
      </dsp:txXfrm>
    </dsp:sp>
    <dsp:sp modelId="{C19E3D48-BD50-4E7B-8C8A-C7B038223142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BCF5C-F4D8-44C9-B893-BC17ABEE53FC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Cohérence d’équipe et communication entre partenaires</a:t>
          </a:r>
          <a:endParaRPr lang="en-US" sz="1800" kern="1200" dirty="0"/>
        </a:p>
      </dsp:txBody>
      <dsp:txXfrm>
        <a:off x="0" y="3635058"/>
        <a:ext cx="6666833" cy="908098"/>
      </dsp:txXfrm>
    </dsp:sp>
    <dsp:sp modelId="{57E1E8EE-BB6C-4D5A-A536-AA20B4525AB0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54F60-8EC5-4C48-9F9F-127D9CE1A5AD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Persévérance</a:t>
          </a:r>
          <a:r>
            <a:rPr lang="en-US" sz="1800" kern="1200" dirty="0"/>
            <a:t>, </a:t>
          </a:r>
          <a:r>
            <a:rPr lang="en-US" sz="1800" kern="1200" dirty="0" err="1"/>
            <a:t>constance</a:t>
          </a:r>
          <a:r>
            <a:rPr lang="en-US" sz="1800" kern="1200" dirty="0"/>
            <a:t> et respect des </a:t>
          </a:r>
          <a:r>
            <a:rPr lang="en-US" sz="1800" kern="1200" dirty="0" err="1"/>
            <a:t>capacités</a:t>
          </a:r>
          <a:r>
            <a:rPr lang="en-US" sz="1800" kern="1200" dirty="0"/>
            <a:t> de la </a:t>
          </a:r>
          <a:r>
            <a:rPr lang="en-US" sz="1800" kern="1200" dirty="0" err="1"/>
            <a:t>personne</a:t>
          </a:r>
          <a:endParaRPr lang="en-US" sz="1800" kern="1200" dirty="0"/>
        </a:p>
      </dsp:txBody>
      <dsp:txXfrm>
        <a:off x="0" y="4543157"/>
        <a:ext cx="6666833" cy="9080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97170-A8CB-408D-8D00-1CBF75F7FF0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B9621-9BC5-4198-8501-0D6ED377D52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700" kern="1200" dirty="0"/>
            <a:t>Offrir des services en externe et en hébergement</a:t>
          </a:r>
          <a:endParaRPr lang="en-US" sz="3700" kern="1200" dirty="0"/>
        </a:p>
      </dsp:txBody>
      <dsp:txXfrm>
        <a:off x="0" y="2703"/>
        <a:ext cx="6900512" cy="1843578"/>
      </dsp:txXfrm>
    </dsp:sp>
    <dsp:sp modelId="{7DA59A60-24DC-41AC-B5D3-32618EC6F4D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9D5E0-85C3-4D42-BDC5-64F81B3AEE3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700" kern="1200" dirty="0"/>
            <a:t>Soutenir et accompagner la personne dans sa réadaptation liée à une dépendance</a:t>
          </a:r>
          <a:endParaRPr lang="en-US" sz="3700" kern="1200" dirty="0"/>
        </a:p>
      </dsp:txBody>
      <dsp:txXfrm>
        <a:off x="0" y="1846281"/>
        <a:ext cx="6900512" cy="1843578"/>
      </dsp:txXfrm>
    </dsp:sp>
    <dsp:sp modelId="{92ED631E-52AA-44D8-8F30-79A49382524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BE892-F639-4E40-8849-DA63DAC211DF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Services d’accompagnement et de soutien à l’entourage</a:t>
          </a:r>
        </a:p>
      </dsp:txBody>
      <dsp:txXfrm>
        <a:off x="0" y="3689859"/>
        <a:ext cx="6900512" cy="18435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C70E-598E-47B3-9379-466AB94E794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95DF3-E897-4D10-BF9D-4CDA9C6043B5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100" kern="1200" dirty="0"/>
            <a:t>Alcool</a:t>
          </a:r>
          <a:endParaRPr lang="en-US" sz="5100" kern="1200" dirty="0"/>
        </a:p>
      </dsp:txBody>
      <dsp:txXfrm>
        <a:off x="0" y="675"/>
        <a:ext cx="6900512" cy="1106957"/>
      </dsp:txXfrm>
    </dsp:sp>
    <dsp:sp modelId="{385A4830-9242-483D-9A7C-A652F50A2820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CC65B-88D2-408F-A5E0-3AD5F4927D5F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Drogues</a:t>
          </a:r>
        </a:p>
      </dsp:txBody>
      <dsp:txXfrm>
        <a:off x="0" y="1107633"/>
        <a:ext cx="6900512" cy="1106957"/>
      </dsp:txXfrm>
    </dsp:sp>
    <dsp:sp modelId="{1250E8B0-B3AF-42DC-B72B-0EF2943CE37C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6D83-4E01-404A-98AE-CDA428F3D4F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Cyber</a:t>
          </a:r>
        </a:p>
      </dsp:txBody>
      <dsp:txXfrm>
        <a:off x="0" y="2214591"/>
        <a:ext cx="6900512" cy="1106957"/>
      </dsp:txXfrm>
    </dsp:sp>
    <dsp:sp modelId="{C5E635A7-CB8D-41AF-B5EC-570DBA12DCD0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A2952-419C-4DDA-A521-EF718C62C35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/>
            <a:t>Sexe</a:t>
          </a:r>
          <a:endParaRPr lang="en-US" sz="5100" kern="1200" dirty="0"/>
        </a:p>
      </dsp:txBody>
      <dsp:txXfrm>
        <a:off x="0" y="3321549"/>
        <a:ext cx="6900512" cy="1106957"/>
      </dsp:txXfrm>
    </dsp:sp>
    <dsp:sp modelId="{C18328ED-C932-43FD-9903-769BD726E0EE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1E19F-1C83-49E5-81D5-BC2DC7337B7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Jeu </a:t>
          </a:r>
          <a:r>
            <a:rPr lang="en-US" sz="5100" kern="1200" dirty="0" err="1"/>
            <a:t>compulsif</a:t>
          </a:r>
          <a:endParaRPr lang="en-US" sz="5100" kern="1200" dirty="0"/>
        </a:p>
      </dsp:txBody>
      <dsp:txXfrm>
        <a:off x="0" y="4428507"/>
        <a:ext cx="6900512" cy="11069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D906B-C49B-4D22-BFB6-430C28E5D067}">
      <dsp:nvSpPr>
        <dsp:cNvPr id="0" name=""/>
        <dsp:cNvSpPr/>
      </dsp:nvSpPr>
      <dsp:spPr>
        <a:xfrm>
          <a:off x="0" y="63291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99879-9A9F-490A-A734-5D35259F4715}">
      <dsp:nvSpPr>
        <dsp:cNvPr id="0" name=""/>
        <dsp:cNvSpPr/>
      </dsp:nvSpPr>
      <dsp:spPr>
        <a:xfrm>
          <a:off x="345025" y="36723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Accueil, évaluation, orientation</a:t>
          </a:r>
          <a:endParaRPr lang="en-US" sz="1800" kern="1200" dirty="0"/>
        </a:p>
      </dsp:txBody>
      <dsp:txXfrm>
        <a:off x="370964" y="393169"/>
        <a:ext cx="4778480" cy="479482"/>
      </dsp:txXfrm>
    </dsp:sp>
    <dsp:sp modelId="{9293F4EA-A611-43C0-B03C-B08673745E2B}">
      <dsp:nvSpPr>
        <dsp:cNvPr id="0" name=""/>
        <dsp:cNvSpPr/>
      </dsp:nvSpPr>
      <dsp:spPr>
        <a:xfrm>
          <a:off x="0" y="144939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EDBB8-C04E-435E-AFF5-033832563F9B}">
      <dsp:nvSpPr>
        <dsp:cNvPr id="0" name=""/>
        <dsp:cNvSpPr/>
      </dsp:nvSpPr>
      <dsp:spPr>
        <a:xfrm>
          <a:off x="345025" y="118371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de </a:t>
          </a:r>
          <a:r>
            <a:rPr lang="en-US" sz="1800" kern="1200" dirty="0" err="1"/>
            <a:t>désintoxication</a:t>
          </a:r>
          <a:endParaRPr lang="en-US" sz="1800" kern="1200" dirty="0"/>
        </a:p>
      </dsp:txBody>
      <dsp:txXfrm>
        <a:off x="370964" y="1209649"/>
        <a:ext cx="4778480" cy="479482"/>
      </dsp:txXfrm>
    </dsp:sp>
    <dsp:sp modelId="{40714ED4-6E3F-4531-9105-3E514CB65A41}">
      <dsp:nvSpPr>
        <dsp:cNvPr id="0" name=""/>
        <dsp:cNvSpPr/>
      </dsp:nvSpPr>
      <dsp:spPr>
        <a:xfrm>
          <a:off x="0" y="226587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54F48-AA00-41D3-904E-827DE290D7EC}">
      <dsp:nvSpPr>
        <dsp:cNvPr id="0" name=""/>
        <dsp:cNvSpPr/>
      </dsp:nvSpPr>
      <dsp:spPr>
        <a:xfrm>
          <a:off x="345025" y="200019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Réadaptation à l’externe ou avec hébergement</a:t>
          </a:r>
          <a:endParaRPr lang="en-US" sz="1800" kern="1200" dirty="0"/>
        </a:p>
      </dsp:txBody>
      <dsp:txXfrm>
        <a:off x="370964" y="2026129"/>
        <a:ext cx="4778480" cy="479482"/>
      </dsp:txXfrm>
    </dsp:sp>
    <dsp:sp modelId="{F09BDC67-8473-452A-8745-26D3C5ACB735}">
      <dsp:nvSpPr>
        <dsp:cNvPr id="0" name=""/>
        <dsp:cNvSpPr/>
      </dsp:nvSpPr>
      <dsp:spPr>
        <a:xfrm>
          <a:off x="0" y="308235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1A66D-496D-4F63-900A-2FF6041F6C36}">
      <dsp:nvSpPr>
        <dsp:cNvPr id="0" name=""/>
        <dsp:cNvSpPr/>
      </dsp:nvSpPr>
      <dsp:spPr>
        <a:xfrm>
          <a:off x="345025" y="281667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Soutien à l’entourage</a:t>
          </a:r>
          <a:endParaRPr lang="en-US" sz="1800" kern="1200" dirty="0"/>
        </a:p>
      </dsp:txBody>
      <dsp:txXfrm>
        <a:off x="370964" y="2842609"/>
        <a:ext cx="4778480" cy="479482"/>
      </dsp:txXfrm>
    </dsp:sp>
    <dsp:sp modelId="{BC3DB98E-0141-4291-88FD-F3306EF76231}">
      <dsp:nvSpPr>
        <dsp:cNvPr id="0" name=""/>
        <dsp:cNvSpPr/>
      </dsp:nvSpPr>
      <dsp:spPr>
        <a:xfrm>
          <a:off x="0" y="389883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01B32-B451-4961-A65B-18D569BD28DE}">
      <dsp:nvSpPr>
        <dsp:cNvPr id="0" name=""/>
        <dsp:cNvSpPr/>
      </dsp:nvSpPr>
      <dsp:spPr>
        <a:xfrm>
          <a:off x="345025" y="363315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Traitements</a:t>
          </a:r>
          <a:r>
            <a:rPr lang="en-US" sz="1800" kern="1200" dirty="0"/>
            <a:t> de substitution</a:t>
          </a:r>
        </a:p>
      </dsp:txBody>
      <dsp:txXfrm>
        <a:off x="370964" y="3659089"/>
        <a:ext cx="4778480" cy="479482"/>
      </dsp:txXfrm>
    </dsp:sp>
    <dsp:sp modelId="{E19B8F42-F810-4572-817A-9B2BD2729883}">
      <dsp:nvSpPr>
        <dsp:cNvPr id="0" name=""/>
        <dsp:cNvSpPr/>
      </dsp:nvSpPr>
      <dsp:spPr>
        <a:xfrm>
          <a:off x="0" y="471531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40296-2D77-4160-A65B-A7003A1650F9}">
      <dsp:nvSpPr>
        <dsp:cNvPr id="0" name=""/>
        <dsp:cNvSpPr/>
      </dsp:nvSpPr>
      <dsp:spPr>
        <a:xfrm>
          <a:off x="345025" y="444963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Réinsertion</a:t>
          </a:r>
          <a:r>
            <a:rPr lang="en-US" sz="1800" kern="1200" dirty="0"/>
            <a:t> </a:t>
          </a:r>
          <a:r>
            <a:rPr lang="en-US" sz="1800" kern="1200" dirty="0" err="1"/>
            <a:t>sociale</a:t>
          </a:r>
          <a:endParaRPr lang="en-US" sz="1800" kern="1200" dirty="0"/>
        </a:p>
      </dsp:txBody>
      <dsp:txXfrm>
        <a:off x="370964" y="4475569"/>
        <a:ext cx="4778480" cy="4794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D906B-C49B-4D22-BFB6-430C28E5D067}">
      <dsp:nvSpPr>
        <dsp:cNvPr id="0" name=""/>
        <dsp:cNvSpPr/>
      </dsp:nvSpPr>
      <dsp:spPr>
        <a:xfrm>
          <a:off x="0" y="369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99879-9A9F-490A-A734-5D35259F4715}">
      <dsp:nvSpPr>
        <dsp:cNvPr id="0" name=""/>
        <dsp:cNvSpPr/>
      </dsp:nvSpPr>
      <dsp:spPr>
        <a:xfrm>
          <a:off x="345025" y="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Accompagner la personne dans sa réinsertion sociale, scolaire et professionnelle</a:t>
          </a:r>
          <a:endParaRPr lang="en-US" sz="1800" kern="1200" dirty="0"/>
        </a:p>
      </dsp:txBody>
      <dsp:txXfrm>
        <a:off x="381051" y="36596"/>
        <a:ext cx="4758306" cy="665948"/>
      </dsp:txXfrm>
    </dsp:sp>
    <dsp:sp modelId="{0F33DF17-1217-47E4-88A0-52576AF4F131}">
      <dsp:nvSpPr>
        <dsp:cNvPr id="0" name=""/>
        <dsp:cNvSpPr/>
      </dsp:nvSpPr>
      <dsp:spPr>
        <a:xfrm>
          <a:off x="0" y="1503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34DAB-F11B-4F34-8FD5-F0863E03E95A}">
      <dsp:nvSpPr>
        <dsp:cNvPr id="0" name=""/>
        <dsp:cNvSpPr/>
      </dsp:nvSpPr>
      <dsp:spPr>
        <a:xfrm>
          <a:off x="345025" y="1134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Aider à </a:t>
          </a:r>
          <a:r>
            <a:rPr lang="en-US" sz="1800" kern="1200" dirty="0" err="1"/>
            <a:t>développer</a:t>
          </a:r>
          <a:r>
            <a:rPr lang="en-US" sz="1800" kern="1200" dirty="0"/>
            <a:t> le filet de </a:t>
          </a:r>
          <a:r>
            <a:rPr lang="en-US" sz="1800" kern="1200" dirty="0" err="1"/>
            <a:t>sécurité</a:t>
          </a:r>
          <a:r>
            <a:rPr lang="en-US" sz="1800" kern="1200" dirty="0"/>
            <a:t> social de la </a:t>
          </a:r>
          <a:r>
            <a:rPr lang="en-US" sz="1800" kern="1200" dirty="0" err="1"/>
            <a:t>personne</a:t>
          </a:r>
          <a:endParaRPr lang="en-US" sz="1800" kern="1200" dirty="0"/>
        </a:p>
      </dsp:txBody>
      <dsp:txXfrm>
        <a:off x="381051" y="1170596"/>
        <a:ext cx="4758306" cy="665948"/>
      </dsp:txXfrm>
    </dsp:sp>
    <dsp:sp modelId="{F0205786-C7BE-49CA-926B-BB9A6B427BC0}">
      <dsp:nvSpPr>
        <dsp:cNvPr id="0" name=""/>
        <dsp:cNvSpPr/>
      </dsp:nvSpPr>
      <dsp:spPr>
        <a:xfrm>
          <a:off x="0" y="2637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A2A81-7B1F-4E95-8799-B43AD1C039AA}">
      <dsp:nvSpPr>
        <dsp:cNvPr id="0" name=""/>
        <dsp:cNvSpPr/>
      </dsp:nvSpPr>
      <dsp:spPr>
        <a:xfrm>
          <a:off x="345025" y="2268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Développer </a:t>
          </a:r>
          <a:r>
            <a:rPr lang="en-US" sz="1800" kern="1200" dirty="0"/>
            <a:t>un lien de </a:t>
          </a:r>
          <a:r>
            <a:rPr lang="en-US" sz="1800" kern="1200" dirty="0" err="1"/>
            <a:t>confiance</a:t>
          </a:r>
          <a:r>
            <a:rPr lang="en-US" sz="1800" kern="1200" dirty="0"/>
            <a:t> par le </a:t>
          </a:r>
          <a:r>
            <a:rPr lang="en-US" sz="1800" kern="1200" dirty="0" err="1"/>
            <a:t>biais</a:t>
          </a:r>
          <a:r>
            <a:rPr lang="en-US" sz="1800" kern="1200" dirty="0"/>
            <a:t> </a:t>
          </a:r>
          <a:r>
            <a:rPr lang="en-US" sz="1800" kern="1200" dirty="0" err="1"/>
            <a:t>d’activités</a:t>
          </a:r>
          <a:r>
            <a:rPr lang="en-US" sz="1800" kern="1200" dirty="0"/>
            <a:t> </a:t>
          </a:r>
          <a:r>
            <a:rPr lang="en-US" sz="1800" kern="1200" dirty="0" err="1"/>
            <a:t>individuelles</a:t>
          </a:r>
          <a:r>
            <a:rPr lang="en-US" sz="1800" kern="1200" dirty="0"/>
            <a:t> et de </a:t>
          </a:r>
          <a:r>
            <a:rPr lang="en-US" sz="1800" kern="1200" dirty="0" err="1"/>
            <a:t>groupe</a:t>
          </a:r>
          <a:r>
            <a:rPr lang="en-US" sz="1800" kern="1200" dirty="0"/>
            <a:t> qui </a:t>
          </a:r>
          <a:r>
            <a:rPr lang="en-US" sz="1800" kern="1200" dirty="0" err="1"/>
            <a:t>visent</a:t>
          </a:r>
          <a:r>
            <a:rPr lang="en-US" sz="1800" kern="1200" dirty="0"/>
            <a:t> la </a:t>
          </a:r>
          <a:r>
            <a:rPr lang="en-US" sz="1800" kern="1200" dirty="0" err="1"/>
            <a:t>réadaptation</a:t>
          </a:r>
          <a:endParaRPr lang="en-US" sz="1800" kern="1200" dirty="0"/>
        </a:p>
      </dsp:txBody>
      <dsp:txXfrm>
        <a:off x="381051" y="2304596"/>
        <a:ext cx="4758306" cy="665948"/>
      </dsp:txXfrm>
    </dsp:sp>
    <dsp:sp modelId="{DAF886BE-8086-462D-B1C3-1FCF64E30EAE}">
      <dsp:nvSpPr>
        <dsp:cNvPr id="0" name=""/>
        <dsp:cNvSpPr/>
      </dsp:nvSpPr>
      <dsp:spPr>
        <a:xfrm>
          <a:off x="0" y="3771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6DAF8-A208-4619-B215-1A0987491962}">
      <dsp:nvSpPr>
        <dsp:cNvPr id="0" name=""/>
        <dsp:cNvSpPr/>
      </dsp:nvSpPr>
      <dsp:spPr>
        <a:xfrm>
          <a:off x="345025" y="3402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Participer</a:t>
          </a:r>
          <a:r>
            <a:rPr lang="en-US" sz="1800" kern="1200" dirty="0"/>
            <a:t> dans </a:t>
          </a:r>
          <a:r>
            <a:rPr lang="en-US" sz="1800" kern="1200" dirty="0" err="1"/>
            <a:t>l’élaboration</a:t>
          </a:r>
          <a:r>
            <a:rPr lang="en-US" sz="1800" kern="1200" dirty="0"/>
            <a:t> du PI avec </a:t>
          </a:r>
          <a:r>
            <a:rPr lang="en-US" sz="1800" kern="1200" dirty="0" err="1"/>
            <a:t>l’équipe</a:t>
          </a:r>
          <a:r>
            <a:rPr lang="en-US" sz="1800" kern="1200" dirty="0"/>
            <a:t> </a:t>
          </a:r>
          <a:r>
            <a:rPr lang="en-US" sz="1800" kern="1200" dirty="0" err="1"/>
            <a:t>multidisciplinaire</a:t>
          </a:r>
          <a:endParaRPr lang="en-US" sz="1800" kern="1200" dirty="0"/>
        </a:p>
      </dsp:txBody>
      <dsp:txXfrm>
        <a:off x="381051" y="3438596"/>
        <a:ext cx="4758306" cy="665948"/>
      </dsp:txXfrm>
    </dsp:sp>
    <dsp:sp modelId="{B7CE1DDA-EEAC-432D-8442-73EDC65A5944}">
      <dsp:nvSpPr>
        <dsp:cNvPr id="0" name=""/>
        <dsp:cNvSpPr/>
      </dsp:nvSpPr>
      <dsp:spPr>
        <a:xfrm>
          <a:off x="0" y="4905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BAF67-7C4B-4D40-A72A-B55C40FB5B04}">
      <dsp:nvSpPr>
        <dsp:cNvPr id="0" name=""/>
        <dsp:cNvSpPr/>
      </dsp:nvSpPr>
      <dsp:spPr>
        <a:xfrm>
          <a:off x="345025" y="4536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Tenue de dossiers</a:t>
          </a:r>
        </a:p>
      </dsp:txBody>
      <dsp:txXfrm>
        <a:off x="381051" y="4572596"/>
        <a:ext cx="4758306" cy="6659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D906B-C49B-4D22-BFB6-430C28E5D067}">
      <dsp:nvSpPr>
        <dsp:cNvPr id="0" name=""/>
        <dsp:cNvSpPr/>
      </dsp:nvSpPr>
      <dsp:spPr>
        <a:xfrm>
          <a:off x="0" y="37585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99879-9A9F-490A-A734-5D35259F4715}">
      <dsp:nvSpPr>
        <dsp:cNvPr id="0" name=""/>
        <dsp:cNvSpPr/>
      </dsp:nvSpPr>
      <dsp:spPr>
        <a:xfrm>
          <a:off x="356121" y="5113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Présence en augmentation de troubles concomitants avec criminalité et violence</a:t>
          </a:r>
          <a:endParaRPr lang="en-US" sz="1800" kern="1200" dirty="0"/>
        </a:p>
      </dsp:txBody>
      <dsp:txXfrm>
        <a:off x="387824" y="82839"/>
        <a:ext cx="4922288" cy="586034"/>
      </dsp:txXfrm>
    </dsp:sp>
    <dsp:sp modelId="{E0E8605B-C00B-427E-8E89-FE30396AC05D}">
      <dsp:nvSpPr>
        <dsp:cNvPr id="0" name=""/>
        <dsp:cNvSpPr/>
      </dsp:nvSpPr>
      <dsp:spPr>
        <a:xfrm>
          <a:off x="0" y="137377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9821D-FFEE-4282-A329-94A43CD82FCF}">
      <dsp:nvSpPr>
        <dsp:cNvPr id="0" name=""/>
        <dsp:cNvSpPr/>
      </dsp:nvSpPr>
      <dsp:spPr>
        <a:xfrm>
          <a:off x="356121" y="104905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Être</a:t>
          </a:r>
          <a:r>
            <a:rPr lang="en-US" sz="1800" kern="1200" dirty="0"/>
            <a:t> très à jour dans les </a:t>
          </a:r>
          <a:r>
            <a:rPr lang="en-US" sz="1800" kern="1200" dirty="0" err="1"/>
            <a:t>lois</a:t>
          </a:r>
          <a:r>
            <a:rPr lang="en-US" sz="1800" kern="1200" dirty="0"/>
            <a:t> et </a:t>
          </a:r>
          <a:r>
            <a:rPr lang="en-US" sz="1800" kern="1200" dirty="0" err="1"/>
            <a:t>nouveautés</a:t>
          </a:r>
          <a:r>
            <a:rPr lang="en-US" sz="1800" kern="1200" dirty="0"/>
            <a:t>: </a:t>
          </a:r>
          <a:r>
            <a:rPr lang="en-US" sz="1800" kern="1200" dirty="0" err="1"/>
            <a:t>domaine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évolution</a:t>
          </a:r>
          <a:r>
            <a:rPr lang="en-US" sz="1800" kern="1200" dirty="0"/>
            <a:t> </a:t>
          </a:r>
          <a:r>
            <a:rPr lang="en-US" sz="1800" kern="1200" dirty="0" err="1"/>
            <a:t>constante</a:t>
          </a:r>
          <a:endParaRPr lang="en-US" sz="1800" kern="1200" dirty="0"/>
        </a:p>
      </dsp:txBody>
      <dsp:txXfrm>
        <a:off x="387824" y="1080759"/>
        <a:ext cx="4922288" cy="586034"/>
      </dsp:txXfrm>
    </dsp:sp>
    <dsp:sp modelId="{193C1EA9-567B-46CB-8E5B-72A2C93FDEAE}">
      <dsp:nvSpPr>
        <dsp:cNvPr id="0" name=""/>
        <dsp:cNvSpPr/>
      </dsp:nvSpPr>
      <dsp:spPr>
        <a:xfrm>
          <a:off x="0" y="237169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AEE19-741E-4EC0-9A8D-049219E4F194}">
      <dsp:nvSpPr>
        <dsp:cNvPr id="0" name=""/>
        <dsp:cNvSpPr/>
      </dsp:nvSpPr>
      <dsp:spPr>
        <a:xfrm>
          <a:off x="356121" y="204697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Comprendre</a:t>
          </a:r>
          <a:r>
            <a:rPr lang="en-US" sz="1600" kern="1200" dirty="0"/>
            <a:t> les </a:t>
          </a:r>
          <a:r>
            <a:rPr lang="en-US" sz="1600" kern="1200" dirty="0" err="1"/>
            <a:t>problèmes</a:t>
          </a:r>
          <a:r>
            <a:rPr lang="en-US" sz="1600" kern="1200" dirty="0"/>
            <a:t> concomitants et </a:t>
          </a:r>
          <a:r>
            <a:rPr lang="en-US" sz="1600" kern="1200" dirty="0" err="1"/>
            <a:t>en</a:t>
          </a:r>
          <a:r>
            <a:rPr lang="en-US" sz="1600" kern="1200" dirty="0"/>
            <a:t> </a:t>
          </a:r>
          <a:r>
            <a:rPr lang="en-US" sz="1600" kern="1200" dirty="0" err="1"/>
            <a:t>tenir</a:t>
          </a:r>
          <a:r>
            <a:rPr lang="en-US" sz="1600" kern="1200" dirty="0"/>
            <a:t> </a:t>
          </a:r>
          <a:r>
            <a:rPr lang="en-US" sz="1600" kern="1200" dirty="0" err="1"/>
            <a:t>compte</a:t>
          </a:r>
          <a:r>
            <a:rPr lang="en-US" sz="1600" kern="1200" dirty="0"/>
            <a:t> dans </a:t>
          </a:r>
          <a:r>
            <a:rPr lang="en-US" sz="1600" kern="1200" dirty="0" err="1"/>
            <a:t>l’intervention</a:t>
          </a:r>
          <a:r>
            <a:rPr lang="en-US" sz="1600" kern="1200" dirty="0"/>
            <a:t> (</a:t>
          </a:r>
          <a:r>
            <a:rPr lang="en-US" sz="1600" kern="1200" dirty="0" err="1"/>
            <a:t>ainé</a:t>
          </a:r>
          <a:r>
            <a:rPr lang="en-US" sz="1600" kern="1200" dirty="0"/>
            <a:t>, TSM, </a:t>
          </a:r>
          <a:r>
            <a:rPr lang="en-US" sz="1600" kern="1200" dirty="0" err="1"/>
            <a:t>itinérance</a:t>
          </a:r>
          <a:r>
            <a:rPr lang="en-US" sz="1600" kern="1200" dirty="0"/>
            <a:t>, </a:t>
          </a:r>
          <a:r>
            <a:rPr lang="en-US" sz="1600" kern="1200" dirty="0" err="1"/>
            <a:t>judiciarisation</a:t>
          </a:r>
          <a:r>
            <a:rPr lang="en-US" sz="1600" kern="1200" dirty="0"/>
            <a:t>..)</a:t>
          </a:r>
        </a:p>
      </dsp:txBody>
      <dsp:txXfrm>
        <a:off x="387824" y="2078679"/>
        <a:ext cx="4922288" cy="586034"/>
      </dsp:txXfrm>
    </dsp:sp>
    <dsp:sp modelId="{0F33DF17-1217-47E4-88A0-52576AF4F131}">
      <dsp:nvSpPr>
        <dsp:cNvPr id="0" name=""/>
        <dsp:cNvSpPr/>
      </dsp:nvSpPr>
      <dsp:spPr>
        <a:xfrm>
          <a:off x="0" y="336961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34DAB-F11B-4F34-8FD5-F0863E03E95A}">
      <dsp:nvSpPr>
        <dsp:cNvPr id="0" name=""/>
        <dsp:cNvSpPr/>
      </dsp:nvSpPr>
      <dsp:spPr>
        <a:xfrm>
          <a:off x="356121" y="304489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Croire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la </a:t>
          </a:r>
          <a:r>
            <a:rPr lang="en-US" sz="1800" kern="1200" dirty="0" err="1"/>
            <a:t>réadaptation</a:t>
          </a:r>
          <a:r>
            <a:rPr lang="en-US" sz="1800" kern="1200" dirty="0"/>
            <a:t>, malgré les </a:t>
          </a:r>
          <a:r>
            <a:rPr lang="en-US" sz="1800" kern="1200" dirty="0" err="1"/>
            <a:t>rechutes</a:t>
          </a:r>
          <a:endParaRPr lang="en-US" sz="1800" kern="1200" dirty="0"/>
        </a:p>
      </dsp:txBody>
      <dsp:txXfrm>
        <a:off x="387824" y="3076599"/>
        <a:ext cx="4922288" cy="586034"/>
      </dsp:txXfrm>
    </dsp:sp>
    <dsp:sp modelId="{640635D4-CF47-4233-9EE3-F6A760A1A191}">
      <dsp:nvSpPr>
        <dsp:cNvPr id="0" name=""/>
        <dsp:cNvSpPr/>
      </dsp:nvSpPr>
      <dsp:spPr>
        <a:xfrm>
          <a:off x="0" y="436753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64E4A-3C7F-48ED-A149-21989167F870}">
      <dsp:nvSpPr>
        <dsp:cNvPr id="0" name=""/>
        <dsp:cNvSpPr/>
      </dsp:nvSpPr>
      <dsp:spPr>
        <a:xfrm>
          <a:off x="356121" y="404281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Capable </a:t>
          </a:r>
          <a:r>
            <a:rPr lang="en-US" sz="1800" kern="1200" dirty="0" err="1"/>
            <a:t>d’intervenir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situation de crise et </a:t>
          </a:r>
          <a:r>
            <a:rPr lang="en-US" sz="1800" kern="1200" dirty="0" err="1"/>
            <a:t>lors</a:t>
          </a:r>
          <a:r>
            <a:rPr lang="en-US" sz="1800" kern="1200" dirty="0"/>
            <a:t> </a:t>
          </a:r>
          <a:r>
            <a:rPr lang="en-US" sz="1800" kern="1200" dirty="0" err="1"/>
            <a:t>d’agitation</a:t>
          </a:r>
          <a:r>
            <a:rPr lang="en-US" sz="1800" kern="1200" dirty="0"/>
            <a:t> </a:t>
          </a:r>
          <a:r>
            <a:rPr lang="en-US" sz="1800" kern="1200" dirty="0" err="1"/>
            <a:t>liée</a:t>
          </a:r>
          <a:r>
            <a:rPr lang="en-US" sz="1800" kern="1200" dirty="0"/>
            <a:t> au </a:t>
          </a:r>
          <a:r>
            <a:rPr lang="en-US" sz="1800" kern="1200" dirty="0" err="1"/>
            <a:t>sevrage</a:t>
          </a:r>
          <a:endParaRPr lang="en-US" sz="1800" kern="1200" dirty="0"/>
        </a:p>
      </dsp:txBody>
      <dsp:txXfrm>
        <a:off x="387824" y="4074519"/>
        <a:ext cx="4922288" cy="586034"/>
      </dsp:txXfrm>
    </dsp:sp>
    <dsp:sp modelId="{51CD82D4-516B-46B3-8363-CCC1762F2054}">
      <dsp:nvSpPr>
        <dsp:cNvPr id="0" name=""/>
        <dsp:cNvSpPr/>
      </dsp:nvSpPr>
      <dsp:spPr>
        <a:xfrm>
          <a:off x="0" y="536545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257F3-A6C1-4F8D-97D1-4B86378B3C33}">
      <dsp:nvSpPr>
        <dsp:cNvPr id="0" name=""/>
        <dsp:cNvSpPr/>
      </dsp:nvSpPr>
      <dsp:spPr>
        <a:xfrm>
          <a:off x="356121" y="504073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Réflexivité</a:t>
          </a:r>
          <a:r>
            <a:rPr lang="en-US" sz="1800" kern="1200" dirty="0"/>
            <a:t> et bonne </a:t>
          </a:r>
          <a:r>
            <a:rPr lang="en-US" sz="1800" kern="1200" dirty="0" err="1"/>
            <a:t>maitrise</a:t>
          </a:r>
          <a:r>
            <a:rPr lang="en-US" sz="1800" kern="1200" dirty="0"/>
            <a:t> de soi</a:t>
          </a:r>
        </a:p>
      </dsp:txBody>
      <dsp:txXfrm>
        <a:off x="387824" y="5072439"/>
        <a:ext cx="4922288" cy="5860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F939A-8557-476A-921D-F4C61D17F6E7}">
      <dsp:nvSpPr>
        <dsp:cNvPr id="0" name=""/>
        <dsp:cNvSpPr/>
      </dsp:nvSpPr>
      <dsp:spPr>
        <a:xfrm>
          <a:off x="940423" y="0"/>
          <a:ext cx="6189784" cy="618978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DA851-38E4-4933-BD38-D5CF264A4373}">
      <dsp:nvSpPr>
        <dsp:cNvPr id="0" name=""/>
        <dsp:cNvSpPr/>
      </dsp:nvSpPr>
      <dsp:spPr>
        <a:xfrm>
          <a:off x="1528453" y="588029"/>
          <a:ext cx="2414015" cy="24140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Les CR sont des services de 2</a:t>
          </a:r>
          <a:r>
            <a:rPr lang="fr-CA" sz="1800" kern="1200" baseline="30000"/>
            <a:t>e</a:t>
          </a:r>
          <a:r>
            <a:rPr lang="fr-CA" sz="1800" kern="1200"/>
            <a:t> et de 3</a:t>
          </a:r>
          <a:r>
            <a:rPr lang="fr-CA" sz="1800" kern="1200" baseline="30000"/>
            <a:t>e</a:t>
          </a:r>
          <a:r>
            <a:rPr lang="fr-CA" sz="1800" kern="1200"/>
            <a:t> ligne: les personnes ont des diagnostics et des PI qui visent l’adaptation et la réadaptation </a:t>
          </a:r>
          <a:endParaRPr lang="en-US" sz="1800" kern="1200"/>
        </a:p>
      </dsp:txBody>
      <dsp:txXfrm>
        <a:off x="1646295" y="705871"/>
        <a:ext cx="2178331" cy="2178331"/>
      </dsp:txXfrm>
    </dsp:sp>
    <dsp:sp modelId="{58F640BC-2608-4C2D-A720-4C70C11A1E6F}">
      <dsp:nvSpPr>
        <dsp:cNvPr id="0" name=""/>
        <dsp:cNvSpPr/>
      </dsp:nvSpPr>
      <dsp:spPr>
        <a:xfrm>
          <a:off x="4128162" y="588029"/>
          <a:ext cx="2414015" cy="24140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veut soutenir l’intégration sociale, scolaire et professionnelle</a:t>
          </a:r>
          <a:endParaRPr lang="en-US" sz="1800" kern="1200"/>
        </a:p>
      </dsp:txBody>
      <dsp:txXfrm>
        <a:off x="4246004" y="705871"/>
        <a:ext cx="2178331" cy="2178331"/>
      </dsp:txXfrm>
    </dsp:sp>
    <dsp:sp modelId="{B2AC1793-99F4-47A6-A7D8-27EDF99C283C}">
      <dsp:nvSpPr>
        <dsp:cNvPr id="0" name=""/>
        <dsp:cNvSpPr/>
      </dsp:nvSpPr>
      <dsp:spPr>
        <a:xfrm>
          <a:off x="1528453" y="3187738"/>
          <a:ext cx="2414015" cy="24140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vit des échecs, des deuils et des réussites parfois très petites, mais on ne lâche pas!</a:t>
          </a:r>
          <a:endParaRPr lang="en-US" sz="1800" kern="1200"/>
        </a:p>
      </dsp:txBody>
      <dsp:txXfrm>
        <a:off x="1646295" y="3305580"/>
        <a:ext cx="2178331" cy="2178331"/>
      </dsp:txXfrm>
    </dsp:sp>
    <dsp:sp modelId="{B3174F94-E75E-4E51-8BD1-1171CD902597}">
      <dsp:nvSpPr>
        <dsp:cNvPr id="0" name=""/>
        <dsp:cNvSpPr/>
      </dsp:nvSpPr>
      <dsp:spPr>
        <a:xfrm>
          <a:off x="4128162" y="3187738"/>
          <a:ext cx="2414015" cy="24140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est là pour la personne et son entourage, dans le quotidien</a:t>
          </a:r>
          <a:endParaRPr lang="en-US" sz="1800" kern="1200"/>
        </a:p>
      </dsp:txBody>
      <dsp:txXfrm>
        <a:off x="4246004" y="3305580"/>
        <a:ext cx="2178331" cy="2178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DEFB6-4BBD-42D8-86F5-AB82E0B56FB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876C4-36E9-4F1D-A57A-012B276C91C8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4AC40-B28D-4BF3-8469-D182A44801B9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Pour assurer la complémentarité des services</a:t>
          </a:r>
          <a:endParaRPr lang="en-US" sz="1400" kern="1200"/>
        </a:p>
      </dsp:txBody>
      <dsp:txXfrm>
        <a:off x="1834517" y="469890"/>
        <a:ext cx="3148942" cy="1335915"/>
      </dsp:txXfrm>
    </dsp:sp>
    <dsp:sp modelId="{37E5CBDD-83F8-46B8-BF41-2A2107397E9E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FA889-C040-4D66-9DBC-061E03EF829A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7BC3A-81B3-4483-95EC-C1BF9F8F339A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Souvent les mêmes intervenants: accessibilité et cohérence plus grandes</a:t>
          </a:r>
          <a:endParaRPr lang="en-US" sz="1400" kern="1200"/>
        </a:p>
      </dsp:txBody>
      <dsp:txXfrm>
        <a:off x="7154322" y="469890"/>
        <a:ext cx="3148942" cy="1335915"/>
      </dsp:txXfrm>
    </dsp:sp>
    <dsp:sp modelId="{5F47CAEC-4689-4B2D-A020-3A82A8FF377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47504-36AF-4396-BD20-458AB16FADA1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C783F-A392-4125-9CC4-529F2C3E77E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Déficience intellectuelle: Trouble du développement neurologique caractérisé par des incapacités ou des limitations significatives du fonctionnement intellectuel et du comportement adaptatif</a:t>
          </a:r>
          <a:endParaRPr lang="en-US" sz="1400" kern="1200"/>
        </a:p>
      </dsp:txBody>
      <dsp:txXfrm>
        <a:off x="1834517" y="2545532"/>
        <a:ext cx="3148942" cy="1335915"/>
      </dsp:txXfrm>
    </dsp:sp>
    <dsp:sp modelId="{294A223A-07EF-46A1-9A83-5C30E2FB5C11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774C-7854-4367-B639-85C55FC1B2C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09B0-CD35-4F41-828A-0FCDC29F4B35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Trouble du spectre de l’autisme/autisme: Ensemble de troubles neurodéveloppementaux, caractérisés par des déficits significatifs qui affectent les émotions, les interactions sociales et les comportements de la personne.</a:t>
          </a:r>
          <a:endParaRPr lang="en-US" sz="1400" kern="1200"/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3110-90A4-4D68-B657-069CED01E3A5}">
      <dsp:nvSpPr>
        <dsp:cNvPr id="0" name=""/>
        <dsp:cNvSpPr/>
      </dsp:nvSpPr>
      <dsp:spPr>
        <a:xfrm>
          <a:off x="0" y="37147"/>
          <a:ext cx="4828172" cy="1342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AEOR (Accès, évaluation, orientation et référence);</a:t>
          </a:r>
          <a:endParaRPr lang="en-US" sz="2400" kern="1200" dirty="0"/>
        </a:p>
      </dsp:txBody>
      <dsp:txXfrm>
        <a:off x="65539" y="102686"/>
        <a:ext cx="4697094" cy="1211496"/>
      </dsp:txXfrm>
    </dsp:sp>
    <dsp:sp modelId="{E5612724-2C42-451A-9EC4-4531DE17BB57}">
      <dsp:nvSpPr>
        <dsp:cNvPr id="0" name=""/>
        <dsp:cNvSpPr/>
      </dsp:nvSpPr>
      <dsp:spPr>
        <a:xfrm>
          <a:off x="0" y="1448842"/>
          <a:ext cx="4828172" cy="134257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Adaptation et réadaptation (à domicile, CPE, école, travail, organismes communautaires);</a:t>
          </a:r>
          <a:endParaRPr lang="en-US" sz="2400" kern="1200"/>
        </a:p>
      </dsp:txBody>
      <dsp:txXfrm>
        <a:off x="65539" y="1514381"/>
        <a:ext cx="4697094" cy="1211496"/>
      </dsp:txXfrm>
    </dsp:sp>
    <dsp:sp modelId="{05A35B8F-9435-41F1-969D-BAEC18AC1DE3}">
      <dsp:nvSpPr>
        <dsp:cNvPr id="0" name=""/>
        <dsp:cNvSpPr/>
      </dsp:nvSpPr>
      <dsp:spPr>
        <a:xfrm>
          <a:off x="0" y="2860537"/>
          <a:ext cx="4828172" cy="134257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Assistance éducative spécialisée à la famille et aux proches</a:t>
          </a:r>
          <a:endParaRPr lang="en-US" sz="2400" kern="1200"/>
        </a:p>
      </dsp:txBody>
      <dsp:txXfrm>
        <a:off x="65539" y="2926076"/>
        <a:ext cx="4697094" cy="1211496"/>
      </dsp:txXfrm>
    </dsp:sp>
    <dsp:sp modelId="{7A5D707F-2112-45A1-85A1-26DB949934B5}">
      <dsp:nvSpPr>
        <dsp:cNvPr id="0" name=""/>
        <dsp:cNvSpPr/>
      </dsp:nvSpPr>
      <dsp:spPr>
        <a:xfrm>
          <a:off x="0" y="4272232"/>
          <a:ext cx="4828172" cy="134257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Soutien spécialisé aux partenaires (i.e. intégration scolaire ou en CPE)</a:t>
          </a:r>
          <a:endParaRPr lang="en-US" sz="2400" kern="1200"/>
        </a:p>
      </dsp:txBody>
      <dsp:txXfrm>
        <a:off x="65539" y="4337771"/>
        <a:ext cx="4697094" cy="1211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9750C-5BF1-49C6-9022-699789D286BA}">
      <dsp:nvSpPr>
        <dsp:cNvPr id="0" name=""/>
        <dsp:cNvSpPr/>
      </dsp:nvSpPr>
      <dsp:spPr>
        <a:xfrm>
          <a:off x="5715" y="2728108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Adaptation, réadaptation (dans des lieux variés: CPE, scolaire, travail, OC et à domicile)</a:t>
          </a:r>
          <a:endParaRPr lang="en-US" sz="1100" kern="1200" dirty="0"/>
        </a:p>
      </dsp:txBody>
      <dsp:txXfrm>
        <a:off x="42078" y="2764471"/>
        <a:ext cx="2410339" cy="1168806"/>
      </dsp:txXfrm>
    </dsp:sp>
    <dsp:sp modelId="{104D957A-7393-41FA-A1D4-2436032698B5}">
      <dsp:nvSpPr>
        <dsp:cNvPr id="0" name=""/>
        <dsp:cNvSpPr/>
      </dsp:nvSpPr>
      <dsp:spPr>
        <a:xfrm rot="17692822">
          <a:off x="1805019" y="2261369"/>
          <a:ext cx="2360749" cy="33365"/>
        </a:xfrm>
        <a:custGeom>
          <a:avLst/>
          <a:gdLst/>
          <a:ahLst/>
          <a:cxnLst/>
          <a:rect l="0" t="0" r="0" b="0"/>
          <a:pathLst>
            <a:path>
              <a:moveTo>
                <a:pt x="0" y="16682"/>
              </a:moveTo>
              <a:lnTo>
                <a:pt x="2360749" y="16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26375" y="2219033"/>
        <a:ext cx="118037" cy="118037"/>
      </dsp:txXfrm>
    </dsp:sp>
    <dsp:sp modelId="{47103254-B09D-4623-899D-1128EAF7DAF0}">
      <dsp:nvSpPr>
        <dsp:cNvPr id="0" name=""/>
        <dsp:cNvSpPr/>
      </dsp:nvSpPr>
      <dsp:spPr>
        <a:xfrm>
          <a:off x="3482007" y="586464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À la personne en milieu naturel (à domicile);</a:t>
          </a:r>
          <a:endParaRPr lang="en-US" sz="1100" kern="1200" dirty="0"/>
        </a:p>
      </dsp:txBody>
      <dsp:txXfrm>
        <a:off x="3518370" y="622827"/>
        <a:ext cx="2410339" cy="1168806"/>
      </dsp:txXfrm>
    </dsp:sp>
    <dsp:sp modelId="{7F64802D-66F0-4BB1-B794-649282D19035}">
      <dsp:nvSpPr>
        <dsp:cNvPr id="0" name=""/>
        <dsp:cNvSpPr/>
      </dsp:nvSpPr>
      <dsp:spPr>
        <a:xfrm rot="19457599">
          <a:off x="2373813" y="2975250"/>
          <a:ext cx="1223161" cy="33365"/>
        </a:xfrm>
        <a:custGeom>
          <a:avLst/>
          <a:gdLst/>
          <a:ahLst/>
          <a:cxnLst/>
          <a:rect l="0" t="0" r="0" b="0"/>
          <a:pathLst>
            <a:path>
              <a:moveTo>
                <a:pt x="0" y="16682"/>
              </a:moveTo>
              <a:lnTo>
                <a:pt x="1223161" y="16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4815" y="2961354"/>
        <a:ext cx="61158" cy="61158"/>
      </dsp:txXfrm>
    </dsp:sp>
    <dsp:sp modelId="{AF491E76-02F5-42EC-BB55-0C93F15F9FB9}">
      <dsp:nvSpPr>
        <dsp:cNvPr id="0" name=""/>
        <dsp:cNvSpPr/>
      </dsp:nvSpPr>
      <dsp:spPr>
        <a:xfrm>
          <a:off x="3482007" y="2014226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À la personne en contexte d’intégration résidentielle (appartement supervisé, répit, ressource intermédiaire –RI et ressource à assistance continue -RAC) peut être temporaire ou à long terme</a:t>
          </a:r>
          <a:endParaRPr lang="en-US" sz="1100" kern="1200" dirty="0"/>
        </a:p>
      </dsp:txBody>
      <dsp:txXfrm>
        <a:off x="3518370" y="2050589"/>
        <a:ext cx="2410339" cy="1168806"/>
      </dsp:txXfrm>
    </dsp:sp>
    <dsp:sp modelId="{C3641D75-78DB-41D6-BCC3-2F284CCBA720}">
      <dsp:nvSpPr>
        <dsp:cNvPr id="0" name=""/>
        <dsp:cNvSpPr/>
      </dsp:nvSpPr>
      <dsp:spPr>
        <a:xfrm rot="2142401">
          <a:off x="2373813" y="3689132"/>
          <a:ext cx="1223161" cy="33365"/>
        </a:xfrm>
        <a:custGeom>
          <a:avLst/>
          <a:gdLst/>
          <a:ahLst/>
          <a:cxnLst/>
          <a:rect l="0" t="0" r="0" b="0"/>
          <a:pathLst>
            <a:path>
              <a:moveTo>
                <a:pt x="0" y="16682"/>
              </a:moveTo>
              <a:lnTo>
                <a:pt x="1223161" y="16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4815" y="3675236"/>
        <a:ext cx="61158" cy="61158"/>
      </dsp:txXfrm>
    </dsp:sp>
    <dsp:sp modelId="{415353F7-8177-41EE-A56B-2026881D726D}">
      <dsp:nvSpPr>
        <dsp:cNvPr id="0" name=""/>
        <dsp:cNvSpPr/>
      </dsp:nvSpPr>
      <dsp:spPr>
        <a:xfrm>
          <a:off x="3482007" y="3441989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À la personne en contexte d’intégration au travail (plateau, intégration individuelle, entreprises adaptées…)</a:t>
          </a:r>
          <a:endParaRPr lang="en-US" sz="1100" kern="1200" dirty="0"/>
        </a:p>
      </dsp:txBody>
      <dsp:txXfrm>
        <a:off x="3518370" y="3478352"/>
        <a:ext cx="2410339" cy="1168806"/>
      </dsp:txXfrm>
    </dsp:sp>
    <dsp:sp modelId="{1AC28D93-E4D5-467E-9843-9F469A28D048}">
      <dsp:nvSpPr>
        <dsp:cNvPr id="0" name=""/>
        <dsp:cNvSpPr/>
      </dsp:nvSpPr>
      <dsp:spPr>
        <a:xfrm rot="3907178">
          <a:off x="1805019" y="4403013"/>
          <a:ext cx="2360749" cy="33365"/>
        </a:xfrm>
        <a:custGeom>
          <a:avLst/>
          <a:gdLst/>
          <a:ahLst/>
          <a:cxnLst/>
          <a:rect l="0" t="0" r="0" b="0"/>
          <a:pathLst>
            <a:path>
              <a:moveTo>
                <a:pt x="0" y="16682"/>
              </a:moveTo>
              <a:lnTo>
                <a:pt x="2360749" y="16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26375" y="4360677"/>
        <a:ext cx="118037" cy="118037"/>
      </dsp:txXfrm>
    </dsp:sp>
    <dsp:sp modelId="{EAB7939C-CC92-493C-803B-69F2F34835D7}">
      <dsp:nvSpPr>
        <dsp:cNvPr id="0" name=""/>
        <dsp:cNvSpPr/>
      </dsp:nvSpPr>
      <dsp:spPr>
        <a:xfrm>
          <a:off x="3482007" y="4869752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/>
            <a:t>À la personne en contexte d’intégration communautaire (OC, scolaire, CPE, centre de jour)</a:t>
          </a:r>
          <a:endParaRPr lang="en-US" sz="1100" kern="1200"/>
        </a:p>
      </dsp:txBody>
      <dsp:txXfrm>
        <a:off x="3518370" y="4906115"/>
        <a:ext cx="2410339" cy="1168806"/>
      </dsp:txXfrm>
    </dsp:sp>
    <dsp:sp modelId="{11DB4945-137A-456F-B83B-AC35847CA2A4}">
      <dsp:nvSpPr>
        <dsp:cNvPr id="0" name=""/>
        <dsp:cNvSpPr/>
      </dsp:nvSpPr>
      <dsp:spPr>
        <a:xfrm>
          <a:off x="5715" y="4155870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>
              <a:hlinkClick xmlns:r="http://schemas.openxmlformats.org/officeDocument/2006/relationships" r:id="rId1"/>
            </a:rPr>
            <a:t>https://www.fqcrdited.org/clienteles/presentation-de-loffre-de-services-specialises/categories-de-services-offerts/</a:t>
          </a:r>
          <a:endParaRPr lang="en-US" sz="1100" kern="1200" dirty="0"/>
        </a:p>
      </dsp:txBody>
      <dsp:txXfrm>
        <a:off x="42078" y="4192233"/>
        <a:ext cx="2410339" cy="1168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B39DE-3066-4ADA-9E64-9A12C828F013}">
      <dsp:nvSpPr>
        <dsp:cNvPr id="0" name=""/>
        <dsp:cNvSpPr/>
      </dsp:nvSpPr>
      <dsp:spPr>
        <a:xfrm>
          <a:off x="0" y="801337"/>
          <a:ext cx="4828172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Collaborer à l’élaboration et la mise en place du PI, des PSI et des PA;</a:t>
          </a:r>
          <a:endParaRPr lang="en-US" sz="1600" kern="1200"/>
        </a:p>
      </dsp:txBody>
      <dsp:txXfrm>
        <a:off x="31070" y="832407"/>
        <a:ext cx="4766032" cy="574340"/>
      </dsp:txXfrm>
    </dsp:sp>
    <dsp:sp modelId="{C1447505-6446-4824-B3E4-D77A0A405EB2}">
      <dsp:nvSpPr>
        <dsp:cNvPr id="0" name=""/>
        <dsp:cNvSpPr/>
      </dsp:nvSpPr>
      <dsp:spPr>
        <a:xfrm>
          <a:off x="0" y="1483897"/>
          <a:ext cx="4828172" cy="63648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Élaborer des activités d’adaptation et de réadaptation en collaboration avec l’équipe multidisciplinaire;</a:t>
          </a:r>
          <a:endParaRPr lang="en-US" sz="1600" kern="1200"/>
        </a:p>
      </dsp:txBody>
      <dsp:txXfrm>
        <a:off x="31070" y="1514967"/>
        <a:ext cx="4766032" cy="574340"/>
      </dsp:txXfrm>
    </dsp:sp>
    <dsp:sp modelId="{6ED4621A-EA8B-44F2-8F8F-547F94425420}">
      <dsp:nvSpPr>
        <dsp:cNvPr id="0" name=""/>
        <dsp:cNvSpPr/>
      </dsp:nvSpPr>
      <dsp:spPr>
        <a:xfrm>
          <a:off x="0" y="2166457"/>
          <a:ext cx="4828172" cy="63648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Appliquer les programmes de stimulation précoce et d’orthophonie;</a:t>
          </a:r>
          <a:endParaRPr lang="en-US" sz="1600" kern="1200" dirty="0"/>
        </a:p>
      </dsp:txBody>
      <dsp:txXfrm>
        <a:off x="31070" y="2197527"/>
        <a:ext cx="4766032" cy="574340"/>
      </dsp:txXfrm>
    </dsp:sp>
    <dsp:sp modelId="{9A40D9C0-FBA7-4F3F-BED5-5C33FA6289DB}">
      <dsp:nvSpPr>
        <dsp:cNvPr id="0" name=""/>
        <dsp:cNvSpPr/>
      </dsp:nvSpPr>
      <dsp:spPr>
        <a:xfrm>
          <a:off x="0" y="2849017"/>
          <a:ext cx="4828172" cy="63648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Tenue de dossier</a:t>
          </a:r>
        </a:p>
      </dsp:txBody>
      <dsp:txXfrm>
        <a:off x="31070" y="2880087"/>
        <a:ext cx="4766032" cy="574340"/>
      </dsp:txXfrm>
    </dsp:sp>
    <dsp:sp modelId="{0E01678A-7AFD-4B79-8275-772886D9DA11}">
      <dsp:nvSpPr>
        <dsp:cNvPr id="0" name=""/>
        <dsp:cNvSpPr/>
      </dsp:nvSpPr>
      <dsp:spPr>
        <a:xfrm>
          <a:off x="0" y="3531577"/>
          <a:ext cx="4828172" cy="63648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Soutien</a:t>
          </a:r>
          <a:r>
            <a:rPr lang="en-US" sz="1600" kern="1200" dirty="0"/>
            <a:t> au client et son entourage dans le </a:t>
          </a:r>
          <a:r>
            <a:rPr lang="en-US" sz="1600" kern="1200" dirty="0" err="1"/>
            <a:t>quotidien</a:t>
          </a:r>
          <a:r>
            <a:rPr lang="en-US" sz="1600" kern="1200" dirty="0"/>
            <a:t> (AVQ, AVD, DHS…)</a:t>
          </a:r>
        </a:p>
      </dsp:txBody>
      <dsp:txXfrm>
        <a:off x="31070" y="3562647"/>
        <a:ext cx="4766032" cy="574340"/>
      </dsp:txXfrm>
    </dsp:sp>
    <dsp:sp modelId="{A327078A-EDD4-4AE9-81B6-A2F4C7696EEA}">
      <dsp:nvSpPr>
        <dsp:cNvPr id="0" name=""/>
        <dsp:cNvSpPr/>
      </dsp:nvSpPr>
      <dsp:spPr>
        <a:xfrm>
          <a:off x="0" y="4214137"/>
          <a:ext cx="4828172" cy="636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Gestion de situation de crise</a:t>
          </a:r>
        </a:p>
      </dsp:txBody>
      <dsp:txXfrm>
        <a:off x="31070" y="4245207"/>
        <a:ext cx="4766032" cy="574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9587E-8C63-4A7F-A1BB-7273808D6424}">
      <dsp:nvSpPr>
        <dsp:cNvPr id="0" name=""/>
        <dsp:cNvSpPr/>
      </dsp:nvSpPr>
      <dsp:spPr>
        <a:xfrm>
          <a:off x="0" y="378910"/>
          <a:ext cx="4828172" cy="7820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Porte d’entrée habituelle pour le CIUSSS: les RAC;</a:t>
          </a:r>
          <a:endParaRPr lang="en-US" sz="1400" kern="1200"/>
        </a:p>
      </dsp:txBody>
      <dsp:txXfrm>
        <a:off x="38178" y="417088"/>
        <a:ext cx="4751816" cy="705733"/>
      </dsp:txXfrm>
    </dsp:sp>
    <dsp:sp modelId="{FB8015CB-0641-4A39-A0CC-83748E68A0E0}">
      <dsp:nvSpPr>
        <dsp:cNvPr id="0" name=""/>
        <dsp:cNvSpPr/>
      </dsp:nvSpPr>
      <dsp:spPr>
        <a:xfrm>
          <a:off x="0" y="1201319"/>
          <a:ext cx="4828172" cy="782089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Liste d’attente, pénurie de main-d’œuvre et rétention des équipes plus difficile;</a:t>
          </a:r>
          <a:endParaRPr lang="en-US" sz="1400" kern="1200"/>
        </a:p>
      </dsp:txBody>
      <dsp:txXfrm>
        <a:off x="38178" y="1239497"/>
        <a:ext cx="4751816" cy="705733"/>
      </dsp:txXfrm>
    </dsp:sp>
    <dsp:sp modelId="{8554ADCE-47AD-4447-AD10-7A777950D4F1}">
      <dsp:nvSpPr>
        <dsp:cNvPr id="0" name=""/>
        <dsp:cNvSpPr/>
      </dsp:nvSpPr>
      <dsp:spPr>
        <a:xfrm>
          <a:off x="0" y="2023728"/>
          <a:ext cx="4828172" cy="782089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Trou de service à 21 ans provoque inquiétudes et frustrations pour tous, en particulier les parents;</a:t>
          </a:r>
          <a:endParaRPr lang="en-US" sz="1400" kern="1200"/>
        </a:p>
      </dsp:txBody>
      <dsp:txXfrm>
        <a:off x="38178" y="2061906"/>
        <a:ext cx="4751816" cy="705733"/>
      </dsp:txXfrm>
    </dsp:sp>
    <dsp:sp modelId="{424542E4-F098-4CC5-98AA-131122D747E8}">
      <dsp:nvSpPr>
        <dsp:cNvPr id="0" name=""/>
        <dsp:cNvSpPr/>
      </dsp:nvSpPr>
      <dsp:spPr>
        <a:xfrm>
          <a:off x="0" y="2846137"/>
          <a:ext cx="4828172" cy="782089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Ne pas oublier de rester dans l’autonomisation du client: faire AVEC et non  POUR;</a:t>
          </a:r>
          <a:endParaRPr lang="en-US" sz="1400" kern="1200" dirty="0"/>
        </a:p>
      </dsp:txBody>
      <dsp:txXfrm>
        <a:off x="38178" y="2884315"/>
        <a:ext cx="4751816" cy="705733"/>
      </dsp:txXfrm>
    </dsp:sp>
    <dsp:sp modelId="{61CD8B1D-7B6F-491E-AE58-22362FE6F89D}">
      <dsp:nvSpPr>
        <dsp:cNvPr id="0" name=""/>
        <dsp:cNvSpPr/>
      </dsp:nvSpPr>
      <dsp:spPr>
        <a:xfrm>
          <a:off x="0" y="3668546"/>
          <a:ext cx="4828172" cy="782089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Doit avoir de bonnes habiletés relationnelles pour soutenir les familles lors de situations de vie, p. ex. la sexualité, vouloir partir en appartement, déménager dans une autre ville, etc.</a:t>
          </a:r>
          <a:endParaRPr lang="en-US" sz="1400" kern="1200" dirty="0"/>
        </a:p>
      </dsp:txBody>
      <dsp:txXfrm>
        <a:off x="38178" y="3706724"/>
        <a:ext cx="4751816" cy="705733"/>
      </dsp:txXfrm>
    </dsp:sp>
    <dsp:sp modelId="{C428298F-DD27-4842-AB18-9064A2AEDD6D}">
      <dsp:nvSpPr>
        <dsp:cNvPr id="0" name=""/>
        <dsp:cNvSpPr/>
      </dsp:nvSpPr>
      <dsp:spPr>
        <a:xfrm>
          <a:off x="0" y="4490955"/>
          <a:ext cx="4828172" cy="78208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Persévérance</a:t>
          </a:r>
          <a:r>
            <a:rPr lang="en-US" sz="1400" kern="1200" dirty="0"/>
            <a:t>, </a:t>
          </a:r>
          <a:r>
            <a:rPr lang="en-US" sz="1400" kern="1200" dirty="0" err="1"/>
            <a:t>constance</a:t>
          </a:r>
          <a:r>
            <a:rPr lang="en-US" sz="1400" kern="1200" dirty="0"/>
            <a:t> et respect des </a:t>
          </a:r>
          <a:r>
            <a:rPr lang="en-US" sz="1400" kern="1200" dirty="0" err="1"/>
            <a:t>capacités</a:t>
          </a:r>
          <a:r>
            <a:rPr lang="en-US" sz="1400" kern="1200" dirty="0"/>
            <a:t> de la </a:t>
          </a:r>
          <a:r>
            <a:rPr lang="en-US" sz="1400" kern="1200" dirty="0" err="1"/>
            <a:t>personne</a:t>
          </a:r>
          <a:endParaRPr lang="en-US" sz="1400" kern="1200" dirty="0"/>
        </a:p>
      </dsp:txBody>
      <dsp:txXfrm>
        <a:off x="38178" y="4529133"/>
        <a:ext cx="4751816" cy="705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DEFB6-4BBD-42D8-86F5-AB82E0B56FB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876C4-36E9-4F1D-A57A-012B276C91C8}">
      <dsp:nvSpPr>
        <dsp:cNvPr id="0" name=""/>
        <dsp:cNvSpPr/>
      </dsp:nvSpPr>
      <dsp:spPr>
        <a:xfrm>
          <a:off x="5801722" y="82854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4AC40-B28D-4BF3-8469-D182A44801B9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Déficiences physiques et neurologiques</a:t>
          </a:r>
          <a:endParaRPr lang="en-US" sz="1800" kern="1200" dirty="0"/>
        </a:p>
      </dsp:txBody>
      <dsp:txXfrm>
        <a:off x="1834517" y="469890"/>
        <a:ext cx="3148942" cy="1335915"/>
      </dsp:txXfrm>
    </dsp:sp>
    <dsp:sp modelId="{5F47CAEC-4689-4B2D-A020-3A82A8FF377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47504-36AF-4396-BD20-458AB16FADA1}">
      <dsp:nvSpPr>
        <dsp:cNvPr id="0" name=""/>
        <dsp:cNvSpPr/>
      </dsp:nvSpPr>
      <dsp:spPr>
        <a:xfrm>
          <a:off x="5865943" y="68779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C783F-A392-4125-9CC4-529F2C3E77E9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De la naissance à ainés: peut être une forme héréditaire, génétique, neurologique liés à des accidents, traumatismes et au vieillissement</a:t>
          </a:r>
          <a:endParaRPr lang="en-US" sz="1800" kern="1200" dirty="0"/>
        </a:p>
      </dsp:txBody>
      <dsp:txXfrm>
        <a:off x="7154322" y="469890"/>
        <a:ext cx="3148942" cy="1335915"/>
      </dsp:txXfrm>
    </dsp:sp>
    <dsp:sp modelId="{294A223A-07EF-46A1-9A83-5C30E2FB5C11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774C-7854-4367-B639-85C55FC1B2CA}">
      <dsp:nvSpPr>
        <dsp:cNvPr id="0" name=""/>
        <dsp:cNvSpPr/>
      </dsp:nvSpPr>
      <dsp:spPr>
        <a:xfrm>
          <a:off x="449308" y="65353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09B0-CD35-4F41-828A-0FCDC29F4B35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L’équipe</a:t>
          </a:r>
          <a:r>
            <a:rPr lang="en-US" sz="1800" kern="1200" dirty="0"/>
            <a:t> </a:t>
          </a:r>
          <a:r>
            <a:rPr lang="en-US" sz="1800" kern="1200" dirty="0" err="1"/>
            <a:t>multidisciplinaire</a:t>
          </a:r>
          <a:r>
            <a:rPr lang="en-US" sz="1800" kern="1200" dirty="0"/>
            <a:t> avec le plus </a:t>
          </a:r>
          <a:r>
            <a:rPr lang="en-US" sz="1800" kern="1200" dirty="0" err="1"/>
            <a:t>d’intervenants</a:t>
          </a:r>
          <a:r>
            <a:rPr lang="en-US" sz="1800" kern="1200" dirty="0"/>
            <a:t> </a:t>
          </a:r>
          <a:r>
            <a:rPr lang="en-US" sz="1800" kern="1200" dirty="0" err="1"/>
            <a:t>variés</a:t>
          </a:r>
          <a:endParaRPr lang="en-US" sz="1800" kern="1200" dirty="0"/>
        </a:p>
      </dsp:txBody>
      <dsp:txXfrm>
        <a:off x="1834517" y="2545532"/>
        <a:ext cx="3148942" cy="1335915"/>
      </dsp:txXfrm>
    </dsp:sp>
    <dsp:sp modelId="{0C5996BE-CA43-4E32-91C5-77F5FA7CC8A3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0424C-B4E0-4265-81DF-57E4BB49455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EA196-9205-46CA-8324-240150A66778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Services dans les installations de </a:t>
          </a:r>
          <a:r>
            <a:rPr lang="en-US" sz="1800" kern="1200" dirty="0" err="1"/>
            <a:t>l’IRDPQ</a:t>
          </a:r>
          <a:r>
            <a:rPr lang="en-US" sz="1800" kern="1200" dirty="0"/>
            <a:t>, à domicile, dans les CPE, école, milieu de travail et OC</a:t>
          </a:r>
        </a:p>
      </dsp:txBody>
      <dsp:txXfrm>
        <a:off x="7154322" y="2545532"/>
        <a:ext cx="3148942" cy="1335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8A1A8-E272-46DA-AC2E-E6C71BCF8B9E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F4521-D37F-4368-BBEC-0E784B2D99AA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Offrir des services spécialisés et surspécialisés de réadaptation aux personnes vivant avec différentes déficiences physiques et/ou neurologiques</a:t>
          </a:r>
          <a:endParaRPr lang="en-US" sz="1800" kern="1200" dirty="0"/>
        </a:p>
      </dsp:txBody>
      <dsp:txXfrm>
        <a:off x="398656" y="1088253"/>
        <a:ext cx="2959127" cy="1837317"/>
      </dsp:txXfrm>
    </dsp:sp>
    <dsp:sp modelId="{5BDFDEEE-6514-4E7D-A0A6-1BB5DDA9D194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2160-4519-4F93-9E59-D938751CC6D7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Vise le développement, la récupération de l’autonomie et la participation sociale</a:t>
          </a:r>
          <a:endParaRPr lang="en-US" sz="1800" kern="1200"/>
        </a:p>
      </dsp:txBody>
      <dsp:txXfrm>
        <a:off x="4155097" y="1088253"/>
        <a:ext cx="2959127" cy="1837317"/>
      </dsp:txXfrm>
    </dsp:sp>
    <dsp:sp modelId="{EECE7236-A30C-4D89-AA47-B46D875F4098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5CE4D-DC03-421D-BEA2-B0550C6693FA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Services d’accompagnement et de soutien à l’entourage</a:t>
          </a:r>
        </a:p>
      </dsp:txBody>
      <dsp:txXfrm>
        <a:off x="7911539" y="1088253"/>
        <a:ext cx="2959127" cy="1837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8DCE-4476-40E7-B10B-9AE68DDA79B8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400" kern="1200"/>
            <a:t>Déficience physique</a:t>
          </a:r>
          <a:endParaRPr lang="en-US" sz="4400" kern="1200"/>
        </a:p>
      </dsp:txBody>
      <dsp:txXfrm>
        <a:off x="930572" y="3032"/>
        <a:ext cx="2833338" cy="1700003"/>
      </dsp:txXfrm>
    </dsp:sp>
    <dsp:sp modelId="{F86FD369-4959-42F6-BE5E-CD641ABDF8A1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Déficience auditive</a:t>
          </a:r>
        </a:p>
      </dsp:txBody>
      <dsp:txXfrm>
        <a:off x="4047245" y="3032"/>
        <a:ext cx="2833338" cy="1700003"/>
      </dsp:txXfrm>
    </dsp:sp>
    <dsp:sp modelId="{74F4AFA9-71E2-4070-944C-15EB24E31A29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Déficience du langage</a:t>
          </a:r>
        </a:p>
      </dsp:txBody>
      <dsp:txXfrm>
        <a:off x="7163917" y="3032"/>
        <a:ext cx="2833338" cy="1700003"/>
      </dsp:txXfrm>
    </dsp:sp>
    <dsp:sp modelId="{BDE8E045-B668-48E4-9BA8-9C1A5DD0D30A}">
      <dsp:nvSpPr>
        <dsp:cNvPr id="0" name=""/>
        <dsp:cNvSpPr/>
      </dsp:nvSpPr>
      <dsp:spPr>
        <a:xfrm>
          <a:off x="2488909" y="1986369"/>
          <a:ext cx="2833338" cy="170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Déficience visuelle</a:t>
          </a:r>
        </a:p>
      </dsp:txBody>
      <dsp:txXfrm>
        <a:off x="2488909" y="1986369"/>
        <a:ext cx="2833338" cy="1700003"/>
      </dsp:txXfrm>
    </dsp:sp>
    <dsp:sp modelId="{F10D3CAF-0F86-4FEB-B396-CF76B9BAD757}">
      <dsp:nvSpPr>
        <dsp:cNvPr id="0" name=""/>
        <dsp:cNvSpPr/>
      </dsp:nvSpPr>
      <dsp:spPr>
        <a:xfrm>
          <a:off x="5605581" y="1986369"/>
          <a:ext cx="2833338" cy="17000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Surdicécité</a:t>
          </a:r>
        </a:p>
      </dsp:txBody>
      <dsp:txXfrm>
        <a:off x="5605581" y="1986369"/>
        <a:ext cx="2833338" cy="170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0270A-6F37-984D-A0E8-30A2C1901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BB3A5F-72DC-3A6B-ACEF-03AD2A51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E13E61-8D08-4A59-2914-96AF305C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B24C1-A50F-75C5-B365-6B1DA872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46987-F59A-3A41-FD28-D3BA9A9F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35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3EEA9-5ACE-EDAC-7502-8A96BE7F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C25DDE-69FC-A60A-FA77-90D4B4B73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7C971-4112-FECF-94BC-AB690BB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0B67C-5D80-C19B-470D-B53A9095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96874-174B-E363-5585-AC310361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32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A29B73-D4E6-9193-64D4-980CC6E54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22599C-6E83-E272-6838-1F59303A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F7962E-2576-56EE-6833-A21E75D7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698F4-D62E-44D7-1481-E2CAAAAF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E4608-5487-6C06-BDB1-A7AFAE9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06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8920B-A6A0-01B4-15E6-908A7583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7C76A-A8FA-5B98-5A06-6BC6351C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35D87-E115-01FB-52D8-43F66885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EA890-C7AF-14BC-E709-D631E6EB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F4526-C7C3-B307-E5AD-955603F4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22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A62A7-78C1-83AC-8EEA-F5AF318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F4387B-8C37-769E-4DC8-D26E273D6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47D119-CAF1-978F-0BFD-0D634B1B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213272-39D4-979D-3D4B-B2F7BFAE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0E9DB-09A1-B066-5836-AC9F30E8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890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CF59F-E993-D844-47AE-4A7A9B51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A39D9-414D-A8DD-19F6-35C2E059A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7FF4BE-50FA-9790-483A-04436383F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19F705-BDD9-80ED-3322-E03BBA23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2A3BAD-192C-80C9-D756-6CD31C2D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01A0CF-67D1-2DD5-D37D-925CC945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6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40A2C-0ABE-7A36-A8B4-9ED7741B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B90701-0C46-4555-0113-F64D26F8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50B68-2812-94AF-5FDD-569F480D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BC422E-0D23-A5E1-51E5-40A58A800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F2C10F-D10E-5FDD-CFBD-135E63CF4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11F641-25AD-1320-B77C-55AE1A71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AEA522-102C-6BBB-04E3-50E78C04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C0F246-2EAF-5147-E181-5493C4B7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092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D906E-145B-ABE0-7647-EBC9C45F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725B23-C8DC-33C0-CFE4-F11AB4C6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F2FFA4-A7E2-3B2A-8F9A-C119D883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FC60DA-1773-2A6A-BF6E-1CF8F681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441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ACDCCD-4A83-A6E4-38C8-4BEB2E08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B56361-D5EA-A0D4-351E-7F300AB1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FECD2-0E4C-D3C8-259C-974F8D56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222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2326D-9F08-8315-0DB9-DDE20B54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E87E0-C843-7DD9-B31C-DC460BC7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0BCBE-84E2-B4A2-837C-7EAEE1DA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D6107-76DC-EA08-D8A8-69708796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EE1238-976A-E366-EEAF-EC20F3CC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5D5F86-0B79-61AA-BDA3-6D24FC4A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70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2BD75-C77E-0EB2-B4B6-62359895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6CE498-52BE-A14C-7E5A-D28C17830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5FD-C83E-6289-062D-A359D6FFE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44E67-A423-5A5B-0796-D1BAB137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03A056-654B-A040-9E94-93F628FE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45FD76-5E9D-C110-2029-F9AD7BC1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73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99A5C7-DBD4-8BDF-1669-36B0CAEE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37BEF0-603A-EAC5-7484-92928F0A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3CA90-5310-E10A-C00C-BD2BA0115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6026-29FE-449B-ABB5-B55139DBC563}" type="datetimeFigureOut">
              <a:rPr lang="fr-CA" smtClean="0"/>
              <a:t>2023-10-24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9AFCD9-B773-7D2D-370B-84D5E7BDB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68B1D-B75D-4069-4602-F192C62A5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8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8/03/debating-down-syndrom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q.gouv.qc.c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Te-zNU2hc?feature=oembed" TargetMode="Externa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usss-capitalenationale.gouv.qc.ca/services/adresses/centres-readaptat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entrecasa.qc.c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p8KNueS4S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69C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144F93-065C-4917-0964-36D786CAF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3903" y="653615"/>
            <a:ext cx="6614930" cy="55400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19C558D-5E67-EEAB-7D20-EAC19E024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2332"/>
            <a:ext cx="3585114" cy="2782056"/>
          </a:xfrm>
        </p:spPr>
        <p:txBody>
          <a:bodyPr anchor="b">
            <a:normAutofit/>
          </a:bodyPr>
          <a:lstStyle/>
          <a:p>
            <a:pPr algn="l"/>
            <a:r>
              <a:rPr lang="fr-CA" sz="4400">
                <a:solidFill>
                  <a:schemeClr val="tx2"/>
                </a:solidFill>
              </a:rPr>
              <a:t>Les centres de réadaptation et l’éducateur spécialisé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6A763B-6FB1-5B0F-CA60-7DC530DC8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604221"/>
            <a:ext cx="3585113" cy="2411448"/>
          </a:xfrm>
        </p:spPr>
        <p:txBody>
          <a:bodyPr anchor="t">
            <a:normAutofit/>
          </a:bodyPr>
          <a:lstStyle/>
          <a:p>
            <a:pPr algn="l"/>
            <a:r>
              <a:rPr lang="fr-CA" dirty="0">
                <a:solidFill>
                  <a:schemeClr val="tx2"/>
                </a:solidFill>
              </a:rPr>
              <a:t>Mandats, fonctions, défis et enjeux</a:t>
            </a:r>
          </a:p>
          <a:p>
            <a:pPr algn="l"/>
            <a:r>
              <a:rPr lang="fr-CA" dirty="0">
                <a:solidFill>
                  <a:schemeClr val="tx2"/>
                </a:solidFill>
              </a:rPr>
              <a:t>La personne avant tout, pp. 75 à 96</a:t>
            </a:r>
          </a:p>
        </p:txBody>
      </p:sp>
    </p:spTree>
    <p:extLst>
      <p:ext uri="{BB962C8B-B14F-4D97-AF65-F5344CB8AC3E}">
        <p14:creationId xmlns:p14="http://schemas.microsoft.com/office/powerpoint/2010/main" val="63663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2097365-0921-7692-0B76-A049A5C7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Fonctions de l’éducateur spécialisé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EFD60C2-BF28-AFA4-0D23-D4AEA9D6E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27421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11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10C810D-5548-09C3-4D9C-8D8161ED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>
                <a:solidFill>
                  <a:schemeClr val="bg1"/>
                </a:solidFill>
              </a:rPr>
              <a:t>Défis et enjeux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1C36CB7-7B6E-751E-0646-A8B8910A4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615712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57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71D6C-40BF-1B86-6C0D-260F27A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CRDP/IRDPQ: Institut de réadaptation en déficience physique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8C846D1-8137-01E6-1930-55630CB52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520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uage 3">
            <a:extLst>
              <a:ext uri="{FF2B5EF4-FFF2-40B4-BE49-F238E27FC236}">
                <a16:creationId xmlns:a16="http://schemas.microsoft.com/office/drawing/2014/main" id="{8F8F698E-43C1-233A-D047-BD076D62A576}"/>
              </a:ext>
            </a:extLst>
          </p:cNvPr>
          <p:cNvSpPr/>
          <p:nvPr/>
        </p:nvSpPr>
        <p:spPr>
          <a:xfrm>
            <a:off x="9933992" y="365125"/>
            <a:ext cx="2258008" cy="2027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Vous verrez les formes et niveaux de DP dans le cours Déficience physique</a:t>
            </a:r>
          </a:p>
        </p:txBody>
      </p:sp>
      <p:pic>
        <p:nvPicPr>
          <p:cNvPr id="7" name="Graphique 6" descr="Cheers avec un remplissage uni">
            <a:extLst>
              <a:ext uri="{FF2B5EF4-FFF2-40B4-BE49-F238E27FC236}">
                <a16:creationId xmlns:a16="http://schemas.microsoft.com/office/drawing/2014/main" id="{C54C95D9-5E96-A934-E15C-1676D1376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7720" y="46141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4D5B99-5A25-A8E0-D3C8-0F7AA9CC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Le mandat en CRDP</a:t>
            </a:r>
          </a:p>
        </p:txBody>
      </p:sp>
      <p:graphicFrame>
        <p:nvGraphicFramePr>
          <p:cNvPr id="48" name="Espace réservé du contenu 4">
            <a:extLst>
              <a:ext uri="{FF2B5EF4-FFF2-40B4-BE49-F238E27FC236}">
                <a16:creationId xmlns:a16="http://schemas.microsoft.com/office/drawing/2014/main" id="{0BC54DB2-1AF6-F1AE-2E0B-B11C10693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0840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6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076A5-D602-0976-9F09-23EFB336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Les clientèles </a:t>
            </a:r>
            <a:br>
              <a:rPr lang="fr-CA" sz="4000" dirty="0">
                <a:solidFill>
                  <a:srgbClr val="FFFFFF"/>
                </a:solidFill>
              </a:rPr>
            </a:br>
            <a:r>
              <a:rPr lang="fr-CA" sz="2800" dirty="0">
                <a:solidFill>
                  <a:srgbClr val="FFFFFF"/>
                </a:solidFill>
              </a:rPr>
              <a:t>(0-ainés-  conditions graves et persistantes- LPH)</a:t>
            </a:r>
            <a:endParaRPr lang="fr-CA" sz="4000" dirty="0">
              <a:solidFill>
                <a:srgbClr val="FFFFFF"/>
              </a:solidFill>
            </a:endParaRPr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FF0E8BA5-4FF5-7989-1E5B-6BAC6AAB8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5895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3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Types de services pour la déficience physique à l’IRDPQ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6454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43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E74A8-2E8F-4289-8103-EFF813D7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rgbClr val="FFFFFF"/>
                </a:solidFill>
              </a:rPr>
              <a:t>Rappel: partenaire des CR: L’Office des personnes handicapées </a:t>
            </a:r>
            <a:br>
              <a:rPr lang="fr-CA" sz="4000" dirty="0">
                <a:solidFill>
                  <a:srgbClr val="FFFFFF"/>
                </a:solidFill>
              </a:rPr>
            </a:br>
            <a:r>
              <a:rPr lang="fr-CA" sz="4000" dirty="0">
                <a:solidFill>
                  <a:srgbClr val="FFFFFF"/>
                </a:solidFill>
              </a:rPr>
              <a:t>du Québec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FC434-7C6F-49F9-ACB6-DCD5FC78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r-CA" sz="2000"/>
              <a:t>L’Office des personnes handicapées du Québec est un organisme gouvernemental qui </a:t>
            </a:r>
            <a:r>
              <a:rPr lang="fr-CA" sz="2000" i="1"/>
              <a:t>« contribue à accroître la participation sociale des personnes handicapées ».</a:t>
            </a:r>
          </a:p>
          <a:p>
            <a:endParaRPr lang="fr-CA" sz="2000" i="1"/>
          </a:p>
          <a:p>
            <a:r>
              <a:rPr lang="fr-CA" sz="2000"/>
              <a:t>Rôles multiples: </a:t>
            </a:r>
            <a:r>
              <a:rPr lang="fr-CA" sz="2000" i="1"/>
              <a:t>surveillance, évaluation des services offerts, références, information, conseil-expertise, services directs à la personne et à l’entourage</a:t>
            </a:r>
          </a:p>
          <a:p>
            <a:r>
              <a:rPr lang="fr-CA" sz="2000" i="1">
                <a:hlinkClick r:id="rId2"/>
              </a:rPr>
              <a:t>https://www.ophq.gouv.qc.ca/</a:t>
            </a:r>
            <a:endParaRPr lang="fr-CA" sz="2000" i="1"/>
          </a:p>
        </p:txBody>
      </p:sp>
    </p:spTree>
    <p:extLst>
      <p:ext uri="{BB962C8B-B14F-4D97-AF65-F5344CB8AC3E}">
        <p14:creationId xmlns:p14="http://schemas.microsoft.com/office/powerpoint/2010/main" val="16045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B83CC4-3128-64CA-2BA0-DB47DB68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Mandat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fonctions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l’éducateur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spécialisé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6" name="Espace réservé du contenu 3">
            <a:extLst>
              <a:ext uri="{FF2B5EF4-FFF2-40B4-BE49-F238E27FC236}">
                <a16:creationId xmlns:a16="http://schemas.microsoft.com/office/drawing/2014/main" id="{4F534D09-3BDB-DDCD-1531-B17384C7B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334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50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0C810D-5548-09C3-4D9C-8D8161ED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rgbClr val="FFFFFF"/>
                </a:solidFill>
              </a:rPr>
              <a:t>Défis et enjeux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1C36CB7-7B6E-751E-0646-A8B8910A4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84094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Média en ligne 2" title="Programme Ambassadeur : Institut de réadaptation en déficience physique de Québec">
            <a:hlinkClick r:id="" action="ppaction://media"/>
            <a:extLst>
              <a:ext uri="{FF2B5EF4-FFF2-40B4-BE49-F238E27FC236}">
                <a16:creationId xmlns:a16="http://schemas.microsoft.com/office/drawing/2014/main" id="{CDC510ED-29B0-0FCA-0F2A-E7C3926A7C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8906" y="4889457"/>
            <a:ext cx="2540000" cy="14351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39854E-BF99-B7F9-DB15-8EDA6254BF88}"/>
              </a:ext>
            </a:extLst>
          </p:cNvPr>
          <p:cNvSpPr txBox="1"/>
          <p:nvPr/>
        </p:nvSpPr>
        <p:spPr>
          <a:xfrm>
            <a:off x="461274" y="4090253"/>
            <a:ext cx="311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92D050"/>
                </a:solidFill>
              </a:rPr>
              <a:t>Exemple de projet possible de partenariat coordonné par des TES</a:t>
            </a:r>
          </a:p>
        </p:txBody>
      </p:sp>
    </p:spTree>
    <p:extLst>
      <p:ext uri="{BB962C8B-B14F-4D97-AF65-F5344CB8AC3E}">
        <p14:creationId xmlns:p14="http://schemas.microsoft.com/office/powerpoint/2010/main" val="17899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71D6C-40BF-1B86-6C0D-260F27A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CRD: Centre de réadaptation en dépendances</a:t>
            </a: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8F8F698E-43C1-233A-D047-BD076D62A576}"/>
              </a:ext>
            </a:extLst>
          </p:cNvPr>
          <p:cNvSpPr/>
          <p:nvPr/>
        </p:nvSpPr>
        <p:spPr>
          <a:xfrm>
            <a:off x="9087728" y="2031745"/>
            <a:ext cx="3104271" cy="2027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Vous verrez les troubles de dépendance en profondeur dans votre cours: Dépendances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A9935150-7E29-1656-D4E7-ACC32734B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359" y="2031745"/>
            <a:ext cx="66432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6C2A65F-A360-A96F-1A1D-8FC63BDA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</a:t>
            </a: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 5 missions du CIUSSS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3387E-61DD-054F-1D6B-597A508D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fr-CA" sz="1800" dirty="0">
                <a:solidFill>
                  <a:schemeClr val="tx2"/>
                </a:solidFill>
              </a:rPr>
              <a:t>Rappel que les notions sur les CRJDA et CRMDA sont dans la section des CPEJ (regroupés sous les centres jeunesse (CJ))</a:t>
            </a:r>
          </a:p>
          <a:p>
            <a:r>
              <a:rPr lang="fr-CA" sz="1800" dirty="0">
                <a:solidFill>
                  <a:schemeClr val="tx2"/>
                </a:solidFill>
              </a:rPr>
              <a:t>Nous regarderons de plus près les 3 autres CR:</a:t>
            </a:r>
          </a:p>
          <a:p>
            <a:r>
              <a:rPr lang="fr-CA" sz="1800" dirty="0">
                <a:solidFill>
                  <a:schemeClr val="tx2"/>
                </a:solidFill>
              </a:rPr>
              <a:t>CRDI/TSA: Centre de réadaptation en déficience intellectuelle et trouble du spectre de l’autisme</a:t>
            </a:r>
          </a:p>
          <a:p>
            <a:r>
              <a:rPr lang="fr-CA" sz="1800" dirty="0">
                <a:solidFill>
                  <a:schemeClr val="tx2"/>
                </a:solidFill>
              </a:rPr>
              <a:t>CRDP (à Québec, connu sous l’appellation IRDPQ car institut de recherche): Centre de réadaptation en déficience physique </a:t>
            </a:r>
          </a:p>
          <a:p>
            <a:r>
              <a:rPr lang="fr-CA" sz="1800" dirty="0">
                <a:solidFill>
                  <a:schemeClr val="tx2"/>
                </a:solidFill>
              </a:rPr>
              <a:t>CRD: Centre de réadaptation en dépendances</a:t>
            </a:r>
          </a:p>
          <a:p>
            <a:endParaRPr lang="fr-CA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sz="1800" dirty="0">
                <a:solidFill>
                  <a:schemeClr val="tx2"/>
                </a:solidFill>
              </a:rPr>
              <a:t>Les adresses des CR: </a:t>
            </a:r>
            <a:r>
              <a:rPr lang="fr-CA" sz="1800" dirty="0">
                <a:solidFill>
                  <a:schemeClr val="tx2"/>
                </a:solidFill>
                <a:hlinkClick r:id="rId2"/>
              </a:rPr>
              <a:t>https://www.ciusss-capitalenationale.gouv.qc.ca/services/adresses/centres-readaptation</a:t>
            </a:r>
            <a:endParaRPr lang="fr-CA" sz="1800" dirty="0">
              <a:solidFill>
                <a:schemeClr val="tx2"/>
              </a:solidFill>
            </a:endParaRPr>
          </a:p>
          <a:p>
            <a:endParaRPr lang="fr-CA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1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ut-on parler d'addiction aux nouvelles technologies ? · Fédération ...">
            <a:extLst>
              <a:ext uri="{FF2B5EF4-FFF2-40B4-BE49-F238E27FC236}">
                <a16:creationId xmlns:a16="http://schemas.microsoft.com/office/drawing/2014/main" id="{05F540AA-C3EA-3EB9-2784-0D29C265B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4353" b="-1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F063280-E261-0211-D7A0-E10E2F76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fr-CA"/>
              <a:t>La dépendance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37C837-6C49-F83B-B415-EF1F1B18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r>
              <a:rPr lang="fr-CA" sz="2000" i="1" dirty="0"/>
              <a:t>Phénomène complexe, dynamique et multidimensionnel dont les origines et conséquences peuvent être d’ordre biologique, psychologique et social. Elle peut être ponctuelle ou chronique (Lemire, 2022)</a:t>
            </a:r>
          </a:p>
        </p:txBody>
      </p:sp>
    </p:spTree>
    <p:extLst>
      <p:ext uri="{BB962C8B-B14F-4D97-AF65-F5344CB8AC3E}">
        <p14:creationId xmlns:p14="http://schemas.microsoft.com/office/powerpoint/2010/main" val="3114004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4D5B99-5A25-A8E0-D3C8-0F7AA9CC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/>
              <a:t>Le mandat en CRD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Espace réservé du contenu 4">
            <a:extLst>
              <a:ext uri="{FF2B5EF4-FFF2-40B4-BE49-F238E27FC236}">
                <a16:creationId xmlns:a16="http://schemas.microsoft.com/office/drawing/2014/main" id="{0BC54DB2-1AF6-F1AE-2E0B-B11C10693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9998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37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076A5-D602-0976-9F09-23EFB336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4200" dirty="0"/>
              <a:t>Les formes de dépendance traitées</a:t>
            </a:r>
            <a:br>
              <a:rPr lang="fr-CA" sz="4200" dirty="0"/>
            </a:br>
            <a:r>
              <a:rPr lang="fr-CA" sz="2400" i="1" dirty="0"/>
              <a:t>(provoque une altération importante des fonctions de la personne sur tous les plans)</a:t>
            </a:r>
            <a:endParaRPr lang="fr-CA" sz="4200" i="1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FF0E8BA5-4FF5-7989-1E5B-6BAC6AAB8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4830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07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 dirty="0"/>
              <a:t>Types de services au CRD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62771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86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 dirty="0"/>
              <a:t>Mandat et fonctions de l’éducateur spécialisé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22850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567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 dirty="0"/>
              <a:t>Défis et enjeux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544980"/>
              </p:ext>
            </p:extLst>
          </p:nvPr>
        </p:nvGraphicFramePr>
        <p:xfrm>
          <a:off x="4648018" y="640822"/>
          <a:ext cx="7122420" cy="597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09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7CAD3-40A0-1DFF-5F11-62697A92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Exemple de milieu d’hébergement partenaire: Centre CASA: </a:t>
            </a:r>
            <a:r>
              <a:rPr lang="fr-CA" dirty="0">
                <a:hlinkClick r:id="rId2"/>
              </a:rPr>
              <a:t>https://www.centrecasa.qc.ca/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5AC9D7-CD99-9264-BF42-12B8AE3E0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CB5799-7540-A6D7-8E62-78872B86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2" y="1357244"/>
            <a:ext cx="10331548" cy="55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03EBCF-62C2-D37E-108B-123A332F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En résumé…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E7815CE-29CE-6165-BEAC-8380BD4A9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352686"/>
              </p:ext>
            </p:extLst>
          </p:nvPr>
        </p:nvGraphicFramePr>
        <p:xfrm>
          <a:off x="3900974" y="295422"/>
          <a:ext cx="8070632" cy="618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40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A16ED-DF42-4D62-BAA1-9BD2A897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118" y="350411"/>
            <a:ext cx="5229526" cy="1800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4100" dirty="0"/>
              <a:t>Mission des Centre de réadaptation (CR)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C6D76-D5CD-4696-801A-A0B56F8D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40" y="2636913"/>
            <a:ext cx="3780492" cy="338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/>
              <a:t> </a:t>
            </a:r>
            <a:r>
              <a:rPr lang="fr-CA" sz="1800" dirty="0"/>
              <a:t>«Offrir des services d</a:t>
            </a:r>
            <a:r>
              <a:rPr lang="fr-CA" sz="1800" dirty="0">
                <a:solidFill>
                  <a:schemeClr val="accent4">
                    <a:lumMod val="75000"/>
                  </a:schemeClr>
                </a:solidFill>
              </a:rPr>
              <a:t>’adaptation</a:t>
            </a:r>
            <a:r>
              <a:rPr lang="fr-CA" sz="1800" dirty="0"/>
              <a:t> ou de </a:t>
            </a:r>
            <a:r>
              <a:rPr lang="fr-CA" sz="1800" dirty="0">
                <a:solidFill>
                  <a:schemeClr val="accent4">
                    <a:lumMod val="75000"/>
                  </a:schemeClr>
                </a:solidFill>
              </a:rPr>
              <a:t>réadaptation</a:t>
            </a:r>
            <a:r>
              <a:rPr lang="fr-CA" sz="1800" dirty="0"/>
              <a:t> et </a:t>
            </a:r>
            <a:r>
              <a:rPr lang="fr-CA" sz="1800" dirty="0">
                <a:solidFill>
                  <a:schemeClr val="accent4">
                    <a:lumMod val="75000"/>
                  </a:schemeClr>
                </a:solidFill>
              </a:rPr>
              <a:t>d’intégration sociale</a:t>
            </a:r>
            <a:r>
              <a:rPr lang="fr-CA" sz="1800" dirty="0"/>
              <a:t> à des personnes qui, en raison de leurs </a:t>
            </a:r>
            <a:r>
              <a:rPr lang="fr-CA" sz="1800" dirty="0">
                <a:solidFill>
                  <a:srgbClr val="7030A0"/>
                </a:solidFill>
              </a:rPr>
              <a:t>déficiences physiques ou intellectuelles, </a:t>
            </a:r>
            <a:r>
              <a:rPr lang="fr-CA" sz="1800" dirty="0"/>
              <a:t>de leurs difficultés d’ordre comportemental, psychosocial ou familial, ou à cause de leur </a:t>
            </a:r>
            <a:r>
              <a:rPr lang="fr-CA" sz="1800" dirty="0">
                <a:solidFill>
                  <a:srgbClr val="7030A0"/>
                </a:solidFill>
              </a:rPr>
              <a:t>dépendance</a:t>
            </a:r>
            <a:r>
              <a:rPr lang="fr-CA" sz="1800" dirty="0"/>
              <a:t> à l’alcool, aux drogues, aux jeux du hasard et d’argent ou tout autre dépendance, requièrent de tels services, de même que des services d’</a:t>
            </a:r>
            <a:r>
              <a:rPr lang="fr-CA" sz="1800" dirty="0">
                <a:solidFill>
                  <a:srgbClr val="7030A0"/>
                </a:solidFill>
              </a:rPr>
              <a:t>accompagnement </a:t>
            </a:r>
            <a:r>
              <a:rPr lang="fr-CA" sz="1800" dirty="0"/>
              <a:t>et de </a:t>
            </a:r>
            <a:r>
              <a:rPr lang="fr-CA" sz="1800" dirty="0">
                <a:solidFill>
                  <a:srgbClr val="7030A0"/>
                </a:solidFill>
              </a:rPr>
              <a:t>support à l’entourage </a:t>
            </a:r>
            <a:r>
              <a:rPr lang="fr-CA" sz="1800" dirty="0"/>
              <a:t>de ces personnes.</a:t>
            </a:r>
            <a:endParaRPr lang="fr-CA" sz="14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5DF627-6B6B-89A1-4F8A-CAA472E2A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5"/>
          <a:stretch/>
        </p:blipFill>
        <p:spPr>
          <a:xfrm>
            <a:off x="423169" y="2070477"/>
            <a:ext cx="4342176" cy="4437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1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F1091-7926-2D21-ADF7-B5A843F71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11" b="11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5556A-7E7E-B23E-C187-04DB9B31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/>
              <a:t>L’aspect légal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16AAA38-30CC-50EF-EB6E-855ACCC37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77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84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71D6C-40BF-1B86-6C0D-260F27A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CRDI/TSA: 2 clientèles différentes sous un même toit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8C846D1-8137-01E6-1930-55630CB527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uage 3">
            <a:extLst>
              <a:ext uri="{FF2B5EF4-FFF2-40B4-BE49-F238E27FC236}">
                <a16:creationId xmlns:a16="http://schemas.microsoft.com/office/drawing/2014/main" id="{8F8F698E-43C1-233A-D047-BD076D62A576}"/>
              </a:ext>
            </a:extLst>
          </p:cNvPr>
          <p:cNvSpPr/>
          <p:nvPr/>
        </p:nvSpPr>
        <p:spPr>
          <a:xfrm>
            <a:off x="3591198" y="2127380"/>
            <a:ext cx="5394181" cy="31004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Vous verrez les formes et niveaux de DI et de TSA dans le cours Déficience intellectuelle et le cours Autisme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4F60B4-3D14-9AAB-5A97-CD4DF507FD44}"/>
              </a:ext>
            </a:extLst>
          </p:cNvPr>
          <p:cNvSpPr txBox="1"/>
          <p:nvPr/>
        </p:nvSpPr>
        <p:spPr>
          <a:xfrm>
            <a:off x="2220686" y="6018245"/>
            <a:ext cx="778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Autres profils possibles: le retard significatif du développement et le trouble de la communication sociale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3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74D5B99-5A25-A8E0-D3C8-0F7AA9CC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Le mandat des CR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3CC7DF-3DE6-2C98-E0C5-D079814F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fr-CA" sz="1800">
                <a:solidFill>
                  <a:schemeClr val="bg1"/>
                </a:solidFill>
              </a:rPr>
              <a:t>Répondre aux besoins de toutes personnes qui présentent une déficience intellectuelle ou un trouble du spectre de l’autisme, ainsi que ceux présentant des troubles mixtes (DI/TSA + DP, TSM)</a:t>
            </a:r>
          </a:p>
          <a:p>
            <a:pPr lvl="1"/>
            <a:r>
              <a:rPr lang="fr-CA" sz="1800">
                <a:solidFill>
                  <a:schemeClr val="bg1"/>
                </a:solidFill>
              </a:rPr>
              <a:t>Cherche à réduire l’impact de la déficience;</a:t>
            </a:r>
          </a:p>
          <a:p>
            <a:pPr lvl="1"/>
            <a:r>
              <a:rPr lang="fr-CA" sz="1800">
                <a:solidFill>
                  <a:schemeClr val="bg1"/>
                </a:solidFill>
              </a:rPr>
              <a:t>Aider les personnes à développer leurs capacités (autonomisation);</a:t>
            </a:r>
          </a:p>
          <a:p>
            <a:pPr lvl="1"/>
            <a:r>
              <a:rPr lang="fr-CA" sz="1800">
                <a:solidFill>
                  <a:schemeClr val="bg1"/>
                </a:solidFill>
              </a:rPr>
              <a:t>Assurer leur intégration et leur participation sociale;</a:t>
            </a:r>
          </a:p>
          <a:p>
            <a:pPr lvl="1"/>
            <a:r>
              <a:rPr lang="fr-CA" sz="1800">
                <a:solidFill>
                  <a:schemeClr val="bg1"/>
                </a:solidFill>
              </a:rPr>
              <a:t>Soutenir et accompagner leurs familles.</a:t>
            </a:r>
          </a:p>
          <a:p>
            <a:r>
              <a:rPr lang="fr-CA" sz="1800">
                <a:solidFill>
                  <a:schemeClr val="bg1"/>
                </a:solidFill>
              </a:rPr>
              <a:t>Les équipes multidisciplinaires soutiennent l’adaptation et la réadaptation de la clientèle en accompagnant la personne dans son projet de vie.</a:t>
            </a:r>
          </a:p>
        </p:txBody>
      </p:sp>
    </p:spTree>
    <p:extLst>
      <p:ext uri="{BB962C8B-B14F-4D97-AF65-F5344CB8AC3E}">
        <p14:creationId xmlns:p14="http://schemas.microsoft.com/office/powerpoint/2010/main" val="428339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13076A5-D602-0976-9F09-23EFB336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>
                <a:solidFill>
                  <a:schemeClr val="bg1"/>
                </a:solidFill>
              </a:rPr>
              <a:t>4 catégories de services spécialisés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8522641-0E66-8D16-FDEB-9941B92FC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50154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88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Services d’adaptation et de réadaptation au CRDI-TSA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0010"/>
              </p:ext>
            </p:extLst>
          </p:nvPr>
        </p:nvGraphicFramePr>
        <p:xfrm>
          <a:off x="6193565" y="-142044"/>
          <a:ext cx="5970789" cy="669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94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Média en ligne 5" title="Éducatrice spécialisée en résidence à assistance continue (RAC)">
            <a:hlinkClick r:id="" action="ppaction://media"/>
            <a:extLst>
              <a:ext uri="{FF2B5EF4-FFF2-40B4-BE49-F238E27FC236}">
                <a16:creationId xmlns:a16="http://schemas.microsoft.com/office/drawing/2014/main" id="{FFE8F79C-C411-A5F1-7757-E64FC06DB4A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03647" y="1655170"/>
            <a:ext cx="4730214" cy="35476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7B83CC4-3128-64CA-2BA0-DB47DB68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Mandats de l’éducateur spécialisé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43E574-37FE-407F-2DEF-0562F7403790}"/>
              </a:ext>
            </a:extLst>
          </p:cNvPr>
          <p:cNvSpPr txBox="1"/>
          <p:nvPr/>
        </p:nvSpPr>
        <p:spPr>
          <a:xfrm>
            <a:off x="786383" y="3566810"/>
            <a:ext cx="5692953" cy="265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Accompagner</a:t>
            </a:r>
            <a:r>
              <a:rPr lang="en-US" dirty="0">
                <a:solidFill>
                  <a:schemeClr val="tx2"/>
                </a:solidFill>
              </a:rPr>
              <a:t> dans les </a:t>
            </a:r>
            <a:r>
              <a:rPr lang="en-US" dirty="0" err="1">
                <a:solidFill>
                  <a:schemeClr val="tx2"/>
                </a:solidFill>
              </a:rPr>
              <a:t>projets</a:t>
            </a:r>
            <a:r>
              <a:rPr lang="en-US" dirty="0">
                <a:solidFill>
                  <a:schemeClr val="tx2"/>
                </a:solidFill>
              </a:rPr>
              <a:t> de vie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Accompagner</a:t>
            </a:r>
            <a:r>
              <a:rPr lang="en-US" dirty="0">
                <a:solidFill>
                  <a:schemeClr val="tx2"/>
                </a:solidFill>
              </a:rPr>
              <a:t> dans les AVQ et AVD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Intervenir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situations de crise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Favoriser</a:t>
            </a:r>
            <a:r>
              <a:rPr lang="en-US" dirty="0">
                <a:solidFill>
                  <a:schemeClr val="tx2"/>
                </a:solidFill>
              </a:rPr>
              <a:t> la participation </a:t>
            </a:r>
            <a:r>
              <a:rPr lang="en-US" dirty="0" err="1">
                <a:solidFill>
                  <a:schemeClr val="tx2"/>
                </a:solidFill>
              </a:rPr>
              <a:t>sociale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l’usager</a:t>
            </a:r>
            <a:r>
              <a:rPr lang="en-US" dirty="0">
                <a:solidFill>
                  <a:schemeClr val="tx2"/>
                </a:solidFill>
              </a:rPr>
              <a:t> avec son entourage et </a:t>
            </a:r>
            <a:r>
              <a:rPr lang="en-US" dirty="0" err="1">
                <a:solidFill>
                  <a:schemeClr val="tx2"/>
                </a:solidFill>
              </a:rPr>
              <a:t>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communauté</a:t>
            </a: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70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1722</Words>
  <Application>Microsoft Office PowerPoint</Application>
  <PresentationFormat>Grand écran</PresentationFormat>
  <Paragraphs>155</Paragraphs>
  <Slides>27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Les centres de réadaptation et l’éducateur spécialisé</vt:lpstr>
      <vt:lpstr>1des 5 missions du CIUSSS</vt:lpstr>
      <vt:lpstr>Mission des Centre de réadaptation (CR)</vt:lpstr>
      <vt:lpstr>L’aspect légal</vt:lpstr>
      <vt:lpstr>CRDI/TSA: 2 clientèles différentes sous un même toit</vt:lpstr>
      <vt:lpstr>Le mandat des CR</vt:lpstr>
      <vt:lpstr>4 catégories de services spécialisés</vt:lpstr>
      <vt:lpstr>Services d’adaptation et de réadaptation au CRDI-TSA</vt:lpstr>
      <vt:lpstr>Mandats de l’éducateur spécialisé</vt:lpstr>
      <vt:lpstr>Fonctions de l’éducateur spécialisé</vt:lpstr>
      <vt:lpstr>Défis et enjeux</vt:lpstr>
      <vt:lpstr>CRDP/IRDPQ: Institut de réadaptation en déficience physique</vt:lpstr>
      <vt:lpstr>Le mandat en CRDP</vt:lpstr>
      <vt:lpstr>Les clientèles  (0-ainés-  conditions graves et persistantes- LPH)</vt:lpstr>
      <vt:lpstr>Types de services pour la déficience physique à l’IRDPQ</vt:lpstr>
      <vt:lpstr>Rappel: partenaire des CR: L’Office des personnes handicapées  du Québec</vt:lpstr>
      <vt:lpstr>Mandat et fonctions de l’éducateur spécialisé</vt:lpstr>
      <vt:lpstr>Défis et enjeux</vt:lpstr>
      <vt:lpstr>CRD: Centre de réadaptation en dépendances</vt:lpstr>
      <vt:lpstr>La dépendance</vt:lpstr>
      <vt:lpstr>Le mandat en CRD</vt:lpstr>
      <vt:lpstr>Les formes de dépendance traitées (provoque une altération importante des fonctions de la personne sur tous les plans)</vt:lpstr>
      <vt:lpstr>Types de services au CRD</vt:lpstr>
      <vt:lpstr>Mandat et fonctions de l’éducateur spécialisé</vt:lpstr>
      <vt:lpstr>Défis et enjeux</vt:lpstr>
      <vt:lpstr>Exemple de milieu d’hébergement partenaire: Centre CASA: https://www.centrecasa.qc.ca/ </vt:lpstr>
      <vt:lpstr>En résumé…</vt:lpstr>
    </vt:vector>
  </TitlesOfParts>
  <Company>College 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centres de réadaptation et l’éducateur spécialisé</dc:title>
  <dc:creator>Céline Gagnon</dc:creator>
  <cp:lastModifiedBy>Céline Gagnon</cp:lastModifiedBy>
  <cp:revision>7</cp:revision>
  <dcterms:created xsi:type="dcterms:W3CDTF">2023-07-18T15:27:32Z</dcterms:created>
  <dcterms:modified xsi:type="dcterms:W3CDTF">2023-10-24T12:40:52Z</dcterms:modified>
</cp:coreProperties>
</file>