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77_383CE489.xml" ContentType="application/vnd.ms-powerpoint.comments+xml"/>
  <Override PartName="/ppt/comments/modernComment_178_DE35F96D.xml" ContentType="application/vnd.ms-powerpoint.comments+xml"/>
  <Override PartName="/ppt/comments/modernComment_179_484D910C.xml" ContentType="application/vnd.ms-powerpoint.comments+xml"/>
  <Override PartName="/ppt/comments/modernComment_17B_379E1175.xml" ContentType="application/vnd.ms-powerpoint.comments+xml"/>
  <Override PartName="/ppt/comments/modernComment_195_BB7660FA.xml" ContentType="application/vnd.ms-powerpoint.comments+xml"/>
  <Override PartName="/ppt/comments/modernComment_181_13FF64F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68" r:id="rId5"/>
    <p:sldId id="370" r:id="rId6"/>
    <p:sldId id="372" r:id="rId7"/>
    <p:sldId id="375" r:id="rId8"/>
    <p:sldId id="376" r:id="rId9"/>
    <p:sldId id="377" r:id="rId10"/>
    <p:sldId id="407" r:id="rId11"/>
    <p:sldId id="378" r:id="rId12"/>
    <p:sldId id="410" r:id="rId13"/>
    <p:sldId id="406" r:id="rId14"/>
    <p:sldId id="371" r:id="rId15"/>
    <p:sldId id="379" r:id="rId16"/>
    <p:sldId id="374" r:id="rId17"/>
    <p:sldId id="392" r:id="rId18"/>
    <p:sldId id="404" r:id="rId19"/>
    <p:sldId id="394" r:id="rId20"/>
    <p:sldId id="405" r:id="rId21"/>
    <p:sldId id="397" r:id="rId22"/>
    <p:sldId id="399" r:id="rId23"/>
    <p:sldId id="398" r:id="rId24"/>
    <p:sldId id="385" r:id="rId25"/>
    <p:sldId id="396" r:id="rId26"/>
    <p:sldId id="400" r:id="rId27"/>
    <p:sldId id="408" r:id="rId28"/>
    <p:sldId id="411" r:id="rId29"/>
    <p:sldId id="412" r:id="rId30"/>
    <p:sldId id="391" r:id="rId31"/>
    <p:sldId id="363"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0442E6-F462-579F-6832-3679FCAA46D6}" name="Isabelle Dostie" initials="ID" userId="S::idostie@merici.ca::864fbf7b-fd42-404f-9308-61213bc4e5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sabelle Dostie" initials="ID" lastIdx="4" clrIdx="0">
    <p:extLst>
      <p:ext uri="{19B8F6BF-5375-455C-9EA6-DF929625EA0E}">
        <p15:presenceInfo xmlns:p15="http://schemas.microsoft.com/office/powerpoint/2012/main" userId="432cbd9f9783cc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996633"/>
    <a:srgbClr val="6633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C4A065-93EF-467B-8632-F0CA565A18EF}" v="119" dt="2024-01-17T18:52:44.48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6" d="100"/>
          <a:sy n="76" d="100"/>
        </p:scale>
        <p:origin x="58"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le Dostie" userId="864fbf7b-fd42-404f-9308-61213bc4e560" providerId="ADAL" clId="{0C0C1822-5119-4F7F-BAD0-61C2EE10A81B}"/>
    <pc:docChg chg="custSel addSld modSld">
      <pc:chgData name="Isabelle Dostie" userId="864fbf7b-fd42-404f-9308-61213bc4e560" providerId="ADAL" clId="{0C0C1822-5119-4F7F-BAD0-61C2EE10A81B}" dt="2023-11-16T19:32:58.028" v="89" actId="1076"/>
      <pc:docMkLst>
        <pc:docMk/>
      </pc:docMkLst>
      <pc:sldChg chg="modSp mod">
        <pc:chgData name="Isabelle Dostie" userId="864fbf7b-fd42-404f-9308-61213bc4e560" providerId="ADAL" clId="{0C0C1822-5119-4F7F-BAD0-61C2EE10A81B}" dt="2023-11-16T19:32:58.028" v="89" actId="1076"/>
        <pc:sldMkLst>
          <pc:docMk/>
          <pc:sldMk cId="3899430902" sldId="390"/>
        </pc:sldMkLst>
        <pc:picChg chg="mod">
          <ac:chgData name="Isabelle Dostie" userId="864fbf7b-fd42-404f-9308-61213bc4e560" providerId="ADAL" clId="{0C0C1822-5119-4F7F-BAD0-61C2EE10A81B}" dt="2023-11-16T19:32:58.028" v="89" actId="1076"/>
          <ac:picMkLst>
            <pc:docMk/>
            <pc:sldMk cId="3899430902" sldId="390"/>
            <ac:picMk id="4" creationId="{66686A7D-F484-4D0A-AA27-B242176CBA43}"/>
          </ac:picMkLst>
        </pc:picChg>
      </pc:sldChg>
      <pc:sldChg chg="modSp new mod">
        <pc:chgData name="Isabelle Dostie" userId="864fbf7b-fd42-404f-9308-61213bc4e560" providerId="ADAL" clId="{0C0C1822-5119-4F7F-BAD0-61C2EE10A81B}" dt="2023-11-09T18:44:00.631" v="88" actId="20577"/>
        <pc:sldMkLst>
          <pc:docMk/>
          <pc:sldMk cId="3580654368" sldId="393"/>
        </pc:sldMkLst>
        <pc:spChg chg="mod">
          <ac:chgData name="Isabelle Dostie" userId="864fbf7b-fd42-404f-9308-61213bc4e560" providerId="ADAL" clId="{0C0C1822-5119-4F7F-BAD0-61C2EE10A81B}" dt="2023-11-09T18:44:00.631" v="88" actId="20577"/>
          <ac:spMkLst>
            <pc:docMk/>
            <pc:sldMk cId="3580654368" sldId="393"/>
            <ac:spMk id="2" creationId="{E7D763DB-8B91-40EB-973D-C6EE6EC25ED9}"/>
          </ac:spMkLst>
        </pc:spChg>
      </pc:sldChg>
    </pc:docChg>
  </pc:docChgLst>
  <pc:docChgLst>
    <pc:chgData name="Isabelle Dostie" userId="864fbf7b-fd42-404f-9308-61213bc4e560" providerId="ADAL" clId="{CCC4A065-93EF-467B-8632-F0CA565A18EF}"/>
    <pc:docChg chg="undo custSel addSld delSld modSld sldOrd">
      <pc:chgData name="Isabelle Dostie" userId="864fbf7b-fd42-404f-9308-61213bc4e560" providerId="ADAL" clId="{CCC4A065-93EF-467B-8632-F0CA565A18EF}" dt="2024-01-17T18:54:23.229" v="914" actId="1076"/>
      <pc:docMkLst>
        <pc:docMk/>
      </pc:docMkLst>
      <pc:sldChg chg="ord">
        <pc:chgData name="Isabelle Dostie" userId="864fbf7b-fd42-404f-9308-61213bc4e560" providerId="ADAL" clId="{CCC4A065-93EF-467B-8632-F0CA565A18EF}" dt="2024-01-17T18:36:36.868" v="727"/>
        <pc:sldMkLst>
          <pc:docMk/>
          <pc:sldMk cId="3728079213" sldId="376"/>
        </pc:sldMkLst>
      </pc:sldChg>
      <pc:sldChg chg="ord">
        <pc:chgData name="Isabelle Dostie" userId="864fbf7b-fd42-404f-9308-61213bc4e560" providerId="ADAL" clId="{CCC4A065-93EF-467B-8632-F0CA565A18EF}" dt="2024-01-17T18:36:45.902" v="729"/>
        <pc:sldMkLst>
          <pc:docMk/>
          <pc:sldMk cId="1213042956" sldId="377"/>
        </pc:sldMkLst>
      </pc:sldChg>
      <pc:sldChg chg="modCm">
        <pc:chgData name="Isabelle Dostie" userId="864fbf7b-fd42-404f-9308-61213bc4e560" providerId="ADAL" clId="{CCC4A065-93EF-467B-8632-F0CA565A18EF}" dt="2024-01-11T02:03:26.229" v="0"/>
        <pc:sldMkLst>
          <pc:docMk/>
          <pc:sldMk cId="933106037" sldId="379"/>
        </pc:sldMkLst>
      </pc:sldChg>
      <pc:sldChg chg="del">
        <pc:chgData name="Isabelle Dostie" userId="864fbf7b-fd42-404f-9308-61213bc4e560" providerId="ADAL" clId="{CCC4A065-93EF-467B-8632-F0CA565A18EF}" dt="2024-01-11T02:04:45.438" v="1" actId="47"/>
        <pc:sldMkLst>
          <pc:docMk/>
          <pc:sldMk cId="3435312487" sldId="380"/>
        </pc:sldMkLst>
      </pc:sldChg>
      <pc:sldChg chg="del">
        <pc:chgData name="Isabelle Dostie" userId="864fbf7b-fd42-404f-9308-61213bc4e560" providerId="ADAL" clId="{CCC4A065-93EF-467B-8632-F0CA565A18EF}" dt="2024-01-11T02:04:46.113" v="2" actId="47"/>
        <pc:sldMkLst>
          <pc:docMk/>
          <pc:sldMk cId="3536688000" sldId="381"/>
        </pc:sldMkLst>
      </pc:sldChg>
      <pc:sldChg chg="del">
        <pc:chgData name="Isabelle Dostie" userId="864fbf7b-fd42-404f-9308-61213bc4e560" providerId="ADAL" clId="{CCC4A065-93EF-467B-8632-F0CA565A18EF}" dt="2024-01-11T02:04:46.768" v="3" actId="47"/>
        <pc:sldMkLst>
          <pc:docMk/>
          <pc:sldMk cId="1285516889" sldId="382"/>
        </pc:sldMkLst>
      </pc:sldChg>
      <pc:sldChg chg="del">
        <pc:chgData name="Isabelle Dostie" userId="864fbf7b-fd42-404f-9308-61213bc4e560" providerId="ADAL" clId="{CCC4A065-93EF-467B-8632-F0CA565A18EF}" dt="2024-01-17T18:36:52.194" v="730" actId="47"/>
        <pc:sldMkLst>
          <pc:docMk/>
          <pc:sldMk cId="1593445751" sldId="384"/>
        </pc:sldMkLst>
      </pc:sldChg>
      <pc:sldChg chg="addSp delSp modSp mod ord">
        <pc:chgData name="Isabelle Dostie" userId="864fbf7b-fd42-404f-9308-61213bc4e560" providerId="ADAL" clId="{CCC4A065-93EF-467B-8632-F0CA565A18EF}" dt="2024-01-11T02:17:47.156" v="270"/>
        <pc:sldMkLst>
          <pc:docMk/>
          <pc:sldMk cId="335504629" sldId="385"/>
        </pc:sldMkLst>
        <pc:spChg chg="mod">
          <ac:chgData name="Isabelle Dostie" userId="864fbf7b-fd42-404f-9308-61213bc4e560" providerId="ADAL" clId="{CCC4A065-93EF-467B-8632-F0CA565A18EF}" dt="2024-01-11T02:11:30.125" v="146" actId="20577"/>
          <ac:spMkLst>
            <pc:docMk/>
            <pc:sldMk cId="335504629" sldId="385"/>
            <ac:spMk id="2" creationId="{528C9D68-FC0F-457C-8440-8F15B2D436DE}"/>
          </ac:spMkLst>
        </pc:spChg>
        <pc:spChg chg="add del mod">
          <ac:chgData name="Isabelle Dostie" userId="864fbf7b-fd42-404f-9308-61213bc4e560" providerId="ADAL" clId="{CCC4A065-93EF-467B-8632-F0CA565A18EF}" dt="2024-01-11T02:13:09.555" v="148" actId="478"/>
          <ac:spMkLst>
            <pc:docMk/>
            <pc:sldMk cId="335504629" sldId="385"/>
            <ac:spMk id="3" creationId="{18671EE8-BE62-4DDB-A177-F08574D76195}"/>
          </ac:spMkLst>
        </pc:spChg>
        <pc:picChg chg="add del">
          <ac:chgData name="Isabelle Dostie" userId="864fbf7b-fd42-404f-9308-61213bc4e560" providerId="ADAL" clId="{CCC4A065-93EF-467B-8632-F0CA565A18EF}" dt="2024-01-11T02:13:09.555" v="148" actId="478"/>
          <ac:picMkLst>
            <pc:docMk/>
            <pc:sldMk cId="335504629" sldId="385"/>
            <ac:picMk id="11266" creationId="{E4CCD44A-9A58-4C12-A3BE-6A765689B238}"/>
          </ac:picMkLst>
        </pc:picChg>
      </pc:sldChg>
      <pc:sldChg chg="del">
        <pc:chgData name="Isabelle Dostie" userId="864fbf7b-fd42-404f-9308-61213bc4e560" providerId="ADAL" clId="{CCC4A065-93EF-467B-8632-F0CA565A18EF}" dt="2024-01-11T02:13:22.784" v="149" actId="47"/>
        <pc:sldMkLst>
          <pc:docMk/>
          <pc:sldMk cId="213152522" sldId="387"/>
        </pc:sldMkLst>
      </pc:sldChg>
      <pc:sldChg chg="del">
        <pc:chgData name="Isabelle Dostie" userId="864fbf7b-fd42-404f-9308-61213bc4e560" providerId="ADAL" clId="{CCC4A065-93EF-467B-8632-F0CA565A18EF}" dt="2024-01-11T02:10:13.659" v="12" actId="47"/>
        <pc:sldMkLst>
          <pc:docMk/>
          <pc:sldMk cId="471622457" sldId="389"/>
        </pc:sldMkLst>
      </pc:sldChg>
      <pc:sldChg chg="del">
        <pc:chgData name="Isabelle Dostie" userId="864fbf7b-fd42-404f-9308-61213bc4e560" providerId="ADAL" clId="{CCC4A065-93EF-467B-8632-F0CA565A18EF}" dt="2024-01-11T02:05:52.226" v="4" actId="47"/>
        <pc:sldMkLst>
          <pc:docMk/>
          <pc:sldMk cId="3899430902" sldId="390"/>
        </pc:sldMkLst>
      </pc:sldChg>
      <pc:sldChg chg="modSp mod">
        <pc:chgData name="Isabelle Dostie" userId="864fbf7b-fd42-404f-9308-61213bc4e560" providerId="ADAL" clId="{CCC4A065-93EF-467B-8632-F0CA565A18EF}" dt="2024-01-11T18:12:37.898" v="536" actId="20577"/>
        <pc:sldMkLst>
          <pc:docMk/>
          <pc:sldMk cId="2062847511" sldId="391"/>
        </pc:sldMkLst>
        <pc:spChg chg="mod">
          <ac:chgData name="Isabelle Dostie" userId="864fbf7b-fd42-404f-9308-61213bc4e560" providerId="ADAL" clId="{CCC4A065-93EF-467B-8632-F0CA565A18EF}" dt="2024-01-11T18:12:37.898" v="536" actId="20577"/>
          <ac:spMkLst>
            <pc:docMk/>
            <pc:sldMk cId="2062847511" sldId="391"/>
            <ac:spMk id="2" creationId="{E5BFCD02-3D9C-453B-A7BC-DB1784960B21}"/>
          </ac:spMkLst>
        </pc:spChg>
      </pc:sldChg>
      <pc:sldChg chg="ord">
        <pc:chgData name="Isabelle Dostie" userId="864fbf7b-fd42-404f-9308-61213bc4e560" providerId="ADAL" clId="{CCC4A065-93EF-467B-8632-F0CA565A18EF}" dt="2024-01-17T18:38:46.726" v="734"/>
        <pc:sldMkLst>
          <pc:docMk/>
          <pc:sldMk cId="1443576598" sldId="392"/>
        </pc:sldMkLst>
      </pc:sldChg>
      <pc:sldChg chg="del">
        <pc:chgData name="Isabelle Dostie" userId="864fbf7b-fd42-404f-9308-61213bc4e560" providerId="ADAL" clId="{CCC4A065-93EF-467B-8632-F0CA565A18EF}" dt="2024-01-11T18:02:41.041" v="521" actId="47"/>
        <pc:sldMkLst>
          <pc:docMk/>
          <pc:sldMk cId="3580654368" sldId="393"/>
        </pc:sldMkLst>
      </pc:sldChg>
      <pc:sldChg chg="addSp modSp new mod setBg">
        <pc:chgData name="Isabelle Dostie" userId="864fbf7b-fd42-404f-9308-61213bc4e560" providerId="ADAL" clId="{CCC4A065-93EF-467B-8632-F0CA565A18EF}" dt="2024-01-11T02:06:32.777" v="7" actId="26606"/>
        <pc:sldMkLst>
          <pc:docMk/>
          <pc:sldMk cId="61092533" sldId="394"/>
        </pc:sldMkLst>
        <pc:spChg chg="add">
          <ac:chgData name="Isabelle Dostie" userId="864fbf7b-fd42-404f-9308-61213bc4e560" providerId="ADAL" clId="{CCC4A065-93EF-467B-8632-F0CA565A18EF}" dt="2024-01-11T02:06:32.777" v="7" actId="26606"/>
          <ac:spMkLst>
            <pc:docMk/>
            <pc:sldMk cId="61092533" sldId="394"/>
            <ac:spMk id="8" creationId="{42A4FC2C-047E-45A5-965D-8E1E3BF09BC6}"/>
          </ac:spMkLst>
        </pc:spChg>
        <pc:picChg chg="add mod">
          <ac:chgData name="Isabelle Dostie" userId="864fbf7b-fd42-404f-9308-61213bc4e560" providerId="ADAL" clId="{CCC4A065-93EF-467B-8632-F0CA565A18EF}" dt="2024-01-11T02:06:32.777" v="7" actId="26606"/>
          <ac:picMkLst>
            <pc:docMk/>
            <pc:sldMk cId="61092533" sldId="394"/>
            <ac:picMk id="3" creationId="{89FD8252-326D-4AA0-85D6-1E3F2039D844}"/>
          </ac:picMkLst>
        </pc:picChg>
      </pc:sldChg>
      <pc:sldChg chg="addSp delSp modSp new del mod">
        <pc:chgData name="Isabelle Dostie" userId="864fbf7b-fd42-404f-9308-61213bc4e560" providerId="ADAL" clId="{CCC4A065-93EF-467B-8632-F0CA565A18EF}" dt="2024-01-11T02:09:59.270" v="11" actId="47"/>
        <pc:sldMkLst>
          <pc:docMk/>
          <pc:sldMk cId="968899266" sldId="395"/>
        </pc:sldMkLst>
        <pc:picChg chg="add del mod">
          <ac:chgData name="Isabelle Dostie" userId="864fbf7b-fd42-404f-9308-61213bc4e560" providerId="ADAL" clId="{CCC4A065-93EF-467B-8632-F0CA565A18EF}" dt="2024-01-11T02:09:55.883" v="10" actId="478"/>
          <ac:picMkLst>
            <pc:docMk/>
            <pc:sldMk cId="968899266" sldId="395"/>
            <ac:picMk id="3" creationId="{AA14F879-60B4-41F7-BCF4-D5ABF535B658}"/>
          </ac:picMkLst>
        </pc:picChg>
      </pc:sldChg>
      <pc:sldChg chg="addSp delSp modSp new del mod ord setBg">
        <pc:chgData name="Isabelle Dostie" userId="864fbf7b-fd42-404f-9308-61213bc4e560" providerId="ADAL" clId="{CCC4A065-93EF-467B-8632-F0CA565A18EF}" dt="2024-01-17T18:42:18.662" v="776" actId="47"/>
        <pc:sldMkLst>
          <pc:docMk/>
          <pc:sldMk cId="2845944111" sldId="395"/>
        </pc:sldMkLst>
        <pc:spChg chg="mod">
          <ac:chgData name="Isabelle Dostie" userId="864fbf7b-fd42-404f-9308-61213bc4e560" providerId="ADAL" clId="{CCC4A065-93EF-467B-8632-F0CA565A18EF}" dt="2024-01-11T02:28:11.461" v="311" actId="26606"/>
          <ac:spMkLst>
            <pc:docMk/>
            <pc:sldMk cId="2845944111" sldId="395"/>
            <ac:spMk id="2" creationId="{2F2AA2A9-3498-42A1-A048-8143AA8DA992}"/>
          </ac:spMkLst>
        </pc:spChg>
        <pc:spChg chg="mod">
          <ac:chgData name="Isabelle Dostie" userId="864fbf7b-fd42-404f-9308-61213bc4e560" providerId="ADAL" clId="{CCC4A065-93EF-467B-8632-F0CA565A18EF}" dt="2024-01-11T02:28:11.461" v="311" actId="26606"/>
          <ac:spMkLst>
            <pc:docMk/>
            <pc:sldMk cId="2845944111" sldId="395"/>
            <ac:spMk id="3" creationId="{AFFE8330-4E66-49B6-A57E-521AAAC403F7}"/>
          </ac:spMkLst>
        </pc:spChg>
        <pc:spChg chg="add del">
          <ac:chgData name="Isabelle Dostie" userId="864fbf7b-fd42-404f-9308-61213bc4e560" providerId="ADAL" clId="{CCC4A065-93EF-467B-8632-F0CA565A18EF}" dt="2024-01-11T02:28:11.461" v="311" actId="26606"/>
          <ac:spMkLst>
            <pc:docMk/>
            <pc:sldMk cId="2845944111" sldId="395"/>
            <ac:spMk id="10" creationId="{06DA9DF9-31F7-4056-B42E-878CC92417B8}"/>
          </ac:spMkLst>
        </pc:spChg>
        <pc:spChg chg="add">
          <ac:chgData name="Isabelle Dostie" userId="864fbf7b-fd42-404f-9308-61213bc4e560" providerId="ADAL" clId="{CCC4A065-93EF-467B-8632-F0CA565A18EF}" dt="2024-01-11T02:28:11.461" v="311" actId="26606"/>
          <ac:spMkLst>
            <pc:docMk/>
            <pc:sldMk cId="2845944111" sldId="395"/>
            <ac:spMk id="15" creationId="{AC8EEB0F-BA72-49AC-956F-331B60FDE79E}"/>
          </ac:spMkLst>
        </pc:spChg>
        <pc:spChg chg="add">
          <ac:chgData name="Isabelle Dostie" userId="864fbf7b-fd42-404f-9308-61213bc4e560" providerId="ADAL" clId="{CCC4A065-93EF-467B-8632-F0CA565A18EF}" dt="2024-01-11T02:28:11.461" v="311" actId="26606"/>
          <ac:spMkLst>
            <pc:docMk/>
            <pc:sldMk cId="2845944111" sldId="395"/>
            <ac:spMk id="17" creationId="{1BE70332-ECAF-47BB-8C7B-BD049452F653}"/>
          </ac:spMkLst>
        </pc:spChg>
        <pc:spChg chg="add">
          <ac:chgData name="Isabelle Dostie" userId="864fbf7b-fd42-404f-9308-61213bc4e560" providerId="ADAL" clId="{CCC4A065-93EF-467B-8632-F0CA565A18EF}" dt="2024-01-11T02:28:11.461" v="311" actId="26606"/>
          <ac:spMkLst>
            <pc:docMk/>
            <pc:sldMk cId="2845944111" sldId="395"/>
            <ac:spMk id="19" creationId="{716D9361-A35A-4DC8-AAB9-04FD2D6FEE1D}"/>
          </ac:spMkLst>
        </pc:spChg>
        <pc:spChg chg="add">
          <ac:chgData name="Isabelle Dostie" userId="864fbf7b-fd42-404f-9308-61213bc4e560" providerId="ADAL" clId="{CCC4A065-93EF-467B-8632-F0CA565A18EF}" dt="2024-01-11T02:28:11.461" v="311" actId="26606"/>
          <ac:spMkLst>
            <pc:docMk/>
            <pc:sldMk cId="2845944111" sldId="395"/>
            <ac:spMk id="21" creationId="{87FC31AD-FBB3-4219-A758-D6F7594A0A81}"/>
          </ac:spMkLst>
        </pc:spChg>
        <pc:picChg chg="add mod ord">
          <ac:chgData name="Isabelle Dostie" userId="864fbf7b-fd42-404f-9308-61213bc4e560" providerId="ADAL" clId="{CCC4A065-93EF-467B-8632-F0CA565A18EF}" dt="2024-01-11T02:28:11.461" v="311" actId="26606"/>
          <ac:picMkLst>
            <pc:docMk/>
            <pc:sldMk cId="2845944111" sldId="395"/>
            <ac:picMk id="5" creationId="{6854C3B5-339B-409D-8320-D8CFF71D6A3A}"/>
          </ac:picMkLst>
        </pc:picChg>
      </pc:sldChg>
      <pc:sldChg chg="addSp delSp modSp new mod ord setBg">
        <pc:chgData name="Isabelle Dostie" userId="864fbf7b-fd42-404f-9308-61213bc4e560" providerId="ADAL" clId="{CCC4A065-93EF-467B-8632-F0CA565A18EF}" dt="2024-01-11T02:28:01.431" v="310" actId="26606"/>
        <pc:sldMkLst>
          <pc:docMk/>
          <pc:sldMk cId="378752286" sldId="396"/>
        </pc:sldMkLst>
        <pc:spChg chg="mod">
          <ac:chgData name="Isabelle Dostie" userId="864fbf7b-fd42-404f-9308-61213bc4e560" providerId="ADAL" clId="{CCC4A065-93EF-467B-8632-F0CA565A18EF}" dt="2024-01-11T02:28:01.431" v="310" actId="26606"/>
          <ac:spMkLst>
            <pc:docMk/>
            <pc:sldMk cId="378752286" sldId="396"/>
            <ac:spMk id="2" creationId="{A0FACDB5-0BAB-4F16-87A5-EAAFB37161A4}"/>
          </ac:spMkLst>
        </pc:spChg>
        <pc:spChg chg="mod">
          <ac:chgData name="Isabelle Dostie" userId="864fbf7b-fd42-404f-9308-61213bc4e560" providerId="ADAL" clId="{CCC4A065-93EF-467B-8632-F0CA565A18EF}" dt="2024-01-11T02:28:01.431" v="310" actId="26606"/>
          <ac:spMkLst>
            <pc:docMk/>
            <pc:sldMk cId="378752286" sldId="396"/>
            <ac:spMk id="3" creationId="{583679D2-D614-481A-90A6-96E3C80E8A48}"/>
          </ac:spMkLst>
        </pc:spChg>
        <pc:spChg chg="add del">
          <ac:chgData name="Isabelle Dostie" userId="864fbf7b-fd42-404f-9308-61213bc4e560" providerId="ADAL" clId="{CCC4A065-93EF-467B-8632-F0CA565A18EF}" dt="2024-01-11T02:28:01.431" v="310" actId="26606"/>
          <ac:spMkLst>
            <pc:docMk/>
            <pc:sldMk cId="378752286" sldId="396"/>
            <ac:spMk id="10" creationId="{06DA9DF9-31F7-4056-B42E-878CC92417B8}"/>
          </ac:spMkLst>
        </pc:spChg>
        <pc:spChg chg="add">
          <ac:chgData name="Isabelle Dostie" userId="864fbf7b-fd42-404f-9308-61213bc4e560" providerId="ADAL" clId="{CCC4A065-93EF-467B-8632-F0CA565A18EF}" dt="2024-01-11T02:28:01.431" v="310" actId="26606"/>
          <ac:spMkLst>
            <pc:docMk/>
            <pc:sldMk cId="378752286" sldId="396"/>
            <ac:spMk id="15" creationId="{AC8EEB0F-BA72-49AC-956F-331B60FDE79E}"/>
          </ac:spMkLst>
        </pc:spChg>
        <pc:spChg chg="add">
          <ac:chgData name="Isabelle Dostie" userId="864fbf7b-fd42-404f-9308-61213bc4e560" providerId="ADAL" clId="{CCC4A065-93EF-467B-8632-F0CA565A18EF}" dt="2024-01-11T02:28:01.431" v="310" actId="26606"/>
          <ac:spMkLst>
            <pc:docMk/>
            <pc:sldMk cId="378752286" sldId="396"/>
            <ac:spMk id="17" creationId="{1BE70332-ECAF-47BB-8C7B-BD049452F653}"/>
          </ac:spMkLst>
        </pc:spChg>
        <pc:spChg chg="add">
          <ac:chgData name="Isabelle Dostie" userId="864fbf7b-fd42-404f-9308-61213bc4e560" providerId="ADAL" clId="{CCC4A065-93EF-467B-8632-F0CA565A18EF}" dt="2024-01-11T02:28:01.431" v="310" actId="26606"/>
          <ac:spMkLst>
            <pc:docMk/>
            <pc:sldMk cId="378752286" sldId="396"/>
            <ac:spMk id="19" creationId="{716D9361-A35A-4DC8-AAB9-04FD2D6FEE1D}"/>
          </ac:spMkLst>
        </pc:spChg>
        <pc:spChg chg="add">
          <ac:chgData name="Isabelle Dostie" userId="864fbf7b-fd42-404f-9308-61213bc4e560" providerId="ADAL" clId="{CCC4A065-93EF-467B-8632-F0CA565A18EF}" dt="2024-01-11T02:28:01.431" v="310" actId="26606"/>
          <ac:spMkLst>
            <pc:docMk/>
            <pc:sldMk cId="378752286" sldId="396"/>
            <ac:spMk id="21" creationId="{87FC31AD-FBB3-4219-A758-D6F7594A0A81}"/>
          </ac:spMkLst>
        </pc:spChg>
        <pc:picChg chg="add mod ord">
          <ac:chgData name="Isabelle Dostie" userId="864fbf7b-fd42-404f-9308-61213bc4e560" providerId="ADAL" clId="{CCC4A065-93EF-467B-8632-F0CA565A18EF}" dt="2024-01-11T02:28:01.431" v="310" actId="26606"/>
          <ac:picMkLst>
            <pc:docMk/>
            <pc:sldMk cId="378752286" sldId="396"/>
            <ac:picMk id="5" creationId="{84FF6690-9730-4EB9-ADEA-F3063CE918E7}"/>
          </ac:picMkLst>
        </pc:picChg>
      </pc:sldChg>
      <pc:sldChg chg="addSp delSp modSp new mod setBg setClrOvrMap">
        <pc:chgData name="Isabelle Dostie" userId="864fbf7b-fd42-404f-9308-61213bc4e560" providerId="ADAL" clId="{CCC4A065-93EF-467B-8632-F0CA565A18EF}" dt="2024-01-11T02:20:35.181" v="291" actId="26606"/>
        <pc:sldMkLst>
          <pc:docMk/>
          <pc:sldMk cId="3483580753" sldId="397"/>
        </pc:sldMkLst>
        <pc:spChg chg="mod">
          <ac:chgData name="Isabelle Dostie" userId="864fbf7b-fd42-404f-9308-61213bc4e560" providerId="ADAL" clId="{CCC4A065-93EF-467B-8632-F0CA565A18EF}" dt="2024-01-11T02:20:35.181" v="291" actId="26606"/>
          <ac:spMkLst>
            <pc:docMk/>
            <pc:sldMk cId="3483580753" sldId="397"/>
            <ac:spMk id="2" creationId="{FFD0CDE3-879B-4F29-B7B3-BC9E99E9F636}"/>
          </ac:spMkLst>
        </pc:spChg>
        <pc:spChg chg="add del mod">
          <ac:chgData name="Isabelle Dostie" userId="864fbf7b-fd42-404f-9308-61213bc4e560" providerId="ADAL" clId="{CCC4A065-93EF-467B-8632-F0CA565A18EF}" dt="2024-01-11T02:20:25.708" v="289" actId="478"/>
          <ac:spMkLst>
            <pc:docMk/>
            <pc:sldMk cId="3483580753" sldId="397"/>
            <ac:spMk id="3" creationId="{EAC99F89-51E2-4CBE-8500-5D37B2CE3DB3}"/>
          </ac:spMkLst>
        </pc:spChg>
        <pc:spChg chg="add del">
          <ac:chgData name="Isabelle Dostie" userId="864fbf7b-fd42-404f-9308-61213bc4e560" providerId="ADAL" clId="{CCC4A065-93EF-467B-8632-F0CA565A18EF}" dt="2024-01-11T02:20:35.181" v="291" actId="26606"/>
          <ac:spMkLst>
            <pc:docMk/>
            <pc:sldMk cId="3483580753" sldId="397"/>
            <ac:spMk id="1031" creationId="{71B2258F-86CA-4D4D-8270-BC05FCDEBFB3}"/>
          </ac:spMkLst>
        </pc:spChg>
        <pc:picChg chg="add del mod ord">
          <ac:chgData name="Isabelle Dostie" userId="864fbf7b-fd42-404f-9308-61213bc4e560" providerId="ADAL" clId="{CCC4A065-93EF-467B-8632-F0CA565A18EF}" dt="2024-01-11T02:20:35.181" v="291" actId="26606"/>
          <ac:picMkLst>
            <pc:docMk/>
            <pc:sldMk cId="3483580753" sldId="397"/>
            <ac:picMk id="1026" creationId="{B9E7EE9D-9680-40ED-805C-6F2F748A9DA3}"/>
          </ac:picMkLst>
        </pc:picChg>
      </pc:sldChg>
      <pc:sldChg chg="addSp delSp modSp new mod setBg">
        <pc:chgData name="Isabelle Dostie" userId="864fbf7b-fd42-404f-9308-61213bc4e560" providerId="ADAL" clId="{CCC4A065-93EF-467B-8632-F0CA565A18EF}" dt="2024-01-11T02:24:32.093" v="298" actId="26606"/>
        <pc:sldMkLst>
          <pc:docMk/>
          <pc:sldMk cId="2788750625" sldId="398"/>
        </pc:sldMkLst>
        <pc:spChg chg="add">
          <ac:chgData name="Isabelle Dostie" userId="864fbf7b-fd42-404f-9308-61213bc4e560" providerId="ADAL" clId="{CCC4A065-93EF-467B-8632-F0CA565A18EF}" dt="2024-01-11T02:24:32.093" v="298" actId="26606"/>
          <ac:spMkLst>
            <pc:docMk/>
            <pc:sldMk cId="2788750625" sldId="398"/>
            <ac:spMk id="11" creationId="{32BC26D8-82FB-445E-AA49-62A77D7C1EE0}"/>
          </ac:spMkLst>
        </pc:spChg>
        <pc:spChg chg="add">
          <ac:chgData name="Isabelle Dostie" userId="864fbf7b-fd42-404f-9308-61213bc4e560" providerId="ADAL" clId="{CCC4A065-93EF-467B-8632-F0CA565A18EF}" dt="2024-01-11T02:24:32.093" v="298" actId="26606"/>
          <ac:spMkLst>
            <pc:docMk/>
            <pc:sldMk cId="2788750625" sldId="398"/>
            <ac:spMk id="13" creationId="{CB44330D-EA18-4254-AA95-EB49948539B8}"/>
          </ac:spMkLst>
        </pc:spChg>
        <pc:graphicFrameChg chg="add del mod">
          <ac:chgData name="Isabelle Dostie" userId="864fbf7b-fd42-404f-9308-61213bc4e560" providerId="ADAL" clId="{CCC4A065-93EF-467B-8632-F0CA565A18EF}" dt="2024-01-11T02:22:47.603" v="294" actId="478"/>
          <ac:graphicFrameMkLst>
            <pc:docMk/>
            <pc:sldMk cId="2788750625" sldId="398"/>
            <ac:graphicFrameMk id="2" creationId="{6558507A-B3FA-44B6-97E4-7DD2DFCC5F0E}"/>
          </ac:graphicFrameMkLst>
        </pc:graphicFrameChg>
        <pc:picChg chg="add del mod">
          <ac:chgData name="Isabelle Dostie" userId="864fbf7b-fd42-404f-9308-61213bc4e560" providerId="ADAL" clId="{CCC4A065-93EF-467B-8632-F0CA565A18EF}" dt="2024-01-11T02:23:11.125" v="296" actId="478"/>
          <ac:picMkLst>
            <pc:docMk/>
            <pc:sldMk cId="2788750625" sldId="398"/>
            <ac:picMk id="4" creationId="{CCC07AD2-6A65-4168-9D03-FAECEB76E92A}"/>
          </ac:picMkLst>
        </pc:picChg>
        <pc:picChg chg="add mod">
          <ac:chgData name="Isabelle Dostie" userId="864fbf7b-fd42-404f-9308-61213bc4e560" providerId="ADAL" clId="{CCC4A065-93EF-467B-8632-F0CA565A18EF}" dt="2024-01-11T02:24:32.093" v="298" actId="26606"/>
          <ac:picMkLst>
            <pc:docMk/>
            <pc:sldMk cId="2788750625" sldId="398"/>
            <ac:picMk id="6" creationId="{1AFC8E5E-0D2B-496A-A5C3-FD16C516D921}"/>
          </ac:picMkLst>
        </pc:picChg>
      </pc:sldChg>
      <pc:sldChg chg="addSp delSp modSp new mod setBg">
        <pc:chgData name="Isabelle Dostie" userId="864fbf7b-fd42-404f-9308-61213bc4e560" providerId="ADAL" clId="{CCC4A065-93EF-467B-8632-F0CA565A18EF}" dt="2024-01-11T02:26:00.332" v="309" actId="14100"/>
        <pc:sldMkLst>
          <pc:docMk/>
          <pc:sldMk cId="3899089705" sldId="399"/>
        </pc:sldMkLst>
        <pc:spChg chg="add del">
          <ac:chgData name="Isabelle Dostie" userId="864fbf7b-fd42-404f-9308-61213bc4e560" providerId="ADAL" clId="{CCC4A065-93EF-467B-8632-F0CA565A18EF}" dt="2024-01-11T02:25:42.364" v="304" actId="26606"/>
          <ac:spMkLst>
            <pc:docMk/>
            <pc:sldMk cId="3899089705" sldId="399"/>
            <ac:spMk id="8" creationId="{32BC26D8-82FB-445E-AA49-62A77D7C1EE0}"/>
          </ac:spMkLst>
        </pc:spChg>
        <pc:spChg chg="add del">
          <ac:chgData name="Isabelle Dostie" userId="864fbf7b-fd42-404f-9308-61213bc4e560" providerId="ADAL" clId="{CCC4A065-93EF-467B-8632-F0CA565A18EF}" dt="2024-01-11T02:25:42.364" v="304" actId="26606"/>
          <ac:spMkLst>
            <pc:docMk/>
            <pc:sldMk cId="3899089705" sldId="399"/>
            <ac:spMk id="10" creationId="{CB44330D-EA18-4254-AA95-EB49948539B8}"/>
          </ac:spMkLst>
        </pc:spChg>
        <pc:spChg chg="add">
          <ac:chgData name="Isabelle Dostie" userId="864fbf7b-fd42-404f-9308-61213bc4e560" providerId="ADAL" clId="{CCC4A065-93EF-467B-8632-F0CA565A18EF}" dt="2024-01-11T02:25:42.364" v="304" actId="26606"/>
          <ac:spMkLst>
            <pc:docMk/>
            <pc:sldMk cId="3899089705" sldId="399"/>
            <ac:spMk id="15" creationId="{32BC26D8-82FB-445E-AA49-62A77D7C1EE0}"/>
          </ac:spMkLst>
        </pc:spChg>
        <pc:spChg chg="add">
          <ac:chgData name="Isabelle Dostie" userId="864fbf7b-fd42-404f-9308-61213bc4e560" providerId="ADAL" clId="{CCC4A065-93EF-467B-8632-F0CA565A18EF}" dt="2024-01-11T02:25:42.364" v="304" actId="26606"/>
          <ac:spMkLst>
            <pc:docMk/>
            <pc:sldMk cId="3899089705" sldId="399"/>
            <ac:spMk id="17" creationId="{CB44330D-EA18-4254-AA95-EB49948539B8}"/>
          </ac:spMkLst>
        </pc:spChg>
        <pc:picChg chg="add mod">
          <ac:chgData name="Isabelle Dostie" userId="864fbf7b-fd42-404f-9308-61213bc4e560" providerId="ADAL" clId="{CCC4A065-93EF-467B-8632-F0CA565A18EF}" dt="2024-01-11T02:26:00.332" v="309" actId="14100"/>
          <ac:picMkLst>
            <pc:docMk/>
            <pc:sldMk cId="3899089705" sldId="399"/>
            <ac:picMk id="3" creationId="{AA1DAE96-EE84-488F-AADF-2A1EA0C1381B}"/>
          </ac:picMkLst>
        </pc:picChg>
      </pc:sldChg>
      <pc:sldChg chg="modSp new del mod">
        <pc:chgData name="Isabelle Dostie" userId="864fbf7b-fd42-404f-9308-61213bc4e560" providerId="ADAL" clId="{CCC4A065-93EF-467B-8632-F0CA565A18EF}" dt="2024-01-11T17:54:11.191" v="357" actId="47"/>
        <pc:sldMkLst>
          <pc:docMk/>
          <pc:sldMk cId="205127096" sldId="400"/>
        </pc:sldMkLst>
        <pc:spChg chg="mod">
          <ac:chgData name="Isabelle Dostie" userId="864fbf7b-fd42-404f-9308-61213bc4e560" providerId="ADAL" clId="{CCC4A065-93EF-467B-8632-F0CA565A18EF}" dt="2024-01-11T17:54:07.696" v="356" actId="20577"/>
          <ac:spMkLst>
            <pc:docMk/>
            <pc:sldMk cId="205127096" sldId="400"/>
            <ac:spMk id="2" creationId="{385CBFE0-8DBC-403D-A8CE-FA547F1F8D88}"/>
          </ac:spMkLst>
        </pc:spChg>
      </pc:sldChg>
      <pc:sldChg chg="addSp delSp modSp new mod setBg">
        <pc:chgData name="Isabelle Dostie" userId="864fbf7b-fd42-404f-9308-61213bc4e560" providerId="ADAL" clId="{CCC4A065-93EF-467B-8632-F0CA565A18EF}" dt="2024-01-17T18:48:22.146" v="842" actId="27636"/>
        <pc:sldMkLst>
          <pc:docMk/>
          <pc:sldMk cId="3243464587" sldId="400"/>
        </pc:sldMkLst>
        <pc:spChg chg="mod">
          <ac:chgData name="Isabelle Dostie" userId="864fbf7b-fd42-404f-9308-61213bc4e560" providerId="ADAL" clId="{CCC4A065-93EF-467B-8632-F0CA565A18EF}" dt="2024-01-17T18:48:22.146" v="842" actId="27636"/>
          <ac:spMkLst>
            <pc:docMk/>
            <pc:sldMk cId="3243464587" sldId="400"/>
            <ac:spMk id="2" creationId="{8F5EBC8E-19AA-4CBC-9227-F9AF8F526AAA}"/>
          </ac:spMkLst>
        </pc:spChg>
        <pc:spChg chg="del mod">
          <ac:chgData name="Isabelle Dostie" userId="864fbf7b-fd42-404f-9308-61213bc4e560" providerId="ADAL" clId="{CCC4A065-93EF-467B-8632-F0CA565A18EF}" dt="2024-01-11T17:57:02.499" v="416" actId="478"/>
          <ac:spMkLst>
            <pc:docMk/>
            <pc:sldMk cId="3243464587" sldId="400"/>
            <ac:spMk id="3" creationId="{2C196D96-5DC0-40A8-9438-B4CCCE94F726}"/>
          </ac:spMkLst>
        </pc:spChg>
        <pc:spChg chg="add">
          <ac:chgData name="Isabelle Dostie" userId="864fbf7b-fd42-404f-9308-61213bc4e560" providerId="ADAL" clId="{CCC4A065-93EF-467B-8632-F0CA565A18EF}" dt="2024-01-11T17:56:54.601" v="412" actId="26606"/>
          <ac:spMkLst>
            <pc:docMk/>
            <pc:sldMk cId="3243464587" sldId="400"/>
            <ac:spMk id="3079" creationId="{AC8EEB0F-BA72-49AC-956F-331B60FDE79E}"/>
          </ac:spMkLst>
        </pc:spChg>
        <pc:spChg chg="add">
          <ac:chgData name="Isabelle Dostie" userId="864fbf7b-fd42-404f-9308-61213bc4e560" providerId="ADAL" clId="{CCC4A065-93EF-467B-8632-F0CA565A18EF}" dt="2024-01-11T17:56:54.601" v="412" actId="26606"/>
          <ac:spMkLst>
            <pc:docMk/>
            <pc:sldMk cId="3243464587" sldId="400"/>
            <ac:spMk id="3081" creationId="{1BE70332-ECAF-47BB-8C7B-BD049452F653}"/>
          </ac:spMkLst>
        </pc:spChg>
        <pc:spChg chg="add">
          <ac:chgData name="Isabelle Dostie" userId="864fbf7b-fd42-404f-9308-61213bc4e560" providerId="ADAL" clId="{CCC4A065-93EF-467B-8632-F0CA565A18EF}" dt="2024-01-11T17:56:54.601" v="412" actId="26606"/>
          <ac:spMkLst>
            <pc:docMk/>
            <pc:sldMk cId="3243464587" sldId="400"/>
            <ac:spMk id="3083" creationId="{716D9361-A35A-4DC8-AAB9-04FD2D6FEE1D}"/>
          </ac:spMkLst>
        </pc:spChg>
        <pc:spChg chg="add">
          <ac:chgData name="Isabelle Dostie" userId="864fbf7b-fd42-404f-9308-61213bc4e560" providerId="ADAL" clId="{CCC4A065-93EF-467B-8632-F0CA565A18EF}" dt="2024-01-11T17:56:54.601" v="412" actId="26606"/>
          <ac:spMkLst>
            <pc:docMk/>
            <pc:sldMk cId="3243464587" sldId="400"/>
            <ac:spMk id="3085" creationId="{87FC31AD-FBB3-4219-A758-D6F7594A0A81}"/>
          </ac:spMkLst>
        </pc:spChg>
        <pc:picChg chg="add del mod ord">
          <ac:chgData name="Isabelle Dostie" userId="864fbf7b-fd42-404f-9308-61213bc4e560" providerId="ADAL" clId="{CCC4A065-93EF-467B-8632-F0CA565A18EF}" dt="2024-01-11T17:56:59.287" v="414" actId="478"/>
          <ac:picMkLst>
            <pc:docMk/>
            <pc:sldMk cId="3243464587" sldId="400"/>
            <ac:picMk id="3074" creationId="{4216F1FA-2AAA-4F6B-BACE-94D2B64CB93C}"/>
          </ac:picMkLst>
        </pc:picChg>
      </pc:sldChg>
      <pc:sldChg chg="new del">
        <pc:chgData name="Isabelle Dostie" userId="864fbf7b-fd42-404f-9308-61213bc4e560" providerId="ADAL" clId="{CCC4A065-93EF-467B-8632-F0CA565A18EF}" dt="2024-01-11T18:00:27.508" v="457" actId="47"/>
        <pc:sldMkLst>
          <pc:docMk/>
          <pc:sldMk cId="3090424593" sldId="401"/>
        </pc:sldMkLst>
      </pc:sldChg>
      <pc:sldChg chg="addSp delSp modSp new del mod">
        <pc:chgData name="Isabelle Dostie" userId="864fbf7b-fd42-404f-9308-61213bc4e560" providerId="ADAL" clId="{CCC4A065-93EF-467B-8632-F0CA565A18EF}" dt="2024-01-11T18:00:52.679" v="493" actId="47"/>
        <pc:sldMkLst>
          <pc:docMk/>
          <pc:sldMk cId="3058046839" sldId="402"/>
        </pc:sldMkLst>
        <pc:picChg chg="add del mod">
          <ac:chgData name="Isabelle Dostie" userId="864fbf7b-fd42-404f-9308-61213bc4e560" providerId="ADAL" clId="{CCC4A065-93EF-467B-8632-F0CA565A18EF}" dt="2024-01-11T18:00:35.510" v="458" actId="478"/>
          <ac:picMkLst>
            <pc:docMk/>
            <pc:sldMk cId="3058046839" sldId="402"/>
            <ac:picMk id="3" creationId="{8A8DCCD3-DB7A-4246-9A95-94E46D633960}"/>
          </ac:picMkLst>
        </pc:picChg>
      </pc:sldChg>
      <pc:sldChg chg="addSp delSp modSp new del mod">
        <pc:chgData name="Isabelle Dostie" userId="864fbf7b-fd42-404f-9308-61213bc4e560" providerId="ADAL" clId="{CCC4A065-93EF-467B-8632-F0CA565A18EF}" dt="2024-01-11T18:02:19.469" v="520" actId="47"/>
        <pc:sldMkLst>
          <pc:docMk/>
          <pc:sldMk cId="3794126796" sldId="403"/>
        </pc:sldMkLst>
        <pc:spChg chg="mod">
          <ac:chgData name="Isabelle Dostie" userId="864fbf7b-fd42-404f-9308-61213bc4e560" providerId="ADAL" clId="{CCC4A065-93EF-467B-8632-F0CA565A18EF}" dt="2024-01-11T18:00:48.621" v="490" actId="20577"/>
          <ac:spMkLst>
            <pc:docMk/>
            <pc:sldMk cId="3794126796" sldId="403"/>
            <ac:spMk id="2" creationId="{5476493C-203C-46E4-BB65-C42D06843379}"/>
          </ac:spMkLst>
        </pc:spChg>
        <pc:spChg chg="del mod">
          <ac:chgData name="Isabelle Dostie" userId="864fbf7b-fd42-404f-9308-61213bc4e560" providerId="ADAL" clId="{CCC4A065-93EF-467B-8632-F0CA565A18EF}" dt="2024-01-11T18:00:50.798" v="492"/>
          <ac:spMkLst>
            <pc:docMk/>
            <pc:sldMk cId="3794126796" sldId="403"/>
            <ac:spMk id="3" creationId="{6AA7054F-060F-41A0-8D70-F9C5583D9C3D}"/>
          </ac:spMkLst>
        </pc:spChg>
        <pc:picChg chg="add mod">
          <ac:chgData name="Isabelle Dostie" userId="864fbf7b-fd42-404f-9308-61213bc4e560" providerId="ADAL" clId="{CCC4A065-93EF-467B-8632-F0CA565A18EF}" dt="2024-01-11T18:00:50.798" v="492"/>
          <ac:picMkLst>
            <pc:docMk/>
            <pc:sldMk cId="3794126796" sldId="403"/>
            <ac:picMk id="4" creationId="{DB47A588-B627-4698-B358-194C1C8F7710}"/>
          </ac:picMkLst>
        </pc:picChg>
      </pc:sldChg>
      <pc:sldChg chg="addSp delSp modSp new mod ord setBg addAnim">
        <pc:chgData name="Isabelle Dostie" userId="864fbf7b-fd42-404f-9308-61213bc4e560" providerId="ADAL" clId="{CCC4A065-93EF-467B-8632-F0CA565A18EF}" dt="2024-01-17T18:38:42.806" v="732"/>
        <pc:sldMkLst>
          <pc:docMk/>
          <pc:sldMk cId="254219045" sldId="404"/>
        </pc:sldMkLst>
        <pc:spChg chg="mod">
          <ac:chgData name="Isabelle Dostie" userId="864fbf7b-fd42-404f-9308-61213bc4e560" providerId="ADAL" clId="{CCC4A065-93EF-467B-8632-F0CA565A18EF}" dt="2024-01-11T18:01:28.844" v="514" actId="26606"/>
          <ac:spMkLst>
            <pc:docMk/>
            <pc:sldMk cId="254219045" sldId="404"/>
            <ac:spMk id="2" creationId="{4174A5EC-5C27-4545-B455-3DAD95EBDDEB}"/>
          </ac:spMkLst>
        </pc:spChg>
        <pc:spChg chg="del mod">
          <ac:chgData name="Isabelle Dostie" userId="864fbf7b-fd42-404f-9308-61213bc4e560" providerId="ADAL" clId="{CCC4A065-93EF-467B-8632-F0CA565A18EF}" dt="2024-01-11T18:01:59.972" v="519" actId="478"/>
          <ac:spMkLst>
            <pc:docMk/>
            <pc:sldMk cId="254219045" sldId="404"/>
            <ac:spMk id="3" creationId="{74B6D6A6-1B7B-4BAB-BC27-A360EB4A7FE5}"/>
          </ac:spMkLst>
        </pc:spChg>
        <pc:spChg chg="add del">
          <ac:chgData name="Isabelle Dostie" userId="864fbf7b-fd42-404f-9308-61213bc4e560" providerId="ADAL" clId="{CCC4A065-93EF-467B-8632-F0CA565A18EF}" dt="2024-01-11T18:01:54.929" v="518" actId="478"/>
          <ac:spMkLst>
            <pc:docMk/>
            <pc:sldMk cId="254219045" sldId="404"/>
            <ac:spMk id="8" creationId="{F98A5A6D-472A-C5B2-BE2D-E8C745933B71}"/>
          </ac:spMkLst>
        </pc:spChg>
        <pc:spChg chg="add">
          <ac:chgData name="Isabelle Dostie" userId="864fbf7b-fd42-404f-9308-61213bc4e560" providerId="ADAL" clId="{CCC4A065-93EF-467B-8632-F0CA565A18EF}" dt="2024-01-11T18:01:28.844" v="514" actId="26606"/>
          <ac:spMkLst>
            <pc:docMk/>
            <pc:sldMk cId="254219045" sldId="404"/>
            <ac:spMk id="11" creationId="{AC8EEB0F-BA72-49AC-956F-331B60FDE79E}"/>
          </ac:spMkLst>
        </pc:spChg>
        <pc:spChg chg="add">
          <ac:chgData name="Isabelle Dostie" userId="864fbf7b-fd42-404f-9308-61213bc4e560" providerId="ADAL" clId="{CCC4A065-93EF-467B-8632-F0CA565A18EF}" dt="2024-01-11T18:01:28.844" v="514" actId="26606"/>
          <ac:spMkLst>
            <pc:docMk/>
            <pc:sldMk cId="254219045" sldId="404"/>
            <ac:spMk id="13" creationId="{1BE70332-ECAF-47BB-8C7B-BD049452F653}"/>
          </ac:spMkLst>
        </pc:spChg>
        <pc:spChg chg="add">
          <ac:chgData name="Isabelle Dostie" userId="864fbf7b-fd42-404f-9308-61213bc4e560" providerId="ADAL" clId="{CCC4A065-93EF-467B-8632-F0CA565A18EF}" dt="2024-01-11T18:01:28.844" v="514" actId="26606"/>
          <ac:spMkLst>
            <pc:docMk/>
            <pc:sldMk cId="254219045" sldId="404"/>
            <ac:spMk id="15" creationId="{716D9361-A35A-4DC8-AAB9-04FD2D6FEE1D}"/>
          </ac:spMkLst>
        </pc:spChg>
        <pc:spChg chg="add">
          <ac:chgData name="Isabelle Dostie" userId="864fbf7b-fd42-404f-9308-61213bc4e560" providerId="ADAL" clId="{CCC4A065-93EF-467B-8632-F0CA565A18EF}" dt="2024-01-11T18:01:28.844" v="514" actId="26606"/>
          <ac:spMkLst>
            <pc:docMk/>
            <pc:sldMk cId="254219045" sldId="404"/>
            <ac:spMk id="17" creationId="{87FC31AD-FBB3-4219-A758-D6F7594A0A81}"/>
          </ac:spMkLst>
        </pc:spChg>
        <pc:picChg chg="add del mod ord">
          <ac:chgData name="Isabelle Dostie" userId="864fbf7b-fd42-404f-9308-61213bc4e560" providerId="ADAL" clId="{CCC4A065-93EF-467B-8632-F0CA565A18EF}" dt="2024-01-11T18:01:49.067" v="517" actId="478"/>
          <ac:picMkLst>
            <pc:docMk/>
            <pc:sldMk cId="254219045" sldId="404"/>
            <ac:picMk id="4" creationId="{50721A2A-C66E-4B02-BB83-399B10EA4399}"/>
          </ac:picMkLst>
        </pc:picChg>
      </pc:sldChg>
      <pc:sldChg chg="addSp modSp new mod ord modAnim addCm">
        <pc:chgData name="Isabelle Dostie" userId="864fbf7b-fd42-404f-9308-61213bc4e560" providerId="ADAL" clId="{CCC4A065-93EF-467B-8632-F0CA565A18EF}" dt="2024-01-17T18:54:23.229" v="914" actId="1076"/>
        <pc:sldMkLst>
          <pc:docMk/>
          <pc:sldMk cId="3145097466" sldId="405"/>
        </pc:sldMkLst>
        <pc:spChg chg="add mod">
          <ac:chgData name="Isabelle Dostie" userId="864fbf7b-fd42-404f-9308-61213bc4e560" providerId="ADAL" clId="{CCC4A065-93EF-467B-8632-F0CA565A18EF}" dt="2024-01-17T18:53:28.199" v="906" actId="1076"/>
          <ac:spMkLst>
            <pc:docMk/>
            <pc:sldMk cId="3145097466" sldId="405"/>
            <ac:spMk id="4" creationId="{5F7A46C3-02BE-47CE-BA3C-6F9D1C3BFE7A}"/>
          </ac:spMkLst>
        </pc:spChg>
        <pc:spChg chg="add mod">
          <ac:chgData name="Isabelle Dostie" userId="864fbf7b-fd42-404f-9308-61213bc4e560" providerId="ADAL" clId="{CCC4A065-93EF-467B-8632-F0CA565A18EF}" dt="2024-01-17T18:54:23.229" v="914" actId="1076"/>
          <ac:spMkLst>
            <pc:docMk/>
            <pc:sldMk cId="3145097466" sldId="405"/>
            <ac:spMk id="5" creationId="{857B8B92-7EDE-46D4-8247-4EA43FBDE494}"/>
          </ac:spMkLst>
        </pc:spChg>
        <pc:picChg chg="add mod">
          <ac:chgData name="Isabelle Dostie" userId="864fbf7b-fd42-404f-9308-61213bc4e560" providerId="ADAL" clId="{CCC4A065-93EF-467B-8632-F0CA565A18EF}" dt="2024-01-17T18:53:30.120" v="907" actId="1076"/>
          <ac:picMkLst>
            <pc:docMk/>
            <pc:sldMk cId="3145097466" sldId="405"/>
            <ac:picMk id="2" creationId="{459FC54A-94EF-4C30-9DB2-9BECBF3FF604}"/>
          </ac:picMkLst>
        </pc:picChg>
        <pc:picChg chg="add mod">
          <ac:chgData name="Isabelle Dostie" userId="864fbf7b-fd42-404f-9308-61213bc4e560" providerId="ADAL" clId="{CCC4A065-93EF-467B-8632-F0CA565A18EF}" dt="2024-01-17T18:53:55.436" v="912" actId="1076"/>
          <ac:picMkLst>
            <pc:docMk/>
            <pc:sldMk cId="3145097466" sldId="405"/>
            <ac:picMk id="3" creationId="{6DE64D32-FBBE-4D17-BC21-0B5C63F2F3CE}"/>
          </ac:picMkLst>
        </pc:picChg>
      </pc:sldChg>
      <pc:sldChg chg="addSp delSp modSp new mod setBg">
        <pc:chgData name="Isabelle Dostie" userId="864fbf7b-fd42-404f-9308-61213bc4e560" providerId="ADAL" clId="{CCC4A065-93EF-467B-8632-F0CA565A18EF}" dt="2024-01-11T22:44:13.772" v="569" actId="26606"/>
        <pc:sldMkLst>
          <pc:docMk/>
          <pc:sldMk cId="4152561928" sldId="406"/>
        </pc:sldMkLst>
        <pc:spChg chg="mod ord">
          <ac:chgData name="Isabelle Dostie" userId="864fbf7b-fd42-404f-9308-61213bc4e560" providerId="ADAL" clId="{CCC4A065-93EF-467B-8632-F0CA565A18EF}" dt="2024-01-11T22:44:13.772" v="569" actId="26606"/>
          <ac:spMkLst>
            <pc:docMk/>
            <pc:sldMk cId="4152561928" sldId="406"/>
            <ac:spMk id="2" creationId="{2BF4D2AC-D813-4187-92B3-8674E10C30BB}"/>
          </ac:spMkLst>
        </pc:spChg>
        <pc:spChg chg="del mod">
          <ac:chgData name="Isabelle Dostie" userId="864fbf7b-fd42-404f-9308-61213bc4e560" providerId="ADAL" clId="{CCC4A065-93EF-467B-8632-F0CA565A18EF}" dt="2024-01-11T22:42:40.208" v="564" actId="478"/>
          <ac:spMkLst>
            <pc:docMk/>
            <pc:sldMk cId="4152561928" sldId="406"/>
            <ac:spMk id="3" creationId="{9A9B81D2-D0A3-4FE5-941B-26D9083FA109}"/>
          </ac:spMkLst>
        </pc:spChg>
        <pc:spChg chg="add del">
          <ac:chgData name="Isabelle Dostie" userId="864fbf7b-fd42-404f-9308-61213bc4e560" providerId="ADAL" clId="{CCC4A065-93EF-467B-8632-F0CA565A18EF}" dt="2024-01-11T22:44:13.772" v="569" actId="26606"/>
          <ac:spMkLst>
            <pc:docMk/>
            <pc:sldMk cId="4152561928" sldId="406"/>
            <ac:spMk id="1031" creationId="{AC8EEB0F-BA72-49AC-956F-331B60FDE79E}"/>
          </ac:spMkLst>
        </pc:spChg>
        <pc:spChg chg="add del">
          <ac:chgData name="Isabelle Dostie" userId="864fbf7b-fd42-404f-9308-61213bc4e560" providerId="ADAL" clId="{CCC4A065-93EF-467B-8632-F0CA565A18EF}" dt="2024-01-11T22:44:13.772" v="569" actId="26606"/>
          <ac:spMkLst>
            <pc:docMk/>
            <pc:sldMk cId="4152561928" sldId="406"/>
            <ac:spMk id="1033" creationId="{1BE70332-ECAF-47BB-8C7B-BD049452F653}"/>
          </ac:spMkLst>
        </pc:spChg>
        <pc:spChg chg="add del">
          <ac:chgData name="Isabelle Dostie" userId="864fbf7b-fd42-404f-9308-61213bc4e560" providerId="ADAL" clId="{CCC4A065-93EF-467B-8632-F0CA565A18EF}" dt="2024-01-11T22:44:13.772" v="569" actId="26606"/>
          <ac:spMkLst>
            <pc:docMk/>
            <pc:sldMk cId="4152561928" sldId="406"/>
            <ac:spMk id="1035" creationId="{716D9361-A35A-4DC8-AAB9-04FD2D6FEE1D}"/>
          </ac:spMkLst>
        </pc:spChg>
        <pc:spChg chg="add del">
          <ac:chgData name="Isabelle Dostie" userId="864fbf7b-fd42-404f-9308-61213bc4e560" providerId="ADAL" clId="{CCC4A065-93EF-467B-8632-F0CA565A18EF}" dt="2024-01-11T22:44:13.772" v="569" actId="26606"/>
          <ac:spMkLst>
            <pc:docMk/>
            <pc:sldMk cId="4152561928" sldId="406"/>
            <ac:spMk id="1037" creationId="{87FC31AD-FBB3-4219-A758-D6F7594A0A81}"/>
          </ac:spMkLst>
        </pc:spChg>
        <pc:spChg chg="add">
          <ac:chgData name="Isabelle Dostie" userId="864fbf7b-fd42-404f-9308-61213bc4e560" providerId="ADAL" clId="{CCC4A065-93EF-467B-8632-F0CA565A18EF}" dt="2024-01-11T22:44:13.772" v="569" actId="26606"/>
          <ac:spMkLst>
            <pc:docMk/>
            <pc:sldMk cId="4152561928" sldId="406"/>
            <ac:spMk id="1042" creationId="{AC8EEB0F-BA72-49AC-956F-331B60FDE79E}"/>
          </ac:spMkLst>
        </pc:spChg>
        <pc:spChg chg="add">
          <ac:chgData name="Isabelle Dostie" userId="864fbf7b-fd42-404f-9308-61213bc4e560" providerId="ADAL" clId="{CCC4A065-93EF-467B-8632-F0CA565A18EF}" dt="2024-01-11T22:44:13.772" v="569" actId="26606"/>
          <ac:spMkLst>
            <pc:docMk/>
            <pc:sldMk cId="4152561928" sldId="406"/>
            <ac:spMk id="1044" creationId="{1BE70332-ECAF-47BB-8C7B-BD049452F653}"/>
          </ac:spMkLst>
        </pc:spChg>
        <pc:spChg chg="add">
          <ac:chgData name="Isabelle Dostie" userId="864fbf7b-fd42-404f-9308-61213bc4e560" providerId="ADAL" clId="{CCC4A065-93EF-467B-8632-F0CA565A18EF}" dt="2024-01-11T22:44:13.772" v="569" actId="26606"/>
          <ac:spMkLst>
            <pc:docMk/>
            <pc:sldMk cId="4152561928" sldId="406"/>
            <ac:spMk id="1046" creationId="{716D9361-A35A-4DC8-AAB9-04FD2D6FEE1D}"/>
          </ac:spMkLst>
        </pc:spChg>
        <pc:spChg chg="add">
          <ac:chgData name="Isabelle Dostie" userId="864fbf7b-fd42-404f-9308-61213bc4e560" providerId="ADAL" clId="{CCC4A065-93EF-467B-8632-F0CA565A18EF}" dt="2024-01-11T22:44:13.772" v="569" actId="26606"/>
          <ac:spMkLst>
            <pc:docMk/>
            <pc:sldMk cId="4152561928" sldId="406"/>
            <ac:spMk id="1048" creationId="{87FC31AD-FBB3-4219-A758-D6F7594A0A81}"/>
          </ac:spMkLst>
        </pc:spChg>
        <pc:picChg chg="add del mod">
          <ac:chgData name="Isabelle Dostie" userId="864fbf7b-fd42-404f-9308-61213bc4e560" providerId="ADAL" clId="{CCC4A065-93EF-467B-8632-F0CA565A18EF}" dt="2024-01-11T22:43:30.719" v="567" actId="478"/>
          <ac:picMkLst>
            <pc:docMk/>
            <pc:sldMk cId="4152561928" sldId="406"/>
            <ac:picMk id="5" creationId="{0799A691-D4A6-422E-95F1-7CE46F32A47E}"/>
          </ac:picMkLst>
        </pc:picChg>
        <pc:picChg chg="add mod">
          <ac:chgData name="Isabelle Dostie" userId="864fbf7b-fd42-404f-9308-61213bc4e560" providerId="ADAL" clId="{CCC4A065-93EF-467B-8632-F0CA565A18EF}" dt="2024-01-11T22:44:13.772" v="569" actId="26606"/>
          <ac:picMkLst>
            <pc:docMk/>
            <pc:sldMk cId="4152561928" sldId="406"/>
            <ac:picMk id="7" creationId="{67408B51-A3FC-467C-AD57-B6E2A2BA45FA}"/>
          </ac:picMkLst>
        </pc:picChg>
        <pc:picChg chg="add del mod ord">
          <ac:chgData name="Isabelle Dostie" userId="864fbf7b-fd42-404f-9308-61213bc4e560" providerId="ADAL" clId="{CCC4A065-93EF-467B-8632-F0CA565A18EF}" dt="2024-01-11T22:42:48.893" v="565" actId="478"/>
          <ac:picMkLst>
            <pc:docMk/>
            <pc:sldMk cId="4152561928" sldId="406"/>
            <ac:picMk id="1026" creationId="{ED5696DD-68DE-4DA1-9C1B-516AAFE44CB3}"/>
          </ac:picMkLst>
        </pc:picChg>
      </pc:sldChg>
      <pc:sldChg chg="addSp delSp modSp add mod ord setBg delDesignElem">
        <pc:chgData name="Isabelle Dostie" userId="864fbf7b-fd42-404f-9308-61213bc4e560" providerId="ADAL" clId="{CCC4A065-93EF-467B-8632-F0CA565A18EF}" dt="2024-01-17T18:40:21.179" v="747" actId="6549"/>
        <pc:sldMkLst>
          <pc:docMk/>
          <pc:sldMk cId="3143839298" sldId="407"/>
        </pc:sldMkLst>
        <pc:spChg chg="mod ord">
          <ac:chgData name="Isabelle Dostie" userId="864fbf7b-fd42-404f-9308-61213bc4e560" providerId="ADAL" clId="{CCC4A065-93EF-467B-8632-F0CA565A18EF}" dt="2024-01-17T18:40:21.179" v="747" actId="6549"/>
          <ac:spMkLst>
            <pc:docMk/>
            <pc:sldMk cId="3143839298" sldId="407"/>
            <ac:spMk id="2" creationId="{8F5EBC8E-19AA-4CBC-9227-F9AF8F526AAA}"/>
          </ac:spMkLst>
        </pc:spChg>
        <pc:spChg chg="add del">
          <ac:chgData name="Isabelle Dostie" userId="864fbf7b-fd42-404f-9308-61213bc4e560" providerId="ADAL" clId="{CCC4A065-93EF-467B-8632-F0CA565A18EF}" dt="2024-01-11T22:54:02.988" v="589" actId="26606"/>
          <ac:spMkLst>
            <pc:docMk/>
            <pc:sldMk cId="3143839298" sldId="407"/>
            <ac:spMk id="3076" creationId="{AC8EEB0F-BA72-49AC-956F-331B60FDE79E}"/>
          </ac:spMkLst>
        </pc:spChg>
        <pc:spChg chg="add del">
          <ac:chgData name="Isabelle Dostie" userId="864fbf7b-fd42-404f-9308-61213bc4e560" providerId="ADAL" clId="{CCC4A065-93EF-467B-8632-F0CA565A18EF}" dt="2024-01-11T22:54:02.988" v="589" actId="26606"/>
          <ac:spMkLst>
            <pc:docMk/>
            <pc:sldMk cId="3143839298" sldId="407"/>
            <ac:spMk id="3077" creationId="{1BE70332-ECAF-47BB-8C7B-BD049452F653}"/>
          </ac:spMkLst>
        </pc:spChg>
        <pc:spChg chg="add del">
          <ac:chgData name="Isabelle Dostie" userId="864fbf7b-fd42-404f-9308-61213bc4e560" providerId="ADAL" clId="{CCC4A065-93EF-467B-8632-F0CA565A18EF}" dt="2024-01-11T22:54:02.988" v="589" actId="26606"/>
          <ac:spMkLst>
            <pc:docMk/>
            <pc:sldMk cId="3143839298" sldId="407"/>
            <ac:spMk id="3078" creationId="{716D9361-A35A-4DC8-AAB9-04FD2D6FEE1D}"/>
          </ac:spMkLst>
        </pc:spChg>
        <pc:spChg chg="del">
          <ac:chgData name="Isabelle Dostie" userId="864fbf7b-fd42-404f-9308-61213bc4e560" providerId="ADAL" clId="{CCC4A065-93EF-467B-8632-F0CA565A18EF}" dt="2024-01-11T22:53:11.731" v="571"/>
          <ac:spMkLst>
            <pc:docMk/>
            <pc:sldMk cId="3143839298" sldId="407"/>
            <ac:spMk id="3079" creationId="{AC8EEB0F-BA72-49AC-956F-331B60FDE79E}"/>
          </ac:spMkLst>
        </pc:spChg>
        <pc:spChg chg="add del">
          <ac:chgData name="Isabelle Dostie" userId="864fbf7b-fd42-404f-9308-61213bc4e560" providerId="ADAL" clId="{CCC4A065-93EF-467B-8632-F0CA565A18EF}" dt="2024-01-11T22:54:02.988" v="589" actId="26606"/>
          <ac:spMkLst>
            <pc:docMk/>
            <pc:sldMk cId="3143839298" sldId="407"/>
            <ac:spMk id="3080" creationId="{87FC31AD-FBB3-4219-A758-D6F7594A0A81}"/>
          </ac:spMkLst>
        </pc:spChg>
        <pc:spChg chg="del">
          <ac:chgData name="Isabelle Dostie" userId="864fbf7b-fd42-404f-9308-61213bc4e560" providerId="ADAL" clId="{CCC4A065-93EF-467B-8632-F0CA565A18EF}" dt="2024-01-11T22:53:11.731" v="571"/>
          <ac:spMkLst>
            <pc:docMk/>
            <pc:sldMk cId="3143839298" sldId="407"/>
            <ac:spMk id="3081" creationId="{1BE70332-ECAF-47BB-8C7B-BD049452F653}"/>
          </ac:spMkLst>
        </pc:spChg>
        <pc:spChg chg="add">
          <ac:chgData name="Isabelle Dostie" userId="864fbf7b-fd42-404f-9308-61213bc4e560" providerId="ADAL" clId="{CCC4A065-93EF-467B-8632-F0CA565A18EF}" dt="2024-01-11T22:54:02.988" v="589" actId="26606"/>
          <ac:spMkLst>
            <pc:docMk/>
            <pc:sldMk cId="3143839298" sldId="407"/>
            <ac:spMk id="3082" creationId="{AC8EEB0F-BA72-49AC-956F-331B60FDE79E}"/>
          </ac:spMkLst>
        </pc:spChg>
        <pc:spChg chg="del">
          <ac:chgData name="Isabelle Dostie" userId="864fbf7b-fd42-404f-9308-61213bc4e560" providerId="ADAL" clId="{CCC4A065-93EF-467B-8632-F0CA565A18EF}" dt="2024-01-11T22:53:11.731" v="571"/>
          <ac:spMkLst>
            <pc:docMk/>
            <pc:sldMk cId="3143839298" sldId="407"/>
            <ac:spMk id="3083" creationId="{716D9361-A35A-4DC8-AAB9-04FD2D6FEE1D}"/>
          </ac:spMkLst>
        </pc:spChg>
        <pc:spChg chg="del">
          <ac:chgData name="Isabelle Dostie" userId="864fbf7b-fd42-404f-9308-61213bc4e560" providerId="ADAL" clId="{CCC4A065-93EF-467B-8632-F0CA565A18EF}" dt="2024-01-11T22:53:11.731" v="571"/>
          <ac:spMkLst>
            <pc:docMk/>
            <pc:sldMk cId="3143839298" sldId="407"/>
            <ac:spMk id="3085" creationId="{87FC31AD-FBB3-4219-A758-D6F7594A0A81}"/>
          </ac:spMkLst>
        </pc:spChg>
        <pc:spChg chg="add">
          <ac:chgData name="Isabelle Dostie" userId="864fbf7b-fd42-404f-9308-61213bc4e560" providerId="ADAL" clId="{CCC4A065-93EF-467B-8632-F0CA565A18EF}" dt="2024-01-11T22:54:02.988" v="589" actId="26606"/>
          <ac:spMkLst>
            <pc:docMk/>
            <pc:sldMk cId="3143839298" sldId="407"/>
            <ac:spMk id="3087" creationId="{1BE70332-ECAF-47BB-8C7B-BD049452F653}"/>
          </ac:spMkLst>
        </pc:spChg>
        <pc:spChg chg="add">
          <ac:chgData name="Isabelle Dostie" userId="864fbf7b-fd42-404f-9308-61213bc4e560" providerId="ADAL" clId="{CCC4A065-93EF-467B-8632-F0CA565A18EF}" dt="2024-01-11T22:54:02.988" v="589" actId="26606"/>
          <ac:spMkLst>
            <pc:docMk/>
            <pc:sldMk cId="3143839298" sldId="407"/>
            <ac:spMk id="3089" creationId="{716D9361-A35A-4DC8-AAB9-04FD2D6FEE1D}"/>
          </ac:spMkLst>
        </pc:spChg>
        <pc:spChg chg="add">
          <ac:chgData name="Isabelle Dostie" userId="864fbf7b-fd42-404f-9308-61213bc4e560" providerId="ADAL" clId="{CCC4A065-93EF-467B-8632-F0CA565A18EF}" dt="2024-01-11T22:54:02.988" v="589" actId="26606"/>
          <ac:spMkLst>
            <pc:docMk/>
            <pc:sldMk cId="3143839298" sldId="407"/>
            <ac:spMk id="3091" creationId="{87FC31AD-FBB3-4219-A758-D6F7594A0A81}"/>
          </ac:spMkLst>
        </pc:spChg>
        <pc:picChg chg="add mod">
          <ac:chgData name="Isabelle Dostie" userId="864fbf7b-fd42-404f-9308-61213bc4e560" providerId="ADAL" clId="{CCC4A065-93EF-467B-8632-F0CA565A18EF}" dt="2024-01-11T22:54:02.988" v="589" actId="26606"/>
          <ac:picMkLst>
            <pc:docMk/>
            <pc:sldMk cId="3143839298" sldId="407"/>
            <ac:picMk id="4" creationId="{F4D9DBF2-A834-41BC-8A75-CFF385AA0BF7}"/>
          </ac:picMkLst>
        </pc:picChg>
        <pc:picChg chg="del mod">
          <ac:chgData name="Isabelle Dostie" userId="864fbf7b-fd42-404f-9308-61213bc4e560" providerId="ADAL" clId="{CCC4A065-93EF-467B-8632-F0CA565A18EF}" dt="2024-01-11T22:53:25.624" v="573" actId="478"/>
          <ac:picMkLst>
            <pc:docMk/>
            <pc:sldMk cId="3143839298" sldId="407"/>
            <ac:picMk id="3074" creationId="{4216F1FA-2AAA-4F6B-BACE-94D2B64CB93C}"/>
          </ac:picMkLst>
        </pc:picChg>
      </pc:sldChg>
      <pc:sldChg chg="addSp delSp modSp new mod setBg">
        <pc:chgData name="Isabelle Dostie" userId="864fbf7b-fd42-404f-9308-61213bc4e560" providerId="ADAL" clId="{CCC4A065-93EF-467B-8632-F0CA565A18EF}" dt="2024-01-12T15:21:40.634" v="641" actId="1076"/>
        <pc:sldMkLst>
          <pc:docMk/>
          <pc:sldMk cId="925198856" sldId="408"/>
        </pc:sldMkLst>
        <pc:spChg chg="mod">
          <ac:chgData name="Isabelle Dostie" userId="864fbf7b-fd42-404f-9308-61213bc4e560" providerId="ADAL" clId="{CCC4A065-93EF-467B-8632-F0CA565A18EF}" dt="2024-01-12T15:21:40.634" v="641" actId="1076"/>
          <ac:spMkLst>
            <pc:docMk/>
            <pc:sldMk cId="925198856" sldId="408"/>
            <ac:spMk id="2" creationId="{599F334C-4667-4A4E-87E1-514A0078B016}"/>
          </ac:spMkLst>
        </pc:spChg>
        <pc:spChg chg="del mod">
          <ac:chgData name="Isabelle Dostie" userId="864fbf7b-fd42-404f-9308-61213bc4e560" providerId="ADAL" clId="{CCC4A065-93EF-467B-8632-F0CA565A18EF}" dt="2024-01-12T15:20:56.035" v="632" actId="478"/>
          <ac:spMkLst>
            <pc:docMk/>
            <pc:sldMk cId="925198856" sldId="408"/>
            <ac:spMk id="3" creationId="{2EA74ABC-764E-4ED7-BE38-492F63F3A584}"/>
          </ac:spMkLst>
        </pc:spChg>
        <pc:spChg chg="add">
          <ac:chgData name="Isabelle Dostie" userId="864fbf7b-fd42-404f-9308-61213bc4e560" providerId="ADAL" clId="{CCC4A065-93EF-467B-8632-F0CA565A18EF}" dt="2024-01-12T15:20:05.203" v="617" actId="26606"/>
          <ac:spMkLst>
            <pc:docMk/>
            <pc:sldMk cId="925198856" sldId="408"/>
            <ac:spMk id="1030" creationId="{2151139A-886F-4B97-8815-729AD3831BBD}"/>
          </ac:spMkLst>
        </pc:spChg>
        <pc:spChg chg="add">
          <ac:chgData name="Isabelle Dostie" userId="864fbf7b-fd42-404f-9308-61213bc4e560" providerId="ADAL" clId="{CCC4A065-93EF-467B-8632-F0CA565A18EF}" dt="2024-01-12T15:20:05.203" v="617" actId="26606"/>
          <ac:spMkLst>
            <pc:docMk/>
            <pc:sldMk cId="925198856" sldId="408"/>
            <ac:spMk id="1032" creationId="{AB5E08C4-8CDD-4623-A5B8-E998C6DEE3B7}"/>
          </ac:spMkLst>
        </pc:spChg>
        <pc:spChg chg="add">
          <ac:chgData name="Isabelle Dostie" userId="864fbf7b-fd42-404f-9308-61213bc4e560" providerId="ADAL" clId="{CCC4A065-93EF-467B-8632-F0CA565A18EF}" dt="2024-01-12T15:20:05.203" v="617" actId="26606"/>
          <ac:spMkLst>
            <pc:docMk/>
            <pc:sldMk cId="925198856" sldId="408"/>
            <ac:spMk id="1034" creationId="{AFFC87AC-C919-4FE5-BAC3-39509E001152}"/>
          </ac:spMkLst>
        </pc:spChg>
        <pc:spChg chg="add">
          <ac:chgData name="Isabelle Dostie" userId="864fbf7b-fd42-404f-9308-61213bc4e560" providerId="ADAL" clId="{CCC4A065-93EF-467B-8632-F0CA565A18EF}" dt="2024-01-12T15:20:05.203" v="617" actId="26606"/>
          <ac:spMkLst>
            <pc:docMk/>
            <pc:sldMk cId="925198856" sldId="408"/>
            <ac:spMk id="1036" creationId="{7D0659F6-0853-468D-B1B2-44FDBE98B80F}"/>
          </ac:spMkLst>
        </pc:spChg>
        <pc:spChg chg="add">
          <ac:chgData name="Isabelle Dostie" userId="864fbf7b-fd42-404f-9308-61213bc4e560" providerId="ADAL" clId="{CCC4A065-93EF-467B-8632-F0CA565A18EF}" dt="2024-01-12T15:20:05.203" v="617" actId="26606"/>
          <ac:spMkLst>
            <pc:docMk/>
            <pc:sldMk cId="925198856" sldId="408"/>
            <ac:spMk id="1038" creationId="{15F33878-D502-4FFA-8ACE-F2AECDB2A23F}"/>
          </ac:spMkLst>
        </pc:spChg>
        <pc:spChg chg="add">
          <ac:chgData name="Isabelle Dostie" userId="864fbf7b-fd42-404f-9308-61213bc4e560" providerId="ADAL" clId="{CCC4A065-93EF-467B-8632-F0CA565A18EF}" dt="2024-01-12T15:20:05.203" v="617" actId="26606"/>
          <ac:spMkLst>
            <pc:docMk/>
            <pc:sldMk cId="925198856" sldId="408"/>
            <ac:spMk id="1040" creationId="{977ACDD7-882D-4B81-A213-84C82B96B01E}"/>
          </ac:spMkLst>
        </pc:spChg>
        <pc:graphicFrameChg chg="add mod ord modGraphic">
          <ac:chgData name="Isabelle Dostie" userId="864fbf7b-fd42-404f-9308-61213bc4e560" providerId="ADAL" clId="{CCC4A065-93EF-467B-8632-F0CA565A18EF}" dt="2024-01-12T15:21:32.747" v="640" actId="1076"/>
          <ac:graphicFrameMkLst>
            <pc:docMk/>
            <pc:sldMk cId="925198856" sldId="408"/>
            <ac:graphicFrameMk id="4" creationId="{BE0FBB7F-4C66-4C8E-B887-BBB08BDD1B9C}"/>
          </ac:graphicFrameMkLst>
        </pc:graphicFrameChg>
        <pc:picChg chg="add mod">
          <ac:chgData name="Isabelle Dostie" userId="864fbf7b-fd42-404f-9308-61213bc4e560" providerId="ADAL" clId="{CCC4A065-93EF-467B-8632-F0CA565A18EF}" dt="2024-01-12T15:21:28.231" v="639" actId="1076"/>
          <ac:picMkLst>
            <pc:docMk/>
            <pc:sldMk cId="925198856" sldId="408"/>
            <ac:picMk id="1025" creationId="{273BA33F-F3B5-4C0F-B41B-FAAAF3753604}"/>
          </ac:picMkLst>
        </pc:picChg>
      </pc:sldChg>
      <pc:sldChg chg="addSp delSp modSp new del">
        <pc:chgData name="Isabelle Dostie" userId="864fbf7b-fd42-404f-9308-61213bc4e560" providerId="ADAL" clId="{CCC4A065-93EF-467B-8632-F0CA565A18EF}" dt="2024-01-12T15:20:45.878" v="631" actId="680"/>
        <pc:sldMkLst>
          <pc:docMk/>
          <pc:sldMk cId="687450024" sldId="409"/>
        </pc:sldMkLst>
        <pc:graphicFrameChg chg="add del mod">
          <ac:chgData name="Isabelle Dostie" userId="864fbf7b-fd42-404f-9308-61213bc4e560" providerId="ADAL" clId="{CCC4A065-93EF-467B-8632-F0CA565A18EF}" dt="2024-01-12T15:20:44.699" v="630"/>
          <ac:graphicFrameMkLst>
            <pc:docMk/>
            <pc:sldMk cId="687450024" sldId="409"/>
            <ac:graphicFrameMk id="2" creationId="{31BA5940-5902-470C-90FD-8BF61DC63458}"/>
          </ac:graphicFrameMkLst>
        </pc:graphicFrameChg>
        <pc:picChg chg="add del mod">
          <ac:chgData name="Isabelle Dostie" userId="864fbf7b-fd42-404f-9308-61213bc4e560" providerId="ADAL" clId="{CCC4A065-93EF-467B-8632-F0CA565A18EF}" dt="2024-01-12T15:20:44.699" v="630"/>
          <ac:picMkLst>
            <pc:docMk/>
            <pc:sldMk cId="687450024" sldId="409"/>
            <ac:picMk id="2049" creationId="{90772B17-C538-44D8-A00F-2AC4CB4EAD1C}"/>
          </ac:picMkLst>
        </pc:picChg>
      </pc:sldChg>
      <pc:sldChg chg="addSp modSp new del mod">
        <pc:chgData name="Isabelle Dostie" userId="864fbf7b-fd42-404f-9308-61213bc4e560" providerId="ADAL" clId="{CCC4A065-93EF-467B-8632-F0CA565A18EF}" dt="2024-01-12T22:40:31.884" v="715" actId="47"/>
        <pc:sldMkLst>
          <pc:docMk/>
          <pc:sldMk cId="1586038080" sldId="409"/>
        </pc:sldMkLst>
        <pc:spChg chg="mod">
          <ac:chgData name="Isabelle Dostie" userId="864fbf7b-fd42-404f-9308-61213bc4e560" providerId="ADAL" clId="{CCC4A065-93EF-467B-8632-F0CA565A18EF}" dt="2024-01-12T22:38:50.855" v="673" actId="20577"/>
          <ac:spMkLst>
            <pc:docMk/>
            <pc:sldMk cId="1586038080" sldId="409"/>
            <ac:spMk id="2" creationId="{E944F62F-4B80-45CC-A1F7-29FEA6FE69FF}"/>
          </ac:spMkLst>
        </pc:spChg>
        <pc:picChg chg="add mod">
          <ac:chgData name="Isabelle Dostie" userId="864fbf7b-fd42-404f-9308-61213bc4e560" providerId="ADAL" clId="{CCC4A065-93EF-467B-8632-F0CA565A18EF}" dt="2024-01-12T22:39:42.671" v="674" actId="931"/>
          <ac:picMkLst>
            <pc:docMk/>
            <pc:sldMk cId="1586038080" sldId="409"/>
            <ac:picMk id="5" creationId="{44205B74-C1BE-49AE-BCEA-0074FDBAD264}"/>
          </ac:picMkLst>
        </pc:picChg>
      </pc:sldChg>
      <pc:sldChg chg="addSp delSp modSp add mod ord setBg delDesignElem">
        <pc:chgData name="Isabelle Dostie" userId="864fbf7b-fd42-404f-9308-61213bc4e560" providerId="ADAL" clId="{CCC4A065-93EF-467B-8632-F0CA565A18EF}" dt="2024-01-12T22:41:31.892" v="721" actId="1076"/>
        <pc:sldMkLst>
          <pc:docMk/>
          <pc:sldMk cId="2135243208" sldId="410"/>
        </pc:sldMkLst>
        <pc:spChg chg="mod ord">
          <ac:chgData name="Isabelle Dostie" userId="864fbf7b-fd42-404f-9308-61213bc4e560" providerId="ADAL" clId="{CCC4A065-93EF-467B-8632-F0CA565A18EF}" dt="2024-01-12T22:41:31.892" v="721" actId="1076"/>
          <ac:spMkLst>
            <pc:docMk/>
            <pc:sldMk cId="2135243208" sldId="410"/>
            <ac:spMk id="2" creationId="{2BF4D2AC-D813-4187-92B3-8674E10C30BB}"/>
          </ac:spMkLst>
        </pc:spChg>
        <pc:spChg chg="add del">
          <ac:chgData name="Isabelle Dostie" userId="864fbf7b-fd42-404f-9308-61213bc4e560" providerId="ADAL" clId="{CCC4A065-93EF-467B-8632-F0CA565A18EF}" dt="2024-01-12T22:40:03.726" v="678" actId="26606"/>
          <ac:spMkLst>
            <pc:docMk/>
            <pc:sldMk cId="2135243208" sldId="410"/>
            <ac:spMk id="12" creationId="{C1DD1A8A-57D5-4A81-AD04-532B043C5611}"/>
          </ac:spMkLst>
        </pc:spChg>
        <pc:spChg chg="add del">
          <ac:chgData name="Isabelle Dostie" userId="864fbf7b-fd42-404f-9308-61213bc4e560" providerId="ADAL" clId="{CCC4A065-93EF-467B-8632-F0CA565A18EF}" dt="2024-01-12T22:40:03.726" v="678" actId="26606"/>
          <ac:spMkLst>
            <pc:docMk/>
            <pc:sldMk cId="2135243208" sldId="410"/>
            <ac:spMk id="14" creationId="{007891EC-4501-44ED-A8C8-B11B6DB767AB}"/>
          </ac:spMkLst>
        </pc:spChg>
        <pc:spChg chg="add del">
          <ac:chgData name="Isabelle Dostie" userId="864fbf7b-fd42-404f-9308-61213bc4e560" providerId="ADAL" clId="{CCC4A065-93EF-467B-8632-F0CA565A18EF}" dt="2024-01-12T22:40:29.676" v="714" actId="26606"/>
          <ac:spMkLst>
            <pc:docMk/>
            <pc:sldMk cId="2135243208" sldId="410"/>
            <ac:spMk id="16" creationId="{716D9361-A35A-4DC8-AAB9-04FD2D6FEE1D}"/>
          </ac:spMkLst>
        </pc:spChg>
        <pc:spChg chg="add del">
          <ac:chgData name="Isabelle Dostie" userId="864fbf7b-fd42-404f-9308-61213bc4e560" providerId="ADAL" clId="{CCC4A065-93EF-467B-8632-F0CA565A18EF}" dt="2024-01-12T22:40:29.676" v="714" actId="26606"/>
          <ac:spMkLst>
            <pc:docMk/>
            <pc:sldMk cId="2135243208" sldId="410"/>
            <ac:spMk id="17" creationId="{AC8EEB0F-BA72-49AC-956F-331B60FDE79E}"/>
          </ac:spMkLst>
        </pc:spChg>
        <pc:spChg chg="add del">
          <ac:chgData name="Isabelle Dostie" userId="864fbf7b-fd42-404f-9308-61213bc4e560" providerId="ADAL" clId="{CCC4A065-93EF-467B-8632-F0CA565A18EF}" dt="2024-01-12T22:40:29.676" v="714" actId="26606"/>
          <ac:spMkLst>
            <pc:docMk/>
            <pc:sldMk cId="2135243208" sldId="410"/>
            <ac:spMk id="18" creationId="{87FC31AD-FBB3-4219-A758-D6F7594A0A81}"/>
          </ac:spMkLst>
        </pc:spChg>
        <pc:spChg chg="add del">
          <ac:chgData name="Isabelle Dostie" userId="864fbf7b-fd42-404f-9308-61213bc4e560" providerId="ADAL" clId="{CCC4A065-93EF-467B-8632-F0CA565A18EF}" dt="2024-01-12T22:40:29.676" v="714" actId="26606"/>
          <ac:spMkLst>
            <pc:docMk/>
            <pc:sldMk cId="2135243208" sldId="410"/>
            <ac:spMk id="19" creationId="{1BE70332-ECAF-47BB-8C7B-BD049452F653}"/>
          </ac:spMkLst>
        </pc:spChg>
        <pc:spChg chg="add del">
          <ac:chgData name="Isabelle Dostie" userId="864fbf7b-fd42-404f-9308-61213bc4e560" providerId="ADAL" clId="{CCC4A065-93EF-467B-8632-F0CA565A18EF}" dt="2024-01-12T22:41:22.227" v="720" actId="26606"/>
          <ac:spMkLst>
            <pc:docMk/>
            <pc:sldMk cId="2135243208" sldId="410"/>
            <ac:spMk id="24" creationId="{AC8EEB0F-BA72-49AC-956F-331B60FDE79E}"/>
          </ac:spMkLst>
        </pc:spChg>
        <pc:spChg chg="add del">
          <ac:chgData name="Isabelle Dostie" userId="864fbf7b-fd42-404f-9308-61213bc4e560" providerId="ADAL" clId="{CCC4A065-93EF-467B-8632-F0CA565A18EF}" dt="2024-01-12T22:41:22.227" v="720" actId="26606"/>
          <ac:spMkLst>
            <pc:docMk/>
            <pc:sldMk cId="2135243208" sldId="410"/>
            <ac:spMk id="26" creationId="{1BE70332-ECAF-47BB-8C7B-BD049452F653}"/>
          </ac:spMkLst>
        </pc:spChg>
        <pc:spChg chg="add del">
          <ac:chgData name="Isabelle Dostie" userId="864fbf7b-fd42-404f-9308-61213bc4e560" providerId="ADAL" clId="{CCC4A065-93EF-467B-8632-F0CA565A18EF}" dt="2024-01-12T22:41:22.227" v="720" actId="26606"/>
          <ac:spMkLst>
            <pc:docMk/>
            <pc:sldMk cId="2135243208" sldId="410"/>
            <ac:spMk id="28" creationId="{716D9361-A35A-4DC8-AAB9-04FD2D6FEE1D}"/>
          </ac:spMkLst>
        </pc:spChg>
        <pc:spChg chg="add del">
          <ac:chgData name="Isabelle Dostie" userId="864fbf7b-fd42-404f-9308-61213bc4e560" providerId="ADAL" clId="{CCC4A065-93EF-467B-8632-F0CA565A18EF}" dt="2024-01-12T22:41:22.227" v="720" actId="26606"/>
          <ac:spMkLst>
            <pc:docMk/>
            <pc:sldMk cId="2135243208" sldId="410"/>
            <ac:spMk id="30" creationId="{87FC31AD-FBB3-4219-A758-D6F7594A0A81}"/>
          </ac:spMkLst>
        </pc:spChg>
        <pc:spChg chg="add">
          <ac:chgData name="Isabelle Dostie" userId="864fbf7b-fd42-404f-9308-61213bc4e560" providerId="ADAL" clId="{CCC4A065-93EF-467B-8632-F0CA565A18EF}" dt="2024-01-12T22:41:22.227" v="720" actId="26606"/>
          <ac:spMkLst>
            <pc:docMk/>
            <pc:sldMk cId="2135243208" sldId="410"/>
            <ac:spMk id="1031" creationId="{AC8EEB0F-BA72-49AC-956F-331B60FDE79E}"/>
          </ac:spMkLst>
        </pc:spChg>
        <pc:spChg chg="add">
          <ac:chgData name="Isabelle Dostie" userId="864fbf7b-fd42-404f-9308-61213bc4e560" providerId="ADAL" clId="{CCC4A065-93EF-467B-8632-F0CA565A18EF}" dt="2024-01-12T22:41:22.227" v="720" actId="26606"/>
          <ac:spMkLst>
            <pc:docMk/>
            <pc:sldMk cId="2135243208" sldId="410"/>
            <ac:spMk id="1033" creationId="{1BE70332-ECAF-47BB-8C7B-BD049452F653}"/>
          </ac:spMkLst>
        </pc:spChg>
        <pc:spChg chg="add">
          <ac:chgData name="Isabelle Dostie" userId="864fbf7b-fd42-404f-9308-61213bc4e560" providerId="ADAL" clId="{CCC4A065-93EF-467B-8632-F0CA565A18EF}" dt="2024-01-12T22:41:22.227" v="720" actId="26606"/>
          <ac:spMkLst>
            <pc:docMk/>
            <pc:sldMk cId="2135243208" sldId="410"/>
            <ac:spMk id="1035" creationId="{716D9361-A35A-4DC8-AAB9-04FD2D6FEE1D}"/>
          </ac:spMkLst>
        </pc:spChg>
        <pc:spChg chg="add">
          <ac:chgData name="Isabelle Dostie" userId="864fbf7b-fd42-404f-9308-61213bc4e560" providerId="ADAL" clId="{CCC4A065-93EF-467B-8632-F0CA565A18EF}" dt="2024-01-12T22:41:22.227" v="720" actId="26606"/>
          <ac:spMkLst>
            <pc:docMk/>
            <pc:sldMk cId="2135243208" sldId="410"/>
            <ac:spMk id="1037" creationId="{87FC31AD-FBB3-4219-A758-D6F7594A0A81}"/>
          </ac:spMkLst>
        </pc:spChg>
        <pc:spChg chg="del">
          <ac:chgData name="Isabelle Dostie" userId="864fbf7b-fd42-404f-9308-61213bc4e560" providerId="ADAL" clId="{CCC4A065-93EF-467B-8632-F0CA565A18EF}" dt="2024-01-12T22:39:53.789" v="676"/>
          <ac:spMkLst>
            <pc:docMk/>
            <pc:sldMk cId="2135243208" sldId="410"/>
            <ac:spMk id="1042" creationId="{AC8EEB0F-BA72-49AC-956F-331B60FDE79E}"/>
          </ac:spMkLst>
        </pc:spChg>
        <pc:spChg chg="del">
          <ac:chgData name="Isabelle Dostie" userId="864fbf7b-fd42-404f-9308-61213bc4e560" providerId="ADAL" clId="{CCC4A065-93EF-467B-8632-F0CA565A18EF}" dt="2024-01-12T22:39:53.789" v="676"/>
          <ac:spMkLst>
            <pc:docMk/>
            <pc:sldMk cId="2135243208" sldId="410"/>
            <ac:spMk id="1044" creationId="{1BE70332-ECAF-47BB-8C7B-BD049452F653}"/>
          </ac:spMkLst>
        </pc:spChg>
        <pc:spChg chg="del">
          <ac:chgData name="Isabelle Dostie" userId="864fbf7b-fd42-404f-9308-61213bc4e560" providerId="ADAL" clId="{CCC4A065-93EF-467B-8632-F0CA565A18EF}" dt="2024-01-12T22:39:53.789" v="676"/>
          <ac:spMkLst>
            <pc:docMk/>
            <pc:sldMk cId="2135243208" sldId="410"/>
            <ac:spMk id="1046" creationId="{716D9361-A35A-4DC8-AAB9-04FD2D6FEE1D}"/>
          </ac:spMkLst>
        </pc:spChg>
        <pc:spChg chg="del">
          <ac:chgData name="Isabelle Dostie" userId="864fbf7b-fd42-404f-9308-61213bc4e560" providerId="ADAL" clId="{CCC4A065-93EF-467B-8632-F0CA565A18EF}" dt="2024-01-12T22:39:53.789" v="676"/>
          <ac:spMkLst>
            <pc:docMk/>
            <pc:sldMk cId="2135243208" sldId="410"/>
            <ac:spMk id="1048" creationId="{87FC31AD-FBB3-4219-A758-D6F7594A0A81}"/>
          </ac:spMkLst>
        </pc:spChg>
        <pc:picChg chg="del mod">
          <ac:chgData name="Isabelle Dostie" userId="864fbf7b-fd42-404f-9308-61213bc4e560" providerId="ADAL" clId="{CCC4A065-93EF-467B-8632-F0CA565A18EF}" dt="2024-01-12T22:40:17.201" v="711" actId="478"/>
          <ac:picMkLst>
            <pc:docMk/>
            <pc:sldMk cId="2135243208" sldId="410"/>
            <ac:picMk id="7" creationId="{67408B51-A3FC-467C-AD57-B6E2A2BA45FA}"/>
          </ac:picMkLst>
        </pc:picChg>
        <pc:picChg chg="add del mod">
          <ac:chgData name="Isabelle Dostie" userId="864fbf7b-fd42-404f-9308-61213bc4e560" providerId="ADAL" clId="{CCC4A065-93EF-467B-8632-F0CA565A18EF}" dt="2024-01-12T22:41:18.451" v="718" actId="478"/>
          <ac:picMkLst>
            <pc:docMk/>
            <pc:sldMk cId="2135243208" sldId="410"/>
            <ac:picMk id="15" creationId="{AD4F576E-89C0-4A30-BFF3-737D8D08C350}"/>
          </ac:picMkLst>
        </pc:picChg>
        <pc:picChg chg="add mod">
          <ac:chgData name="Isabelle Dostie" userId="864fbf7b-fd42-404f-9308-61213bc4e560" providerId="ADAL" clId="{CCC4A065-93EF-467B-8632-F0CA565A18EF}" dt="2024-01-12T22:41:22.227" v="720" actId="26606"/>
          <ac:picMkLst>
            <pc:docMk/>
            <pc:sldMk cId="2135243208" sldId="410"/>
            <ac:picMk id="1026" creationId="{5FBE6182-FFD4-4373-814D-66D9E93CC4D8}"/>
          </ac:picMkLst>
        </pc:picChg>
      </pc:sldChg>
      <pc:sldChg chg="addSp delSp modSp add mod ord setBg delDesignElem">
        <pc:chgData name="Isabelle Dostie" userId="864fbf7b-fd42-404f-9308-61213bc4e560" providerId="ADAL" clId="{CCC4A065-93EF-467B-8632-F0CA565A18EF}" dt="2024-01-17T18:47:56.881" v="824" actId="26606"/>
        <pc:sldMkLst>
          <pc:docMk/>
          <pc:sldMk cId="35432127" sldId="411"/>
        </pc:sldMkLst>
        <pc:spChg chg="mod ord">
          <ac:chgData name="Isabelle Dostie" userId="864fbf7b-fd42-404f-9308-61213bc4e560" providerId="ADAL" clId="{CCC4A065-93EF-467B-8632-F0CA565A18EF}" dt="2024-01-17T18:47:56.881" v="824" actId="26606"/>
          <ac:spMkLst>
            <pc:docMk/>
            <pc:sldMk cId="35432127" sldId="411"/>
            <ac:spMk id="2" creationId="{2F2AA2A9-3498-42A1-A048-8143AA8DA992}"/>
          </ac:spMkLst>
        </pc:spChg>
        <pc:spChg chg="del mod">
          <ac:chgData name="Isabelle Dostie" userId="864fbf7b-fd42-404f-9308-61213bc4e560" providerId="ADAL" clId="{CCC4A065-93EF-467B-8632-F0CA565A18EF}" dt="2024-01-17T18:42:03.060" v="772" actId="478"/>
          <ac:spMkLst>
            <pc:docMk/>
            <pc:sldMk cId="35432127" sldId="411"/>
            <ac:spMk id="3" creationId="{AFFE8330-4E66-49B6-A57E-521AAAC403F7}"/>
          </ac:spMkLst>
        </pc:spChg>
        <pc:spChg chg="add del">
          <ac:chgData name="Isabelle Dostie" userId="864fbf7b-fd42-404f-9308-61213bc4e560" providerId="ADAL" clId="{CCC4A065-93EF-467B-8632-F0CA565A18EF}" dt="2024-01-17T18:41:36.905" v="752" actId="26606"/>
          <ac:spMkLst>
            <pc:docMk/>
            <pc:sldMk cId="35432127" sldId="411"/>
            <ac:spMk id="10" creationId="{0DBF1ABE-8590-450D-BB49-BDDCCF3EEA9E}"/>
          </ac:spMkLst>
        </pc:spChg>
        <pc:spChg chg="add del">
          <ac:chgData name="Isabelle Dostie" userId="864fbf7b-fd42-404f-9308-61213bc4e560" providerId="ADAL" clId="{CCC4A065-93EF-467B-8632-F0CA565A18EF}" dt="2024-01-17T18:41:36.905" v="752" actId="26606"/>
          <ac:spMkLst>
            <pc:docMk/>
            <pc:sldMk cId="35432127" sldId="411"/>
            <ac:spMk id="12" creationId="{F6DD4703-FD80-4610-ACE9-01DCD86D8C18}"/>
          </ac:spMkLst>
        </pc:spChg>
        <pc:spChg chg="add del">
          <ac:chgData name="Isabelle Dostie" userId="864fbf7b-fd42-404f-9308-61213bc4e560" providerId="ADAL" clId="{CCC4A065-93EF-467B-8632-F0CA565A18EF}" dt="2024-01-17T18:41:36.905" v="752" actId="26606"/>
          <ac:spMkLst>
            <pc:docMk/>
            <pc:sldMk cId="35432127" sldId="411"/>
            <ac:spMk id="14" creationId="{9CEFCBC2-6F82-4011-8D8D-90F43DCB1DAF}"/>
          </ac:spMkLst>
        </pc:spChg>
        <pc:spChg chg="del">
          <ac:chgData name="Isabelle Dostie" userId="864fbf7b-fd42-404f-9308-61213bc4e560" providerId="ADAL" clId="{CCC4A065-93EF-467B-8632-F0CA565A18EF}" dt="2024-01-17T18:41:11.393" v="750"/>
          <ac:spMkLst>
            <pc:docMk/>
            <pc:sldMk cId="35432127" sldId="411"/>
            <ac:spMk id="15" creationId="{AC8EEB0F-BA72-49AC-956F-331B60FDE79E}"/>
          </ac:spMkLst>
        </pc:spChg>
        <pc:spChg chg="add del">
          <ac:chgData name="Isabelle Dostie" userId="864fbf7b-fd42-404f-9308-61213bc4e560" providerId="ADAL" clId="{CCC4A065-93EF-467B-8632-F0CA565A18EF}" dt="2024-01-17T18:41:36.905" v="752" actId="26606"/>
          <ac:spMkLst>
            <pc:docMk/>
            <pc:sldMk cId="35432127" sldId="411"/>
            <ac:spMk id="16" creationId="{2E9DED9E-DE30-402A-B9D1-AC3C24025AD4}"/>
          </ac:spMkLst>
        </pc:spChg>
        <pc:spChg chg="del">
          <ac:chgData name="Isabelle Dostie" userId="864fbf7b-fd42-404f-9308-61213bc4e560" providerId="ADAL" clId="{CCC4A065-93EF-467B-8632-F0CA565A18EF}" dt="2024-01-17T18:41:11.393" v="750"/>
          <ac:spMkLst>
            <pc:docMk/>
            <pc:sldMk cId="35432127" sldId="411"/>
            <ac:spMk id="17" creationId="{1BE70332-ECAF-47BB-8C7B-BD049452F653}"/>
          </ac:spMkLst>
        </pc:spChg>
        <pc:spChg chg="add del">
          <ac:chgData name="Isabelle Dostie" userId="864fbf7b-fd42-404f-9308-61213bc4e560" providerId="ADAL" clId="{CCC4A065-93EF-467B-8632-F0CA565A18EF}" dt="2024-01-17T18:41:36.905" v="752" actId="26606"/>
          <ac:spMkLst>
            <pc:docMk/>
            <pc:sldMk cId="35432127" sldId="411"/>
            <ac:spMk id="18" creationId="{5CCB7C65-BA06-49C5-8D3C-51F97B409D65}"/>
          </ac:spMkLst>
        </pc:spChg>
        <pc:spChg chg="del">
          <ac:chgData name="Isabelle Dostie" userId="864fbf7b-fd42-404f-9308-61213bc4e560" providerId="ADAL" clId="{CCC4A065-93EF-467B-8632-F0CA565A18EF}" dt="2024-01-17T18:41:11.393" v="750"/>
          <ac:spMkLst>
            <pc:docMk/>
            <pc:sldMk cId="35432127" sldId="411"/>
            <ac:spMk id="19" creationId="{716D9361-A35A-4DC8-AAB9-04FD2D6FEE1D}"/>
          </ac:spMkLst>
        </pc:spChg>
        <pc:spChg chg="add del">
          <ac:chgData name="Isabelle Dostie" userId="864fbf7b-fd42-404f-9308-61213bc4e560" providerId="ADAL" clId="{CCC4A065-93EF-467B-8632-F0CA565A18EF}" dt="2024-01-17T18:41:46.652" v="754" actId="26606"/>
          <ac:spMkLst>
            <pc:docMk/>
            <pc:sldMk cId="35432127" sldId="411"/>
            <ac:spMk id="20" creationId="{F3E416D2-D994-4F7A-8F62-B28B11BEBA65}"/>
          </ac:spMkLst>
        </pc:spChg>
        <pc:spChg chg="del">
          <ac:chgData name="Isabelle Dostie" userId="864fbf7b-fd42-404f-9308-61213bc4e560" providerId="ADAL" clId="{CCC4A065-93EF-467B-8632-F0CA565A18EF}" dt="2024-01-17T18:41:11.393" v="750"/>
          <ac:spMkLst>
            <pc:docMk/>
            <pc:sldMk cId="35432127" sldId="411"/>
            <ac:spMk id="21" creationId="{87FC31AD-FBB3-4219-A758-D6F7594A0A81}"/>
          </ac:spMkLst>
        </pc:spChg>
        <pc:spChg chg="add del">
          <ac:chgData name="Isabelle Dostie" userId="864fbf7b-fd42-404f-9308-61213bc4e560" providerId="ADAL" clId="{CCC4A065-93EF-467B-8632-F0CA565A18EF}" dt="2024-01-17T18:41:46.652" v="754" actId="26606"/>
          <ac:spMkLst>
            <pc:docMk/>
            <pc:sldMk cId="35432127" sldId="411"/>
            <ac:spMk id="22" creationId="{FB27C166-470E-467E-9E9E-E235EEF3C01B}"/>
          </ac:spMkLst>
        </pc:spChg>
        <pc:spChg chg="add del">
          <ac:chgData name="Isabelle Dostie" userId="864fbf7b-fd42-404f-9308-61213bc4e560" providerId="ADAL" clId="{CCC4A065-93EF-467B-8632-F0CA565A18EF}" dt="2024-01-17T18:41:46.652" v="754" actId="26606"/>
          <ac:spMkLst>
            <pc:docMk/>
            <pc:sldMk cId="35432127" sldId="411"/>
            <ac:spMk id="23" creationId="{673636C8-1392-483A-8A7A-CA259E806C54}"/>
          </ac:spMkLst>
        </pc:spChg>
        <pc:spChg chg="add del">
          <ac:chgData name="Isabelle Dostie" userId="864fbf7b-fd42-404f-9308-61213bc4e560" providerId="ADAL" clId="{CCC4A065-93EF-467B-8632-F0CA565A18EF}" dt="2024-01-17T18:41:46.652" v="754" actId="26606"/>
          <ac:spMkLst>
            <pc:docMk/>
            <pc:sldMk cId="35432127" sldId="411"/>
            <ac:spMk id="24" creationId="{7539A79B-DFBA-4781-B0DE-4044B072261B}"/>
          </ac:spMkLst>
        </pc:spChg>
        <pc:spChg chg="add del">
          <ac:chgData name="Isabelle Dostie" userId="864fbf7b-fd42-404f-9308-61213bc4e560" providerId="ADAL" clId="{CCC4A065-93EF-467B-8632-F0CA565A18EF}" dt="2024-01-17T18:47:56.881" v="824" actId="26606"/>
          <ac:spMkLst>
            <pc:docMk/>
            <pc:sldMk cId="35432127" sldId="411"/>
            <ac:spMk id="26" creationId="{AC8EEB0F-BA72-49AC-956F-331B60FDE79E}"/>
          </ac:spMkLst>
        </pc:spChg>
        <pc:spChg chg="add del">
          <ac:chgData name="Isabelle Dostie" userId="864fbf7b-fd42-404f-9308-61213bc4e560" providerId="ADAL" clId="{CCC4A065-93EF-467B-8632-F0CA565A18EF}" dt="2024-01-17T18:47:56.881" v="824" actId="26606"/>
          <ac:spMkLst>
            <pc:docMk/>
            <pc:sldMk cId="35432127" sldId="411"/>
            <ac:spMk id="27" creationId="{1BE70332-ECAF-47BB-8C7B-BD049452F653}"/>
          </ac:spMkLst>
        </pc:spChg>
        <pc:spChg chg="add del">
          <ac:chgData name="Isabelle Dostie" userId="864fbf7b-fd42-404f-9308-61213bc4e560" providerId="ADAL" clId="{CCC4A065-93EF-467B-8632-F0CA565A18EF}" dt="2024-01-17T18:47:56.881" v="824" actId="26606"/>
          <ac:spMkLst>
            <pc:docMk/>
            <pc:sldMk cId="35432127" sldId="411"/>
            <ac:spMk id="28" creationId="{716D9361-A35A-4DC8-AAB9-04FD2D6FEE1D}"/>
          </ac:spMkLst>
        </pc:spChg>
        <pc:spChg chg="add del">
          <ac:chgData name="Isabelle Dostie" userId="864fbf7b-fd42-404f-9308-61213bc4e560" providerId="ADAL" clId="{CCC4A065-93EF-467B-8632-F0CA565A18EF}" dt="2024-01-17T18:47:56.881" v="824" actId="26606"/>
          <ac:spMkLst>
            <pc:docMk/>
            <pc:sldMk cId="35432127" sldId="411"/>
            <ac:spMk id="29" creationId="{87FC31AD-FBB3-4219-A758-D6F7594A0A81}"/>
          </ac:spMkLst>
        </pc:spChg>
        <pc:spChg chg="add">
          <ac:chgData name="Isabelle Dostie" userId="864fbf7b-fd42-404f-9308-61213bc4e560" providerId="ADAL" clId="{CCC4A065-93EF-467B-8632-F0CA565A18EF}" dt="2024-01-17T18:47:56.881" v="824" actId="26606"/>
          <ac:spMkLst>
            <pc:docMk/>
            <pc:sldMk cId="35432127" sldId="411"/>
            <ac:spMk id="34" creationId="{AC8EEB0F-BA72-49AC-956F-331B60FDE79E}"/>
          </ac:spMkLst>
        </pc:spChg>
        <pc:spChg chg="add">
          <ac:chgData name="Isabelle Dostie" userId="864fbf7b-fd42-404f-9308-61213bc4e560" providerId="ADAL" clId="{CCC4A065-93EF-467B-8632-F0CA565A18EF}" dt="2024-01-17T18:47:56.881" v="824" actId="26606"/>
          <ac:spMkLst>
            <pc:docMk/>
            <pc:sldMk cId="35432127" sldId="411"/>
            <ac:spMk id="36" creationId="{1BE70332-ECAF-47BB-8C7B-BD049452F653}"/>
          </ac:spMkLst>
        </pc:spChg>
        <pc:spChg chg="add">
          <ac:chgData name="Isabelle Dostie" userId="864fbf7b-fd42-404f-9308-61213bc4e560" providerId="ADAL" clId="{CCC4A065-93EF-467B-8632-F0CA565A18EF}" dt="2024-01-17T18:47:56.881" v="824" actId="26606"/>
          <ac:spMkLst>
            <pc:docMk/>
            <pc:sldMk cId="35432127" sldId="411"/>
            <ac:spMk id="38" creationId="{716D9361-A35A-4DC8-AAB9-04FD2D6FEE1D}"/>
          </ac:spMkLst>
        </pc:spChg>
        <pc:spChg chg="add">
          <ac:chgData name="Isabelle Dostie" userId="864fbf7b-fd42-404f-9308-61213bc4e560" providerId="ADAL" clId="{CCC4A065-93EF-467B-8632-F0CA565A18EF}" dt="2024-01-17T18:47:56.881" v="824" actId="26606"/>
          <ac:spMkLst>
            <pc:docMk/>
            <pc:sldMk cId="35432127" sldId="411"/>
            <ac:spMk id="40" creationId="{87FC31AD-FBB3-4219-A758-D6F7594A0A81}"/>
          </ac:spMkLst>
        </pc:spChg>
        <pc:picChg chg="del mod">
          <ac:chgData name="Isabelle Dostie" userId="864fbf7b-fd42-404f-9308-61213bc4e560" providerId="ADAL" clId="{CCC4A065-93EF-467B-8632-F0CA565A18EF}" dt="2024-01-17T18:41:52.956" v="758" actId="478"/>
          <ac:picMkLst>
            <pc:docMk/>
            <pc:sldMk cId="35432127" sldId="411"/>
            <ac:picMk id="5" creationId="{6854C3B5-339B-409D-8320-D8CFF71D6A3A}"/>
          </ac:picMkLst>
        </pc:picChg>
        <pc:picChg chg="add del mod">
          <ac:chgData name="Isabelle Dostie" userId="864fbf7b-fd42-404f-9308-61213bc4e560" providerId="ADAL" clId="{CCC4A065-93EF-467B-8632-F0CA565A18EF}" dt="2024-01-17T18:43:22.509" v="778" actId="478"/>
          <ac:picMkLst>
            <pc:docMk/>
            <pc:sldMk cId="35432127" sldId="411"/>
            <ac:picMk id="6" creationId="{187E22AD-A149-4299-9E35-A134AF09F1F7}"/>
          </ac:picMkLst>
        </pc:picChg>
        <pc:picChg chg="add mod">
          <ac:chgData name="Isabelle Dostie" userId="864fbf7b-fd42-404f-9308-61213bc4e560" providerId="ADAL" clId="{CCC4A065-93EF-467B-8632-F0CA565A18EF}" dt="2024-01-17T18:47:56.881" v="824" actId="26606"/>
          <ac:picMkLst>
            <pc:docMk/>
            <pc:sldMk cId="35432127" sldId="411"/>
            <ac:picMk id="8" creationId="{907148C1-4906-4A36-9580-B42CA8D93185}"/>
          </ac:picMkLst>
        </pc:picChg>
      </pc:sldChg>
      <pc:sldChg chg="new del">
        <pc:chgData name="Isabelle Dostie" userId="864fbf7b-fd42-404f-9308-61213bc4e560" providerId="ADAL" clId="{CCC4A065-93EF-467B-8632-F0CA565A18EF}" dt="2024-01-17T18:41:06.479" v="748" actId="47"/>
        <pc:sldMkLst>
          <pc:docMk/>
          <pc:sldMk cId="3662870070" sldId="411"/>
        </pc:sldMkLst>
      </pc:sldChg>
      <pc:sldChg chg="addSp delSp modSp add mod setBg delDesignElem">
        <pc:chgData name="Isabelle Dostie" userId="864fbf7b-fd42-404f-9308-61213bc4e560" providerId="ADAL" clId="{CCC4A065-93EF-467B-8632-F0CA565A18EF}" dt="2024-01-17T18:51:30.877" v="877" actId="26606"/>
        <pc:sldMkLst>
          <pc:docMk/>
          <pc:sldMk cId="3546813472" sldId="412"/>
        </pc:sldMkLst>
        <pc:spChg chg="mod ord">
          <ac:chgData name="Isabelle Dostie" userId="864fbf7b-fd42-404f-9308-61213bc4e560" providerId="ADAL" clId="{CCC4A065-93EF-467B-8632-F0CA565A18EF}" dt="2024-01-17T18:51:30.877" v="877" actId="26606"/>
          <ac:spMkLst>
            <pc:docMk/>
            <pc:sldMk cId="3546813472" sldId="412"/>
            <ac:spMk id="2" creationId="{2F2AA2A9-3498-42A1-A048-8143AA8DA992}"/>
          </ac:spMkLst>
        </pc:spChg>
        <pc:spChg chg="add del">
          <ac:chgData name="Isabelle Dostie" userId="864fbf7b-fd42-404f-9308-61213bc4e560" providerId="ADAL" clId="{CCC4A065-93EF-467B-8632-F0CA565A18EF}" dt="2024-01-17T18:51:30.877" v="877" actId="26606"/>
          <ac:spMkLst>
            <pc:docMk/>
            <pc:sldMk cId="3546813472" sldId="412"/>
            <ac:spMk id="13" creationId="{AC8EEB0F-BA72-49AC-956F-331B60FDE79E}"/>
          </ac:spMkLst>
        </pc:spChg>
        <pc:spChg chg="add del">
          <ac:chgData name="Isabelle Dostie" userId="864fbf7b-fd42-404f-9308-61213bc4e560" providerId="ADAL" clId="{CCC4A065-93EF-467B-8632-F0CA565A18EF}" dt="2024-01-17T18:51:30.877" v="877" actId="26606"/>
          <ac:spMkLst>
            <pc:docMk/>
            <pc:sldMk cId="3546813472" sldId="412"/>
            <ac:spMk id="15" creationId="{1BE70332-ECAF-47BB-8C7B-BD049452F653}"/>
          </ac:spMkLst>
        </pc:spChg>
        <pc:spChg chg="add del">
          <ac:chgData name="Isabelle Dostie" userId="864fbf7b-fd42-404f-9308-61213bc4e560" providerId="ADAL" clId="{CCC4A065-93EF-467B-8632-F0CA565A18EF}" dt="2024-01-17T18:51:30.877" v="877" actId="26606"/>
          <ac:spMkLst>
            <pc:docMk/>
            <pc:sldMk cId="3546813472" sldId="412"/>
            <ac:spMk id="17" creationId="{716D9361-A35A-4DC8-AAB9-04FD2D6FEE1D}"/>
          </ac:spMkLst>
        </pc:spChg>
        <pc:spChg chg="add del">
          <ac:chgData name="Isabelle Dostie" userId="864fbf7b-fd42-404f-9308-61213bc4e560" providerId="ADAL" clId="{CCC4A065-93EF-467B-8632-F0CA565A18EF}" dt="2024-01-17T18:51:30.877" v="877" actId="26606"/>
          <ac:spMkLst>
            <pc:docMk/>
            <pc:sldMk cId="3546813472" sldId="412"/>
            <ac:spMk id="19" creationId="{87FC31AD-FBB3-4219-A758-D6F7594A0A81}"/>
          </ac:spMkLst>
        </pc:spChg>
        <pc:spChg chg="add">
          <ac:chgData name="Isabelle Dostie" userId="864fbf7b-fd42-404f-9308-61213bc4e560" providerId="ADAL" clId="{CCC4A065-93EF-467B-8632-F0CA565A18EF}" dt="2024-01-17T18:51:30.877" v="877" actId="26606"/>
          <ac:spMkLst>
            <pc:docMk/>
            <pc:sldMk cId="3546813472" sldId="412"/>
            <ac:spMk id="24" creationId="{AC8EEB0F-BA72-49AC-956F-331B60FDE79E}"/>
          </ac:spMkLst>
        </pc:spChg>
        <pc:spChg chg="add">
          <ac:chgData name="Isabelle Dostie" userId="864fbf7b-fd42-404f-9308-61213bc4e560" providerId="ADAL" clId="{CCC4A065-93EF-467B-8632-F0CA565A18EF}" dt="2024-01-17T18:51:30.877" v="877" actId="26606"/>
          <ac:spMkLst>
            <pc:docMk/>
            <pc:sldMk cId="3546813472" sldId="412"/>
            <ac:spMk id="26" creationId="{1BE70332-ECAF-47BB-8C7B-BD049452F653}"/>
          </ac:spMkLst>
        </pc:spChg>
        <pc:spChg chg="add">
          <ac:chgData name="Isabelle Dostie" userId="864fbf7b-fd42-404f-9308-61213bc4e560" providerId="ADAL" clId="{CCC4A065-93EF-467B-8632-F0CA565A18EF}" dt="2024-01-17T18:51:30.877" v="877" actId="26606"/>
          <ac:spMkLst>
            <pc:docMk/>
            <pc:sldMk cId="3546813472" sldId="412"/>
            <ac:spMk id="28" creationId="{716D9361-A35A-4DC8-AAB9-04FD2D6FEE1D}"/>
          </ac:spMkLst>
        </pc:spChg>
        <pc:spChg chg="add">
          <ac:chgData name="Isabelle Dostie" userId="864fbf7b-fd42-404f-9308-61213bc4e560" providerId="ADAL" clId="{CCC4A065-93EF-467B-8632-F0CA565A18EF}" dt="2024-01-17T18:51:30.877" v="877" actId="26606"/>
          <ac:spMkLst>
            <pc:docMk/>
            <pc:sldMk cId="3546813472" sldId="412"/>
            <ac:spMk id="30" creationId="{87FC31AD-FBB3-4219-A758-D6F7594A0A81}"/>
          </ac:spMkLst>
        </pc:spChg>
        <pc:spChg chg="del">
          <ac:chgData name="Isabelle Dostie" userId="864fbf7b-fd42-404f-9308-61213bc4e560" providerId="ADAL" clId="{CCC4A065-93EF-467B-8632-F0CA565A18EF}" dt="2024-01-17T18:48:59.166" v="844"/>
          <ac:spMkLst>
            <pc:docMk/>
            <pc:sldMk cId="3546813472" sldId="412"/>
            <ac:spMk id="34" creationId="{AC8EEB0F-BA72-49AC-956F-331B60FDE79E}"/>
          </ac:spMkLst>
        </pc:spChg>
        <pc:spChg chg="del">
          <ac:chgData name="Isabelle Dostie" userId="864fbf7b-fd42-404f-9308-61213bc4e560" providerId="ADAL" clId="{CCC4A065-93EF-467B-8632-F0CA565A18EF}" dt="2024-01-17T18:48:59.166" v="844"/>
          <ac:spMkLst>
            <pc:docMk/>
            <pc:sldMk cId="3546813472" sldId="412"/>
            <ac:spMk id="36" creationId="{1BE70332-ECAF-47BB-8C7B-BD049452F653}"/>
          </ac:spMkLst>
        </pc:spChg>
        <pc:spChg chg="del">
          <ac:chgData name="Isabelle Dostie" userId="864fbf7b-fd42-404f-9308-61213bc4e560" providerId="ADAL" clId="{CCC4A065-93EF-467B-8632-F0CA565A18EF}" dt="2024-01-17T18:48:59.166" v="844"/>
          <ac:spMkLst>
            <pc:docMk/>
            <pc:sldMk cId="3546813472" sldId="412"/>
            <ac:spMk id="38" creationId="{716D9361-A35A-4DC8-AAB9-04FD2D6FEE1D}"/>
          </ac:spMkLst>
        </pc:spChg>
        <pc:spChg chg="del">
          <ac:chgData name="Isabelle Dostie" userId="864fbf7b-fd42-404f-9308-61213bc4e560" providerId="ADAL" clId="{CCC4A065-93EF-467B-8632-F0CA565A18EF}" dt="2024-01-17T18:48:59.166" v="844"/>
          <ac:spMkLst>
            <pc:docMk/>
            <pc:sldMk cId="3546813472" sldId="412"/>
            <ac:spMk id="40" creationId="{87FC31AD-FBB3-4219-A758-D6F7594A0A81}"/>
          </ac:spMkLst>
        </pc:spChg>
        <pc:picChg chg="add mod">
          <ac:chgData name="Isabelle Dostie" userId="864fbf7b-fd42-404f-9308-61213bc4e560" providerId="ADAL" clId="{CCC4A065-93EF-467B-8632-F0CA565A18EF}" dt="2024-01-17T18:51:30.877" v="877" actId="26606"/>
          <ac:picMkLst>
            <pc:docMk/>
            <pc:sldMk cId="3546813472" sldId="412"/>
            <ac:picMk id="4" creationId="{B158E21A-63CA-41AF-8922-448E81FAC6C3}"/>
          </ac:picMkLst>
        </pc:picChg>
        <pc:picChg chg="del mod">
          <ac:chgData name="Isabelle Dostie" userId="864fbf7b-fd42-404f-9308-61213bc4e560" providerId="ADAL" clId="{CCC4A065-93EF-467B-8632-F0CA565A18EF}" dt="2024-01-17T18:49:19.126" v="875" actId="478"/>
          <ac:picMkLst>
            <pc:docMk/>
            <pc:sldMk cId="3546813472" sldId="412"/>
            <ac:picMk id="8" creationId="{907148C1-4906-4A36-9580-B42CA8D93185}"/>
          </ac:picMkLst>
        </pc:picChg>
      </pc:sldChg>
      <pc:sldChg chg="addSp delSp add del setBg delDesignElem">
        <pc:chgData name="Isabelle Dostie" userId="864fbf7b-fd42-404f-9308-61213bc4e560" providerId="ADAL" clId="{CCC4A065-93EF-467B-8632-F0CA565A18EF}" dt="2024-01-17T18:40:19.665" v="746"/>
        <pc:sldMkLst>
          <pc:docMk/>
          <pc:sldMk cId="3598611512" sldId="412"/>
        </pc:sldMkLst>
        <pc:spChg chg="add del">
          <ac:chgData name="Isabelle Dostie" userId="864fbf7b-fd42-404f-9308-61213bc4e560" providerId="ADAL" clId="{CCC4A065-93EF-467B-8632-F0CA565A18EF}" dt="2024-01-17T18:40:19.665" v="746"/>
          <ac:spMkLst>
            <pc:docMk/>
            <pc:sldMk cId="3598611512" sldId="412"/>
            <ac:spMk id="3082" creationId="{AC8EEB0F-BA72-49AC-956F-331B60FDE79E}"/>
          </ac:spMkLst>
        </pc:spChg>
        <pc:spChg chg="add del">
          <ac:chgData name="Isabelle Dostie" userId="864fbf7b-fd42-404f-9308-61213bc4e560" providerId="ADAL" clId="{CCC4A065-93EF-467B-8632-F0CA565A18EF}" dt="2024-01-17T18:40:19.665" v="746"/>
          <ac:spMkLst>
            <pc:docMk/>
            <pc:sldMk cId="3598611512" sldId="412"/>
            <ac:spMk id="3087" creationId="{1BE70332-ECAF-47BB-8C7B-BD049452F653}"/>
          </ac:spMkLst>
        </pc:spChg>
        <pc:spChg chg="add del">
          <ac:chgData name="Isabelle Dostie" userId="864fbf7b-fd42-404f-9308-61213bc4e560" providerId="ADAL" clId="{CCC4A065-93EF-467B-8632-F0CA565A18EF}" dt="2024-01-17T18:40:19.665" v="746"/>
          <ac:spMkLst>
            <pc:docMk/>
            <pc:sldMk cId="3598611512" sldId="412"/>
            <ac:spMk id="3089" creationId="{716D9361-A35A-4DC8-AAB9-04FD2D6FEE1D}"/>
          </ac:spMkLst>
        </pc:spChg>
        <pc:spChg chg="add del">
          <ac:chgData name="Isabelle Dostie" userId="864fbf7b-fd42-404f-9308-61213bc4e560" providerId="ADAL" clId="{CCC4A065-93EF-467B-8632-F0CA565A18EF}" dt="2024-01-17T18:40:19.665" v="746"/>
          <ac:spMkLst>
            <pc:docMk/>
            <pc:sldMk cId="3598611512" sldId="412"/>
            <ac:spMk id="3091" creationId="{87FC31AD-FBB3-4219-A758-D6F7594A0A81}"/>
          </ac:spMkLst>
        </pc:spChg>
      </pc:sldChg>
      <pc:sldChg chg="delSp add del setBg delDesignElem">
        <pc:chgData name="Isabelle Dostie" userId="864fbf7b-fd42-404f-9308-61213bc4e560" providerId="ADAL" clId="{CCC4A065-93EF-467B-8632-F0CA565A18EF}" dt="2024-01-17T18:39:57.049" v="741" actId="47"/>
        <pc:sldMkLst>
          <pc:docMk/>
          <pc:sldMk cId="3861570771" sldId="412"/>
        </pc:sldMkLst>
        <pc:spChg chg="del">
          <ac:chgData name="Isabelle Dostie" userId="864fbf7b-fd42-404f-9308-61213bc4e560" providerId="ADAL" clId="{CCC4A065-93EF-467B-8632-F0CA565A18EF}" dt="2024-01-17T18:39:51.214" v="740"/>
          <ac:spMkLst>
            <pc:docMk/>
            <pc:sldMk cId="3861570771" sldId="412"/>
            <ac:spMk id="3082" creationId="{AC8EEB0F-BA72-49AC-956F-331B60FDE79E}"/>
          </ac:spMkLst>
        </pc:spChg>
        <pc:spChg chg="del">
          <ac:chgData name="Isabelle Dostie" userId="864fbf7b-fd42-404f-9308-61213bc4e560" providerId="ADAL" clId="{CCC4A065-93EF-467B-8632-F0CA565A18EF}" dt="2024-01-17T18:39:51.214" v="740"/>
          <ac:spMkLst>
            <pc:docMk/>
            <pc:sldMk cId="3861570771" sldId="412"/>
            <ac:spMk id="3087" creationId="{1BE70332-ECAF-47BB-8C7B-BD049452F653}"/>
          </ac:spMkLst>
        </pc:spChg>
        <pc:spChg chg="del">
          <ac:chgData name="Isabelle Dostie" userId="864fbf7b-fd42-404f-9308-61213bc4e560" providerId="ADAL" clId="{CCC4A065-93EF-467B-8632-F0CA565A18EF}" dt="2024-01-17T18:39:51.214" v="740"/>
          <ac:spMkLst>
            <pc:docMk/>
            <pc:sldMk cId="3861570771" sldId="412"/>
            <ac:spMk id="3089" creationId="{716D9361-A35A-4DC8-AAB9-04FD2D6FEE1D}"/>
          </ac:spMkLst>
        </pc:spChg>
        <pc:spChg chg="del">
          <ac:chgData name="Isabelle Dostie" userId="864fbf7b-fd42-404f-9308-61213bc4e560" providerId="ADAL" clId="{CCC4A065-93EF-467B-8632-F0CA565A18EF}" dt="2024-01-17T18:39:51.214" v="740"/>
          <ac:spMkLst>
            <pc:docMk/>
            <pc:sldMk cId="3861570771" sldId="412"/>
            <ac:spMk id="3091" creationId="{87FC31AD-FBB3-4219-A758-D6F7594A0A81}"/>
          </ac:spMkLst>
        </pc:spChg>
      </pc:sldChg>
      <pc:sldChg chg="delSp add del setBg delDesignElem">
        <pc:chgData name="Isabelle Dostie" userId="864fbf7b-fd42-404f-9308-61213bc4e560" providerId="ADAL" clId="{CCC4A065-93EF-467B-8632-F0CA565A18EF}" dt="2024-01-17T18:39:41.698" v="738" actId="47"/>
        <pc:sldMkLst>
          <pc:docMk/>
          <pc:sldMk cId="4049315273" sldId="412"/>
        </pc:sldMkLst>
        <pc:spChg chg="del">
          <ac:chgData name="Isabelle Dostie" userId="864fbf7b-fd42-404f-9308-61213bc4e560" providerId="ADAL" clId="{CCC4A065-93EF-467B-8632-F0CA565A18EF}" dt="2024-01-17T18:39:20.993" v="737"/>
          <ac:spMkLst>
            <pc:docMk/>
            <pc:sldMk cId="4049315273" sldId="412"/>
            <ac:spMk id="11" creationId="{AC8EEB0F-BA72-49AC-956F-331B60FDE79E}"/>
          </ac:spMkLst>
        </pc:spChg>
        <pc:spChg chg="del">
          <ac:chgData name="Isabelle Dostie" userId="864fbf7b-fd42-404f-9308-61213bc4e560" providerId="ADAL" clId="{CCC4A065-93EF-467B-8632-F0CA565A18EF}" dt="2024-01-17T18:39:20.993" v="737"/>
          <ac:spMkLst>
            <pc:docMk/>
            <pc:sldMk cId="4049315273" sldId="412"/>
            <ac:spMk id="13" creationId="{1BE70332-ECAF-47BB-8C7B-BD049452F653}"/>
          </ac:spMkLst>
        </pc:spChg>
        <pc:spChg chg="del">
          <ac:chgData name="Isabelle Dostie" userId="864fbf7b-fd42-404f-9308-61213bc4e560" providerId="ADAL" clId="{CCC4A065-93EF-467B-8632-F0CA565A18EF}" dt="2024-01-17T18:39:20.993" v="737"/>
          <ac:spMkLst>
            <pc:docMk/>
            <pc:sldMk cId="4049315273" sldId="412"/>
            <ac:spMk id="15" creationId="{716D9361-A35A-4DC8-AAB9-04FD2D6FEE1D}"/>
          </ac:spMkLst>
        </pc:spChg>
        <pc:spChg chg="del">
          <ac:chgData name="Isabelle Dostie" userId="864fbf7b-fd42-404f-9308-61213bc4e560" providerId="ADAL" clId="{CCC4A065-93EF-467B-8632-F0CA565A18EF}" dt="2024-01-17T18:39:20.993" v="737"/>
          <ac:spMkLst>
            <pc:docMk/>
            <pc:sldMk cId="4049315273" sldId="412"/>
            <ac:spMk id="17" creationId="{87FC31AD-FBB3-4219-A758-D6F7594A0A81}"/>
          </ac:spMkLst>
        </pc:spChg>
      </pc:sldChg>
    </pc:docChg>
  </pc:docChgLst>
</pc:chgInfo>
</file>

<file path=ppt/comments/modernComment_177_383CE489.xml><?xml version="1.0" encoding="utf-8"?>
<p188:cmLst xmlns:a="http://schemas.openxmlformats.org/drawingml/2006/main" xmlns:r="http://schemas.openxmlformats.org/officeDocument/2006/relationships" xmlns:p188="http://schemas.microsoft.com/office/powerpoint/2018/8/main">
  <p188:cm id="{970123FC-C89A-44A6-BB23-0D0DFDBF1173}" authorId="{DC0442E6-F462-579F-6832-3679FCAA46D6}" created="2023-11-02T00:29:27.096">
    <pc:sldMkLst xmlns:pc="http://schemas.microsoft.com/office/powerpoint/2013/main/command">
      <pc:docMk/>
      <pc:sldMk cId="943514761" sldId="375"/>
    </pc:sldMkLst>
    <p188:txBody>
      <a:bodyPr/>
      <a:lstStyle/>
      <a:p>
        <a:r>
          <a:rPr lang="fr-CA"/>
          <a:t>Que comprenez-vous de cette compétence ? Comment allons-nous la développer ?</a:t>
        </a:r>
      </a:p>
    </p188:txBody>
  </p188:cm>
</p188:cmLst>
</file>

<file path=ppt/comments/modernComment_178_DE35F96D.xml><?xml version="1.0" encoding="utf-8"?>
<p188:cmLst xmlns:a="http://schemas.openxmlformats.org/drawingml/2006/main" xmlns:r="http://schemas.openxmlformats.org/officeDocument/2006/relationships" xmlns:p188="http://schemas.microsoft.com/office/powerpoint/2018/8/main">
  <p188:cm id="{8EA51302-FC43-476D-A206-CEF5274BE620}" authorId="{DC0442E6-F462-579F-6832-3679FCAA46D6}" created="2023-11-01T19:23:27.859">
    <pc:sldMkLst xmlns:pc="http://schemas.microsoft.com/office/powerpoint/2013/main/command">
      <pc:docMk/>
      <pc:sldMk cId="3728079213" sldId="376"/>
    </pc:sldMkLst>
    <p188:txBody>
      <a:bodyPr/>
      <a:lstStyle/>
      <a:p>
        <a:r>
          <a:rPr lang="fr-CA"/>
          <a:t>Intro cachée aux principes de préjugés. On demande aux étudiants quelles sont les clientèles qui seront visées par le cours de Participation sociale.</a:t>
        </a:r>
      </a:p>
    </p188:txBody>
  </p188:cm>
  <p188:cm id="{6EFAD2BD-1AEE-4734-8BCA-F7FC0B435E8E}" authorId="{DC0442E6-F462-579F-6832-3679FCAA46D6}" created="2023-11-02T19:41:45.182">
    <pc:sldMkLst xmlns:pc="http://schemas.microsoft.com/office/powerpoint/2013/main/command">
      <pc:docMk/>
      <pc:sldMk cId="3728079213" sldId="376"/>
    </pc:sldMkLst>
    <p188:txBody>
      <a:bodyPr/>
      <a:lstStyle/>
      <a:p>
        <a:r>
          <a:rPr lang="fr-CA"/>
          <a:t>la p.149 énonce les fiches clientèles, dans une autre présentation, nous aborderons les personnes les plus susceptibles de vivre de l'exclusion. </a:t>
        </a:r>
      </a:p>
    </p188:txBody>
  </p188:cm>
</p188:cmLst>
</file>

<file path=ppt/comments/modernComment_179_484D910C.xml><?xml version="1.0" encoding="utf-8"?>
<p188:cmLst xmlns:a="http://schemas.openxmlformats.org/drawingml/2006/main" xmlns:r="http://schemas.openxmlformats.org/officeDocument/2006/relationships" xmlns:p188="http://schemas.microsoft.com/office/powerpoint/2018/8/main">
  <p188:cm id="{50E3C499-25D2-4260-8B6B-30C303447F30}" authorId="{DC0442E6-F462-579F-6832-3679FCAA46D6}" created="2023-11-01T23:55:27.409">
    <pc:sldMkLst xmlns:pc="http://schemas.microsoft.com/office/powerpoint/2013/main/command">
      <pc:docMk/>
      <pc:sldMk cId="1213042956" sldId="377"/>
    </pc:sldMkLst>
    <p188:txBody>
      <a:bodyPr/>
      <a:lstStyle/>
      <a:p>
        <a:r>
          <a:rPr lang="fr-CA"/>
          <a:t>Qu'est-ce qui a guidé le choix de vos réponses ? Sur quoi vous êtes vous basé? Quels critères ?</a:t>
        </a:r>
      </a:p>
    </p188:txBody>
  </p188:cm>
</p188:cmLst>
</file>

<file path=ppt/comments/modernComment_17B_379E1175.xml><?xml version="1.0" encoding="utf-8"?>
<p188:cmLst xmlns:a="http://schemas.openxmlformats.org/drawingml/2006/main" xmlns:r="http://schemas.openxmlformats.org/officeDocument/2006/relationships" xmlns:p188="http://schemas.microsoft.com/office/powerpoint/2018/8/main">
  <p188:cm id="{82815A76-530A-4B79-8C26-AC96DDFCFEDC}" authorId="{DC0442E6-F462-579F-6832-3679FCAA46D6}" created="2023-11-02T00:27:48.173">
    <ac:deMkLst xmlns:ac="http://schemas.microsoft.com/office/drawing/2013/main/command">
      <pc:docMk xmlns:pc="http://schemas.microsoft.com/office/powerpoint/2013/main/command"/>
      <pc:sldMk xmlns:pc="http://schemas.microsoft.com/office/powerpoint/2013/main/command" cId="933106037" sldId="379"/>
      <ac:picMk id="9224" creationId="{D6B91C2A-C2B6-461C-95A2-1D4BAA2EDEEF}"/>
    </ac:deMkLst>
    <p188:txBody>
      <a:bodyPr/>
      <a:lstStyle/>
      <a:p>
        <a:r>
          <a:rPr lang="fr-CA"/>
          <a:t>Comment se crée la participation ou l'exclusion sociale? Quelle est la part d e responsabilités de la personne et celle de la société»?</a:t>
        </a:r>
      </a:p>
    </p188:txBody>
  </p188:cm>
</p188:cmLst>
</file>

<file path=ppt/comments/modernComment_181_13FF64F5.xml><?xml version="1.0" encoding="utf-8"?>
<p188:cmLst xmlns:a="http://schemas.openxmlformats.org/drawingml/2006/main" xmlns:r="http://schemas.openxmlformats.org/officeDocument/2006/relationships" xmlns:p188="http://schemas.microsoft.com/office/powerpoint/2018/8/main">
  <p188:cm id="{3251B765-3BDE-4C8A-ACF1-B4419A0B99A1}" authorId="{DC0442E6-F462-579F-6832-3679FCAA46D6}" created="2023-11-02T19:42:16.353">
    <pc:sldMkLst xmlns:pc="http://schemas.microsoft.com/office/powerpoint/2013/main/command">
      <pc:docMk/>
      <pc:sldMk cId="335504629" sldId="385"/>
    </pc:sldMkLst>
    <p188:txBody>
      <a:bodyPr/>
      <a:lstStyle/>
      <a:p>
        <a:r>
          <a:rPr lang="fr-CA"/>
          <a:t>Présentation de l'activité et des consignes à consulter pour la sem 2</a:t>
        </a:r>
      </a:p>
    </p188:txBody>
  </p188:cm>
</p188:cmLst>
</file>

<file path=ppt/comments/modernComment_195_BB7660FA.xml><?xml version="1.0" encoding="utf-8"?>
<p188:cmLst xmlns:a="http://schemas.openxmlformats.org/drawingml/2006/main" xmlns:r="http://schemas.openxmlformats.org/officeDocument/2006/relationships" xmlns:p188="http://schemas.microsoft.com/office/powerpoint/2018/8/main">
  <p188:cm id="{5740E324-4118-4051-AFA0-DE41D2642A7A}" authorId="{DC0442E6-F462-579F-6832-3679FCAA46D6}" created="2024-01-11T18:08:35.574">
    <ac:deMkLst xmlns:ac="http://schemas.microsoft.com/office/drawing/2013/main/command">
      <pc:docMk xmlns:pc="http://schemas.microsoft.com/office/powerpoint/2013/main/command"/>
      <pc:sldMk xmlns:pc="http://schemas.microsoft.com/office/powerpoint/2013/main/command" cId="3145097466" sldId="405"/>
      <ac:picMk id="2" creationId="{459FC54A-94EF-4C30-9DB2-9BECBF3FF604}"/>
    </ac:deMkLst>
    <p188:txBody>
      <a:bodyPr/>
      <a:lstStyle/>
      <a:p>
        <a:r>
          <a:rPr lang="fr-CA"/>
          <a:t>https://www.youtube.com/watch?v=vyCZxd16Ds8</a:t>
        </a:r>
      </a:p>
    </p188:txBody>
  </p188:cm>
  <p188:cm id="{F1461FE1-9BE1-4D58-AFCE-B8F790E394D8}" authorId="{DC0442E6-F462-579F-6832-3679FCAA46D6}" created="2024-01-11T18:10:15.902">
    <ac:deMkLst xmlns:ac="http://schemas.microsoft.com/office/drawing/2013/main/command">
      <pc:docMk xmlns:pc="http://schemas.microsoft.com/office/powerpoint/2013/main/command"/>
      <pc:sldMk xmlns:pc="http://schemas.microsoft.com/office/powerpoint/2013/main/command" cId="3145097466" sldId="405"/>
      <ac:picMk id="3" creationId="{6DE64D32-FBBE-4D17-BC21-0B5C63F2F3CE}"/>
    </ac:deMkLst>
    <p188:txBody>
      <a:bodyPr/>
      <a:lstStyle/>
      <a:p>
        <a:r>
          <a:rPr lang="fr-CA"/>
          <a:t>https://youtu.be/zZdcVY4af0U</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73C0F-8AB4-47EA-8831-B2A5EB9D2C5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A156A827-9340-4A0F-8269-4866D2FA5B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1CCBC2A2-6F14-47C1-A0EE-0364023EC75A}"/>
              </a:ext>
            </a:extLst>
          </p:cNvPr>
          <p:cNvSpPr>
            <a:spLocks noGrp="1"/>
          </p:cNvSpPr>
          <p:nvPr>
            <p:ph type="dt" sz="half" idx="10"/>
          </p:nvPr>
        </p:nvSpPr>
        <p:spPr/>
        <p:txBody>
          <a:bodyPr/>
          <a:lstStyle/>
          <a:p>
            <a:fld id="{A2392030-50E7-4983-BE26-E2CBF0E51EBB}" type="datetimeFigureOut">
              <a:rPr lang="fr-CA" smtClean="0"/>
              <a:t>2024-01-17</a:t>
            </a:fld>
            <a:endParaRPr lang="fr-CA"/>
          </a:p>
        </p:txBody>
      </p:sp>
      <p:sp>
        <p:nvSpPr>
          <p:cNvPr id="5" name="Espace réservé du pied de page 4">
            <a:extLst>
              <a:ext uri="{FF2B5EF4-FFF2-40B4-BE49-F238E27FC236}">
                <a16:creationId xmlns:a16="http://schemas.microsoft.com/office/drawing/2014/main" id="{E541750C-B7C6-4517-851F-516077D5EC0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80312F7-C247-41DA-938D-316B2FA8452D}"/>
              </a:ext>
            </a:extLst>
          </p:cNvPr>
          <p:cNvSpPr>
            <a:spLocks noGrp="1"/>
          </p:cNvSpPr>
          <p:nvPr>
            <p:ph type="sldNum" sz="quarter" idx="12"/>
          </p:nvPr>
        </p:nvSpPr>
        <p:spPr/>
        <p:txBody>
          <a:bodyPr/>
          <a:lstStyle/>
          <a:p>
            <a:fld id="{91BF3160-F9DC-434F-9751-4F13973A8CFE}" type="slidenum">
              <a:rPr lang="fr-CA" smtClean="0"/>
              <a:t>‹n°›</a:t>
            </a:fld>
            <a:endParaRPr lang="fr-CA"/>
          </a:p>
        </p:txBody>
      </p:sp>
    </p:spTree>
    <p:extLst>
      <p:ext uri="{BB962C8B-B14F-4D97-AF65-F5344CB8AC3E}">
        <p14:creationId xmlns:p14="http://schemas.microsoft.com/office/powerpoint/2010/main" val="405731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052A0D-E175-443D-9258-5038F27FD7D8}"/>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7742020-6415-4504-8D9E-BFD9DC74ED5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C52BA06-AFBF-4C25-A190-F37847BA7F3D}"/>
              </a:ext>
            </a:extLst>
          </p:cNvPr>
          <p:cNvSpPr>
            <a:spLocks noGrp="1"/>
          </p:cNvSpPr>
          <p:nvPr>
            <p:ph type="dt" sz="half" idx="10"/>
          </p:nvPr>
        </p:nvSpPr>
        <p:spPr/>
        <p:txBody>
          <a:bodyPr/>
          <a:lstStyle/>
          <a:p>
            <a:fld id="{A2392030-50E7-4983-BE26-E2CBF0E51EBB}" type="datetimeFigureOut">
              <a:rPr lang="fr-CA" smtClean="0"/>
              <a:t>2024-01-17</a:t>
            </a:fld>
            <a:endParaRPr lang="fr-CA"/>
          </a:p>
        </p:txBody>
      </p:sp>
      <p:sp>
        <p:nvSpPr>
          <p:cNvPr id="5" name="Espace réservé du pied de page 4">
            <a:extLst>
              <a:ext uri="{FF2B5EF4-FFF2-40B4-BE49-F238E27FC236}">
                <a16:creationId xmlns:a16="http://schemas.microsoft.com/office/drawing/2014/main" id="{A872E92D-C0E6-443D-B032-152EE69D057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AE1955D-1D7F-4F52-8E17-D586AEF417C6}"/>
              </a:ext>
            </a:extLst>
          </p:cNvPr>
          <p:cNvSpPr>
            <a:spLocks noGrp="1"/>
          </p:cNvSpPr>
          <p:nvPr>
            <p:ph type="sldNum" sz="quarter" idx="12"/>
          </p:nvPr>
        </p:nvSpPr>
        <p:spPr/>
        <p:txBody>
          <a:bodyPr/>
          <a:lstStyle/>
          <a:p>
            <a:fld id="{91BF3160-F9DC-434F-9751-4F13973A8CFE}" type="slidenum">
              <a:rPr lang="fr-CA" smtClean="0"/>
              <a:t>‹n°›</a:t>
            </a:fld>
            <a:endParaRPr lang="fr-CA"/>
          </a:p>
        </p:txBody>
      </p:sp>
    </p:spTree>
    <p:extLst>
      <p:ext uri="{BB962C8B-B14F-4D97-AF65-F5344CB8AC3E}">
        <p14:creationId xmlns:p14="http://schemas.microsoft.com/office/powerpoint/2010/main" val="288989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4D954BA-1501-464F-8126-9DB20301C4F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8C49889-9531-4498-B1E5-B8E3DB02865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049FE81-159D-443B-A056-02E7E83F1CC9}"/>
              </a:ext>
            </a:extLst>
          </p:cNvPr>
          <p:cNvSpPr>
            <a:spLocks noGrp="1"/>
          </p:cNvSpPr>
          <p:nvPr>
            <p:ph type="dt" sz="half" idx="10"/>
          </p:nvPr>
        </p:nvSpPr>
        <p:spPr/>
        <p:txBody>
          <a:bodyPr/>
          <a:lstStyle/>
          <a:p>
            <a:fld id="{A2392030-50E7-4983-BE26-E2CBF0E51EBB}" type="datetimeFigureOut">
              <a:rPr lang="fr-CA" smtClean="0"/>
              <a:t>2024-01-17</a:t>
            </a:fld>
            <a:endParaRPr lang="fr-CA"/>
          </a:p>
        </p:txBody>
      </p:sp>
      <p:sp>
        <p:nvSpPr>
          <p:cNvPr id="5" name="Espace réservé du pied de page 4">
            <a:extLst>
              <a:ext uri="{FF2B5EF4-FFF2-40B4-BE49-F238E27FC236}">
                <a16:creationId xmlns:a16="http://schemas.microsoft.com/office/drawing/2014/main" id="{9332C0D6-00F4-421F-8C6B-827F1E4DED8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A9B5E3B-13AC-403E-A002-C0FFE511FA14}"/>
              </a:ext>
            </a:extLst>
          </p:cNvPr>
          <p:cNvSpPr>
            <a:spLocks noGrp="1"/>
          </p:cNvSpPr>
          <p:nvPr>
            <p:ph type="sldNum" sz="quarter" idx="12"/>
          </p:nvPr>
        </p:nvSpPr>
        <p:spPr/>
        <p:txBody>
          <a:bodyPr/>
          <a:lstStyle/>
          <a:p>
            <a:fld id="{91BF3160-F9DC-434F-9751-4F13973A8CFE}" type="slidenum">
              <a:rPr lang="fr-CA" smtClean="0"/>
              <a:t>‹n°›</a:t>
            </a:fld>
            <a:endParaRPr lang="fr-CA"/>
          </a:p>
        </p:txBody>
      </p:sp>
    </p:spTree>
    <p:extLst>
      <p:ext uri="{BB962C8B-B14F-4D97-AF65-F5344CB8AC3E}">
        <p14:creationId xmlns:p14="http://schemas.microsoft.com/office/powerpoint/2010/main" val="303403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AA2A8-7216-47C2-8A5E-286631B3DE3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D845889-3869-41F3-9730-BB5CC18DB57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2604A84-A55A-4912-903F-ABBB2ED2E673}"/>
              </a:ext>
            </a:extLst>
          </p:cNvPr>
          <p:cNvSpPr>
            <a:spLocks noGrp="1"/>
          </p:cNvSpPr>
          <p:nvPr>
            <p:ph type="dt" sz="half" idx="10"/>
          </p:nvPr>
        </p:nvSpPr>
        <p:spPr/>
        <p:txBody>
          <a:bodyPr/>
          <a:lstStyle/>
          <a:p>
            <a:fld id="{A2392030-50E7-4983-BE26-E2CBF0E51EBB}" type="datetimeFigureOut">
              <a:rPr lang="fr-CA" smtClean="0"/>
              <a:t>2024-01-17</a:t>
            </a:fld>
            <a:endParaRPr lang="fr-CA"/>
          </a:p>
        </p:txBody>
      </p:sp>
      <p:sp>
        <p:nvSpPr>
          <p:cNvPr id="5" name="Espace réservé du pied de page 4">
            <a:extLst>
              <a:ext uri="{FF2B5EF4-FFF2-40B4-BE49-F238E27FC236}">
                <a16:creationId xmlns:a16="http://schemas.microsoft.com/office/drawing/2014/main" id="{F7BB5923-B655-4795-B50B-F9E3B131936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EF3F129-48BD-42CA-8B10-3E13EE7DD10E}"/>
              </a:ext>
            </a:extLst>
          </p:cNvPr>
          <p:cNvSpPr>
            <a:spLocks noGrp="1"/>
          </p:cNvSpPr>
          <p:nvPr>
            <p:ph type="sldNum" sz="quarter" idx="12"/>
          </p:nvPr>
        </p:nvSpPr>
        <p:spPr/>
        <p:txBody>
          <a:bodyPr/>
          <a:lstStyle/>
          <a:p>
            <a:fld id="{91BF3160-F9DC-434F-9751-4F13973A8CFE}" type="slidenum">
              <a:rPr lang="fr-CA" smtClean="0"/>
              <a:t>‹n°›</a:t>
            </a:fld>
            <a:endParaRPr lang="fr-CA"/>
          </a:p>
        </p:txBody>
      </p:sp>
    </p:spTree>
    <p:extLst>
      <p:ext uri="{BB962C8B-B14F-4D97-AF65-F5344CB8AC3E}">
        <p14:creationId xmlns:p14="http://schemas.microsoft.com/office/powerpoint/2010/main" val="65597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E80BE0-B13B-4812-BC28-08B09DC0FA6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B61EEF5B-D600-4398-8BF4-845C4CF050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6B27538-03E8-48BB-911A-C47E57ECA0CE}"/>
              </a:ext>
            </a:extLst>
          </p:cNvPr>
          <p:cNvSpPr>
            <a:spLocks noGrp="1"/>
          </p:cNvSpPr>
          <p:nvPr>
            <p:ph type="dt" sz="half" idx="10"/>
          </p:nvPr>
        </p:nvSpPr>
        <p:spPr/>
        <p:txBody>
          <a:bodyPr/>
          <a:lstStyle/>
          <a:p>
            <a:fld id="{A2392030-50E7-4983-BE26-E2CBF0E51EBB}" type="datetimeFigureOut">
              <a:rPr lang="fr-CA" smtClean="0"/>
              <a:t>2024-01-17</a:t>
            </a:fld>
            <a:endParaRPr lang="fr-CA"/>
          </a:p>
        </p:txBody>
      </p:sp>
      <p:sp>
        <p:nvSpPr>
          <p:cNvPr id="5" name="Espace réservé du pied de page 4">
            <a:extLst>
              <a:ext uri="{FF2B5EF4-FFF2-40B4-BE49-F238E27FC236}">
                <a16:creationId xmlns:a16="http://schemas.microsoft.com/office/drawing/2014/main" id="{88F7904E-817A-4895-9219-61F1D3A6475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78BAC5A-2BBD-45DB-8DBF-6472EBD2886C}"/>
              </a:ext>
            </a:extLst>
          </p:cNvPr>
          <p:cNvSpPr>
            <a:spLocks noGrp="1"/>
          </p:cNvSpPr>
          <p:nvPr>
            <p:ph type="sldNum" sz="quarter" idx="12"/>
          </p:nvPr>
        </p:nvSpPr>
        <p:spPr/>
        <p:txBody>
          <a:bodyPr/>
          <a:lstStyle/>
          <a:p>
            <a:fld id="{91BF3160-F9DC-434F-9751-4F13973A8CFE}" type="slidenum">
              <a:rPr lang="fr-CA" smtClean="0"/>
              <a:t>‹n°›</a:t>
            </a:fld>
            <a:endParaRPr lang="fr-CA"/>
          </a:p>
        </p:txBody>
      </p:sp>
    </p:spTree>
    <p:extLst>
      <p:ext uri="{BB962C8B-B14F-4D97-AF65-F5344CB8AC3E}">
        <p14:creationId xmlns:p14="http://schemas.microsoft.com/office/powerpoint/2010/main" val="319852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D9D23-2B6D-4381-8FDD-B933EEE493D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2386F4C-7479-46EC-901F-18C06583A1D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BF8B03D9-34DF-48D4-AD73-8CED541FBA4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3D52AAAE-FF7E-4FA7-97D8-03DD4027AD5E}"/>
              </a:ext>
            </a:extLst>
          </p:cNvPr>
          <p:cNvSpPr>
            <a:spLocks noGrp="1"/>
          </p:cNvSpPr>
          <p:nvPr>
            <p:ph type="dt" sz="half" idx="10"/>
          </p:nvPr>
        </p:nvSpPr>
        <p:spPr/>
        <p:txBody>
          <a:bodyPr/>
          <a:lstStyle/>
          <a:p>
            <a:fld id="{A2392030-50E7-4983-BE26-E2CBF0E51EBB}" type="datetimeFigureOut">
              <a:rPr lang="fr-CA" smtClean="0"/>
              <a:t>2024-01-17</a:t>
            </a:fld>
            <a:endParaRPr lang="fr-CA"/>
          </a:p>
        </p:txBody>
      </p:sp>
      <p:sp>
        <p:nvSpPr>
          <p:cNvPr id="6" name="Espace réservé du pied de page 5">
            <a:extLst>
              <a:ext uri="{FF2B5EF4-FFF2-40B4-BE49-F238E27FC236}">
                <a16:creationId xmlns:a16="http://schemas.microsoft.com/office/drawing/2014/main" id="{8F013750-99DF-47A7-836C-DA8D20A6135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7EBC9D46-7F4E-47D6-BB05-DFFEF0F06163}"/>
              </a:ext>
            </a:extLst>
          </p:cNvPr>
          <p:cNvSpPr>
            <a:spLocks noGrp="1"/>
          </p:cNvSpPr>
          <p:nvPr>
            <p:ph type="sldNum" sz="quarter" idx="12"/>
          </p:nvPr>
        </p:nvSpPr>
        <p:spPr/>
        <p:txBody>
          <a:bodyPr/>
          <a:lstStyle/>
          <a:p>
            <a:fld id="{91BF3160-F9DC-434F-9751-4F13973A8CFE}" type="slidenum">
              <a:rPr lang="fr-CA" smtClean="0"/>
              <a:t>‹n°›</a:t>
            </a:fld>
            <a:endParaRPr lang="fr-CA"/>
          </a:p>
        </p:txBody>
      </p:sp>
    </p:spTree>
    <p:extLst>
      <p:ext uri="{BB962C8B-B14F-4D97-AF65-F5344CB8AC3E}">
        <p14:creationId xmlns:p14="http://schemas.microsoft.com/office/powerpoint/2010/main" val="304086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53EA13-775A-496C-B8DD-736F24D01A17}"/>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650733B-420E-4C65-B7CE-6D1A53A12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B8DD904-9D17-44D8-9069-493EC807FE4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043E4650-0850-4612-9FA2-48FA3BF890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5111190-DDF9-4882-99D5-246C6C31BAA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B960A376-C927-4979-BCBD-EC7AFBED2C88}"/>
              </a:ext>
            </a:extLst>
          </p:cNvPr>
          <p:cNvSpPr>
            <a:spLocks noGrp="1"/>
          </p:cNvSpPr>
          <p:nvPr>
            <p:ph type="dt" sz="half" idx="10"/>
          </p:nvPr>
        </p:nvSpPr>
        <p:spPr/>
        <p:txBody>
          <a:bodyPr/>
          <a:lstStyle/>
          <a:p>
            <a:fld id="{A2392030-50E7-4983-BE26-E2CBF0E51EBB}" type="datetimeFigureOut">
              <a:rPr lang="fr-CA" smtClean="0"/>
              <a:t>2024-01-17</a:t>
            </a:fld>
            <a:endParaRPr lang="fr-CA"/>
          </a:p>
        </p:txBody>
      </p:sp>
      <p:sp>
        <p:nvSpPr>
          <p:cNvPr id="8" name="Espace réservé du pied de page 7">
            <a:extLst>
              <a:ext uri="{FF2B5EF4-FFF2-40B4-BE49-F238E27FC236}">
                <a16:creationId xmlns:a16="http://schemas.microsoft.com/office/drawing/2014/main" id="{98842C69-A265-40A5-85FE-0DB93A195AD8}"/>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63B2259F-BB46-4B2D-B48A-C073FBDEA0CB}"/>
              </a:ext>
            </a:extLst>
          </p:cNvPr>
          <p:cNvSpPr>
            <a:spLocks noGrp="1"/>
          </p:cNvSpPr>
          <p:nvPr>
            <p:ph type="sldNum" sz="quarter" idx="12"/>
          </p:nvPr>
        </p:nvSpPr>
        <p:spPr/>
        <p:txBody>
          <a:bodyPr/>
          <a:lstStyle/>
          <a:p>
            <a:fld id="{91BF3160-F9DC-434F-9751-4F13973A8CFE}" type="slidenum">
              <a:rPr lang="fr-CA" smtClean="0"/>
              <a:t>‹n°›</a:t>
            </a:fld>
            <a:endParaRPr lang="fr-CA"/>
          </a:p>
        </p:txBody>
      </p:sp>
    </p:spTree>
    <p:extLst>
      <p:ext uri="{BB962C8B-B14F-4D97-AF65-F5344CB8AC3E}">
        <p14:creationId xmlns:p14="http://schemas.microsoft.com/office/powerpoint/2010/main" val="388847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37148F-D93F-4129-9541-4CABFC30E2FE}"/>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95394DEF-B3AE-4C65-A669-9FF6D5EBFF6E}"/>
              </a:ext>
            </a:extLst>
          </p:cNvPr>
          <p:cNvSpPr>
            <a:spLocks noGrp="1"/>
          </p:cNvSpPr>
          <p:nvPr>
            <p:ph type="dt" sz="half" idx="10"/>
          </p:nvPr>
        </p:nvSpPr>
        <p:spPr/>
        <p:txBody>
          <a:bodyPr/>
          <a:lstStyle/>
          <a:p>
            <a:fld id="{A2392030-50E7-4983-BE26-E2CBF0E51EBB}" type="datetimeFigureOut">
              <a:rPr lang="fr-CA" smtClean="0"/>
              <a:t>2024-01-17</a:t>
            </a:fld>
            <a:endParaRPr lang="fr-CA"/>
          </a:p>
        </p:txBody>
      </p:sp>
      <p:sp>
        <p:nvSpPr>
          <p:cNvPr id="4" name="Espace réservé du pied de page 3">
            <a:extLst>
              <a:ext uri="{FF2B5EF4-FFF2-40B4-BE49-F238E27FC236}">
                <a16:creationId xmlns:a16="http://schemas.microsoft.com/office/drawing/2014/main" id="{C66CD522-5BAA-48B2-BC04-28D988DA457B}"/>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6A0702E-A0AB-47D6-929A-0A14B2D64DD0}"/>
              </a:ext>
            </a:extLst>
          </p:cNvPr>
          <p:cNvSpPr>
            <a:spLocks noGrp="1"/>
          </p:cNvSpPr>
          <p:nvPr>
            <p:ph type="sldNum" sz="quarter" idx="12"/>
          </p:nvPr>
        </p:nvSpPr>
        <p:spPr/>
        <p:txBody>
          <a:bodyPr/>
          <a:lstStyle/>
          <a:p>
            <a:fld id="{91BF3160-F9DC-434F-9751-4F13973A8CFE}" type="slidenum">
              <a:rPr lang="fr-CA" smtClean="0"/>
              <a:t>‹n°›</a:t>
            </a:fld>
            <a:endParaRPr lang="fr-CA"/>
          </a:p>
        </p:txBody>
      </p:sp>
    </p:spTree>
    <p:extLst>
      <p:ext uri="{BB962C8B-B14F-4D97-AF65-F5344CB8AC3E}">
        <p14:creationId xmlns:p14="http://schemas.microsoft.com/office/powerpoint/2010/main" val="264360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FBE56F-E951-4980-98A8-AA2B3796A736}"/>
              </a:ext>
            </a:extLst>
          </p:cNvPr>
          <p:cNvSpPr>
            <a:spLocks noGrp="1"/>
          </p:cNvSpPr>
          <p:nvPr>
            <p:ph type="dt" sz="half" idx="10"/>
          </p:nvPr>
        </p:nvSpPr>
        <p:spPr/>
        <p:txBody>
          <a:bodyPr/>
          <a:lstStyle/>
          <a:p>
            <a:fld id="{A2392030-50E7-4983-BE26-E2CBF0E51EBB}" type="datetimeFigureOut">
              <a:rPr lang="fr-CA" smtClean="0"/>
              <a:t>2024-01-17</a:t>
            </a:fld>
            <a:endParaRPr lang="fr-CA"/>
          </a:p>
        </p:txBody>
      </p:sp>
      <p:sp>
        <p:nvSpPr>
          <p:cNvPr id="3" name="Espace réservé du pied de page 2">
            <a:extLst>
              <a:ext uri="{FF2B5EF4-FFF2-40B4-BE49-F238E27FC236}">
                <a16:creationId xmlns:a16="http://schemas.microsoft.com/office/drawing/2014/main" id="{06E30E04-2319-486B-8A7E-E7657DA977F7}"/>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42E3991-2A83-45D2-95E8-510ABF578A16}"/>
              </a:ext>
            </a:extLst>
          </p:cNvPr>
          <p:cNvSpPr>
            <a:spLocks noGrp="1"/>
          </p:cNvSpPr>
          <p:nvPr>
            <p:ph type="sldNum" sz="quarter" idx="12"/>
          </p:nvPr>
        </p:nvSpPr>
        <p:spPr/>
        <p:txBody>
          <a:bodyPr/>
          <a:lstStyle/>
          <a:p>
            <a:fld id="{91BF3160-F9DC-434F-9751-4F13973A8CFE}" type="slidenum">
              <a:rPr lang="fr-CA" smtClean="0"/>
              <a:t>‹n°›</a:t>
            </a:fld>
            <a:endParaRPr lang="fr-CA"/>
          </a:p>
        </p:txBody>
      </p:sp>
    </p:spTree>
    <p:extLst>
      <p:ext uri="{BB962C8B-B14F-4D97-AF65-F5344CB8AC3E}">
        <p14:creationId xmlns:p14="http://schemas.microsoft.com/office/powerpoint/2010/main" val="199588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58F49-AB86-4B21-A139-A12E232D92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C75EB8FB-6272-4D59-80E2-BD3623E95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F3BC209E-DEA3-4B6D-8570-C26FB0414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209EFB9-0BF5-4DAA-99B6-D0746FE776DE}"/>
              </a:ext>
            </a:extLst>
          </p:cNvPr>
          <p:cNvSpPr>
            <a:spLocks noGrp="1"/>
          </p:cNvSpPr>
          <p:nvPr>
            <p:ph type="dt" sz="half" idx="10"/>
          </p:nvPr>
        </p:nvSpPr>
        <p:spPr/>
        <p:txBody>
          <a:bodyPr/>
          <a:lstStyle/>
          <a:p>
            <a:fld id="{A2392030-50E7-4983-BE26-E2CBF0E51EBB}" type="datetimeFigureOut">
              <a:rPr lang="fr-CA" smtClean="0"/>
              <a:t>2024-01-17</a:t>
            </a:fld>
            <a:endParaRPr lang="fr-CA"/>
          </a:p>
        </p:txBody>
      </p:sp>
      <p:sp>
        <p:nvSpPr>
          <p:cNvPr id="6" name="Espace réservé du pied de page 5">
            <a:extLst>
              <a:ext uri="{FF2B5EF4-FFF2-40B4-BE49-F238E27FC236}">
                <a16:creationId xmlns:a16="http://schemas.microsoft.com/office/drawing/2014/main" id="{314FD224-1D13-461C-A44E-AAB795FBA7D7}"/>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1632B51-6613-4085-BB34-566C477D001D}"/>
              </a:ext>
            </a:extLst>
          </p:cNvPr>
          <p:cNvSpPr>
            <a:spLocks noGrp="1"/>
          </p:cNvSpPr>
          <p:nvPr>
            <p:ph type="sldNum" sz="quarter" idx="12"/>
          </p:nvPr>
        </p:nvSpPr>
        <p:spPr/>
        <p:txBody>
          <a:bodyPr/>
          <a:lstStyle/>
          <a:p>
            <a:fld id="{91BF3160-F9DC-434F-9751-4F13973A8CFE}" type="slidenum">
              <a:rPr lang="fr-CA" smtClean="0"/>
              <a:t>‹n°›</a:t>
            </a:fld>
            <a:endParaRPr lang="fr-CA"/>
          </a:p>
        </p:txBody>
      </p:sp>
    </p:spTree>
    <p:extLst>
      <p:ext uri="{BB962C8B-B14F-4D97-AF65-F5344CB8AC3E}">
        <p14:creationId xmlns:p14="http://schemas.microsoft.com/office/powerpoint/2010/main" val="134912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56E875-CCE1-4EDF-AC66-816E5710C00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7D7C1211-ABD4-46E1-BCF7-44017469B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BA3EFD8A-2CE5-47B3-B946-5CEB8354A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E3F204D-7100-4727-9AC9-570C2551589F}"/>
              </a:ext>
            </a:extLst>
          </p:cNvPr>
          <p:cNvSpPr>
            <a:spLocks noGrp="1"/>
          </p:cNvSpPr>
          <p:nvPr>
            <p:ph type="dt" sz="half" idx="10"/>
          </p:nvPr>
        </p:nvSpPr>
        <p:spPr/>
        <p:txBody>
          <a:bodyPr/>
          <a:lstStyle/>
          <a:p>
            <a:fld id="{A2392030-50E7-4983-BE26-E2CBF0E51EBB}" type="datetimeFigureOut">
              <a:rPr lang="fr-CA" smtClean="0"/>
              <a:t>2024-01-17</a:t>
            </a:fld>
            <a:endParaRPr lang="fr-CA"/>
          </a:p>
        </p:txBody>
      </p:sp>
      <p:sp>
        <p:nvSpPr>
          <p:cNvPr id="6" name="Espace réservé du pied de page 5">
            <a:extLst>
              <a:ext uri="{FF2B5EF4-FFF2-40B4-BE49-F238E27FC236}">
                <a16:creationId xmlns:a16="http://schemas.microsoft.com/office/drawing/2014/main" id="{F55D2099-DB51-459F-A9D9-D91E16C901AF}"/>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136501A8-DDC9-4E3A-A42D-43F316EB4CB2}"/>
              </a:ext>
            </a:extLst>
          </p:cNvPr>
          <p:cNvSpPr>
            <a:spLocks noGrp="1"/>
          </p:cNvSpPr>
          <p:nvPr>
            <p:ph type="sldNum" sz="quarter" idx="12"/>
          </p:nvPr>
        </p:nvSpPr>
        <p:spPr/>
        <p:txBody>
          <a:bodyPr/>
          <a:lstStyle/>
          <a:p>
            <a:fld id="{91BF3160-F9DC-434F-9751-4F13973A8CFE}" type="slidenum">
              <a:rPr lang="fr-CA" smtClean="0"/>
              <a:t>‹n°›</a:t>
            </a:fld>
            <a:endParaRPr lang="fr-CA"/>
          </a:p>
        </p:txBody>
      </p:sp>
    </p:spTree>
    <p:extLst>
      <p:ext uri="{BB962C8B-B14F-4D97-AF65-F5344CB8AC3E}">
        <p14:creationId xmlns:p14="http://schemas.microsoft.com/office/powerpoint/2010/main" val="2220443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0AFA4A-6AFF-4538-BC0F-A340B5A61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37E68CF7-2E95-4D38-A11B-C4C2C1604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FF48DF2-E6FB-41D2-AA12-4D3FE071A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92030-50E7-4983-BE26-E2CBF0E51EBB}" type="datetimeFigureOut">
              <a:rPr lang="fr-CA" smtClean="0"/>
              <a:t>2024-01-17</a:t>
            </a:fld>
            <a:endParaRPr lang="fr-CA"/>
          </a:p>
        </p:txBody>
      </p:sp>
      <p:sp>
        <p:nvSpPr>
          <p:cNvPr id="5" name="Espace réservé du pied de page 4">
            <a:extLst>
              <a:ext uri="{FF2B5EF4-FFF2-40B4-BE49-F238E27FC236}">
                <a16:creationId xmlns:a16="http://schemas.microsoft.com/office/drawing/2014/main" id="{7F51AE83-F128-4504-BF5E-8E7250052B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51EBEA6A-EE35-4266-9D28-0BD2DECD9D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F3160-F9DC-434F-9751-4F13973A8CFE}" type="slidenum">
              <a:rPr lang="fr-CA" smtClean="0"/>
              <a:t>‹n°›</a:t>
            </a:fld>
            <a:endParaRPr lang="fr-CA"/>
          </a:p>
        </p:txBody>
      </p:sp>
    </p:spTree>
    <p:extLst>
      <p:ext uri="{BB962C8B-B14F-4D97-AF65-F5344CB8AC3E}">
        <p14:creationId xmlns:p14="http://schemas.microsoft.com/office/powerpoint/2010/main" val="304532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7B_379E117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P6n0nSVbg5Y" TargetMode="External"/><Relationship Id="rId3" Type="http://schemas.openxmlformats.org/officeDocument/2006/relationships/slideLayout" Target="../slideLayouts/slideLayout7.xml"/><Relationship Id="rId7" Type="http://schemas.openxmlformats.org/officeDocument/2006/relationships/hyperlink" Target="https://www.youtube.com/watch?v=GWiNSSAXRBQ" TargetMode="External"/><Relationship Id="rId12" Type="http://schemas.openxmlformats.org/officeDocument/2006/relationships/hyperlink" Target="https://www.youtube.com/watch?v=-wipJLBmH8c" TargetMode="External"/><Relationship Id="rId2" Type="http://schemas.openxmlformats.org/officeDocument/2006/relationships/video" Target="https://www.youtube.com/embed/zZdcVY4af0U?feature=oembed" TargetMode="External"/><Relationship Id="rId1" Type="http://schemas.openxmlformats.org/officeDocument/2006/relationships/video" Target="https://www.youtube.com/embed/vyCZxd16Ds8?feature=oembed" TargetMode="External"/><Relationship Id="rId6" Type="http://schemas.openxmlformats.org/officeDocument/2006/relationships/image" Target="../media/image22.jpeg"/><Relationship Id="rId11" Type="http://schemas.openxmlformats.org/officeDocument/2006/relationships/hyperlink" Target="https://www.youtube.com/watch?v=sMKsaf5mJzY" TargetMode="External"/><Relationship Id="rId5" Type="http://schemas.openxmlformats.org/officeDocument/2006/relationships/image" Target="../media/image21.jpeg"/><Relationship Id="rId10" Type="http://schemas.openxmlformats.org/officeDocument/2006/relationships/hyperlink" Target="https://www.qub.ca/tvaplus/moi-et-cie/fentanyl-la-menace/saison-1/episode-03-1000035267" TargetMode="External"/><Relationship Id="rId4" Type="http://schemas.microsoft.com/office/2018/10/relationships/comments" Target="../comments/modernComment_195_BB7660FA.xml"/><Relationship Id="rId9" Type="http://schemas.openxmlformats.org/officeDocument/2006/relationships/hyperlink" Target="https://www.youtube.com/watch?v=QZgcbHV4jY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microsoft.com/office/2018/10/relationships/comments" Target="../comments/modernComment_181_13FF64F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sway.cloud.microsoft/RGfx41AH1nTaGlHH?ref=email" TargetMode="Externa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publicdomainpictures.net/en/" TargetMode="External"/><Relationship Id="rId2" Type="http://schemas.openxmlformats.org/officeDocument/2006/relationships/hyperlink" Target="https://pixabay.com/f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18/10/relationships/comments" Target="../comments/modernComment_177_383CE48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microsoft.com/office/2018/10/relationships/comments" Target="../comments/modernComment_178_DE35F96D.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microsoft.com/office/2018/10/relationships/comments" Target="../comments/modernComment_179_484D910C.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8951487C-FD05-4EBD-8A48-6A74C464BAF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455" r="-1" b="8940"/>
          <a:stretch/>
        </p:blipFill>
        <p:spPr>
          <a:xfrm>
            <a:off x="20" y="10"/>
            <a:ext cx="12188931" cy="6857990"/>
          </a:xfrm>
          <a:prstGeom prst="rect">
            <a:avLst/>
          </a:prstGeom>
        </p:spPr>
      </p:pic>
      <p:sp>
        <p:nvSpPr>
          <p:cNvPr id="2" name="Titre 1">
            <a:extLst>
              <a:ext uri="{FF2B5EF4-FFF2-40B4-BE49-F238E27FC236}">
                <a16:creationId xmlns:a16="http://schemas.microsoft.com/office/drawing/2014/main" id="{89D548A8-544C-4850-A0D4-ED8FF06943E0}"/>
              </a:ext>
            </a:extLst>
          </p:cNvPr>
          <p:cNvSpPr>
            <a:spLocks noGrp="1"/>
          </p:cNvSpPr>
          <p:nvPr>
            <p:ph type="ctrTitle"/>
          </p:nvPr>
        </p:nvSpPr>
        <p:spPr>
          <a:xfrm>
            <a:off x="1527048" y="1124712"/>
            <a:ext cx="9144000" cy="3063240"/>
          </a:xfrm>
        </p:spPr>
        <p:txBody>
          <a:bodyPr>
            <a:normAutofit/>
          </a:bodyPr>
          <a:lstStyle/>
          <a:p>
            <a:r>
              <a:rPr lang="fr-CA" sz="6600">
                <a:solidFill>
                  <a:schemeClr val="bg1"/>
                </a:solidFill>
              </a:rPr>
              <a:t>Participation sociale</a:t>
            </a:r>
          </a:p>
        </p:txBody>
      </p:sp>
      <p:sp>
        <p:nvSpPr>
          <p:cNvPr id="3" name="Sous-titre 2">
            <a:extLst>
              <a:ext uri="{FF2B5EF4-FFF2-40B4-BE49-F238E27FC236}">
                <a16:creationId xmlns:a16="http://schemas.microsoft.com/office/drawing/2014/main" id="{53E64773-036B-42C3-A775-0716C431F650}"/>
              </a:ext>
            </a:extLst>
          </p:cNvPr>
          <p:cNvSpPr>
            <a:spLocks noGrp="1"/>
          </p:cNvSpPr>
          <p:nvPr>
            <p:ph type="subTitle" idx="1"/>
          </p:nvPr>
        </p:nvSpPr>
        <p:spPr>
          <a:xfrm>
            <a:off x="1527048" y="4599432"/>
            <a:ext cx="9144000" cy="1227520"/>
          </a:xfrm>
        </p:spPr>
        <p:txBody>
          <a:bodyPr>
            <a:normAutofit/>
          </a:bodyPr>
          <a:lstStyle/>
          <a:p>
            <a:r>
              <a:rPr lang="fr-CA" dirty="0">
                <a:solidFill>
                  <a:schemeClr val="bg1"/>
                </a:solidFill>
              </a:rPr>
              <a:t>Isabelle Dostie</a:t>
            </a:r>
          </a:p>
        </p:txBody>
      </p:sp>
      <p:sp>
        <p:nvSpPr>
          <p:cNvPr id="12"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40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7" name="Image 6">
            <a:extLst>
              <a:ext uri="{FF2B5EF4-FFF2-40B4-BE49-F238E27FC236}">
                <a16:creationId xmlns:a16="http://schemas.microsoft.com/office/drawing/2014/main" id="{67408B51-A3FC-467C-AD57-B6E2A2BA45FA}"/>
              </a:ext>
            </a:extLst>
          </p:cNvPr>
          <p:cNvPicPr>
            <a:picLocks noChangeAspect="1"/>
          </p:cNvPicPr>
          <p:nvPr/>
        </p:nvPicPr>
        <p:blipFill rotWithShape="1">
          <a:blip r:embed="rId2">
            <a:extLst>
              <a:ext uri="{28A0092B-C50C-407E-A947-70E740481C1C}">
                <a14:useLocalDpi xmlns:a14="http://schemas.microsoft.com/office/drawing/2010/main" val="0"/>
              </a:ext>
            </a:extLst>
          </a:blip>
          <a:srcRect l="22888" r="18016"/>
          <a:stretch/>
        </p:blipFill>
        <p:spPr>
          <a:xfrm>
            <a:off x="1524" y="10"/>
            <a:ext cx="12188952" cy="6857990"/>
          </a:xfrm>
          <a:prstGeom prst="rect">
            <a:avLst/>
          </a:prstGeom>
        </p:spPr>
      </p:pic>
      <p:sp>
        <p:nvSpPr>
          <p:cNvPr id="1044" name="Freeform: Shape 1043">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37" y="875758"/>
            <a:ext cx="5219885" cy="510953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6" name="Freeform: Shape 1045">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86" y="673591"/>
            <a:ext cx="5565913" cy="54154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 name="Freeform: Shape 1047">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734" y="1041621"/>
            <a:ext cx="4953365" cy="480152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re 1">
            <a:extLst>
              <a:ext uri="{FF2B5EF4-FFF2-40B4-BE49-F238E27FC236}">
                <a16:creationId xmlns:a16="http://schemas.microsoft.com/office/drawing/2014/main" id="{2BF4D2AC-D813-4187-92B3-8674E10C30BB}"/>
              </a:ext>
            </a:extLst>
          </p:cNvPr>
          <p:cNvSpPr>
            <a:spLocks noGrp="1"/>
          </p:cNvSpPr>
          <p:nvPr>
            <p:ph type="title"/>
          </p:nvPr>
        </p:nvSpPr>
        <p:spPr>
          <a:xfrm>
            <a:off x="1416871" y="1685677"/>
            <a:ext cx="4181444" cy="2362673"/>
          </a:xfrm>
        </p:spPr>
        <p:txBody>
          <a:bodyPr vert="horz" lIns="91440" tIns="45720" rIns="91440" bIns="45720" rtlCol="0" anchor="b">
            <a:normAutofit/>
          </a:bodyPr>
          <a:lstStyle/>
          <a:p>
            <a:pPr algn="ctr"/>
            <a:r>
              <a:rPr lang="en-US" sz="5400" dirty="0">
                <a:solidFill>
                  <a:schemeClr val="tx1">
                    <a:lumMod val="75000"/>
                    <a:lumOff val="25000"/>
                  </a:schemeClr>
                </a:solidFill>
              </a:rPr>
              <a:t>Allergies aux </a:t>
            </a:r>
            <a:r>
              <a:rPr lang="en-US" sz="5400">
                <a:solidFill>
                  <a:schemeClr val="tx1">
                    <a:lumMod val="75000"/>
                    <a:lumOff val="25000"/>
                  </a:schemeClr>
                </a:solidFill>
              </a:rPr>
              <a:t>animaux</a:t>
            </a:r>
            <a:r>
              <a:rPr lang="en-US" sz="5400" dirty="0">
                <a:solidFill>
                  <a:schemeClr val="tx1">
                    <a:lumMod val="75000"/>
                    <a:lumOff val="25000"/>
                  </a:schemeClr>
                </a:solidFill>
              </a:rPr>
              <a:t> ?</a:t>
            </a:r>
          </a:p>
        </p:txBody>
      </p:sp>
    </p:spTree>
    <p:extLst>
      <p:ext uri="{BB962C8B-B14F-4D97-AF65-F5344CB8AC3E}">
        <p14:creationId xmlns:p14="http://schemas.microsoft.com/office/powerpoint/2010/main" val="415256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1D7C81D-9C91-4DA5-A984-99DEE84E7363}"/>
              </a:ext>
            </a:extLst>
          </p:cNvPr>
          <p:cNvSpPr>
            <a:spLocks noGrp="1"/>
          </p:cNvSpPr>
          <p:nvPr>
            <p:ph type="title"/>
          </p:nvPr>
        </p:nvSpPr>
        <p:spPr>
          <a:xfrm>
            <a:off x="5297762" y="329184"/>
            <a:ext cx="6251110" cy="1783080"/>
          </a:xfrm>
        </p:spPr>
        <p:txBody>
          <a:bodyPr anchor="b">
            <a:normAutofit/>
          </a:bodyPr>
          <a:lstStyle/>
          <a:p>
            <a:r>
              <a:rPr lang="fr-CA" sz="5400"/>
              <a:t>Participation sociale</a:t>
            </a:r>
          </a:p>
        </p:txBody>
      </p:sp>
      <p:pic>
        <p:nvPicPr>
          <p:cNvPr id="7" name="Image 6">
            <a:extLst>
              <a:ext uri="{FF2B5EF4-FFF2-40B4-BE49-F238E27FC236}">
                <a16:creationId xmlns:a16="http://schemas.microsoft.com/office/drawing/2014/main" id="{034DE925-A026-474D-8EC5-B9DA1CE70744}"/>
              </a:ext>
            </a:extLst>
          </p:cNvPr>
          <p:cNvPicPr>
            <a:picLocks noChangeAspect="1"/>
          </p:cNvPicPr>
          <p:nvPr/>
        </p:nvPicPr>
        <p:blipFill rotWithShape="1">
          <a:blip r:embed="rId2">
            <a:extLst>
              <a:ext uri="{28A0092B-C50C-407E-A947-70E740481C1C}">
                <a14:useLocalDpi xmlns:a14="http://schemas.microsoft.com/office/drawing/2010/main" val="0"/>
              </a:ext>
            </a:extLst>
          </a:blip>
          <a:srcRect l="25530" r="655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013556E3-232F-48E1-A815-3A1225DD61F8}"/>
              </a:ext>
            </a:extLst>
          </p:cNvPr>
          <p:cNvSpPr>
            <a:spLocks noGrp="1"/>
          </p:cNvSpPr>
          <p:nvPr>
            <p:ph idx="1"/>
          </p:nvPr>
        </p:nvSpPr>
        <p:spPr>
          <a:xfrm>
            <a:off x="5297762" y="2706623"/>
            <a:ext cx="6251110" cy="3008998"/>
          </a:xfrm>
        </p:spPr>
        <p:txBody>
          <a:bodyPr>
            <a:normAutofit/>
          </a:bodyPr>
          <a:lstStyle/>
          <a:p>
            <a:pPr marL="0" indent="0" algn="just">
              <a:buNone/>
            </a:pPr>
            <a:r>
              <a:rPr lang="fr-CA" sz="2600" b="0" i="1" dirty="0">
                <a:effectLst/>
                <a:latin typeface="-apple-system"/>
              </a:rPr>
              <a:t>Résultante d’un échange réciproque entre un individu et une collectivité qui met en cause, d’une part, </a:t>
            </a:r>
            <a:r>
              <a:rPr lang="fr-CA" sz="2600" b="1" i="1" dirty="0">
                <a:solidFill>
                  <a:srgbClr val="33CCCC"/>
                </a:solidFill>
                <a:effectLst/>
                <a:latin typeface="Modern Love" panose="04090805081005020601" pitchFamily="82" charset="0"/>
              </a:rPr>
              <a:t>la responsabilité collective de permettre à tous de participer activement à la vie en société </a:t>
            </a:r>
            <a:r>
              <a:rPr lang="fr-CA" sz="2000" b="0" i="1" dirty="0">
                <a:effectLst/>
                <a:latin typeface="-apple-system"/>
              </a:rPr>
              <a:t>et, d’autre part, </a:t>
            </a:r>
            <a:r>
              <a:rPr lang="fr-CA" b="1" i="1" dirty="0">
                <a:solidFill>
                  <a:srgbClr val="7030A0"/>
                </a:solidFill>
                <a:effectLst/>
                <a:latin typeface="Modern Love" panose="04090805081005020601" pitchFamily="82" charset="0"/>
              </a:rPr>
              <a:t>la responsabilité individuelle d’agir en citoyen responsable </a:t>
            </a:r>
            <a:r>
              <a:rPr lang="fr-CA" sz="2000" b="0" i="1" dirty="0">
                <a:effectLst/>
                <a:latin typeface="-apple-system"/>
              </a:rPr>
              <a:t>(MES, devis. p. 80).</a:t>
            </a:r>
          </a:p>
          <a:p>
            <a:pPr marL="0" indent="0" algn="just" rtl="0">
              <a:buNone/>
            </a:pPr>
            <a:endParaRPr lang="fr-CA" b="0" i="1" dirty="0">
              <a:solidFill>
                <a:srgbClr val="7030A0"/>
              </a:solidFill>
              <a:effectLst/>
              <a:latin typeface="Modern Love" panose="04090805081005020601" pitchFamily="82" charset="0"/>
            </a:endParaRPr>
          </a:p>
          <a:p>
            <a:pPr marL="0" indent="0" algn="just" rtl="0">
              <a:buNone/>
            </a:pPr>
            <a:endParaRPr lang="fr-CA" sz="2000" i="1" dirty="0">
              <a:latin typeface="-apple-system"/>
            </a:endParaRPr>
          </a:p>
          <a:p>
            <a:pPr marL="0" indent="0">
              <a:buNone/>
            </a:pPr>
            <a:endParaRPr lang="fr-CA" sz="2000" dirty="0"/>
          </a:p>
        </p:txBody>
      </p:sp>
    </p:spTree>
    <p:extLst>
      <p:ext uri="{BB962C8B-B14F-4D97-AF65-F5344CB8AC3E}">
        <p14:creationId xmlns:p14="http://schemas.microsoft.com/office/powerpoint/2010/main" val="62691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9" name="Rectangle 9228">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1" name="Rectangle 9230">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4" name="Picture 8" descr="Oeuf, Ovale, Aliments, Tour, Oeuf, Oeuf">
            <a:extLst>
              <a:ext uri="{FF2B5EF4-FFF2-40B4-BE49-F238E27FC236}">
                <a16:creationId xmlns:a16="http://schemas.microsoft.com/office/drawing/2014/main" id="{D6B91C2A-C2B6-461C-95A2-1D4BAA2EDE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6054" y="643467"/>
            <a:ext cx="3899745" cy="5571066"/>
          </a:xfrm>
          <a:prstGeom prst="rect">
            <a:avLst/>
          </a:prstGeom>
          <a:noFill/>
          <a:extLst>
            <a:ext uri="{909E8E84-426E-40DD-AFC4-6F175D3DCCD1}">
              <a14:hiddenFill xmlns:a14="http://schemas.microsoft.com/office/drawing/2010/main">
                <a:solidFill>
                  <a:srgbClr val="FFFFFF"/>
                </a:solidFill>
              </a14:hiddenFill>
            </a:ext>
          </a:extLst>
        </p:spPr>
      </p:pic>
      <p:sp>
        <p:nvSpPr>
          <p:cNvPr id="9233" name="Rectangle 9232">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2" name="Picture 6" descr="Animal, La Nature, Oiseau, Nature, Poule">
            <a:extLst>
              <a:ext uri="{FF2B5EF4-FFF2-40B4-BE49-F238E27FC236}">
                <a16:creationId xmlns:a16="http://schemas.microsoft.com/office/drawing/2014/main" id="{D090D1DA-94DE-4587-9628-985009F9B29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180" y="896169"/>
            <a:ext cx="5129784" cy="506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106037"/>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1D7C81D-9C91-4DA5-A984-99DEE84E7363}"/>
              </a:ext>
            </a:extLst>
          </p:cNvPr>
          <p:cNvSpPr>
            <a:spLocks noGrp="1"/>
          </p:cNvSpPr>
          <p:nvPr>
            <p:ph type="title"/>
          </p:nvPr>
        </p:nvSpPr>
        <p:spPr>
          <a:xfrm>
            <a:off x="5297762" y="329184"/>
            <a:ext cx="6251110" cy="1783080"/>
          </a:xfrm>
        </p:spPr>
        <p:txBody>
          <a:bodyPr anchor="b">
            <a:normAutofit/>
          </a:bodyPr>
          <a:lstStyle/>
          <a:p>
            <a:r>
              <a:rPr lang="fr-CA" sz="5400" dirty="0"/>
              <a:t>Participation sociale</a:t>
            </a:r>
          </a:p>
        </p:txBody>
      </p:sp>
      <p:pic>
        <p:nvPicPr>
          <p:cNvPr id="7" name="Image 6">
            <a:extLst>
              <a:ext uri="{FF2B5EF4-FFF2-40B4-BE49-F238E27FC236}">
                <a16:creationId xmlns:a16="http://schemas.microsoft.com/office/drawing/2014/main" id="{034DE925-A026-474D-8EC5-B9DA1CE70744}"/>
              </a:ext>
            </a:extLst>
          </p:cNvPr>
          <p:cNvPicPr>
            <a:picLocks noChangeAspect="1"/>
          </p:cNvPicPr>
          <p:nvPr/>
        </p:nvPicPr>
        <p:blipFill rotWithShape="1">
          <a:blip r:embed="rId2">
            <a:extLst>
              <a:ext uri="{28A0092B-C50C-407E-A947-70E740481C1C}">
                <a14:useLocalDpi xmlns:a14="http://schemas.microsoft.com/office/drawing/2010/main" val="0"/>
              </a:ext>
            </a:extLst>
          </a:blip>
          <a:srcRect l="25530" r="655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contenu 2">
            <a:extLst>
              <a:ext uri="{FF2B5EF4-FFF2-40B4-BE49-F238E27FC236}">
                <a16:creationId xmlns:a16="http://schemas.microsoft.com/office/drawing/2014/main" id="{8ED55DDA-056B-47EB-83D2-EB1C5824B539}"/>
              </a:ext>
            </a:extLst>
          </p:cNvPr>
          <p:cNvSpPr txBox="1">
            <a:spLocks noGrp="1"/>
          </p:cNvSpPr>
          <p:nvPr>
            <p:ph idx="1"/>
          </p:nvPr>
        </p:nvSpPr>
        <p:spPr>
          <a:xfrm>
            <a:off x="5297762" y="3003805"/>
            <a:ext cx="6251110" cy="3483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CA" sz="2600" i="1" dirty="0">
                <a:latin typeface="-apple-system"/>
              </a:rPr>
              <a:t>La participation sociale s’inscrit dans la </a:t>
            </a:r>
            <a:r>
              <a:rPr lang="fr-CA" sz="2600" i="1" dirty="0">
                <a:solidFill>
                  <a:srgbClr val="33CCCC"/>
                </a:solidFill>
                <a:latin typeface="Modern Love" panose="04090805081005020601" pitchFamily="82" charset="0"/>
              </a:rPr>
              <a:t>réduction des inégalités sociales</a:t>
            </a:r>
            <a:r>
              <a:rPr lang="fr-CA" sz="2600" i="1" dirty="0">
                <a:solidFill>
                  <a:srgbClr val="33CCCC"/>
                </a:solidFill>
                <a:latin typeface="-apple-system"/>
              </a:rPr>
              <a:t>. </a:t>
            </a:r>
          </a:p>
          <a:p>
            <a:pPr marL="0" indent="0" algn="just">
              <a:buNone/>
            </a:pPr>
            <a:endParaRPr lang="fr-CA" sz="2600" i="1" dirty="0">
              <a:latin typeface="-apple-system"/>
            </a:endParaRPr>
          </a:p>
          <a:p>
            <a:pPr marL="0" indent="0" algn="just">
              <a:buNone/>
            </a:pPr>
            <a:r>
              <a:rPr lang="fr-CA" sz="2600" i="1" dirty="0">
                <a:latin typeface="-apple-system"/>
              </a:rPr>
              <a:t>Elle </a:t>
            </a:r>
            <a:r>
              <a:rPr lang="fr-CA" sz="2600" i="1" dirty="0">
                <a:solidFill>
                  <a:srgbClr val="7030A0"/>
                </a:solidFill>
                <a:latin typeface="Modern Love" panose="04090805081005020601" pitchFamily="82" charset="0"/>
              </a:rPr>
              <a:t>permet à la personne de réaliser les activités courantes et d’exercer les rôles sociaux</a:t>
            </a:r>
            <a:r>
              <a:rPr lang="fr-CA" sz="2600" i="1" dirty="0">
                <a:solidFill>
                  <a:srgbClr val="7030A0"/>
                </a:solidFill>
                <a:latin typeface="-apple-system"/>
              </a:rPr>
              <a:t> </a:t>
            </a:r>
            <a:r>
              <a:rPr lang="fr-CA" sz="2600" i="1" dirty="0">
                <a:latin typeface="-apple-system"/>
              </a:rPr>
              <a:t>qu’elle valorise ou qui sont valorisés par son contexte socioculturel selon son âge </a:t>
            </a:r>
            <a:r>
              <a:rPr lang="fr-CA" sz="2200" i="1" dirty="0">
                <a:latin typeface="-apple-system"/>
              </a:rPr>
              <a:t>(MES, devis. p. 80).</a:t>
            </a:r>
          </a:p>
          <a:p>
            <a:endParaRPr lang="fr-CA" sz="2200" dirty="0"/>
          </a:p>
        </p:txBody>
      </p:sp>
    </p:spTree>
    <p:extLst>
      <p:ext uri="{BB962C8B-B14F-4D97-AF65-F5344CB8AC3E}">
        <p14:creationId xmlns:p14="http://schemas.microsoft.com/office/powerpoint/2010/main" val="1818908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llustrations, cliparts, dessins animés et icônes de corde effilochée sur le point de casser le concept de griffonnage. vecteur symbole dessiné à la main - tire à la corde">
            <a:extLst>
              <a:ext uri="{FF2B5EF4-FFF2-40B4-BE49-F238E27FC236}">
                <a16:creationId xmlns:a16="http://schemas.microsoft.com/office/drawing/2014/main" id="{27681F35-6B3D-4842-AD8D-DDA7E5D30C5F}"/>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12053" r="7058"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B8B5BF18-F661-47D2-86EA-18226196087A}"/>
              </a:ext>
            </a:extLst>
          </p:cNvPr>
          <p:cNvSpPr>
            <a:spLocks noGrp="1"/>
          </p:cNvSpPr>
          <p:nvPr>
            <p:ph type="ctrTitle"/>
          </p:nvPr>
        </p:nvSpPr>
        <p:spPr>
          <a:xfrm>
            <a:off x="1328692" y="4190260"/>
            <a:ext cx="9144000" cy="2034282"/>
          </a:xfrm>
        </p:spPr>
        <p:txBody>
          <a:bodyPr>
            <a:normAutofit fontScale="90000"/>
          </a:bodyPr>
          <a:lstStyle/>
          <a:p>
            <a:r>
              <a:rPr lang="fr-CA" dirty="0">
                <a:solidFill>
                  <a:schemeClr val="bg1"/>
                </a:solidFill>
                <a:latin typeface="Modern Love" panose="04090805081005020601" pitchFamily="82" charset="0"/>
              </a:rPr>
              <a:t>Entre Exclusion sociale</a:t>
            </a:r>
            <a:br>
              <a:rPr lang="fr-CA" dirty="0">
                <a:solidFill>
                  <a:schemeClr val="bg1"/>
                </a:solidFill>
                <a:latin typeface="Modern Love" panose="04090805081005020601" pitchFamily="82" charset="0"/>
              </a:rPr>
            </a:br>
            <a:br>
              <a:rPr lang="fr-CA" dirty="0">
                <a:solidFill>
                  <a:schemeClr val="bg1"/>
                </a:solidFill>
                <a:latin typeface="Modern Love" panose="04090805081005020601" pitchFamily="82" charset="0"/>
              </a:rPr>
            </a:br>
            <a:r>
              <a:rPr lang="fr-CA" dirty="0">
                <a:solidFill>
                  <a:schemeClr val="bg1"/>
                </a:solidFill>
                <a:latin typeface="Modern Love" panose="04090805081005020601" pitchFamily="82" charset="0"/>
              </a:rPr>
              <a:t>&amp;</a:t>
            </a:r>
            <a:br>
              <a:rPr lang="fr-CA" dirty="0">
                <a:solidFill>
                  <a:schemeClr val="bg1"/>
                </a:solidFill>
                <a:latin typeface="Modern Love" panose="04090805081005020601" pitchFamily="82" charset="0"/>
              </a:rPr>
            </a:br>
            <a:br>
              <a:rPr lang="fr-CA" dirty="0">
                <a:solidFill>
                  <a:schemeClr val="bg1"/>
                </a:solidFill>
                <a:latin typeface="Modern Love" panose="04090805081005020601" pitchFamily="82" charset="0"/>
              </a:rPr>
            </a:br>
            <a:br>
              <a:rPr lang="fr-CA" dirty="0">
                <a:solidFill>
                  <a:schemeClr val="bg1"/>
                </a:solidFill>
                <a:latin typeface="Modern Love" panose="04090805081005020601" pitchFamily="82" charset="0"/>
              </a:rPr>
            </a:br>
            <a:br>
              <a:rPr lang="fr-CA" dirty="0">
                <a:solidFill>
                  <a:schemeClr val="bg1"/>
                </a:solidFill>
                <a:latin typeface="Modern Love" panose="04090805081005020601" pitchFamily="82" charset="0"/>
              </a:rPr>
            </a:br>
            <a:r>
              <a:rPr lang="fr-CA" dirty="0">
                <a:solidFill>
                  <a:schemeClr val="bg1"/>
                </a:solidFill>
                <a:latin typeface="Modern Love" panose="04090805081005020601" pitchFamily="82" charset="0"/>
              </a:rPr>
              <a:t>  Participation sociale</a:t>
            </a:r>
          </a:p>
        </p:txBody>
      </p:sp>
    </p:spTree>
    <p:extLst>
      <p:ext uri="{BB962C8B-B14F-4D97-AF65-F5344CB8AC3E}">
        <p14:creationId xmlns:p14="http://schemas.microsoft.com/office/powerpoint/2010/main" val="1443576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Espace réservé du contenu 3">
            <a:extLst>
              <a:ext uri="{FF2B5EF4-FFF2-40B4-BE49-F238E27FC236}">
                <a16:creationId xmlns:a16="http://schemas.microsoft.com/office/drawing/2014/main" id="{50721A2A-C66E-4B02-BB83-399B10EA4399}"/>
              </a:ext>
            </a:extLst>
          </p:cNvPr>
          <p:cNvPicPr>
            <a:picLocks noChangeAspect="1"/>
          </p:cNvPicPr>
          <p:nvPr/>
        </p:nvPicPr>
        <p:blipFill rotWithShape="1">
          <a:blip r:embed="rId2">
            <a:extLst>
              <a:ext uri="{28A0092B-C50C-407E-A947-70E740481C1C}">
                <a14:useLocalDpi xmlns:a14="http://schemas.microsoft.com/office/drawing/2010/main" val="0"/>
              </a:ext>
            </a:extLst>
          </a:blip>
          <a:srcRect t="34837" b="22121"/>
          <a:stretch/>
        </p:blipFill>
        <p:spPr>
          <a:xfrm>
            <a:off x="1524" y="10"/>
            <a:ext cx="12188952" cy="6857990"/>
          </a:xfrm>
          <a:prstGeom prst="rect">
            <a:avLst/>
          </a:prstGeom>
        </p:spPr>
      </p:pic>
      <p:sp>
        <p:nvSpPr>
          <p:cNvPr id="13" name="Freeform: Shape 12">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37" y="875758"/>
            <a:ext cx="5219885" cy="510953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86" y="673591"/>
            <a:ext cx="5565913" cy="54154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734" y="1041621"/>
            <a:ext cx="4953365" cy="480152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re 1">
            <a:extLst>
              <a:ext uri="{FF2B5EF4-FFF2-40B4-BE49-F238E27FC236}">
                <a16:creationId xmlns:a16="http://schemas.microsoft.com/office/drawing/2014/main" id="{4174A5EC-5C27-4545-B455-3DAD95EBDDEB}"/>
              </a:ext>
            </a:extLst>
          </p:cNvPr>
          <p:cNvSpPr>
            <a:spLocks noGrp="1"/>
          </p:cNvSpPr>
          <p:nvPr>
            <p:ph type="ctrTitle"/>
          </p:nvPr>
        </p:nvSpPr>
        <p:spPr>
          <a:xfrm>
            <a:off x="1416871" y="1685677"/>
            <a:ext cx="4181444" cy="2362673"/>
          </a:xfrm>
        </p:spPr>
        <p:txBody>
          <a:bodyPr anchor="b">
            <a:normAutofit/>
          </a:bodyPr>
          <a:lstStyle/>
          <a:p>
            <a:r>
              <a:rPr lang="fr-CA" sz="5400">
                <a:solidFill>
                  <a:schemeClr val="tx1">
                    <a:lumMod val="75000"/>
                    <a:lumOff val="25000"/>
                  </a:schemeClr>
                </a:solidFill>
              </a:rPr>
              <a:t>Échanges en équipe</a:t>
            </a:r>
          </a:p>
        </p:txBody>
      </p:sp>
    </p:spTree>
    <p:extLst>
      <p:ext uri="{BB962C8B-B14F-4D97-AF65-F5344CB8AC3E}">
        <p14:creationId xmlns:p14="http://schemas.microsoft.com/office/powerpoint/2010/main" val="25421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a:extLst>
              <a:ext uri="{FF2B5EF4-FFF2-40B4-BE49-F238E27FC236}">
                <a16:creationId xmlns:a16="http://schemas.microsoft.com/office/drawing/2014/main" id="{89FD8252-326D-4AA0-85D6-1E3F2039D844}"/>
              </a:ext>
            </a:extLst>
          </p:cNvPr>
          <p:cNvPicPr>
            <a:picLocks noChangeAspect="1"/>
          </p:cNvPicPr>
          <p:nvPr/>
        </p:nvPicPr>
        <p:blipFill rotWithShape="1">
          <a:blip r:embed="rId2">
            <a:extLst>
              <a:ext uri="{28A0092B-C50C-407E-A947-70E740481C1C}">
                <a14:useLocalDpi xmlns:a14="http://schemas.microsoft.com/office/drawing/2010/main" val="0"/>
              </a:ext>
            </a:extLst>
          </a:blip>
          <a:srcRect t="1037" b="2827"/>
          <a:stretch/>
        </p:blipFill>
        <p:spPr>
          <a:xfrm>
            <a:off x="20" y="1282"/>
            <a:ext cx="12191980" cy="6856718"/>
          </a:xfrm>
          <a:prstGeom prst="rect">
            <a:avLst/>
          </a:prstGeom>
        </p:spPr>
      </p:pic>
    </p:spTree>
    <p:extLst>
      <p:ext uri="{BB962C8B-B14F-4D97-AF65-F5344CB8AC3E}">
        <p14:creationId xmlns:p14="http://schemas.microsoft.com/office/powerpoint/2010/main" val="61092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Participation sociale">
            <a:hlinkClick r:id="" action="ppaction://media"/>
            <a:extLst>
              <a:ext uri="{FF2B5EF4-FFF2-40B4-BE49-F238E27FC236}">
                <a16:creationId xmlns:a16="http://schemas.microsoft.com/office/drawing/2014/main" id="{459FC54A-94EF-4C30-9DB2-9BECBF3FF604}"/>
              </a:ext>
            </a:extLst>
          </p:cNvPr>
          <p:cNvPicPr>
            <a:picLocks noRot="1" noChangeAspect="1"/>
          </p:cNvPicPr>
          <p:nvPr>
            <a:videoFile r:link="rId1"/>
          </p:nvPr>
        </p:nvPicPr>
        <p:blipFill>
          <a:blip r:embed="rId5"/>
          <a:stretch>
            <a:fillRect/>
          </a:stretch>
        </p:blipFill>
        <p:spPr>
          <a:xfrm>
            <a:off x="1508928" y="628647"/>
            <a:ext cx="4067142" cy="2297935"/>
          </a:xfrm>
          <a:prstGeom prst="rect">
            <a:avLst/>
          </a:prstGeom>
        </p:spPr>
      </p:pic>
      <p:pic>
        <p:nvPicPr>
          <p:cNvPr id="3" name="Média en ligne 2" title="Exclusion sociale préjugés">
            <a:hlinkClick r:id="" action="ppaction://media"/>
            <a:extLst>
              <a:ext uri="{FF2B5EF4-FFF2-40B4-BE49-F238E27FC236}">
                <a16:creationId xmlns:a16="http://schemas.microsoft.com/office/drawing/2014/main" id="{6DE64D32-FBBE-4D17-BC21-0B5C63F2F3CE}"/>
              </a:ext>
            </a:extLst>
          </p:cNvPr>
          <p:cNvPicPr>
            <a:picLocks noRot="1" noChangeAspect="1"/>
          </p:cNvPicPr>
          <p:nvPr>
            <a:videoFile r:link="rId2"/>
          </p:nvPr>
        </p:nvPicPr>
        <p:blipFill>
          <a:blip r:embed="rId6"/>
          <a:stretch>
            <a:fillRect/>
          </a:stretch>
        </p:blipFill>
        <p:spPr>
          <a:xfrm>
            <a:off x="7262679" y="3806748"/>
            <a:ext cx="3923414" cy="2591686"/>
          </a:xfrm>
          <a:prstGeom prst="rect">
            <a:avLst/>
          </a:prstGeom>
        </p:spPr>
      </p:pic>
      <p:sp>
        <p:nvSpPr>
          <p:cNvPr id="4" name="ZoneTexte 3">
            <a:extLst>
              <a:ext uri="{FF2B5EF4-FFF2-40B4-BE49-F238E27FC236}">
                <a16:creationId xmlns:a16="http://schemas.microsoft.com/office/drawing/2014/main" id="{5F7A46C3-02BE-47CE-BA3C-6F9D1C3BFE7A}"/>
              </a:ext>
            </a:extLst>
          </p:cNvPr>
          <p:cNvSpPr txBox="1"/>
          <p:nvPr/>
        </p:nvSpPr>
        <p:spPr>
          <a:xfrm>
            <a:off x="6692202" y="459566"/>
            <a:ext cx="5064369" cy="2777683"/>
          </a:xfrm>
          <a:prstGeom prst="rect">
            <a:avLst/>
          </a:prstGeom>
          <a:noFill/>
        </p:spPr>
        <p:txBody>
          <a:bodyPr wrap="square" rtlCol="0">
            <a:spAutoFit/>
          </a:bodyPr>
          <a:lstStyle/>
          <a:p>
            <a:r>
              <a:rPr lang="fr-CA" dirty="0"/>
              <a:t>Médiagraphie</a:t>
            </a:r>
          </a:p>
          <a:p>
            <a:endParaRPr lang="fr-CA" sz="1100" dirty="0"/>
          </a:p>
          <a:p>
            <a:pPr>
              <a:lnSpc>
                <a:spcPct val="107000"/>
              </a:lnSpc>
              <a:spcAft>
                <a:spcPts val="800"/>
              </a:spcAft>
            </a:pPr>
            <a:r>
              <a:rPr lang="fr-CA" sz="1100" dirty="0" err="1">
                <a:effectLst/>
                <a:latin typeface="Calibri" panose="020F0502020204030204" pitchFamily="34" charset="0"/>
                <a:ea typeface="Calibri" panose="020F0502020204030204" pitchFamily="34" charset="0"/>
                <a:cs typeface="Times New Roman" panose="02020603050405020304" pitchFamily="18" charset="0"/>
              </a:rPr>
              <a:t>Adaptavie</a:t>
            </a:r>
            <a:r>
              <a:rPr lang="fr-CA" sz="1100" dirty="0">
                <a:effectLst/>
                <a:latin typeface="Calibri" panose="020F0502020204030204" pitchFamily="34" charset="0"/>
                <a:ea typeface="Calibri" panose="020F0502020204030204" pitchFamily="34" charset="0"/>
                <a:cs typeface="Times New Roman" panose="02020603050405020304" pitchFamily="18" charset="0"/>
              </a:rPr>
              <a:t>. (2023, 6 février). Campagne de financement </a:t>
            </a:r>
            <a:r>
              <a:rPr lang="fr-CA" sz="1100" dirty="0" err="1">
                <a:effectLst/>
                <a:latin typeface="Calibri" panose="020F0502020204030204" pitchFamily="34" charset="0"/>
                <a:ea typeface="Calibri" panose="020F0502020204030204" pitchFamily="34" charset="0"/>
                <a:cs typeface="Times New Roman" panose="02020603050405020304" pitchFamily="18" charset="0"/>
              </a:rPr>
              <a:t>Adaptavie</a:t>
            </a:r>
            <a:r>
              <a:rPr lang="fr-CA" sz="1100" dirty="0">
                <a:effectLst/>
                <a:latin typeface="Calibri" panose="020F0502020204030204" pitchFamily="34" charset="0"/>
                <a:ea typeface="Calibri" panose="020F0502020204030204" pitchFamily="34" charset="0"/>
                <a:cs typeface="Times New Roman" panose="02020603050405020304" pitchFamily="18" charset="0"/>
              </a:rPr>
              <a:t> 2023 [Vidéo]. YouTube. </a:t>
            </a:r>
            <a:r>
              <a:rPr lang="fr-CA"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https://www.youtube.com/watch?v=GWiNSSAXRBQ</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CRIF - Centre régional intégré de formation. (2023, 11 juillet). Participation sociale (CRIF) [Vidéo]. YouTube. </a:t>
            </a:r>
            <a:r>
              <a:rPr lang="fr-CA"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https://www.youtube.com/watch?v=P6n0nSVbg5Y</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CRIF - Centre régional intégré de formation. (2023a, 11 juillet). Francisation Québec (CRIF) [Vidéo]. YouTube. https://www.youtube.com/watch?v=z_hcwulYR2o</a:t>
            </a:r>
          </a:p>
          <a:p>
            <a:endParaRPr lang="fr-CA" dirty="0"/>
          </a:p>
        </p:txBody>
      </p:sp>
      <p:sp>
        <p:nvSpPr>
          <p:cNvPr id="5" name="ZoneTexte 4">
            <a:extLst>
              <a:ext uri="{FF2B5EF4-FFF2-40B4-BE49-F238E27FC236}">
                <a16:creationId xmlns:a16="http://schemas.microsoft.com/office/drawing/2014/main" id="{857B8B92-7EDE-46D4-8247-4EA43FBDE494}"/>
              </a:ext>
            </a:extLst>
          </p:cNvPr>
          <p:cNvSpPr txBox="1"/>
          <p:nvPr/>
        </p:nvSpPr>
        <p:spPr>
          <a:xfrm>
            <a:off x="803868" y="3361174"/>
            <a:ext cx="5888334" cy="3815147"/>
          </a:xfrm>
          <a:prstGeom prst="rect">
            <a:avLst/>
          </a:prstGeom>
          <a:noFill/>
        </p:spPr>
        <p:txBody>
          <a:bodyPr wrap="square" rtlCol="0">
            <a:spAutoFit/>
          </a:bodyPr>
          <a:lstStyle/>
          <a:p>
            <a:r>
              <a:rPr lang="fr-CA" dirty="0"/>
              <a:t>Médiagraphie</a:t>
            </a:r>
          </a:p>
          <a:p>
            <a:endParaRPr lang="fr-CA" dirty="0"/>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Radio Canda Lac Saint-Jean. (2017, 30 octobre). Détresse psychologique/Une affaire policière 1/2 [Vidéo]. YouTube. </a:t>
            </a:r>
            <a:r>
              <a:rPr lang="fr-CA"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Détresse psychologique | Une affaire policière 1/2 - YouTube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TVA. (2020, 10 novembre). Moi &amp; Cie, Épisode 3. </a:t>
            </a:r>
            <a:r>
              <a:rPr lang="fr-CA" sz="11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Ép</a:t>
            </a:r>
            <a:r>
              <a:rPr lang="fr-CA"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 03 - Fentanyl, la menace - MOI ET CIE en rattrapage | TVA+ (qub.ca)</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TVA. (2018, 27 août). Face à la rue | Nouveauté | Dès le 13 septembre 19h [Vidéo]. YouTube. </a:t>
            </a:r>
            <a:r>
              <a:rPr lang="fr-CA"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1"/>
              </a:rPr>
              <a:t>https://www.youtube.com/watch?v=sMKsaf5mJzY</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Union des municipalités du Québec. (2023, 15 septembre). Sommet municipal sur l’itinérance-les visages de l’itinérance [Vidéo]. YouTube. </a:t>
            </a:r>
            <a:r>
              <a:rPr lang="fr-CA"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2"/>
              </a:rPr>
              <a:t>Sommet municipal sur l'itinérance - Les visages de l'itinérance - YouTube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Tree>
    <p:extLst>
      <p:ext uri="{BB962C8B-B14F-4D97-AF65-F5344CB8AC3E}">
        <p14:creationId xmlns:p14="http://schemas.microsoft.com/office/powerpoint/2010/main" val="314509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extLst>
    <p:ext uri="{6950BFC3-D8DA-4A85-94F7-54DA5524770B}">
      <p188:commentRel xmlns:p188="http://schemas.microsoft.com/office/powerpoint/2018/8/main" r:id="rId4"/>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llustrations, cliparts, dessins animés et icônes de icône d’éducation - fiche de rendement - bulletin">
            <a:extLst>
              <a:ext uri="{FF2B5EF4-FFF2-40B4-BE49-F238E27FC236}">
                <a16:creationId xmlns:a16="http://schemas.microsoft.com/office/drawing/2014/main" id="{B9E7EE9D-9680-40ED-805C-6F2F748A9DA3}"/>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8584" b="25166"/>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FFD0CDE3-879B-4F29-B7B3-BC9E99E9F636}"/>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a:ln w="22225">
                  <a:solidFill>
                    <a:schemeClr val="tx1"/>
                  </a:solidFill>
                  <a:miter lim="800000"/>
                </a:ln>
                <a:noFill/>
              </a:rPr>
              <a:t>Évaluations</a:t>
            </a:r>
          </a:p>
        </p:txBody>
      </p:sp>
    </p:spTree>
    <p:extLst>
      <p:ext uri="{BB962C8B-B14F-4D97-AF65-F5344CB8AC3E}">
        <p14:creationId xmlns:p14="http://schemas.microsoft.com/office/powerpoint/2010/main" val="348358075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AA1DAE96-EE84-488F-AADF-2A1EA0C13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912" y="480059"/>
            <a:ext cx="10760147" cy="5897880"/>
          </a:xfrm>
          <a:prstGeom prst="rect">
            <a:avLst/>
          </a:prstGeom>
        </p:spPr>
      </p:pic>
    </p:spTree>
    <p:extLst>
      <p:ext uri="{BB962C8B-B14F-4D97-AF65-F5344CB8AC3E}">
        <p14:creationId xmlns:p14="http://schemas.microsoft.com/office/powerpoint/2010/main" val="389908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CFB124C-4B0C-4A81-8633-17257B151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006" y="569844"/>
            <a:ext cx="8427988" cy="5649981"/>
          </a:xfrm>
          <a:prstGeom prst="rect">
            <a:avLst/>
          </a:prstGeom>
          <a:ln>
            <a:noFill/>
          </a:ln>
          <a:effectLst>
            <a:outerShdw blurRad="317500" dist="317500" dir="714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Introduction Stock Photo - Download Image Now - Business, Business Finance  and Industry, Concepts - iStock">
            <a:extLst>
              <a:ext uri="{FF2B5EF4-FFF2-40B4-BE49-F238E27FC236}">
                <a16:creationId xmlns:a16="http://schemas.microsoft.com/office/drawing/2014/main" id="{FE7648D8-9BC6-4BFC-83D8-082E4C283B9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8" r="139" b="-1"/>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297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1AFC8E5E-0D2B-496A-A5C3-FD16C516D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13" y="643467"/>
            <a:ext cx="10870374" cy="5571066"/>
          </a:xfrm>
          <a:prstGeom prst="rect">
            <a:avLst/>
          </a:prstGeom>
        </p:spPr>
      </p:pic>
    </p:spTree>
    <p:extLst>
      <p:ext uri="{BB962C8B-B14F-4D97-AF65-F5344CB8AC3E}">
        <p14:creationId xmlns:p14="http://schemas.microsoft.com/office/powerpoint/2010/main" val="2788750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28C9D68-FC0F-457C-8440-8F15B2D436D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Rallye dans </a:t>
            </a:r>
            <a:r>
              <a:rPr lang="en-US" sz="3200" dirty="0">
                <a:solidFill>
                  <a:schemeClr val="bg1"/>
                </a:solidFill>
              </a:rPr>
              <a:t>un</a:t>
            </a:r>
            <a:r>
              <a:rPr lang="en-US" sz="3200" kern="1200" dirty="0">
                <a:solidFill>
                  <a:schemeClr val="bg1"/>
                </a:solidFill>
                <a:latin typeface="+mj-lt"/>
                <a:ea typeface="+mj-ea"/>
                <a:cs typeface="+mj-cs"/>
              </a:rPr>
              <a:t> quartier</a:t>
            </a:r>
          </a:p>
        </p:txBody>
      </p:sp>
      <p:pic>
        <p:nvPicPr>
          <p:cNvPr id="11266" name="Picture 2" descr="10 tips to help you make the most of Google Maps">
            <a:extLst>
              <a:ext uri="{FF2B5EF4-FFF2-40B4-BE49-F238E27FC236}">
                <a16:creationId xmlns:a16="http://schemas.microsoft.com/office/drawing/2014/main" id="{E4CCD44A-9A58-4C12-A3BE-6A765689B23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22961" y="1675227"/>
            <a:ext cx="10546077"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04629"/>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Image 4">
            <a:extLst>
              <a:ext uri="{FF2B5EF4-FFF2-40B4-BE49-F238E27FC236}">
                <a16:creationId xmlns:a16="http://schemas.microsoft.com/office/drawing/2014/main" id="{84FF6690-9730-4EB9-ADEA-F3063CE918E7}"/>
              </a:ext>
            </a:extLst>
          </p:cNvPr>
          <p:cNvPicPr>
            <a:picLocks noChangeAspect="1"/>
          </p:cNvPicPr>
          <p:nvPr/>
        </p:nvPicPr>
        <p:blipFill rotWithShape="1">
          <a:blip r:embed="rId2">
            <a:extLst>
              <a:ext uri="{28A0092B-C50C-407E-A947-70E740481C1C}">
                <a14:useLocalDpi xmlns:a14="http://schemas.microsoft.com/office/drawing/2010/main" val="0"/>
              </a:ext>
            </a:extLst>
          </a:blip>
          <a:srcRect r="-1" b="8513"/>
          <a:stretch/>
        </p:blipFill>
        <p:spPr>
          <a:xfrm>
            <a:off x="1524" y="10"/>
            <a:ext cx="12188952" cy="6857990"/>
          </a:xfrm>
          <a:prstGeom prst="rect">
            <a:avLst/>
          </a:prstGeom>
        </p:spPr>
      </p:pic>
      <p:sp>
        <p:nvSpPr>
          <p:cNvPr id="17" name="Freeform: Shape 16">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37" y="875758"/>
            <a:ext cx="5219885" cy="510953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86" y="673591"/>
            <a:ext cx="5565913" cy="54154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734" y="1041621"/>
            <a:ext cx="4953365" cy="480152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re 1">
            <a:extLst>
              <a:ext uri="{FF2B5EF4-FFF2-40B4-BE49-F238E27FC236}">
                <a16:creationId xmlns:a16="http://schemas.microsoft.com/office/drawing/2014/main" id="{A0FACDB5-0BAB-4F16-87A5-EAAFB37161A4}"/>
              </a:ext>
            </a:extLst>
          </p:cNvPr>
          <p:cNvSpPr>
            <a:spLocks noGrp="1"/>
          </p:cNvSpPr>
          <p:nvPr>
            <p:ph type="title"/>
          </p:nvPr>
        </p:nvSpPr>
        <p:spPr>
          <a:xfrm>
            <a:off x="1416871" y="1685677"/>
            <a:ext cx="4181444" cy="2362673"/>
          </a:xfrm>
        </p:spPr>
        <p:txBody>
          <a:bodyPr vert="horz" lIns="91440" tIns="45720" rIns="91440" bIns="45720" rtlCol="0" anchor="b">
            <a:normAutofit/>
          </a:bodyPr>
          <a:lstStyle/>
          <a:p>
            <a:pPr algn="ctr"/>
            <a:r>
              <a:rPr lang="en-US" sz="5400">
                <a:solidFill>
                  <a:schemeClr val="tx1">
                    <a:lumMod val="75000"/>
                    <a:lumOff val="25000"/>
                  </a:schemeClr>
                </a:solidFill>
              </a:rPr>
              <a:t>Rallye de groupe dans Saint-Rock</a:t>
            </a:r>
          </a:p>
        </p:txBody>
      </p:sp>
      <p:sp>
        <p:nvSpPr>
          <p:cNvPr id="3" name="Espace réservé du texte 2">
            <a:extLst>
              <a:ext uri="{FF2B5EF4-FFF2-40B4-BE49-F238E27FC236}">
                <a16:creationId xmlns:a16="http://schemas.microsoft.com/office/drawing/2014/main" id="{583679D2-D614-481A-90A6-96E3C80E8A48}"/>
              </a:ext>
            </a:extLst>
          </p:cNvPr>
          <p:cNvSpPr>
            <a:spLocks noGrp="1"/>
          </p:cNvSpPr>
          <p:nvPr>
            <p:ph type="body" idx="1"/>
          </p:nvPr>
        </p:nvSpPr>
        <p:spPr>
          <a:xfrm>
            <a:off x="1865648" y="4202811"/>
            <a:ext cx="3283888" cy="816301"/>
          </a:xfrm>
        </p:spPr>
        <p:txBody>
          <a:bodyPr vert="horz" lIns="91440" tIns="45720" rIns="91440" bIns="45720" rtlCol="0" anchor="t">
            <a:normAutofit/>
          </a:bodyPr>
          <a:lstStyle/>
          <a:p>
            <a:pPr algn="ctr"/>
            <a:r>
              <a:rPr lang="en-US">
                <a:solidFill>
                  <a:schemeClr val="tx1">
                    <a:lumMod val="75000"/>
                    <a:lumOff val="25000"/>
                  </a:schemeClr>
                </a:solidFill>
              </a:rPr>
              <a:t>Réalisé au cours 4</a:t>
            </a:r>
          </a:p>
        </p:txBody>
      </p:sp>
    </p:spTree>
    <p:extLst>
      <p:ext uri="{BB962C8B-B14F-4D97-AF65-F5344CB8AC3E}">
        <p14:creationId xmlns:p14="http://schemas.microsoft.com/office/powerpoint/2010/main" val="378752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074" name="Picture 2" descr="la diversité, le soutien et les gens se tenant la main dans la confiance et l’unité pour la communauté sur fond de ciel. main d’un groupe diversifié solidaire pour une collaboration unie de renforcement de l’esprit d’équipe et le succès du tr - participation sociale photos et images de collection">
            <a:extLst>
              <a:ext uri="{FF2B5EF4-FFF2-40B4-BE49-F238E27FC236}">
                <a16:creationId xmlns:a16="http://schemas.microsoft.com/office/drawing/2014/main" id="{4216F1FA-2AAA-4F6B-BACE-94D2B64CB9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27" r="-1" b="12581"/>
          <a:stretch/>
        </p:blipFill>
        <p:spPr bwMode="auto">
          <a:xfrm>
            <a:off x="1524" y="10"/>
            <a:ext cx="1218895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37" y="875758"/>
            <a:ext cx="5219885" cy="510953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3" name="Freeform: Shape 3082">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86" y="673591"/>
            <a:ext cx="5565913" cy="54154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5" name="Freeform: Shape 3084">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734" y="1041621"/>
            <a:ext cx="4953365" cy="480152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re 1">
            <a:extLst>
              <a:ext uri="{FF2B5EF4-FFF2-40B4-BE49-F238E27FC236}">
                <a16:creationId xmlns:a16="http://schemas.microsoft.com/office/drawing/2014/main" id="{8F5EBC8E-19AA-4CBC-9227-F9AF8F526AAA}"/>
              </a:ext>
            </a:extLst>
          </p:cNvPr>
          <p:cNvSpPr>
            <a:spLocks noGrp="1"/>
          </p:cNvSpPr>
          <p:nvPr>
            <p:ph type="title"/>
          </p:nvPr>
        </p:nvSpPr>
        <p:spPr>
          <a:xfrm>
            <a:off x="1652845" y="1160262"/>
            <a:ext cx="3872102" cy="3156487"/>
          </a:xfrm>
        </p:spPr>
        <p:txBody>
          <a:bodyPr vert="horz" lIns="91440" tIns="45720" rIns="91440" bIns="45720" rtlCol="0" anchor="b">
            <a:normAutofit/>
          </a:bodyPr>
          <a:lstStyle/>
          <a:p>
            <a:pPr algn="ctr"/>
            <a:r>
              <a:rPr lang="en-US" sz="4000" i="1" dirty="0">
                <a:solidFill>
                  <a:schemeClr val="tx1">
                    <a:lumMod val="75000"/>
                    <a:lumOff val="25000"/>
                  </a:schemeClr>
                </a:solidFill>
              </a:rPr>
              <a:t>La participation </a:t>
            </a:r>
            <a:r>
              <a:rPr lang="en-US" sz="4000" i="1" dirty="0" err="1">
                <a:solidFill>
                  <a:schemeClr val="tx1">
                    <a:lumMod val="75000"/>
                    <a:lumOff val="25000"/>
                  </a:schemeClr>
                </a:solidFill>
              </a:rPr>
              <a:t>sociale</a:t>
            </a:r>
            <a:r>
              <a:rPr lang="en-US" sz="4000" i="1" dirty="0">
                <a:solidFill>
                  <a:schemeClr val="tx1">
                    <a:lumMod val="75000"/>
                    <a:lumOff val="25000"/>
                  </a:schemeClr>
                </a:solidFill>
              </a:rPr>
              <a:t>…un début </a:t>
            </a:r>
            <a:r>
              <a:rPr lang="en-US" sz="4000" i="1" dirty="0" err="1">
                <a:solidFill>
                  <a:schemeClr val="tx1">
                    <a:lumMod val="75000"/>
                    <a:lumOff val="25000"/>
                  </a:schemeClr>
                </a:solidFill>
              </a:rPr>
              <a:t>d’analyse</a:t>
            </a:r>
            <a:endParaRPr lang="en-US" sz="4000" i="1" dirty="0">
              <a:solidFill>
                <a:schemeClr val="tx1">
                  <a:lumMod val="75000"/>
                  <a:lumOff val="25000"/>
                </a:schemeClr>
              </a:solidFill>
            </a:endParaRPr>
          </a:p>
        </p:txBody>
      </p:sp>
    </p:spTree>
    <p:extLst>
      <p:ext uri="{BB962C8B-B14F-4D97-AF65-F5344CB8AC3E}">
        <p14:creationId xmlns:p14="http://schemas.microsoft.com/office/powerpoint/2010/main" val="3243464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32" name="Rectangle 103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99F334C-4667-4A4E-87E1-514A0078B016}"/>
              </a:ext>
            </a:extLst>
          </p:cNvPr>
          <p:cNvSpPr>
            <a:spLocks noGrp="1"/>
          </p:cNvSpPr>
          <p:nvPr>
            <p:ph type="title"/>
          </p:nvPr>
        </p:nvSpPr>
        <p:spPr>
          <a:xfrm>
            <a:off x="6513966" y="2837094"/>
            <a:ext cx="4905349" cy="1165996"/>
          </a:xfrm>
        </p:spPr>
        <p:txBody>
          <a:bodyPr vert="horz" lIns="91440" tIns="45720" rIns="91440" bIns="45720" rtlCol="0" anchor="b">
            <a:normAutofit/>
          </a:bodyPr>
          <a:lstStyle/>
          <a:p>
            <a:pPr algn="ctr"/>
            <a:r>
              <a:rPr lang="en-US" sz="4800" dirty="0" err="1">
                <a:solidFill>
                  <a:srgbClr val="FFFFFF"/>
                </a:solidFill>
              </a:rPr>
              <a:t>Témoignage</a:t>
            </a:r>
            <a:r>
              <a:rPr lang="en-US" sz="4800" dirty="0">
                <a:solidFill>
                  <a:srgbClr val="FFFFFF"/>
                </a:solidFill>
              </a:rPr>
              <a:t> Sway</a:t>
            </a:r>
          </a:p>
        </p:txBody>
      </p:sp>
      <p:sp>
        <p:nvSpPr>
          <p:cNvPr id="1040" name="Rectangle 1039">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a:extLst>
              <a:ext uri="{FF2B5EF4-FFF2-40B4-BE49-F238E27FC236}">
                <a16:creationId xmlns:a16="http://schemas.microsoft.com/office/drawing/2014/main" id="{273BA33F-F3B5-4C0F-B41B-FAAAF37536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5812" y="1129965"/>
            <a:ext cx="4481866" cy="22901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3">
            <a:extLst>
              <a:ext uri="{FF2B5EF4-FFF2-40B4-BE49-F238E27FC236}">
                <a16:creationId xmlns:a16="http://schemas.microsoft.com/office/drawing/2014/main" id="{BE0FBB7F-4C66-4C8E-B887-BBB08BDD1B9C}"/>
              </a:ext>
            </a:extLst>
          </p:cNvPr>
          <p:cNvGraphicFramePr>
            <a:graphicFrameLocks noGrp="1"/>
          </p:cNvGraphicFramePr>
          <p:nvPr>
            <p:extLst>
              <p:ext uri="{D42A27DB-BD31-4B8C-83A1-F6EECF244321}">
                <p14:modId xmlns:p14="http://schemas.microsoft.com/office/powerpoint/2010/main" val="2759484902"/>
              </p:ext>
            </p:extLst>
          </p:nvPr>
        </p:nvGraphicFramePr>
        <p:xfrm>
          <a:off x="1208631" y="3420092"/>
          <a:ext cx="4469405" cy="3235851"/>
        </p:xfrm>
        <a:graphic>
          <a:graphicData uri="http://schemas.openxmlformats.org/drawingml/2006/table">
            <a:tbl>
              <a:tblPr/>
              <a:tblGrid>
                <a:gridCol w="4469405">
                  <a:extLst>
                    <a:ext uri="{9D8B030D-6E8A-4147-A177-3AD203B41FA5}">
                      <a16:colId xmlns:a16="http://schemas.microsoft.com/office/drawing/2014/main" val="2815625472"/>
                    </a:ext>
                  </a:extLst>
                </a:gridCol>
              </a:tblGrid>
              <a:tr h="357553">
                <a:tc>
                  <a:txBody>
                    <a:bodyPr/>
                    <a:lstStyle/>
                    <a:p>
                      <a:pPr algn="ctr"/>
                      <a:endParaRPr lang="fr-CA" sz="1800" dirty="0"/>
                    </a:p>
                  </a:txBody>
                  <a:tcPr marL="0" marR="0" marT="0" marB="0" anchor="ctr">
                    <a:lnL w="7620" cap="flat" cmpd="sng" algn="ctr">
                      <a:solidFill>
                        <a:srgbClr val="D2D2D2"/>
                      </a:solidFill>
                      <a:prstDash val="solid"/>
                      <a:round/>
                      <a:headEnd type="none" w="med" len="med"/>
                      <a:tailEnd type="none" w="med" len="med"/>
                    </a:lnL>
                    <a:lnR w="7620" cap="flat" cmpd="sng" algn="ctr">
                      <a:solidFill>
                        <a:srgbClr val="D2D2D2"/>
                      </a:solidFill>
                      <a:prstDash val="solid"/>
                      <a:round/>
                      <a:headEnd type="none" w="med" len="med"/>
                      <a:tailEnd type="none" w="med" len="med"/>
                    </a:lnR>
                    <a:lnT w="7620" cap="flat" cmpd="sng" algn="ctr">
                      <a:solidFill>
                        <a:srgbClr val="D2D2D2"/>
                      </a:solidFill>
                      <a:prstDash val="solid"/>
                      <a:round/>
                      <a:headEnd type="none" w="med" len="med"/>
                      <a:tailEnd type="none" w="med" len="med"/>
                    </a:lnT>
                    <a:lnB w="7620"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3683809017"/>
                  </a:ext>
                </a:extLst>
              </a:tr>
              <a:tr h="400757">
                <a:tc>
                  <a:txBody>
                    <a:bodyPr/>
                    <a:lstStyle/>
                    <a:p>
                      <a:pPr algn="ctr" fontAlgn="t"/>
                      <a:r>
                        <a:rPr lang="fr-CA" sz="1800" u="none" strike="noStrike" dirty="0">
                          <a:solidFill>
                            <a:schemeClr val="bg1"/>
                          </a:solidFill>
                          <a:effectLst/>
                          <a:latin typeface="Segoe UI Semilight" panose="020B0402040204020203" pitchFamily="34" charset="0"/>
                          <a:hlinkClick r:id="rId3">
                            <a:extLst>
                              <a:ext uri="{A12FA001-AC4F-418D-AE19-62706E023703}">
                                <ahyp:hlinkClr xmlns:ahyp="http://schemas.microsoft.com/office/drawing/2018/hyperlinkcolor" val="tx"/>
                              </a:ext>
                            </a:extLst>
                          </a:hlinkClick>
                        </a:rPr>
                        <a:t>Témoignage d'Antoine</a:t>
                      </a:r>
                      <a:endParaRPr lang="fr-CA" sz="1800" dirty="0">
                        <a:solidFill>
                          <a:schemeClr val="bg1"/>
                        </a:solidFill>
                        <a:effectLst/>
                      </a:endParaRPr>
                    </a:p>
                  </a:txBody>
                  <a:tcPr marL="148980" marR="148980" marT="96837" marB="0">
                    <a:lnL w="7620" cap="flat" cmpd="sng" algn="ctr">
                      <a:solidFill>
                        <a:srgbClr val="D2D2D2"/>
                      </a:solidFill>
                      <a:prstDash val="solid"/>
                      <a:round/>
                      <a:headEnd type="none" w="med" len="med"/>
                      <a:tailEnd type="none" w="med" len="med"/>
                    </a:lnL>
                    <a:lnR w="7620" cap="flat" cmpd="sng" algn="ctr">
                      <a:solidFill>
                        <a:srgbClr val="D2D2D2"/>
                      </a:solidFill>
                      <a:prstDash val="solid"/>
                      <a:round/>
                      <a:headEnd type="none" w="med" len="med"/>
                      <a:tailEnd type="none" w="med" len="med"/>
                    </a:lnR>
                    <a:lnT w="7620" cap="flat" cmpd="sng" algn="ctr">
                      <a:solidFill>
                        <a:srgbClr val="D2D2D2"/>
                      </a:solidFill>
                      <a:prstDash val="solid"/>
                      <a:round/>
                      <a:headEnd type="none" w="med" len="med"/>
                      <a:tailEnd type="none" w="med" len="med"/>
                    </a:lnT>
                    <a:lnB w="7620"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4039455029"/>
                  </a:ext>
                </a:extLst>
              </a:tr>
              <a:tr h="1473414">
                <a:tc>
                  <a:txBody>
                    <a:bodyPr/>
                    <a:lstStyle/>
                    <a:p>
                      <a:pPr algn="l" fontAlgn="t"/>
                      <a:r>
                        <a:rPr lang="fr-CA" sz="1800" dirty="0">
                          <a:solidFill>
                            <a:schemeClr val="bg1"/>
                          </a:solidFill>
                          <a:effectLst/>
                          <a:latin typeface="Segoe UI Regular"/>
                        </a:rPr>
                        <a:t>Je m'appelle Antoine, je suis souriant et j'ai une déficience intellectuelle. J'habite dans mon propre appartement et je travaille dans une boulangerie. Au début, je faisais l'entretien </a:t>
                      </a:r>
                      <a:r>
                        <a:rPr lang="fr-CA" sz="1800" dirty="0" err="1">
                          <a:solidFill>
                            <a:schemeClr val="bg1"/>
                          </a:solidFill>
                          <a:effectLst/>
                          <a:latin typeface="Segoe UI Regular"/>
                        </a:rPr>
                        <a:t>mén</a:t>
                      </a:r>
                      <a:r>
                        <a:rPr lang="fr-CA" sz="1800" dirty="0">
                          <a:solidFill>
                            <a:schemeClr val="bg1"/>
                          </a:solidFill>
                          <a:effectLst/>
                          <a:latin typeface="Segoe UI Regular"/>
                        </a:rPr>
                        <a:t>…</a:t>
                      </a:r>
                      <a:endParaRPr lang="fr-CA" sz="1800" dirty="0">
                        <a:solidFill>
                          <a:schemeClr val="bg1"/>
                        </a:solidFill>
                        <a:effectLst/>
                      </a:endParaRPr>
                    </a:p>
                  </a:txBody>
                  <a:tcPr marL="148980" marR="148980" marT="96837" marB="0">
                    <a:lnL w="7620" cap="flat" cmpd="sng" algn="ctr">
                      <a:solidFill>
                        <a:srgbClr val="D2D2D2"/>
                      </a:solidFill>
                      <a:prstDash val="solid"/>
                      <a:round/>
                      <a:headEnd type="none" w="med" len="med"/>
                      <a:tailEnd type="none" w="med" len="med"/>
                    </a:lnL>
                    <a:lnR w="7620" cap="flat" cmpd="sng" algn="ctr">
                      <a:solidFill>
                        <a:srgbClr val="D2D2D2"/>
                      </a:solidFill>
                      <a:prstDash val="solid"/>
                      <a:round/>
                      <a:headEnd type="none" w="med" len="med"/>
                      <a:tailEnd type="none" w="med" len="med"/>
                    </a:lnR>
                    <a:lnT w="7620" cap="flat" cmpd="sng" algn="ctr">
                      <a:solidFill>
                        <a:srgbClr val="D2D2D2"/>
                      </a:solidFill>
                      <a:prstDash val="solid"/>
                      <a:round/>
                      <a:headEnd type="none" w="med" len="med"/>
                      <a:tailEnd type="none" w="med" len="med"/>
                    </a:lnT>
                    <a:lnB w="7620"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2663719199"/>
                  </a:ext>
                </a:extLst>
              </a:tr>
              <a:tr h="655513">
                <a:tc>
                  <a:txBody>
                    <a:bodyPr/>
                    <a:lstStyle/>
                    <a:p>
                      <a:endParaRPr lang="fr-CA" sz="1800"/>
                    </a:p>
                  </a:txBody>
                  <a:tcPr marL="148980" marR="148980" marT="148980" marB="148980" anchor="ctr">
                    <a:lnL w="7620" cap="flat" cmpd="sng" algn="ctr">
                      <a:solidFill>
                        <a:srgbClr val="D2D2D2"/>
                      </a:solidFill>
                      <a:prstDash val="solid"/>
                      <a:round/>
                      <a:headEnd type="none" w="med" len="med"/>
                      <a:tailEnd type="none" w="med" len="med"/>
                    </a:lnL>
                    <a:lnR w="7620" cap="flat" cmpd="sng" algn="ctr">
                      <a:solidFill>
                        <a:srgbClr val="D2D2D2"/>
                      </a:solidFill>
                      <a:prstDash val="solid"/>
                      <a:round/>
                      <a:headEnd type="none" w="med" len="med"/>
                      <a:tailEnd type="none" w="med" len="med"/>
                    </a:lnR>
                    <a:lnT w="7620" cap="flat" cmpd="sng" algn="ctr">
                      <a:solidFill>
                        <a:srgbClr val="D2D2D2"/>
                      </a:solidFill>
                      <a:prstDash val="solid"/>
                      <a:round/>
                      <a:headEnd type="none" w="med" len="med"/>
                      <a:tailEnd type="none" w="med" len="med"/>
                    </a:lnT>
                    <a:lnB w="7620"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4168186734"/>
                  </a:ext>
                </a:extLst>
              </a:tr>
              <a:tr h="348614">
                <a:tc>
                  <a:txBody>
                    <a:bodyPr/>
                    <a:lstStyle/>
                    <a:p>
                      <a:pPr algn="ctr"/>
                      <a:r>
                        <a:rPr lang="fr-CA" sz="1800" u="none" strike="noStrike" dirty="0">
                          <a:solidFill>
                            <a:schemeClr val="bg1"/>
                          </a:solidFill>
                          <a:effectLst/>
                          <a:latin typeface="Segoe UI Semilight" panose="020B0402040204020203" pitchFamily="34" charset="0"/>
                          <a:hlinkClick r:id="rId3">
                            <a:extLst>
                              <a:ext uri="{A12FA001-AC4F-418D-AE19-62706E023703}">
                                <ahyp:hlinkClr xmlns:ahyp="http://schemas.microsoft.com/office/drawing/2018/hyperlinkcolor" val="tx"/>
                              </a:ext>
                            </a:extLst>
                          </a:hlinkClick>
                        </a:rPr>
                        <a:t>Accéder à ce Sway</a:t>
                      </a:r>
                      <a:endParaRPr lang="fr-CA" sz="1800" dirty="0">
                        <a:solidFill>
                          <a:schemeClr val="bg1"/>
                        </a:solidFill>
                        <a:effectLst/>
                      </a:endParaRPr>
                    </a:p>
                  </a:txBody>
                  <a:tcPr marL="148980" marR="148980" marT="22347" marB="22347" anchor="ctr">
                    <a:lnL w="7620" cap="flat" cmpd="sng" algn="ctr">
                      <a:solidFill>
                        <a:srgbClr val="D2D2D2"/>
                      </a:solidFill>
                      <a:prstDash val="solid"/>
                      <a:round/>
                      <a:headEnd type="none" w="med" len="med"/>
                      <a:tailEnd type="none" w="med" len="med"/>
                    </a:lnL>
                    <a:lnR w="7620" cap="flat" cmpd="sng" algn="ctr">
                      <a:solidFill>
                        <a:srgbClr val="D2D2D2"/>
                      </a:solidFill>
                      <a:prstDash val="solid"/>
                      <a:round/>
                      <a:headEnd type="none" w="med" len="med"/>
                      <a:tailEnd type="none" w="med" len="med"/>
                    </a:lnR>
                    <a:lnT w="7620" cap="flat" cmpd="sng" algn="ctr">
                      <a:solidFill>
                        <a:srgbClr val="D2D2D2"/>
                      </a:solidFill>
                      <a:prstDash val="solid"/>
                      <a:round/>
                      <a:headEnd type="none" w="med" len="med"/>
                      <a:tailEnd type="none" w="med" len="med"/>
                    </a:lnT>
                    <a:lnB w="7620" cap="flat" cmpd="sng" algn="ctr">
                      <a:solidFill>
                        <a:srgbClr val="D2D2D2"/>
                      </a:solidFill>
                      <a:prstDash val="solid"/>
                      <a:round/>
                      <a:headEnd type="none" w="med" len="med"/>
                      <a:tailEnd type="none" w="med" len="med"/>
                    </a:lnB>
                    <a:solidFill>
                      <a:srgbClr val="008272"/>
                    </a:solidFill>
                  </a:tcPr>
                </a:tc>
                <a:extLst>
                  <a:ext uri="{0D108BD9-81ED-4DB2-BD59-A6C34878D82A}">
                    <a16:rowId xmlns:a16="http://schemas.microsoft.com/office/drawing/2014/main" val="3338665208"/>
                  </a:ext>
                </a:extLst>
              </a:tr>
            </a:tbl>
          </a:graphicData>
        </a:graphic>
      </p:graphicFrame>
    </p:spTree>
    <p:extLst>
      <p:ext uri="{BB962C8B-B14F-4D97-AF65-F5344CB8AC3E}">
        <p14:creationId xmlns:p14="http://schemas.microsoft.com/office/powerpoint/2010/main" val="925198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8" name="Image 7">
            <a:extLst>
              <a:ext uri="{FF2B5EF4-FFF2-40B4-BE49-F238E27FC236}">
                <a16:creationId xmlns:a16="http://schemas.microsoft.com/office/drawing/2014/main" id="{907148C1-4906-4A36-9580-B42CA8D93185}"/>
              </a:ext>
            </a:extLst>
          </p:cNvPr>
          <p:cNvPicPr>
            <a:picLocks noChangeAspect="1"/>
          </p:cNvPicPr>
          <p:nvPr/>
        </p:nvPicPr>
        <p:blipFill rotWithShape="1">
          <a:blip r:embed="rId2">
            <a:extLst>
              <a:ext uri="{28A0092B-C50C-407E-A947-70E740481C1C}">
                <a14:useLocalDpi xmlns:a14="http://schemas.microsoft.com/office/drawing/2010/main" val="0"/>
              </a:ext>
            </a:extLst>
          </a:blip>
          <a:srcRect t="13769" r="-1" b="23365"/>
          <a:stretch/>
        </p:blipFill>
        <p:spPr>
          <a:xfrm>
            <a:off x="1524" y="10"/>
            <a:ext cx="12188952" cy="6857990"/>
          </a:xfrm>
          <a:prstGeom prst="rect">
            <a:avLst/>
          </a:prstGeom>
        </p:spPr>
      </p:pic>
      <p:sp>
        <p:nvSpPr>
          <p:cNvPr id="36" name="Freeform: Shape 35">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37" y="875758"/>
            <a:ext cx="5219885" cy="510953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86" y="673591"/>
            <a:ext cx="5565913" cy="54154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734" y="1041621"/>
            <a:ext cx="4953365" cy="480152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re 1">
            <a:extLst>
              <a:ext uri="{FF2B5EF4-FFF2-40B4-BE49-F238E27FC236}">
                <a16:creationId xmlns:a16="http://schemas.microsoft.com/office/drawing/2014/main" id="{2F2AA2A9-3498-42A1-A048-8143AA8DA992}"/>
              </a:ext>
            </a:extLst>
          </p:cNvPr>
          <p:cNvSpPr>
            <a:spLocks noGrp="1"/>
          </p:cNvSpPr>
          <p:nvPr>
            <p:ph type="title"/>
          </p:nvPr>
        </p:nvSpPr>
        <p:spPr>
          <a:xfrm>
            <a:off x="1416871" y="1685677"/>
            <a:ext cx="4181444" cy="2362673"/>
          </a:xfrm>
        </p:spPr>
        <p:txBody>
          <a:bodyPr vert="horz" lIns="91440" tIns="45720" rIns="91440" bIns="45720" rtlCol="0" anchor="b">
            <a:normAutofit/>
          </a:bodyPr>
          <a:lstStyle/>
          <a:p>
            <a:pPr algn="ctr"/>
            <a:r>
              <a:rPr lang="en-US" sz="4200">
                <a:solidFill>
                  <a:schemeClr val="tx1">
                    <a:lumMod val="75000"/>
                    <a:lumOff val="25000"/>
                  </a:schemeClr>
                </a:solidFill>
              </a:rPr>
              <a:t>Premier regard sur la participation sociale</a:t>
            </a:r>
          </a:p>
        </p:txBody>
      </p:sp>
    </p:spTree>
    <p:extLst>
      <p:ext uri="{BB962C8B-B14F-4D97-AF65-F5344CB8AC3E}">
        <p14:creationId xmlns:p14="http://schemas.microsoft.com/office/powerpoint/2010/main" val="35432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Image 3">
            <a:extLst>
              <a:ext uri="{FF2B5EF4-FFF2-40B4-BE49-F238E27FC236}">
                <a16:creationId xmlns:a16="http://schemas.microsoft.com/office/drawing/2014/main" id="{B158E21A-63CA-41AF-8922-448E81FAC6C3}"/>
              </a:ext>
            </a:extLst>
          </p:cNvPr>
          <p:cNvPicPr>
            <a:picLocks noChangeAspect="1"/>
          </p:cNvPicPr>
          <p:nvPr/>
        </p:nvPicPr>
        <p:blipFill rotWithShape="1">
          <a:blip r:embed="rId2">
            <a:extLst>
              <a:ext uri="{28A0092B-C50C-407E-A947-70E740481C1C}">
                <a14:useLocalDpi xmlns:a14="http://schemas.microsoft.com/office/drawing/2010/main" val="0"/>
              </a:ext>
            </a:extLst>
          </a:blip>
          <a:srcRect t="40128" b="6280"/>
          <a:stretch/>
        </p:blipFill>
        <p:spPr>
          <a:xfrm>
            <a:off x="1524" y="10"/>
            <a:ext cx="12188952" cy="6857990"/>
          </a:xfrm>
          <a:prstGeom prst="rect">
            <a:avLst/>
          </a:prstGeom>
        </p:spPr>
      </p:pic>
      <p:sp>
        <p:nvSpPr>
          <p:cNvPr id="26" name="Freeform: Shape 25">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37" y="875758"/>
            <a:ext cx="5219885" cy="510953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86" y="673591"/>
            <a:ext cx="5565913" cy="54154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734" y="1041621"/>
            <a:ext cx="4953365" cy="480152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re 1">
            <a:extLst>
              <a:ext uri="{FF2B5EF4-FFF2-40B4-BE49-F238E27FC236}">
                <a16:creationId xmlns:a16="http://schemas.microsoft.com/office/drawing/2014/main" id="{2F2AA2A9-3498-42A1-A048-8143AA8DA992}"/>
              </a:ext>
            </a:extLst>
          </p:cNvPr>
          <p:cNvSpPr>
            <a:spLocks noGrp="1"/>
          </p:cNvSpPr>
          <p:nvPr>
            <p:ph type="title"/>
          </p:nvPr>
        </p:nvSpPr>
        <p:spPr>
          <a:xfrm>
            <a:off x="1416871" y="1685677"/>
            <a:ext cx="4181444" cy="2362673"/>
          </a:xfrm>
        </p:spPr>
        <p:txBody>
          <a:bodyPr vert="horz" lIns="91440" tIns="45720" rIns="91440" bIns="45720" rtlCol="0" anchor="b">
            <a:normAutofit/>
          </a:bodyPr>
          <a:lstStyle/>
          <a:p>
            <a:pPr algn="ctr"/>
            <a:r>
              <a:rPr lang="en-US" sz="5400">
                <a:solidFill>
                  <a:schemeClr val="tx1">
                    <a:lumMod val="75000"/>
                    <a:lumOff val="25000"/>
                  </a:schemeClr>
                </a:solidFill>
              </a:rPr>
              <a:t>Sur la ligne de départ</a:t>
            </a:r>
          </a:p>
        </p:txBody>
      </p:sp>
    </p:spTree>
    <p:extLst>
      <p:ext uri="{BB962C8B-B14F-4D97-AF65-F5344CB8AC3E}">
        <p14:creationId xmlns:p14="http://schemas.microsoft.com/office/powerpoint/2010/main" val="3546813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roche, Rouge, Note, Remarque, Nouvelles">
            <a:extLst>
              <a:ext uri="{FF2B5EF4-FFF2-40B4-BE49-F238E27FC236}">
                <a16:creationId xmlns:a16="http://schemas.microsoft.com/office/drawing/2014/main" id="{A112ADCD-0223-4F48-8382-835489DC686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6964" b="3377"/>
          <a:stretch/>
        </p:blipFill>
        <p:spPr bwMode="auto">
          <a:xfrm>
            <a:off x="0" y="-373624"/>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E5BFCD02-3D9C-453B-A7BC-DB1784960B21}"/>
              </a:ext>
            </a:extLst>
          </p:cNvPr>
          <p:cNvSpPr>
            <a:spLocks noGrp="1"/>
          </p:cNvSpPr>
          <p:nvPr>
            <p:ph type="ctrTitle"/>
          </p:nvPr>
        </p:nvSpPr>
        <p:spPr>
          <a:xfrm>
            <a:off x="3657599" y="1956619"/>
            <a:ext cx="5132439" cy="3369983"/>
          </a:xfrm>
        </p:spPr>
        <p:txBody>
          <a:bodyPr>
            <a:normAutofit/>
          </a:bodyPr>
          <a:lstStyle/>
          <a:p>
            <a:r>
              <a:rPr lang="fr-CA" sz="3200" dirty="0">
                <a:solidFill>
                  <a:schemeClr val="bg1"/>
                </a:solidFill>
              </a:rPr>
              <a:t>Consulter le plan de cours</a:t>
            </a:r>
            <a:br>
              <a:rPr lang="fr-CA" sz="3200" dirty="0">
                <a:solidFill>
                  <a:schemeClr val="bg1"/>
                </a:solidFill>
              </a:rPr>
            </a:br>
            <a:br>
              <a:rPr lang="fr-CA" sz="3200" dirty="0">
                <a:solidFill>
                  <a:schemeClr val="bg1"/>
                </a:solidFill>
              </a:rPr>
            </a:br>
            <a:r>
              <a:rPr lang="fr-CA" sz="3200" dirty="0">
                <a:solidFill>
                  <a:schemeClr val="bg1"/>
                </a:solidFill>
              </a:rPr>
              <a:t>Compléter le questionnaire «Sur la ligne de départ»</a:t>
            </a:r>
            <a:br>
              <a:rPr lang="fr-CA" sz="3200" dirty="0">
                <a:solidFill>
                  <a:schemeClr val="bg1"/>
                </a:solidFill>
              </a:rPr>
            </a:br>
            <a:br>
              <a:rPr lang="fr-CA" sz="3200" dirty="0">
                <a:solidFill>
                  <a:schemeClr val="bg1"/>
                </a:solidFill>
              </a:rPr>
            </a:br>
            <a:r>
              <a:rPr lang="fr-CA" sz="3200" dirty="0">
                <a:solidFill>
                  <a:schemeClr val="bg1"/>
                </a:solidFill>
              </a:rPr>
              <a:t>Lire le document de consignes du Rallye </a:t>
            </a:r>
            <a:r>
              <a:rPr lang="fr-CA" sz="3200">
                <a:solidFill>
                  <a:schemeClr val="bg1"/>
                </a:solidFill>
              </a:rPr>
              <a:t>dans un </a:t>
            </a:r>
            <a:r>
              <a:rPr lang="fr-CA" sz="3200" dirty="0">
                <a:solidFill>
                  <a:schemeClr val="bg1"/>
                </a:solidFill>
              </a:rPr>
              <a:t>quartier </a:t>
            </a:r>
          </a:p>
        </p:txBody>
      </p:sp>
    </p:spTree>
    <p:extLst>
      <p:ext uri="{BB962C8B-B14F-4D97-AF65-F5344CB8AC3E}">
        <p14:creationId xmlns:p14="http://schemas.microsoft.com/office/powerpoint/2010/main" val="20628475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098CC-C027-4A60-8D8C-BADF658E8966}"/>
              </a:ext>
            </a:extLst>
          </p:cNvPr>
          <p:cNvSpPr>
            <a:spLocks noGrp="1"/>
          </p:cNvSpPr>
          <p:nvPr>
            <p:ph type="title"/>
          </p:nvPr>
        </p:nvSpPr>
        <p:spPr/>
        <p:txBody>
          <a:bodyPr/>
          <a:lstStyle/>
          <a:p>
            <a:r>
              <a:rPr lang="fr-CA" dirty="0"/>
              <a:t>Médiagraphie</a:t>
            </a:r>
          </a:p>
        </p:txBody>
      </p:sp>
      <p:sp>
        <p:nvSpPr>
          <p:cNvPr id="3" name="Espace réservé du contenu 2">
            <a:extLst>
              <a:ext uri="{FF2B5EF4-FFF2-40B4-BE49-F238E27FC236}">
                <a16:creationId xmlns:a16="http://schemas.microsoft.com/office/drawing/2014/main" id="{F9E41F0A-17F1-4708-B316-7263C9F1886C}"/>
              </a:ext>
            </a:extLst>
          </p:cNvPr>
          <p:cNvSpPr>
            <a:spLocks noGrp="1"/>
          </p:cNvSpPr>
          <p:nvPr>
            <p:ph idx="1"/>
          </p:nvPr>
        </p:nvSpPr>
        <p:spPr>
          <a:xfrm>
            <a:off x="838200" y="2233998"/>
            <a:ext cx="10515600" cy="4351338"/>
          </a:xfrm>
        </p:spPr>
        <p:txBody>
          <a:bodyPr/>
          <a:lstStyle/>
          <a:p>
            <a:pPr marL="0" indent="0">
              <a:buNone/>
            </a:pPr>
            <a:r>
              <a:rPr lang="fr-CA" dirty="0"/>
              <a:t>Toutes les images insérées dans la présentation proviennent de banque libre de droits.</a:t>
            </a:r>
          </a:p>
          <a:p>
            <a:pPr marL="0" indent="0">
              <a:buNone/>
            </a:pPr>
            <a:endParaRPr lang="fr-CA" dirty="0"/>
          </a:p>
          <a:p>
            <a:r>
              <a:rPr lang="fr-CA" dirty="0" err="1"/>
              <a:t>Pixabay</a:t>
            </a:r>
            <a:r>
              <a:rPr lang="fr-CA" dirty="0"/>
              <a:t>, récupéré de </a:t>
            </a:r>
            <a:r>
              <a:rPr lang="fr-CA" dirty="0">
                <a:hlinkClick r:id="rId2">
                  <a:extLst>
                    <a:ext uri="{A12FA001-AC4F-418D-AE19-62706E023703}">
                      <ahyp:hlinkClr xmlns:ahyp="http://schemas.microsoft.com/office/drawing/2018/hyperlinkcolor" val="tx"/>
                    </a:ext>
                  </a:extLst>
                </a:hlinkClick>
              </a:rPr>
              <a:t>https://pixabay.com/fr/</a:t>
            </a:r>
            <a:endParaRPr lang="fr-CA" dirty="0"/>
          </a:p>
          <a:p>
            <a:r>
              <a:rPr lang="fr-CA" dirty="0" err="1"/>
              <a:t>Publicdomainepicture</a:t>
            </a:r>
            <a:r>
              <a:rPr lang="fr-CA" dirty="0"/>
              <a:t>, récupéré de </a:t>
            </a:r>
            <a:r>
              <a:rPr lang="fr-CA" dirty="0">
                <a:hlinkClick r:id="rId3">
                  <a:extLst>
                    <a:ext uri="{A12FA001-AC4F-418D-AE19-62706E023703}">
                      <ahyp:hlinkClr xmlns:ahyp="http://schemas.microsoft.com/office/drawing/2018/hyperlinkcolor" val="tx"/>
                    </a:ext>
                  </a:extLst>
                </a:hlinkClick>
              </a:rPr>
              <a:t>https://www.publicdomainpictures.net/en</a:t>
            </a:r>
            <a:endParaRPr lang="fr-CA" dirty="0"/>
          </a:p>
        </p:txBody>
      </p:sp>
    </p:spTree>
    <p:extLst>
      <p:ext uri="{BB962C8B-B14F-4D97-AF65-F5344CB8AC3E}">
        <p14:creationId xmlns:p14="http://schemas.microsoft.com/office/powerpoint/2010/main" val="300682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3" name="Rectangle 205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Oeil De Boeuf, Cibler, Bout À Bout">
            <a:extLst>
              <a:ext uri="{FF2B5EF4-FFF2-40B4-BE49-F238E27FC236}">
                <a16:creationId xmlns:a16="http://schemas.microsoft.com/office/drawing/2014/main" id="{8EF00FFF-4ED5-4941-B49B-954CABF972CA}"/>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3186" r="-1" b="20550"/>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086E9654-F9C0-4A0C-8AA6-CF026914AB38}"/>
              </a:ext>
            </a:extLst>
          </p:cNvPr>
          <p:cNvSpPr>
            <a:spLocks noGrp="1"/>
          </p:cNvSpPr>
          <p:nvPr>
            <p:ph type="title"/>
          </p:nvPr>
        </p:nvSpPr>
        <p:spPr>
          <a:xfrm>
            <a:off x="1522476" y="1092862"/>
            <a:ext cx="9144000" cy="3063240"/>
          </a:xfrm>
        </p:spPr>
        <p:txBody>
          <a:bodyPr vert="horz" lIns="91440" tIns="45720" rIns="91440" bIns="45720" rtlCol="0" anchor="b">
            <a:normAutofit/>
          </a:bodyPr>
          <a:lstStyle/>
          <a:p>
            <a:pPr algn="ctr"/>
            <a:r>
              <a:rPr lang="en-US" sz="4500" dirty="0" err="1">
                <a:solidFill>
                  <a:schemeClr val="bg1"/>
                </a:solidFill>
              </a:rPr>
              <a:t>Compétence</a:t>
            </a:r>
            <a:r>
              <a:rPr lang="en-US" sz="4500" dirty="0">
                <a:solidFill>
                  <a:schemeClr val="bg1"/>
                </a:solidFill>
              </a:rPr>
              <a:t> finale du </a:t>
            </a:r>
            <a:r>
              <a:rPr lang="en-US" sz="4500" dirty="0" err="1">
                <a:solidFill>
                  <a:schemeClr val="bg1"/>
                </a:solidFill>
              </a:rPr>
              <a:t>cours</a:t>
            </a:r>
            <a:endParaRPr lang="en-US" sz="4500" dirty="0">
              <a:solidFill>
                <a:schemeClr val="bg1"/>
              </a:solidFill>
            </a:endParaRPr>
          </a:p>
        </p:txBody>
      </p:sp>
      <p:sp>
        <p:nvSpPr>
          <p:cNvPr id="3" name="Espace réservé du contenu 2">
            <a:extLst>
              <a:ext uri="{FF2B5EF4-FFF2-40B4-BE49-F238E27FC236}">
                <a16:creationId xmlns:a16="http://schemas.microsoft.com/office/drawing/2014/main" id="{2E68A36E-415B-42A7-81F7-F054F4CBB7A6}"/>
              </a:ext>
            </a:extLst>
          </p:cNvPr>
          <p:cNvSpPr>
            <a:spLocks noGrp="1"/>
          </p:cNvSpPr>
          <p:nvPr>
            <p:ph idx="1"/>
          </p:nvPr>
        </p:nvSpPr>
        <p:spPr>
          <a:xfrm>
            <a:off x="1527048" y="4599432"/>
            <a:ext cx="9144000" cy="1536192"/>
          </a:xfrm>
        </p:spPr>
        <p:txBody>
          <a:bodyPr vert="horz" lIns="91440" tIns="45720" rIns="91440" bIns="45720" rtlCol="0">
            <a:normAutofit/>
          </a:bodyPr>
          <a:lstStyle/>
          <a:p>
            <a:pPr marL="0" indent="0" algn="ctr">
              <a:buNone/>
            </a:pPr>
            <a:r>
              <a:rPr lang="en-US" sz="3600" dirty="0" err="1">
                <a:solidFill>
                  <a:schemeClr val="bg1"/>
                </a:solidFill>
                <a:latin typeface="Modern Love" panose="04090805081005020601" pitchFamily="82" charset="0"/>
              </a:rPr>
              <a:t>Analyser</a:t>
            </a:r>
            <a:r>
              <a:rPr lang="en-US" sz="3600" dirty="0">
                <a:solidFill>
                  <a:schemeClr val="bg1"/>
                </a:solidFill>
                <a:latin typeface="Modern Love" panose="04090805081005020601" pitchFamily="82" charset="0"/>
              </a:rPr>
              <a:t> les </a:t>
            </a:r>
            <a:r>
              <a:rPr lang="en-US" sz="3600" dirty="0" err="1">
                <a:solidFill>
                  <a:schemeClr val="bg1"/>
                </a:solidFill>
                <a:latin typeface="Modern Love" panose="04090805081005020601" pitchFamily="82" charset="0"/>
              </a:rPr>
              <a:t>enjeux</a:t>
            </a:r>
            <a:r>
              <a:rPr lang="en-US" sz="3600" dirty="0">
                <a:solidFill>
                  <a:schemeClr val="bg1"/>
                </a:solidFill>
                <a:latin typeface="Modern Love" panose="04090805081005020601" pitchFamily="82" charset="0"/>
              </a:rPr>
              <a:t> </a:t>
            </a:r>
            <a:r>
              <a:rPr lang="en-US" sz="3600" dirty="0" err="1">
                <a:solidFill>
                  <a:schemeClr val="bg1"/>
                </a:solidFill>
                <a:latin typeface="Modern Love" panose="04090805081005020601" pitchFamily="82" charset="0"/>
              </a:rPr>
              <a:t>liés</a:t>
            </a:r>
            <a:r>
              <a:rPr lang="en-US" sz="3600" dirty="0">
                <a:solidFill>
                  <a:schemeClr val="bg1"/>
                </a:solidFill>
                <a:latin typeface="Modern Love" panose="04090805081005020601" pitchFamily="82" charset="0"/>
              </a:rPr>
              <a:t> à la participation </a:t>
            </a:r>
            <a:r>
              <a:rPr lang="en-US" sz="3600" dirty="0" err="1">
                <a:solidFill>
                  <a:schemeClr val="bg1"/>
                </a:solidFill>
                <a:latin typeface="Modern Love" panose="04090805081005020601" pitchFamily="82" charset="0"/>
              </a:rPr>
              <a:t>sociale</a:t>
            </a:r>
            <a:endParaRPr lang="en-US" sz="3600" dirty="0">
              <a:solidFill>
                <a:schemeClr val="bg1"/>
              </a:solidFill>
              <a:latin typeface="Modern Love" panose="04090805081005020601" pitchFamily="82" charset="0"/>
            </a:endParaRPr>
          </a:p>
        </p:txBody>
      </p:sp>
      <p:sp>
        <p:nvSpPr>
          <p:cNvPr id="206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81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4104">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5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3" name="Rectangle 4106">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Voir les détails de l’image associée. Mental Health Problems Depressed Woman Clutching Her Head Confused Girl ...">
            <a:extLst>
              <a:ext uri="{FF2B5EF4-FFF2-40B4-BE49-F238E27FC236}">
                <a16:creationId xmlns:a16="http://schemas.microsoft.com/office/drawing/2014/main" id="{CE4DFEFD-8299-40DB-BD15-E74842A871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1035" y="864108"/>
            <a:ext cx="5129784" cy="5129784"/>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4108">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6 formas de saber si tu ansiedad es en realidad una enfermedad mental">
            <a:extLst>
              <a:ext uri="{FF2B5EF4-FFF2-40B4-BE49-F238E27FC236}">
                <a16:creationId xmlns:a16="http://schemas.microsoft.com/office/drawing/2014/main" id="{488C854E-8FAD-4017-A714-FFD2F697CAE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180" y="1293727"/>
            <a:ext cx="5129784" cy="427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514761"/>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72B5F236-4314-457A-852A-83FCA719D56D}"/>
              </a:ext>
            </a:extLst>
          </p:cNvPr>
          <p:cNvPicPr>
            <a:picLocks noChangeAspect="1"/>
          </p:cNvPicPr>
          <p:nvPr/>
        </p:nvPicPr>
        <p:blipFill rotWithShape="1">
          <a:blip r:embed="rId3">
            <a:extLst>
              <a:ext uri="{28A0092B-C50C-407E-A947-70E740481C1C}">
                <a14:useLocalDpi xmlns:a14="http://schemas.microsoft.com/office/drawing/2010/main" val="0"/>
              </a:ext>
            </a:extLst>
          </a:blip>
          <a:srcRect t="16211" b="17418"/>
          <a:stretch/>
        </p:blipFill>
        <p:spPr>
          <a:xfrm>
            <a:off x="-6094" y="-37681"/>
            <a:ext cx="12191999" cy="6857990"/>
          </a:xfrm>
          <a:prstGeom prst="rect">
            <a:avLst/>
          </a:prstGeom>
        </p:spPr>
      </p:pic>
      <p:sp>
        <p:nvSpPr>
          <p:cNvPr id="22" name="Rectangle 1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311E698-6474-429F-8392-C9EDF50A913E}"/>
              </a:ext>
            </a:extLst>
          </p:cNvPr>
          <p:cNvSpPr>
            <a:spLocks noGrp="1"/>
          </p:cNvSpPr>
          <p:nvPr>
            <p:ph type="title"/>
          </p:nvPr>
        </p:nvSpPr>
        <p:spPr>
          <a:xfrm>
            <a:off x="990747" y="-366908"/>
            <a:ext cx="10488079" cy="1162702"/>
          </a:xfrm>
          <a:effectLst>
            <a:outerShdw blurRad="50800" dist="38100" dir="2700000" algn="tl" rotWithShape="0">
              <a:prstClr val="black">
                <a:alpha val="40000"/>
              </a:prstClr>
            </a:outerShdw>
          </a:effectLst>
        </p:spPr>
        <p:txBody>
          <a:bodyPr vert="horz" lIns="91440" tIns="45720" rIns="91440" bIns="45720" rtlCol="0" anchor="b">
            <a:noAutofit/>
          </a:bodyPr>
          <a:lstStyle/>
          <a:p>
            <a:pPr algn="ctr"/>
            <a:r>
              <a:rPr lang="en-US" sz="4000" dirty="0">
                <a:cs typeface="Times New Roman" panose="02020603050405020304" pitchFamily="18" charset="0"/>
              </a:rPr>
              <a:t>De </a:t>
            </a:r>
            <a:r>
              <a:rPr lang="en-US" sz="4000" dirty="0" err="1">
                <a:cs typeface="Times New Roman" panose="02020603050405020304" pitchFamily="18" charset="0"/>
              </a:rPr>
              <a:t>quelle.s</a:t>
            </a:r>
            <a:r>
              <a:rPr lang="en-US" sz="4000" dirty="0">
                <a:cs typeface="Times New Roman" panose="02020603050405020304" pitchFamily="18" charset="0"/>
              </a:rPr>
              <a:t> </a:t>
            </a:r>
            <a:r>
              <a:rPr lang="en-US" sz="4000" dirty="0" err="1">
                <a:cs typeface="Times New Roman" panose="02020603050405020304" pitchFamily="18" charset="0"/>
              </a:rPr>
              <a:t>clientèles</a:t>
            </a:r>
            <a:r>
              <a:rPr lang="en-US" sz="4000" dirty="0">
                <a:cs typeface="Times New Roman" panose="02020603050405020304" pitchFamily="18" charset="0"/>
              </a:rPr>
              <a:t> </a:t>
            </a:r>
            <a:r>
              <a:rPr lang="en-US" sz="4000" dirty="0" err="1">
                <a:cs typeface="Times New Roman" panose="02020603050405020304" pitchFamily="18" charset="0"/>
              </a:rPr>
              <a:t>allons</a:t>
            </a:r>
            <a:r>
              <a:rPr lang="en-US" sz="4000" dirty="0">
                <a:cs typeface="Times New Roman" panose="02020603050405020304" pitchFamily="18" charset="0"/>
              </a:rPr>
              <a:t>-nous </a:t>
            </a:r>
            <a:r>
              <a:rPr lang="en-US" sz="4000" dirty="0" err="1">
                <a:cs typeface="Times New Roman" panose="02020603050405020304" pitchFamily="18" charset="0"/>
              </a:rPr>
              <a:t>parler</a:t>
            </a:r>
            <a:r>
              <a:rPr lang="en-US" sz="4000" dirty="0">
                <a:cs typeface="Times New Roman" panose="02020603050405020304" pitchFamily="18" charset="0"/>
              </a:rPr>
              <a:t> ?</a:t>
            </a:r>
          </a:p>
        </p:txBody>
      </p:sp>
      <p:pic>
        <p:nvPicPr>
          <p:cNvPr id="4" name="Image 3">
            <a:extLst>
              <a:ext uri="{FF2B5EF4-FFF2-40B4-BE49-F238E27FC236}">
                <a16:creationId xmlns:a16="http://schemas.microsoft.com/office/drawing/2014/main" id="{27CE29A4-102A-44A7-8EA7-E5E18A00CB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 y="4629150"/>
            <a:ext cx="1666875" cy="2228850"/>
          </a:xfrm>
          <a:prstGeom prst="rect">
            <a:avLst/>
          </a:prstGeom>
        </p:spPr>
      </p:pic>
      <p:sp>
        <p:nvSpPr>
          <p:cNvPr id="6" name="ZoneTexte 5">
            <a:extLst>
              <a:ext uri="{FF2B5EF4-FFF2-40B4-BE49-F238E27FC236}">
                <a16:creationId xmlns:a16="http://schemas.microsoft.com/office/drawing/2014/main" id="{BFE1C394-58C0-4EDE-8D2E-E74F76A18E17}"/>
              </a:ext>
            </a:extLst>
          </p:cNvPr>
          <p:cNvSpPr txBox="1"/>
          <p:nvPr/>
        </p:nvSpPr>
        <p:spPr>
          <a:xfrm>
            <a:off x="223520" y="5974080"/>
            <a:ext cx="1209040" cy="523220"/>
          </a:xfrm>
          <a:prstGeom prst="rect">
            <a:avLst/>
          </a:prstGeom>
          <a:noFill/>
        </p:spPr>
        <p:txBody>
          <a:bodyPr wrap="square" rtlCol="0">
            <a:spAutoFit/>
          </a:bodyPr>
          <a:lstStyle/>
          <a:p>
            <a:r>
              <a:rPr lang="fr-CA" sz="2800" dirty="0"/>
              <a:t>p.149</a:t>
            </a:r>
          </a:p>
        </p:txBody>
      </p:sp>
    </p:spTree>
    <p:extLst>
      <p:ext uri="{BB962C8B-B14F-4D97-AF65-F5344CB8AC3E}">
        <p14:creationId xmlns:p14="http://schemas.microsoft.com/office/powerpoint/2010/main" val="3728079213"/>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6" name="Rectangle 615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llustrations, cliparts, dessins animés et icônes de le caractère féminin est détesté pour la couleur de peau. femme afro-américain enfermé dans la cage - préjugés">
            <a:extLst>
              <a:ext uri="{FF2B5EF4-FFF2-40B4-BE49-F238E27FC236}">
                <a16:creationId xmlns:a16="http://schemas.microsoft.com/office/drawing/2014/main" id="{4E21AA6B-725A-4CCB-93C2-C2D8DD4B7F71}"/>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36533" r="-1" b="7202"/>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2CCEE093-78D5-4C71-B14F-596A3EBF6572}"/>
              </a:ext>
            </a:extLst>
          </p:cNvPr>
          <p:cNvSpPr>
            <a:spLocks noGrp="1"/>
          </p:cNvSpPr>
          <p:nvPr>
            <p:ph type="ctrTitle"/>
          </p:nvPr>
        </p:nvSpPr>
        <p:spPr>
          <a:xfrm>
            <a:off x="1524000" y="1122363"/>
            <a:ext cx="9144000" cy="3063240"/>
          </a:xfrm>
        </p:spPr>
        <p:txBody>
          <a:bodyPr>
            <a:normAutofit/>
          </a:bodyPr>
          <a:lstStyle/>
          <a:p>
            <a:r>
              <a:rPr lang="fr-CA" sz="6600">
                <a:solidFill>
                  <a:schemeClr val="bg1"/>
                </a:solidFill>
              </a:rPr>
              <a:t>Nos préjugés</a:t>
            </a:r>
          </a:p>
        </p:txBody>
      </p:sp>
      <p:sp>
        <p:nvSpPr>
          <p:cNvPr id="616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042956"/>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84">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Image 3">
            <a:extLst>
              <a:ext uri="{FF2B5EF4-FFF2-40B4-BE49-F238E27FC236}">
                <a16:creationId xmlns:a16="http://schemas.microsoft.com/office/drawing/2014/main" id="{F4D9DBF2-A834-41BC-8A75-CFF385AA0BF7}"/>
              </a:ext>
            </a:extLst>
          </p:cNvPr>
          <p:cNvPicPr>
            <a:picLocks noChangeAspect="1"/>
          </p:cNvPicPr>
          <p:nvPr/>
        </p:nvPicPr>
        <p:blipFill rotWithShape="1">
          <a:blip r:embed="rId2">
            <a:extLst>
              <a:ext uri="{28A0092B-C50C-407E-A947-70E740481C1C}">
                <a14:useLocalDpi xmlns:a14="http://schemas.microsoft.com/office/drawing/2010/main" val="0"/>
              </a:ext>
            </a:extLst>
          </a:blip>
          <a:srcRect t="33209" r="-1" b="16434"/>
          <a:stretch/>
        </p:blipFill>
        <p:spPr>
          <a:xfrm>
            <a:off x="1524" y="10"/>
            <a:ext cx="12188952" cy="6857990"/>
          </a:xfrm>
          <a:prstGeom prst="rect">
            <a:avLst/>
          </a:prstGeom>
        </p:spPr>
      </p:pic>
      <p:sp>
        <p:nvSpPr>
          <p:cNvPr id="3087" name="Freeform: Shape 3086">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37" y="875758"/>
            <a:ext cx="5219885" cy="510953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9" name="Freeform: Shape 3088">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86" y="673591"/>
            <a:ext cx="5565913" cy="54154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91" name="Freeform: Shape 3090">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734" y="1041621"/>
            <a:ext cx="4953365" cy="480152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re 1">
            <a:extLst>
              <a:ext uri="{FF2B5EF4-FFF2-40B4-BE49-F238E27FC236}">
                <a16:creationId xmlns:a16="http://schemas.microsoft.com/office/drawing/2014/main" id="{8F5EBC8E-19AA-4CBC-9227-F9AF8F526AAA}"/>
              </a:ext>
            </a:extLst>
          </p:cNvPr>
          <p:cNvSpPr>
            <a:spLocks noGrp="1"/>
          </p:cNvSpPr>
          <p:nvPr>
            <p:ph type="title"/>
          </p:nvPr>
        </p:nvSpPr>
        <p:spPr>
          <a:xfrm>
            <a:off x="1343694" y="2261044"/>
            <a:ext cx="4181444" cy="2362673"/>
          </a:xfrm>
        </p:spPr>
        <p:txBody>
          <a:bodyPr vert="horz" lIns="91440" tIns="45720" rIns="91440" bIns="45720" rtlCol="0" anchor="b">
            <a:normAutofit fontScale="90000"/>
          </a:bodyPr>
          <a:lstStyle/>
          <a:p>
            <a:pPr algn="ctr"/>
            <a:br>
              <a:rPr lang="en-US" sz="5000" i="1" dirty="0">
                <a:solidFill>
                  <a:schemeClr val="tx1">
                    <a:lumMod val="75000"/>
                    <a:lumOff val="25000"/>
                  </a:schemeClr>
                </a:solidFill>
              </a:rPr>
            </a:br>
            <a:br>
              <a:rPr lang="en-US" sz="5000" i="1" dirty="0">
                <a:solidFill>
                  <a:schemeClr val="tx1">
                    <a:lumMod val="75000"/>
                    <a:lumOff val="25000"/>
                  </a:schemeClr>
                </a:solidFill>
              </a:rPr>
            </a:br>
            <a:r>
              <a:rPr lang="en-US" sz="5000" i="1" dirty="0">
                <a:solidFill>
                  <a:schemeClr val="tx1">
                    <a:lumMod val="75000"/>
                    <a:lumOff val="25000"/>
                  </a:schemeClr>
                </a:solidFill>
              </a:rPr>
              <a:t>La participation </a:t>
            </a:r>
            <a:r>
              <a:rPr lang="en-US" sz="5000" i="1" dirty="0" err="1">
                <a:solidFill>
                  <a:schemeClr val="tx1">
                    <a:lumMod val="75000"/>
                    <a:lumOff val="25000"/>
                  </a:schemeClr>
                </a:solidFill>
              </a:rPr>
              <a:t>sociale</a:t>
            </a:r>
            <a:r>
              <a:rPr lang="en-US" sz="5000" i="1" dirty="0">
                <a:solidFill>
                  <a:schemeClr val="tx1">
                    <a:lumMod val="75000"/>
                    <a:lumOff val="25000"/>
                  </a:schemeClr>
                </a:solidFill>
              </a:rPr>
              <a:t>…</a:t>
            </a:r>
            <a:r>
              <a:rPr lang="en-US" sz="5000" i="1" dirty="0" err="1">
                <a:solidFill>
                  <a:schemeClr val="tx1">
                    <a:lumMod val="75000"/>
                    <a:lumOff val="25000"/>
                  </a:schemeClr>
                </a:solidFill>
              </a:rPr>
              <a:t>c’est</a:t>
            </a:r>
            <a:r>
              <a:rPr lang="en-US" sz="5000" i="1" dirty="0">
                <a:solidFill>
                  <a:schemeClr val="tx1">
                    <a:lumMod val="75000"/>
                    <a:lumOff val="25000"/>
                  </a:schemeClr>
                </a:solidFill>
              </a:rPr>
              <a:t> quoi?</a:t>
            </a:r>
          </a:p>
        </p:txBody>
      </p:sp>
    </p:spTree>
    <p:extLst>
      <p:ext uri="{BB962C8B-B14F-4D97-AF65-F5344CB8AC3E}">
        <p14:creationId xmlns:p14="http://schemas.microsoft.com/office/powerpoint/2010/main" val="314383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3" name="Rectangle 8202">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llustrations, cliparts, dessins animés et icônes de icône simple d’horloge de minuterie de 45 minutes - 45 heures">
            <a:extLst>
              <a:ext uri="{FF2B5EF4-FFF2-40B4-BE49-F238E27FC236}">
                <a16:creationId xmlns:a16="http://schemas.microsoft.com/office/drawing/2014/main" id="{EEDA862F-6CE9-439F-8FE4-7BF542BF08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9242" y="650497"/>
            <a:ext cx="5013959" cy="5571066"/>
          </a:xfrm>
          <a:prstGeom prst="rect">
            <a:avLst/>
          </a:prstGeom>
          <a:noFill/>
          <a:extLst>
            <a:ext uri="{909E8E84-426E-40DD-AFC4-6F175D3DCCD1}">
              <a14:hiddenFill xmlns:a14="http://schemas.microsoft.com/office/drawing/2010/main">
                <a:solidFill>
                  <a:srgbClr val="FFFFFF"/>
                </a:solidFill>
              </a14:hiddenFill>
            </a:ext>
          </a:extLst>
        </p:spPr>
      </p:pic>
      <p:sp>
        <p:nvSpPr>
          <p:cNvPr id="8207" name="Rectangle 8206">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illustrations, cliparts, dessins animés et icônes de trentième jour d’icône du mois - 30 heures">
            <a:extLst>
              <a:ext uri="{FF2B5EF4-FFF2-40B4-BE49-F238E27FC236}">
                <a16:creationId xmlns:a16="http://schemas.microsoft.com/office/drawing/2014/main" id="{17077B4A-7578-4E5E-BA8C-4C60EA02FB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5519" y="643467"/>
            <a:ext cx="2475653" cy="2475653"/>
          </a:xfrm>
          <a:prstGeom prst="rect">
            <a:avLst/>
          </a:prstGeom>
          <a:noFill/>
          <a:extLst>
            <a:ext uri="{909E8E84-426E-40DD-AFC4-6F175D3DCCD1}">
              <a14:hiddenFill xmlns:a14="http://schemas.microsoft.com/office/drawing/2010/main">
                <a:solidFill>
                  <a:srgbClr val="FFFFFF"/>
                </a:solidFill>
              </a14:hiddenFill>
            </a:ext>
          </a:extLst>
        </p:spPr>
      </p:pic>
      <p:sp>
        <p:nvSpPr>
          <p:cNvPr id="8209" name="Rectangle 8208">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illustrations, cliparts, dessins animés et icônes de joyeux anniversaire années. 15 anniversaire de l’anniversaire, bougie sous forme de chiffres. vecteur - 15">
            <a:extLst>
              <a:ext uri="{FF2B5EF4-FFF2-40B4-BE49-F238E27FC236}">
                <a16:creationId xmlns:a16="http://schemas.microsoft.com/office/drawing/2014/main" id="{66ECB7CA-A211-4602-9612-5AF6C48DAE1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78576" y="3748194"/>
            <a:ext cx="3089538" cy="247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94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026" name="Picture 2" descr="Panneaux De Signalisation, Attention">
            <a:extLst>
              <a:ext uri="{FF2B5EF4-FFF2-40B4-BE49-F238E27FC236}">
                <a16:creationId xmlns:a16="http://schemas.microsoft.com/office/drawing/2014/main" id="{5FBE6182-FFD4-4373-814D-66D9E93CC4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44" r="-1" b="8530"/>
          <a:stretch/>
        </p:blipFill>
        <p:spPr bwMode="auto">
          <a:xfrm>
            <a:off x="1524" y="10"/>
            <a:ext cx="1218895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37" y="875758"/>
            <a:ext cx="5219885" cy="510953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5" name="Freeform: Shape 1034">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86" y="673591"/>
            <a:ext cx="5565913" cy="54154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7" name="Freeform: Shape 1036">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734" y="1041621"/>
            <a:ext cx="4953365" cy="480152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re 1">
            <a:extLst>
              <a:ext uri="{FF2B5EF4-FFF2-40B4-BE49-F238E27FC236}">
                <a16:creationId xmlns:a16="http://schemas.microsoft.com/office/drawing/2014/main" id="{2BF4D2AC-D813-4187-92B3-8674E10C30BB}"/>
              </a:ext>
            </a:extLst>
          </p:cNvPr>
          <p:cNvSpPr>
            <a:spLocks noGrp="1"/>
          </p:cNvSpPr>
          <p:nvPr>
            <p:ph type="title"/>
          </p:nvPr>
        </p:nvSpPr>
        <p:spPr>
          <a:xfrm>
            <a:off x="1468826" y="2111704"/>
            <a:ext cx="4181444" cy="2362673"/>
          </a:xfrm>
        </p:spPr>
        <p:txBody>
          <a:bodyPr vert="horz" lIns="91440" tIns="45720" rIns="91440" bIns="45720" rtlCol="0" anchor="b">
            <a:normAutofit/>
          </a:bodyPr>
          <a:lstStyle/>
          <a:p>
            <a:pPr algn="ctr"/>
            <a:r>
              <a:rPr lang="en-US" sz="5400" dirty="0" err="1">
                <a:solidFill>
                  <a:schemeClr val="tx1">
                    <a:lumMod val="75000"/>
                    <a:lumOff val="25000"/>
                  </a:schemeClr>
                </a:solidFill>
              </a:rPr>
              <a:t>Défis</a:t>
            </a:r>
            <a:r>
              <a:rPr lang="en-US" sz="5400" dirty="0">
                <a:solidFill>
                  <a:schemeClr val="tx1">
                    <a:lumMod val="75000"/>
                    <a:lumOff val="25000"/>
                  </a:schemeClr>
                </a:solidFill>
              </a:rPr>
              <a:t> et </a:t>
            </a:r>
            <a:r>
              <a:rPr lang="en-US" sz="5400" dirty="0" err="1">
                <a:solidFill>
                  <a:schemeClr val="tx1">
                    <a:lumMod val="75000"/>
                    <a:lumOff val="25000"/>
                  </a:schemeClr>
                </a:solidFill>
              </a:rPr>
              <a:t>enjeux</a:t>
            </a:r>
            <a:r>
              <a:rPr lang="en-US" sz="5400" dirty="0">
                <a:solidFill>
                  <a:schemeClr val="tx1">
                    <a:lumMod val="75000"/>
                    <a:lumOff val="25000"/>
                  </a:schemeClr>
                </a:solidFill>
              </a:rPr>
              <a:t> </a:t>
            </a:r>
            <a:r>
              <a:rPr lang="en-US" sz="5400" dirty="0" err="1">
                <a:solidFill>
                  <a:schemeClr val="tx1">
                    <a:lumMod val="75000"/>
                    <a:lumOff val="25000"/>
                  </a:schemeClr>
                </a:solidFill>
              </a:rPr>
              <a:t>personnels</a:t>
            </a:r>
            <a:r>
              <a:rPr lang="en-US" sz="5400" dirty="0">
                <a:solidFill>
                  <a:schemeClr val="tx1">
                    <a:lumMod val="75000"/>
                    <a:lumOff val="25000"/>
                  </a:schemeClr>
                </a:solidFill>
              </a:rPr>
              <a:t>?</a:t>
            </a:r>
          </a:p>
        </p:txBody>
      </p:sp>
    </p:spTree>
    <p:extLst>
      <p:ext uri="{BB962C8B-B14F-4D97-AF65-F5344CB8AC3E}">
        <p14:creationId xmlns:p14="http://schemas.microsoft.com/office/powerpoint/2010/main" val="21352432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B6F3DC28B47C43B4E151DE76EE8283" ma:contentTypeVersion="3" ma:contentTypeDescription="Crée un document." ma:contentTypeScope="" ma:versionID="49ed29879cb2060532fbf0f54ce66d7c">
  <xsd:schema xmlns:xsd="http://www.w3.org/2001/XMLSchema" xmlns:xs="http://www.w3.org/2001/XMLSchema" xmlns:p="http://schemas.microsoft.com/office/2006/metadata/properties" xmlns:ns2="eb087ae8-223b-46a1-a4cb-ff2f89cb25bc" targetNamespace="http://schemas.microsoft.com/office/2006/metadata/properties" ma:root="true" ma:fieldsID="a933b11180ce0c03b890104a41d9b4e6" ns2:_="">
    <xsd:import namespace="eb087ae8-223b-46a1-a4cb-ff2f89cb25b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087ae8-223b-46a1-a4cb-ff2f89cb25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E143A4-B4F7-4DD2-98DB-645E26DA9402}">
  <ds:schemaRef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infopath/2007/PartnerControls"/>
    <ds:schemaRef ds:uri="eb087ae8-223b-46a1-a4cb-ff2f89cb25bc"/>
    <ds:schemaRef ds:uri="http://schemas.microsoft.com/office/2006/metadata/properties"/>
  </ds:schemaRefs>
</ds:datastoreItem>
</file>

<file path=customXml/itemProps2.xml><?xml version="1.0" encoding="utf-8"?>
<ds:datastoreItem xmlns:ds="http://schemas.openxmlformats.org/officeDocument/2006/customXml" ds:itemID="{639ADA7A-BC60-4375-9157-1020EFB69BBE}">
  <ds:schemaRefs>
    <ds:schemaRef ds:uri="http://schemas.microsoft.com/sharepoint/v3/contenttype/forms"/>
  </ds:schemaRefs>
</ds:datastoreItem>
</file>

<file path=customXml/itemProps3.xml><?xml version="1.0" encoding="utf-8"?>
<ds:datastoreItem xmlns:ds="http://schemas.openxmlformats.org/officeDocument/2006/customXml" ds:itemID="{42199552-E1C9-4B4C-9895-FA9536B9D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087ae8-223b-46a1-a4cb-ff2f89cb2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3558</TotalTime>
  <Words>566</Words>
  <Application>Microsoft Office PowerPoint</Application>
  <PresentationFormat>Grand écran</PresentationFormat>
  <Paragraphs>52</Paragraphs>
  <Slides>28</Slides>
  <Notes>0</Notes>
  <HiddenSlides>0</HiddenSlides>
  <MMClips>2</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28</vt:i4>
      </vt:variant>
    </vt:vector>
  </HeadingPairs>
  <TitlesOfParts>
    <vt:vector size="37" baseType="lpstr">
      <vt:lpstr>Meiryo</vt:lpstr>
      <vt:lpstr>-apple-system</vt:lpstr>
      <vt:lpstr>Arial</vt:lpstr>
      <vt:lpstr>Calibri</vt:lpstr>
      <vt:lpstr>Calibri Light</vt:lpstr>
      <vt:lpstr>Modern Love</vt:lpstr>
      <vt:lpstr>Segoe UI Regular</vt:lpstr>
      <vt:lpstr>Segoe UI Semilight</vt:lpstr>
      <vt:lpstr>Thème Office</vt:lpstr>
      <vt:lpstr>Participation sociale</vt:lpstr>
      <vt:lpstr>Présentation PowerPoint</vt:lpstr>
      <vt:lpstr>Compétence finale du cours</vt:lpstr>
      <vt:lpstr>Présentation PowerPoint</vt:lpstr>
      <vt:lpstr>De quelle.s clientèles allons-nous parler ?</vt:lpstr>
      <vt:lpstr>Nos préjugés</vt:lpstr>
      <vt:lpstr>  La participation sociale…c’est quoi?</vt:lpstr>
      <vt:lpstr>Présentation PowerPoint</vt:lpstr>
      <vt:lpstr>Défis et enjeux personnels?</vt:lpstr>
      <vt:lpstr>Allergies aux animaux ?</vt:lpstr>
      <vt:lpstr>Participation sociale</vt:lpstr>
      <vt:lpstr>Présentation PowerPoint</vt:lpstr>
      <vt:lpstr>Participation sociale</vt:lpstr>
      <vt:lpstr>Entre Exclusion sociale  &amp;      Participation sociale</vt:lpstr>
      <vt:lpstr>Échanges en équipe</vt:lpstr>
      <vt:lpstr>Présentation PowerPoint</vt:lpstr>
      <vt:lpstr>Présentation PowerPoint</vt:lpstr>
      <vt:lpstr>Évaluations</vt:lpstr>
      <vt:lpstr>Présentation PowerPoint</vt:lpstr>
      <vt:lpstr>Présentation PowerPoint</vt:lpstr>
      <vt:lpstr>Rallye dans un quartier</vt:lpstr>
      <vt:lpstr>Rallye de groupe dans Saint-Rock</vt:lpstr>
      <vt:lpstr>La participation sociale…un début d’analyse</vt:lpstr>
      <vt:lpstr>Témoignage Sway</vt:lpstr>
      <vt:lpstr>Premier regard sur la participation sociale</vt:lpstr>
      <vt:lpstr>Sur la ligne de départ</vt:lpstr>
      <vt:lpstr>Consulter le plan de cours  Compléter le questionnaire «Sur la ligne de départ»  Lire le document de consignes du Rallye dans un quartier </vt:lpstr>
      <vt:lpstr>Médiagraphie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L’aide professionnelle</dc:title>
  <dc:creator>Isabelle Dostie</dc:creator>
  <cp:lastModifiedBy>Isabelle Dostie</cp:lastModifiedBy>
  <cp:revision>24</cp:revision>
  <dcterms:created xsi:type="dcterms:W3CDTF">2020-06-11T14:34:29Z</dcterms:created>
  <dcterms:modified xsi:type="dcterms:W3CDTF">2024-01-17T18:54:24Z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0x0101009FB6F3DC28B47C43B4E151DE76EE8283</vt:lpwstr>
  </property>
</Properties>
</file>