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81_13FF64F5.xml" ContentType="application/vnd.ms-powerpoint.comments+xml"/>
  <Override PartName="/ppt/comments/modernComment_19D_974475EE.xml" ContentType="application/vnd.ms-powerpoint.comments+xml"/>
  <Override PartName="/ppt/comments/modernComment_179_484D910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8" r:id="rId5"/>
    <p:sldId id="372" r:id="rId6"/>
    <p:sldId id="408" r:id="rId7"/>
    <p:sldId id="421" r:id="rId8"/>
    <p:sldId id="415" r:id="rId9"/>
    <p:sldId id="406" r:id="rId10"/>
    <p:sldId id="407" r:id="rId11"/>
    <p:sldId id="385" r:id="rId12"/>
    <p:sldId id="413" r:id="rId13"/>
    <p:sldId id="377" r:id="rId14"/>
    <p:sldId id="411" r:id="rId15"/>
    <p:sldId id="409" r:id="rId16"/>
    <p:sldId id="419" r:id="rId17"/>
    <p:sldId id="410" r:id="rId18"/>
    <p:sldId id="417" r:id="rId19"/>
    <p:sldId id="391" r:id="rId20"/>
    <p:sldId id="36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0442E6-F462-579F-6832-3679FCAA46D6}" name="Isabelle Dostie" initials="ID" userId="S::idostie@merici.ca::864fbf7b-fd42-404f-9308-61213bc4e5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Dostie" initials="ID" lastIdx="4" clrIdx="0">
    <p:extLst>
      <p:ext uri="{19B8F6BF-5375-455C-9EA6-DF929625EA0E}">
        <p15:presenceInfo xmlns:p15="http://schemas.microsoft.com/office/powerpoint/2012/main" userId="432cbd9f978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6633"/>
    <a:srgbClr val="66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5A032-2301-4B67-B2D7-C5DF2B4AE6A4}" v="237" dt="2024-01-30T16:58:22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Dostie" userId="864fbf7b-fd42-404f-9308-61213bc4e560" providerId="ADAL" clId="{D8E5A032-2301-4B67-B2D7-C5DF2B4AE6A4}"/>
    <pc:docChg chg="undo custSel addSld delSld modSld sldOrd">
      <pc:chgData name="Isabelle Dostie" userId="864fbf7b-fd42-404f-9308-61213bc4e560" providerId="ADAL" clId="{D8E5A032-2301-4B67-B2D7-C5DF2B4AE6A4}" dt="2024-01-30T16:58:17.048" v="1523"/>
      <pc:docMkLst>
        <pc:docMk/>
      </pc:docMkLst>
      <pc:sldChg chg="modSp mod">
        <pc:chgData name="Isabelle Dostie" userId="864fbf7b-fd42-404f-9308-61213bc4e560" providerId="ADAL" clId="{D8E5A032-2301-4B67-B2D7-C5DF2B4AE6A4}" dt="2024-01-26T16:00:46.597" v="809" actId="20577"/>
        <pc:sldMkLst>
          <pc:docMk/>
          <pc:sldMk cId="300682188" sldId="363"/>
        </pc:sldMkLst>
        <pc:spChg chg="mod">
          <ac:chgData name="Isabelle Dostie" userId="864fbf7b-fd42-404f-9308-61213bc4e560" providerId="ADAL" clId="{D8E5A032-2301-4B67-B2D7-C5DF2B4AE6A4}" dt="2024-01-26T16:00:46.597" v="809" actId="20577"/>
          <ac:spMkLst>
            <pc:docMk/>
            <pc:sldMk cId="300682188" sldId="363"/>
            <ac:spMk id="3" creationId="{F9E41F0A-17F1-4708-B316-7263C9F1886C}"/>
          </ac:spMkLst>
        </pc:spChg>
      </pc:sldChg>
      <pc:sldChg chg="addSp delSp modSp mod setBg setClrOvrMap">
        <pc:chgData name="Isabelle Dostie" userId="864fbf7b-fd42-404f-9308-61213bc4e560" providerId="ADAL" clId="{D8E5A032-2301-4B67-B2D7-C5DF2B4AE6A4}" dt="2024-01-26T13:32:37.177" v="60" actId="20577"/>
        <pc:sldMkLst>
          <pc:docMk/>
          <pc:sldMk cId="1266408565" sldId="368"/>
        </pc:sldMkLst>
        <pc:spChg chg="mod">
          <ac:chgData name="Isabelle Dostie" userId="864fbf7b-fd42-404f-9308-61213bc4e560" providerId="ADAL" clId="{D8E5A032-2301-4B67-B2D7-C5DF2B4AE6A4}" dt="2024-01-26T13:32:20.851" v="17" actId="27636"/>
          <ac:spMkLst>
            <pc:docMk/>
            <pc:sldMk cId="1266408565" sldId="368"/>
            <ac:spMk id="2" creationId="{89D548A8-544C-4850-A0D4-ED8FF06943E0}"/>
          </ac:spMkLst>
        </pc:spChg>
        <pc:spChg chg="mod">
          <ac:chgData name="Isabelle Dostie" userId="864fbf7b-fd42-404f-9308-61213bc4e560" providerId="ADAL" clId="{D8E5A032-2301-4B67-B2D7-C5DF2B4AE6A4}" dt="2024-01-26T13:32:37.177" v="60" actId="20577"/>
          <ac:spMkLst>
            <pc:docMk/>
            <pc:sldMk cId="1266408565" sldId="368"/>
            <ac:spMk id="3" creationId="{53E64773-036B-42C3-A775-0716C431F650}"/>
          </ac:spMkLst>
        </pc:spChg>
        <pc:spChg chg="del">
          <ac:chgData name="Isabelle Dostie" userId="864fbf7b-fd42-404f-9308-61213bc4e560" providerId="ADAL" clId="{D8E5A032-2301-4B67-B2D7-C5DF2B4AE6A4}" dt="2024-01-26T13:32:01.241" v="2" actId="26606"/>
          <ac:spMkLst>
            <pc:docMk/>
            <pc:sldMk cId="1266408565" sldId="368"/>
            <ac:spMk id="10" creationId="{8A95209C-5275-4E15-8EA7-7F42980ABF2D}"/>
          </ac:spMkLst>
        </pc:spChg>
        <pc:spChg chg="del">
          <ac:chgData name="Isabelle Dostie" userId="864fbf7b-fd42-404f-9308-61213bc4e560" providerId="ADAL" clId="{D8E5A032-2301-4B67-B2D7-C5DF2B4AE6A4}" dt="2024-01-26T13:32:01.241" v="2" actId="26606"/>
          <ac:spMkLst>
            <pc:docMk/>
            <pc:sldMk cId="1266408565" sldId="368"/>
            <ac:spMk id="12" creationId="{4F2ED431-E304-4FF0-9F4E-032783C9D612}"/>
          </ac:spMkLst>
        </pc:spChg>
        <pc:spChg chg="del">
          <ac:chgData name="Isabelle Dostie" userId="864fbf7b-fd42-404f-9308-61213bc4e560" providerId="ADAL" clId="{D8E5A032-2301-4B67-B2D7-C5DF2B4AE6A4}" dt="2024-01-26T13:32:01.241" v="2" actId="26606"/>
          <ac:spMkLst>
            <pc:docMk/>
            <pc:sldMk cId="1266408565" sldId="368"/>
            <ac:spMk id="14" creationId="{4E87FCFB-2CCE-460D-B3DD-557C8BD1B94A}"/>
          </ac:spMkLst>
        </pc:spChg>
        <pc:spChg chg="add">
          <ac:chgData name="Isabelle Dostie" userId="864fbf7b-fd42-404f-9308-61213bc4e560" providerId="ADAL" clId="{D8E5A032-2301-4B67-B2D7-C5DF2B4AE6A4}" dt="2024-01-26T13:32:01.241" v="2" actId="26606"/>
          <ac:spMkLst>
            <pc:docMk/>
            <pc:sldMk cId="1266408565" sldId="368"/>
            <ac:spMk id="19" creationId="{71B2258F-86CA-4D4D-8270-BC05FCDEBFB3}"/>
          </ac:spMkLst>
        </pc:spChg>
        <pc:picChg chg="del">
          <ac:chgData name="Isabelle Dostie" userId="864fbf7b-fd42-404f-9308-61213bc4e560" providerId="ADAL" clId="{D8E5A032-2301-4B67-B2D7-C5DF2B4AE6A4}" dt="2024-01-26T13:31:36.329" v="0" actId="478"/>
          <ac:picMkLst>
            <pc:docMk/>
            <pc:sldMk cId="1266408565" sldId="368"/>
            <ac:picMk id="5" creationId="{8951487C-FD05-4EBD-8A48-6A74C464BAFD}"/>
          </ac:picMkLst>
        </pc:picChg>
        <pc:picChg chg="add mod ord">
          <ac:chgData name="Isabelle Dostie" userId="864fbf7b-fd42-404f-9308-61213bc4e560" providerId="ADAL" clId="{D8E5A032-2301-4B67-B2D7-C5DF2B4AE6A4}" dt="2024-01-26T13:32:01.241" v="2" actId="26606"/>
          <ac:picMkLst>
            <pc:docMk/>
            <pc:sldMk cId="1266408565" sldId="368"/>
            <ac:picMk id="6" creationId="{088B1F2C-7900-4485-A7E4-580732481398}"/>
          </ac:picMkLst>
        </pc:picChg>
      </pc:sldChg>
      <pc:sldChg chg="addSp delSp modSp del mod">
        <pc:chgData name="Isabelle Dostie" userId="864fbf7b-fd42-404f-9308-61213bc4e560" providerId="ADAL" clId="{D8E5A032-2301-4B67-B2D7-C5DF2B4AE6A4}" dt="2024-01-26T13:58:00.083" v="586" actId="47"/>
        <pc:sldMkLst>
          <pc:docMk/>
          <pc:sldMk cId="2067297632" sldId="370"/>
        </pc:sldMkLst>
        <pc:spChg chg="add del mod">
          <ac:chgData name="Isabelle Dostie" userId="864fbf7b-fd42-404f-9308-61213bc4e560" providerId="ADAL" clId="{D8E5A032-2301-4B67-B2D7-C5DF2B4AE6A4}" dt="2024-01-26T13:39:23.783" v="124"/>
          <ac:spMkLst>
            <pc:docMk/>
            <pc:sldMk cId="2067297632" sldId="370"/>
            <ac:spMk id="2" creationId="{048AA731-5D81-4EE1-96A2-ACE6A3BD7B27}"/>
          </ac:spMkLst>
        </pc:spChg>
        <pc:spChg chg="add mod">
          <ac:chgData name="Isabelle Dostie" userId="864fbf7b-fd42-404f-9308-61213bc4e560" providerId="ADAL" clId="{D8E5A032-2301-4B67-B2D7-C5DF2B4AE6A4}" dt="2024-01-26T13:54:28.156" v="548" actId="1076"/>
          <ac:spMkLst>
            <pc:docMk/>
            <pc:sldMk cId="2067297632" sldId="370"/>
            <ac:spMk id="3" creationId="{AC492EBD-38F2-49B0-ADF1-ABA14F85DE28}"/>
          </ac:spMkLst>
        </pc:spChg>
        <pc:spChg chg="add del mod">
          <ac:chgData name="Isabelle Dostie" userId="864fbf7b-fd42-404f-9308-61213bc4e560" providerId="ADAL" clId="{D8E5A032-2301-4B67-B2D7-C5DF2B4AE6A4}" dt="2024-01-26T13:54:37.529" v="550" actId="478"/>
          <ac:spMkLst>
            <pc:docMk/>
            <pc:sldMk cId="2067297632" sldId="370"/>
            <ac:spMk id="5" creationId="{F68B580F-02E9-4BFE-964F-A18C9E730C57}"/>
          </ac:spMkLst>
        </pc:spChg>
        <pc:spChg chg="del">
          <ac:chgData name="Isabelle Dostie" userId="864fbf7b-fd42-404f-9308-61213bc4e560" providerId="ADAL" clId="{D8E5A032-2301-4B67-B2D7-C5DF2B4AE6A4}" dt="2024-01-26T13:39:26.821" v="125" actId="26606"/>
          <ac:spMkLst>
            <pc:docMk/>
            <pc:sldMk cId="2067297632" sldId="370"/>
            <ac:spMk id="9" creationId="{E722B2DD-E14D-4972-9D98-5D6E61B1B2D2}"/>
          </ac:spMkLst>
        </pc:spChg>
        <pc:spChg chg="del">
          <ac:chgData name="Isabelle Dostie" userId="864fbf7b-fd42-404f-9308-61213bc4e560" providerId="ADAL" clId="{D8E5A032-2301-4B67-B2D7-C5DF2B4AE6A4}" dt="2024-01-26T13:39:26.821" v="125" actId="26606"/>
          <ac:spMkLst>
            <pc:docMk/>
            <pc:sldMk cId="2067297632" sldId="370"/>
            <ac:spMk id="11" creationId="{0CFB124C-4B0C-4A81-8633-17257B151642}"/>
          </ac:spMkLst>
        </pc:spChg>
        <pc:spChg chg="add">
          <ac:chgData name="Isabelle Dostie" userId="864fbf7b-fd42-404f-9308-61213bc4e560" providerId="ADAL" clId="{D8E5A032-2301-4B67-B2D7-C5DF2B4AE6A4}" dt="2024-01-26T13:39:26.821" v="125" actId="26606"/>
          <ac:spMkLst>
            <pc:docMk/>
            <pc:sldMk cId="2067297632" sldId="370"/>
            <ac:spMk id="1031" creationId="{42A4FC2C-047E-45A5-965D-8E1E3BF09BC6}"/>
          </ac:spMkLst>
        </pc:spChg>
        <pc:picChg chg="del mod">
          <ac:chgData name="Isabelle Dostie" userId="864fbf7b-fd42-404f-9308-61213bc4e560" providerId="ADAL" clId="{D8E5A032-2301-4B67-B2D7-C5DF2B4AE6A4}" dt="2024-01-26T13:37:03.628" v="62" actId="478"/>
          <ac:picMkLst>
            <pc:docMk/>
            <pc:sldMk cId="2067297632" sldId="370"/>
            <ac:picMk id="4" creationId="{FE7648D8-9BC6-4BFC-83D8-082E4C283B9C}"/>
          </ac:picMkLst>
        </pc:picChg>
        <pc:picChg chg="add del mod">
          <ac:chgData name="Isabelle Dostie" userId="864fbf7b-fd42-404f-9308-61213bc4e560" providerId="ADAL" clId="{D8E5A032-2301-4B67-B2D7-C5DF2B4AE6A4}" dt="2024-01-26T13:54:37.529" v="550" actId="478"/>
          <ac:picMkLst>
            <pc:docMk/>
            <pc:sldMk cId="2067297632" sldId="370"/>
            <ac:picMk id="1026" creationId="{A20B3EB2-8838-4E8C-9CAB-15B5626FB77E}"/>
          </ac:picMkLst>
        </pc:picChg>
      </pc:sldChg>
      <pc:sldChg chg="del">
        <pc:chgData name="Isabelle Dostie" userId="864fbf7b-fd42-404f-9308-61213bc4e560" providerId="ADAL" clId="{D8E5A032-2301-4B67-B2D7-C5DF2B4AE6A4}" dt="2024-01-26T15:53:56.504" v="704" actId="47"/>
        <pc:sldMkLst>
          <pc:docMk/>
          <pc:sldMk cId="626911694" sldId="371"/>
        </pc:sldMkLst>
      </pc:sldChg>
      <pc:sldChg chg="ord">
        <pc:chgData name="Isabelle Dostie" userId="864fbf7b-fd42-404f-9308-61213bc4e560" providerId="ADAL" clId="{D8E5A032-2301-4B67-B2D7-C5DF2B4AE6A4}" dt="2024-01-26T13:41:29.673" v="344"/>
        <pc:sldMkLst>
          <pc:docMk/>
          <pc:sldMk cId="571810769" sldId="372"/>
        </pc:sldMkLst>
      </pc:sldChg>
      <pc:sldChg chg="del">
        <pc:chgData name="Isabelle Dostie" userId="864fbf7b-fd42-404f-9308-61213bc4e560" providerId="ADAL" clId="{D8E5A032-2301-4B67-B2D7-C5DF2B4AE6A4}" dt="2024-01-26T15:53:57.730" v="705" actId="47"/>
        <pc:sldMkLst>
          <pc:docMk/>
          <pc:sldMk cId="1818908977" sldId="374"/>
        </pc:sldMkLst>
      </pc:sldChg>
      <pc:sldChg chg="del">
        <pc:chgData name="Isabelle Dostie" userId="864fbf7b-fd42-404f-9308-61213bc4e560" providerId="ADAL" clId="{D8E5A032-2301-4B67-B2D7-C5DF2B4AE6A4}" dt="2024-01-26T13:37:08.646" v="63" actId="47"/>
        <pc:sldMkLst>
          <pc:docMk/>
          <pc:sldMk cId="943514761" sldId="375"/>
        </pc:sldMkLst>
      </pc:sldChg>
      <pc:sldChg chg="del">
        <pc:chgData name="Isabelle Dostie" userId="864fbf7b-fd42-404f-9308-61213bc4e560" providerId="ADAL" clId="{D8E5A032-2301-4B67-B2D7-C5DF2B4AE6A4}" dt="2024-01-26T13:37:10.063" v="64" actId="47"/>
        <pc:sldMkLst>
          <pc:docMk/>
          <pc:sldMk cId="3728079213" sldId="376"/>
        </pc:sldMkLst>
      </pc:sldChg>
      <pc:sldChg chg="ord">
        <pc:chgData name="Isabelle Dostie" userId="864fbf7b-fd42-404f-9308-61213bc4e560" providerId="ADAL" clId="{D8E5A032-2301-4B67-B2D7-C5DF2B4AE6A4}" dt="2024-01-26T16:29:20.567" v="1268"/>
        <pc:sldMkLst>
          <pc:docMk/>
          <pc:sldMk cId="1213042956" sldId="377"/>
        </pc:sldMkLst>
      </pc:sldChg>
      <pc:sldChg chg="del">
        <pc:chgData name="Isabelle Dostie" userId="864fbf7b-fd42-404f-9308-61213bc4e560" providerId="ADAL" clId="{D8E5A032-2301-4B67-B2D7-C5DF2B4AE6A4}" dt="2024-01-26T13:37:15.089" v="66" actId="47"/>
        <pc:sldMkLst>
          <pc:docMk/>
          <pc:sldMk cId="3526940325" sldId="378"/>
        </pc:sldMkLst>
      </pc:sldChg>
      <pc:sldChg chg="del">
        <pc:chgData name="Isabelle Dostie" userId="864fbf7b-fd42-404f-9308-61213bc4e560" providerId="ADAL" clId="{D8E5A032-2301-4B67-B2D7-C5DF2B4AE6A4}" dt="2024-01-26T13:37:48.461" v="112" actId="47"/>
        <pc:sldMkLst>
          <pc:docMk/>
          <pc:sldMk cId="933106037" sldId="379"/>
        </pc:sldMkLst>
      </pc:sldChg>
      <pc:sldChg chg="ord">
        <pc:chgData name="Isabelle Dostie" userId="864fbf7b-fd42-404f-9308-61213bc4e560" providerId="ADAL" clId="{D8E5A032-2301-4B67-B2D7-C5DF2B4AE6A4}" dt="2024-01-26T13:53:08.251" v="516"/>
        <pc:sldMkLst>
          <pc:docMk/>
          <pc:sldMk cId="335504629" sldId="385"/>
        </pc:sldMkLst>
      </pc:sldChg>
      <pc:sldChg chg="modSp mod">
        <pc:chgData name="Isabelle Dostie" userId="864fbf7b-fd42-404f-9308-61213bc4e560" providerId="ADAL" clId="{D8E5A032-2301-4B67-B2D7-C5DF2B4AE6A4}" dt="2024-01-26T16:28:56.431" v="1264" actId="1076"/>
        <pc:sldMkLst>
          <pc:docMk/>
          <pc:sldMk cId="2062847511" sldId="391"/>
        </pc:sldMkLst>
        <pc:spChg chg="mod">
          <ac:chgData name="Isabelle Dostie" userId="864fbf7b-fd42-404f-9308-61213bc4e560" providerId="ADAL" clId="{D8E5A032-2301-4B67-B2D7-C5DF2B4AE6A4}" dt="2024-01-26T16:28:56.431" v="1264" actId="1076"/>
          <ac:spMkLst>
            <pc:docMk/>
            <pc:sldMk cId="2062847511" sldId="391"/>
            <ac:spMk id="2" creationId="{E5BFCD02-3D9C-453B-A7BC-DB1784960B21}"/>
          </ac:spMkLst>
        </pc:spChg>
        <pc:picChg chg="mod">
          <ac:chgData name="Isabelle Dostie" userId="864fbf7b-fd42-404f-9308-61213bc4e560" providerId="ADAL" clId="{D8E5A032-2301-4B67-B2D7-C5DF2B4AE6A4}" dt="2024-01-26T13:38:27.847" v="123" actId="1076"/>
          <ac:picMkLst>
            <pc:docMk/>
            <pc:sldMk cId="2062847511" sldId="391"/>
            <ac:picMk id="2050" creationId="{A112ADCD-0223-4F48-8382-835489DC6860}"/>
          </ac:picMkLst>
        </pc:picChg>
      </pc:sldChg>
      <pc:sldChg chg="del">
        <pc:chgData name="Isabelle Dostie" userId="864fbf7b-fd42-404f-9308-61213bc4e560" providerId="ADAL" clId="{D8E5A032-2301-4B67-B2D7-C5DF2B4AE6A4}" dt="2024-01-26T13:37:55.947" v="113" actId="47"/>
        <pc:sldMkLst>
          <pc:docMk/>
          <pc:sldMk cId="1443576598" sldId="392"/>
        </pc:sldMkLst>
      </pc:sldChg>
      <pc:sldChg chg="del">
        <pc:chgData name="Isabelle Dostie" userId="864fbf7b-fd42-404f-9308-61213bc4e560" providerId="ADAL" clId="{D8E5A032-2301-4B67-B2D7-C5DF2B4AE6A4}" dt="2024-01-26T15:54:01.160" v="706" actId="47"/>
        <pc:sldMkLst>
          <pc:docMk/>
          <pc:sldMk cId="61092533" sldId="394"/>
        </pc:sldMkLst>
      </pc:sldChg>
      <pc:sldChg chg="del">
        <pc:chgData name="Isabelle Dostie" userId="864fbf7b-fd42-404f-9308-61213bc4e560" providerId="ADAL" clId="{D8E5A032-2301-4B67-B2D7-C5DF2B4AE6A4}" dt="2024-01-26T13:38:10.105" v="119" actId="47"/>
        <pc:sldMkLst>
          <pc:docMk/>
          <pc:sldMk cId="378752286" sldId="396"/>
        </pc:sldMkLst>
      </pc:sldChg>
      <pc:sldChg chg="del">
        <pc:chgData name="Isabelle Dostie" userId="864fbf7b-fd42-404f-9308-61213bc4e560" providerId="ADAL" clId="{D8E5A032-2301-4B67-B2D7-C5DF2B4AE6A4}" dt="2024-01-26T13:38:03.707" v="116" actId="47"/>
        <pc:sldMkLst>
          <pc:docMk/>
          <pc:sldMk cId="3483580753" sldId="397"/>
        </pc:sldMkLst>
      </pc:sldChg>
      <pc:sldChg chg="del">
        <pc:chgData name="Isabelle Dostie" userId="864fbf7b-fd42-404f-9308-61213bc4e560" providerId="ADAL" clId="{D8E5A032-2301-4B67-B2D7-C5DF2B4AE6A4}" dt="2024-01-26T13:38:05.171" v="118" actId="47"/>
        <pc:sldMkLst>
          <pc:docMk/>
          <pc:sldMk cId="2788750625" sldId="398"/>
        </pc:sldMkLst>
      </pc:sldChg>
      <pc:sldChg chg="del">
        <pc:chgData name="Isabelle Dostie" userId="864fbf7b-fd42-404f-9308-61213bc4e560" providerId="ADAL" clId="{D8E5A032-2301-4B67-B2D7-C5DF2B4AE6A4}" dt="2024-01-26T13:38:04.524" v="117" actId="47"/>
        <pc:sldMkLst>
          <pc:docMk/>
          <pc:sldMk cId="3899089705" sldId="399"/>
        </pc:sldMkLst>
      </pc:sldChg>
      <pc:sldChg chg="del">
        <pc:chgData name="Isabelle Dostie" userId="864fbf7b-fd42-404f-9308-61213bc4e560" providerId="ADAL" clId="{D8E5A032-2301-4B67-B2D7-C5DF2B4AE6A4}" dt="2024-01-26T16:17:29.130" v="1000" actId="47"/>
        <pc:sldMkLst>
          <pc:docMk/>
          <pc:sldMk cId="3243464587" sldId="400"/>
        </pc:sldMkLst>
      </pc:sldChg>
      <pc:sldChg chg="del">
        <pc:chgData name="Isabelle Dostie" userId="864fbf7b-fd42-404f-9308-61213bc4e560" providerId="ADAL" clId="{D8E5A032-2301-4B67-B2D7-C5DF2B4AE6A4}" dt="2024-01-26T13:37:56.931" v="114" actId="47"/>
        <pc:sldMkLst>
          <pc:docMk/>
          <pc:sldMk cId="254219045" sldId="404"/>
        </pc:sldMkLst>
      </pc:sldChg>
      <pc:sldChg chg="del">
        <pc:chgData name="Isabelle Dostie" userId="864fbf7b-fd42-404f-9308-61213bc4e560" providerId="ADAL" clId="{D8E5A032-2301-4B67-B2D7-C5DF2B4AE6A4}" dt="2024-01-26T13:38:02.515" v="115" actId="47"/>
        <pc:sldMkLst>
          <pc:docMk/>
          <pc:sldMk cId="3145097466" sldId="405"/>
        </pc:sldMkLst>
      </pc:sldChg>
      <pc:sldChg chg="addSp delSp modSp mod ord">
        <pc:chgData name="Isabelle Dostie" userId="864fbf7b-fd42-404f-9308-61213bc4e560" providerId="ADAL" clId="{D8E5A032-2301-4B67-B2D7-C5DF2B4AE6A4}" dt="2024-01-26T13:58:43.837" v="591" actId="1076"/>
        <pc:sldMkLst>
          <pc:docMk/>
          <pc:sldMk cId="4152561928" sldId="406"/>
        </pc:sldMkLst>
        <pc:spChg chg="mod">
          <ac:chgData name="Isabelle Dostie" userId="864fbf7b-fd42-404f-9308-61213bc4e560" providerId="ADAL" clId="{D8E5A032-2301-4B67-B2D7-C5DF2B4AE6A4}" dt="2024-01-26T13:58:43.837" v="591" actId="1076"/>
          <ac:spMkLst>
            <pc:docMk/>
            <pc:sldMk cId="4152561928" sldId="406"/>
            <ac:spMk id="2" creationId="{2BF4D2AC-D813-4187-92B3-8674E10C30BB}"/>
          </ac:spMkLst>
        </pc:spChg>
        <pc:spChg chg="del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42" creationId="{AC8EEB0F-BA72-49AC-956F-331B60FDE79E}"/>
          </ac:spMkLst>
        </pc:spChg>
        <pc:spChg chg="del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44" creationId="{1BE70332-ECAF-47BB-8C7B-BD049452F653}"/>
          </ac:spMkLst>
        </pc:spChg>
        <pc:spChg chg="del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46" creationId="{716D9361-A35A-4DC8-AAB9-04FD2D6FEE1D}"/>
          </ac:spMkLst>
        </pc:spChg>
        <pc:spChg chg="del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48" creationId="{87FC31AD-FBB3-4219-A758-D6F7594A0A81}"/>
          </ac:spMkLst>
        </pc:spChg>
        <pc:spChg chg="add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53" creationId="{E2CFBC99-FB8F-41F7-A81D-A5288D688D79}"/>
          </ac:spMkLst>
        </pc:spChg>
        <pc:spChg chg="add">
          <ac:chgData name="Isabelle Dostie" userId="864fbf7b-fd42-404f-9308-61213bc4e560" providerId="ADAL" clId="{D8E5A032-2301-4B67-B2D7-C5DF2B4AE6A4}" dt="2024-01-26T13:58:27.686" v="587" actId="26606"/>
          <ac:spMkLst>
            <pc:docMk/>
            <pc:sldMk cId="4152561928" sldId="406"/>
            <ac:spMk id="1055" creationId="{A435A76B-D478-4F38-9D76-040E49ADC674}"/>
          </ac:spMkLst>
        </pc:spChg>
      </pc:sldChg>
      <pc:sldChg chg="addSp delSp modSp add mod ord setBg delDesignElem">
        <pc:chgData name="Isabelle Dostie" userId="864fbf7b-fd42-404f-9308-61213bc4e560" providerId="ADAL" clId="{D8E5A032-2301-4B67-B2D7-C5DF2B4AE6A4}" dt="2024-01-26T13:51:39.250" v="489" actId="27636"/>
        <pc:sldMkLst>
          <pc:docMk/>
          <pc:sldMk cId="2614455879" sldId="407"/>
        </pc:sldMkLst>
        <pc:spChg chg="mod ord">
          <ac:chgData name="Isabelle Dostie" userId="864fbf7b-fd42-404f-9308-61213bc4e560" providerId="ADAL" clId="{D8E5A032-2301-4B67-B2D7-C5DF2B4AE6A4}" dt="2024-01-26T13:51:39.250" v="489" actId="27636"/>
          <ac:spMkLst>
            <pc:docMk/>
            <pc:sldMk cId="2614455879" sldId="407"/>
            <ac:spMk id="2" creationId="{2BF4D2AC-D813-4187-92B3-8674E10C30BB}"/>
          </ac:spMkLst>
        </pc:spChg>
        <pc:spChg chg="add del">
          <ac:chgData name="Isabelle Dostie" userId="864fbf7b-fd42-404f-9308-61213bc4e560" providerId="ADAL" clId="{D8E5A032-2301-4B67-B2D7-C5DF2B4AE6A4}" dt="2024-01-26T13:50:39.196" v="487" actId="26606"/>
          <ac:spMkLst>
            <pc:docMk/>
            <pc:sldMk cId="2614455879" sldId="407"/>
            <ac:spMk id="12" creationId="{E2CFBC99-FB8F-41F7-A81D-A5288D688D79}"/>
          </ac:spMkLst>
        </pc:spChg>
        <pc:spChg chg="add del">
          <ac:chgData name="Isabelle Dostie" userId="864fbf7b-fd42-404f-9308-61213bc4e560" providerId="ADAL" clId="{D8E5A032-2301-4B67-B2D7-C5DF2B4AE6A4}" dt="2024-01-26T13:50:39.196" v="487" actId="26606"/>
          <ac:spMkLst>
            <pc:docMk/>
            <pc:sldMk cId="2614455879" sldId="407"/>
            <ac:spMk id="14" creationId="{A435A76B-D478-4F38-9D76-040E49ADC674}"/>
          </ac:spMkLst>
        </pc:spChg>
        <pc:spChg chg="add">
          <ac:chgData name="Isabelle Dostie" userId="864fbf7b-fd42-404f-9308-61213bc4e560" providerId="ADAL" clId="{D8E5A032-2301-4B67-B2D7-C5DF2B4AE6A4}" dt="2024-01-26T13:50:39.196" v="487" actId="26606"/>
          <ac:spMkLst>
            <pc:docMk/>
            <pc:sldMk cId="2614455879" sldId="407"/>
            <ac:spMk id="19" creationId="{E2CFBC99-FB8F-41F7-A81D-A5288D688D79}"/>
          </ac:spMkLst>
        </pc:spChg>
        <pc:spChg chg="add">
          <ac:chgData name="Isabelle Dostie" userId="864fbf7b-fd42-404f-9308-61213bc4e560" providerId="ADAL" clId="{D8E5A032-2301-4B67-B2D7-C5DF2B4AE6A4}" dt="2024-01-26T13:50:39.196" v="487" actId="26606"/>
          <ac:spMkLst>
            <pc:docMk/>
            <pc:sldMk cId="2614455879" sldId="407"/>
            <ac:spMk id="21" creationId="{A435A76B-D478-4F38-9D76-040E49ADC674}"/>
          </ac:spMkLst>
        </pc:spChg>
        <pc:spChg chg="del">
          <ac:chgData name="Isabelle Dostie" userId="864fbf7b-fd42-404f-9308-61213bc4e560" providerId="ADAL" clId="{D8E5A032-2301-4B67-B2D7-C5DF2B4AE6A4}" dt="2024-01-26T13:49:53.343" v="438"/>
          <ac:spMkLst>
            <pc:docMk/>
            <pc:sldMk cId="2614455879" sldId="407"/>
            <ac:spMk id="1042" creationId="{AC8EEB0F-BA72-49AC-956F-331B60FDE79E}"/>
          </ac:spMkLst>
        </pc:spChg>
        <pc:spChg chg="del">
          <ac:chgData name="Isabelle Dostie" userId="864fbf7b-fd42-404f-9308-61213bc4e560" providerId="ADAL" clId="{D8E5A032-2301-4B67-B2D7-C5DF2B4AE6A4}" dt="2024-01-26T13:49:53.343" v="438"/>
          <ac:spMkLst>
            <pc:docMk/>
            <pc:sldMk cId="2614455879" sldId="407"/>
            <ac:spMk id="1044" creationId="{1BE70332-ECAF-47BB-8C7B-BD049452F653}"/>
          </ac:spMkLst>
        </pc:spChg>
        <pc:spChg chg="del">
          <ac:chgData name="Isabelle Dostie" userId="864fbf7b-fd42-404f-9308-61213bc4e560" providerId="ADAL" clId="{D8E5A032-2301-4B67-B2D7-C5DF2B4AE6A4}" dt="2024-01-26T13:49:53.343" v="438"/>
          <ac:spMkLst>
            <pc:docMk/>
            <pc:sldMk cId="2614455879" sldId="407"/>
            <ac:spMk id="1046" creationId="{716D9361-A35A-4DC8-AAB9-04FD2D6FEE1D}"/>
          </ac:spMkLst>
        </pc:spChg>
        <pc:spChg chg="del">
          <ac:chgData name="Isabelle Dostie" userId="864fbf7b-fd42-404f-9308-61213bc4e560" providerId="ADAL" clId="{D8E5A032-2301-4B67-B2D7-C5DF2B4AE6A4}" dt="2024-01-26T13:49:53.343" v="438"/>
          <ac:spMkLst>
            <pc:docMk/>
            <pc:sldMk cId="2614455879" sldId="407"/>
            <ac:spMk id="1048" creationId="{87FC31AD-FBB3-4219-A758-D6F7594A0A81}"/>
          </ac:spMkLst>
        </pc:spChg>
        <pc:picChg chg="add mod">
          <ac:chgData name="Isabelle Dostie" userId="864fbf7b-fd42-404f-9308-61213bc4e560" providerId="ADAL" clId="{D8E5A032-2301-4B67-B2D7-C5DF2B4AE6A4}" dt="2024-01-26T13:50:39.196" v="487" actId="26606"/>
          <ac:picMkLst>
            <pc:docMk/>
            <pc:sldMk cId="2614455879" sldId="407"/>
            <ac:picMk id="4" creationId="{91DD067C-9995-4C10-85C2-9A259C644556}"/>
          </ac:picMkLst>
        </pc:picChg>
        <pc:picChg chg="del">
          <ac:chgData name="Isabelle Dostie" userId="864fbf7b-fd42-404f-9308-61213bc4e560" providerId="ADAL" clId="{D8E5A032-2301-4B67-B2D7-C5DF2B4AE6A4}" dt="2024-01-26T13:50:24.804" v="485" actId="478"/>
          <ac:picMkLst>
            <pc:docMk/>
            <pc:sldMk cId="2614455879" sldId="407"/>
            <ac:picMk id="7" creationId="{67408B51-A3FC-467C-AD57-B6E2A2BA45FA}"/>
          </ac:picMkLst>
        </pc:picChg>
      </pc:sldChg>
      <pc:sldChg chg="del">
        <pc:chgData name="Isabelle Dostie" userId="864fbf7b-fd42-404f-9308-61213bc4e560" providerId="ADAL" clId="{D8E5A032-2301-4B67-B2D7-C5DF2B4AE6A4}" dt="2024-01-26T13:37:14.213" v="65" actId="47"/>
        <pc:sldMkLst>
          <pc:docMk/>
          <pc:sldMk cId="3143839298" sldId="407"/>
        </pc:sldMkLst>
      </pc:sldChg>
      <pc:sldChg chg="del">
        <pc:chgData name="Isabelle Dostie" userId="864fbf7b-fd42-404f-9308-61213bc4e560" providerId="ADAL" clId="{D8E5A032-2301-4B67-B2D7-C5DF2B4AE6A4}" dt="2024-01-26T13:38:16.879" v="120" actId="47"/>
        <pc:sldMkLst>
          <pc:docMk/>
          <pc:sldMk cId="925198856" sldId="408"/>
        </pc:sldMkLst>
      </pc:sldChg>
      <pc:sldChg chg="addSp delSp modSp new mod ord setBg setClrOvrMap">
        <pc:chgData name="Isabelle Dostie" userId="864fbf7b-fd42-404f-9308-61213bc4e560" providerId="ADAL" clId="{D8E5A032-2301-4B67-B2D7-C5DF2B4AE6A4}" dt="2024-01-26T17:56:26.862" v="1521"/>
        <pc:sldMkLst>
          <pc:docMk/>
          <pc:sldMk cId="1124089458" sldId="408"/>
        </pc:sldMkLst>
        <pc:spChg chg="del mod">
          <ac:chgData name="Isabelle Dostie" userId="864fbf7b-fd42-404f-9308-61213bc4e560" providerId="ADAL" clId="{D8E5A032-2301-4B67-B2D7-C5DF2B4AE6A4}" dt="2024-01-26T13:56:38.299" v="560" actId="478"/>
          <ac:spMkLst>
            <pc:docMk/>
            <pc:sldMk cId="1124089458" sldId="408"/>
            <ac:spMk id="2" creationId="{79700C5B-F10B-4BFA-A9A6-6A544CF1A6B4}"/>
          </ac:spMkLst>
        </pc:spChg>
        <pc:spChg chg="del">
          <ac:chgData name="Isabelle Dostie" userId="864fbf7b-fd42-404f-9308-61213bc4e560" providerId="ADAL" clId="{D8E5A032-2301-4B67-B2D7-C5DF2B4AE6A4}" dt="2024-01-26T13:54:56.085" v="554"/>
          <ac:spMkLst>
            <pc:docMk/>
            <pc:sldMk cId="1124089458" sldId="408"/>
            <ac:spMk id="3" creationId="{8C6ECE9B-8E1C-4714-913C-E8B0C58EC1F4}"/>
          </ac:spMkLst>
        </pc:spChg>
        <pc:spChg chg="add del mod">
          <ac:chgData name="Isabelle Dostie" userId="864fbf7b-fd42-404f-9308-61213bc4e560" providerId="ADAL" clId="{D8E5A032-2301-4B67-B2D7-C5DF2B4AE6A4}" dt="2024-01-26T13:56:46.298" v="561" actId="478"/>
          <ac:spMkLst>
            <pc:docMk/>
            <pc:sldMk cId="1124089458" sldId="408"/>
            <ac:spMk id="4" creationId="{734A3960-1EE1-4EA3-87C9-0850B16685B3}"/>
          </ac:spMkLst>
        </pc:spChg>
        <pc:spChg chg="add del mod">
          <ac:chgData name="Isabelle Dostie" userId="864fbf7b-fd42-404f-9308-61213bc4e560" providerId="ADAL" clId="{D8E5A032-2301-4B67-B2D7-C5DF2B4AE6A4}" dt="2024-01-26T13:56:55.314" v="563"/>
          <ac:spMkLst>
            <pc:docMk/>
            <pc:sldMk cId="1124089458" sldId="408"/>
            <ac:spMk id="6" creationId="{6C4D2FF3-6CEB-4993-BD1A-FC5987B0382C}"/>
          </ac:spMkLst>
        </pc:spChg>
        <pc:spChg chg="add mod">
          <ac:chgData name="Isabelle Dostie" userId="864fbf7b-fd42-404f-9308-61213bc4e560" providerId="ADAL" clId="{D8E5A032-2301-4B67-B2D7-C5DF2B4AE6A4}" dt="2024-01-26T16:44:13.993" v="1343" actId="20577"/>
          <ac:spMkLst>
            <pc:docMk/>
            <pc:sldMk cId="1124089458" sldId="408"/>
            <ac:spMk id="10" creationId="{BC5DC063-32D1-4616-A045-F327BE3684F3}"/>
          </ac:spMkLst>
        </pc:spChg>
        <pc:spChg chg="add">
          <ac:chgData name="Isabelle Dostie" userId="864fbf7b-fd42-404f-9308-61213bc4e560" providerId="ADAL" clId="{D8E5A032-2301-4B67-B2D7-C5DF2B4AE6A4}" dt="2024-01-26T13:56:52.667" v="562" actId="26606"/>
          <ac:spMkLst>
            <pc:docMk/>
            <pc:sldMk cId="1124089458" sldId="408"/>
            <ac:spMk id="2057" creationId="{9228552E-C8B1-4A80-8448-0787CE0FC704}"/>
          </ac:spMkLst>
        </pc:spChg>
        <pc:picChg chg="add del">
          <ac:chgData name="Isabelle Dostie" userId="864fbf7b-fd42-404f-9308-61213bc4e560" providerId="ADAL" clId="{D8E5A032-2301-4B67-B2D7-C5DF2B4AE6A4}" dt="2024-01-26T13:55:45.245" v="557"/>
          <ac:picMkLst>
            <pc:docMk/>
            <pc:sldMk cId="1124089458" sldId="408"/>
            <ac:picMk id="2050" creationId="{9DE93E5D-01EE-45AA-92EB-8CB5111BB32B}"/>
          </ac:picMkLst>
        </pc:picChg>
        <pc:picChg chg="add mod">
          <ac:chgData name="Isabelle Dostie" userId="864fbf7b-fd42-404f-9308-61213bc4e560" providerId="ADAL" clId="{D8E5A032-2301-4B67-B2D7-C5DF2B4AE6A4}" dt="2024-01-26T13:57:47.436" v="582" actId="1076"/>
          <ac:picMkLst>
            <pc:docMk/>
            <pc:sldMk cId="1124089458" sldId="408"/>
            <ac:picMk id="2052" creationId="{47CE2C82-180A-440C-A96E-784BB19E0808}"/>
          </ac:picMkLst>
        </pc:picChg>
      </pc:sldChg>
      <pc:sldChg chg="new del">
        <pc:chgData name="Isabelle Dostie" userId="864fbf7b-fd42-404f-9308-61213bc4e560" providerId="ADAL" clId="{D8E5A032-2301-4B67-B2D7-C5DF2B4AE6A4}" dt="2024-01-26T13:54:50.016" v="552" actId="47"/>
        <pc:sldMkLst>
          <pc:docMk/>
          <pc:sldMk cId="3838484168" sldId="408"/>
        </pc:sldMkLst>
      </pc:sldChg>
      <pc:sldChg chg="addSp modSp new mod setBg">
        <pc:chgData name="Isabelle Dostie" userId="864fbf7b-fd42-404f-9308-61213bc4e560" providerId="ADAL" clId="{D8E5A032-2301-4B67-B2D7-C5DF2B4AE6A4}" dt="2024-01-30T16:57:33.390" v="1522"/>
        <pc:sldMkLst>
          <pc:docMk/>
          <pc:sldMk cId="3067709310" sldId="409"/>
        </pc:sldMkLst>
        <pc:spChg chg="add">
          <ac:chgData name="Isabelle Dostie" userId="864fbf7b-fd42-404f-9308-61213bc4e560" providerId="ADAL" clId="{D8E5A032-2301-4B67-B2D7-C5DF2B4AE6A4}" dt="2024-01-26T15:47:27.847" v="601" actId="26606"/>
          <ac:spMkLst>
            <pc:docMk/>
            <pc:sldMk cId="3067709310" sldId="409"/>
            <ac:spMk id="8" creationId="{42A4FC2C-047E-45A5-965D-8E1E3BF09BC6}"/>
          </ac:spMkLst>
        </pc:spChg>
        <pc:picChg chg="add mod">
          <ac:chgData name="Isabelle Dostie" userId="864fbf7b-fd42-404f-9308-61213bc4e560" providerId="ADAL" clId="{D8E5A032-2301-4B67-B2D7-C5DF2B4AE6A4}" dt="2024-01-30T16:57:33.390" v="1522"/>
          <ac:picMkLst>
            <pc:docMk/>
            <pc:sldMk cId="3067709310" sldId="409"/>
            <ac:picMk id="3" creationId="{4614D32C-5B19-43AF-AE68-7BDB005E6388}"/>
          </ac:picMkLst>
        </pc:picChg>
      </pc:sldChg>
      <pc:sldChg chg="addSp delSp modSp new mod setBg">
        <pc:chgData name="Isabelle Dostie" userId="864fbf7b-fd42-404f-9308-61213bc4e560" providerId="ADAL" clId="{D8E5A032-2301-4B67-B2D7-C5DF2B4AE6A4}" dt="2024-01-26T15:53:33.919" v="703" actId="1076"/>
        <pc:sldMkLst>
          <pc:docMk/>
          <pc:sldMk cId="1069846641" sldId="410"/>
        </pc:sldMkLst>
        <pc:spChg chg="add mod">
          <ac:chgData name="Isabelle Dostie" userId="864fbf7b-fd42-404f-9308-61213bc4e560" providerId="ADAL" clId="{D8E5A032-2301-4B67-B2D7-C5DF2B4AE6A4}" dt="2024-01-26T15:53:29.953" v="702" actId="113"/>
          <ac:spMkLst>
            <pc:docMk/>
            <pc:sldMk cId="1069846641" sldId="410"/>
            <ac:spMk id="12" creationId="{A5B748C3-481E-4DCF-96DD-56DE8B6D21AA}"/>
          </ac:spMkLst>
        </pc:spChg>
        <pc:spChg chg="add">
          <ac:chgData name="Isabelle Dostie" userId="864fbf7b-fd42-404f-9308-61213bc4e560" providerId="ADAL" clId="{D8E5A032-2301-4B67-B2D7-C5DF2B4AE6A4}" dt="2024-01-26T15:49:59.355" v="609" actId="26606"/>
          <ac:spMkLst>
            <pc:docMk/>
            <pc:sldMk cId="1069846641" sldId="410"/>
            <ac:spMk id="16" creationId="{799448F2-0E5B-42DA-B2D1-11A14E947BD4}"/>
          </ac:spMkLst>
        </pc:spChg>
        <pc:spChg chg="add">
          <ac:chgData name="Isabelle Dostie" userId="864fbf7b-fd42-404f-9308-61213bc4e560" providerId="ADAL" clId="{D8E5A032-2301-4B67-B2D7-C5DF2B4AE6A4}" dt="2024-01-26T15:49:59.355" v="609" actId="26606"/>
          <ac:spMkLst>
            <pc:docMk/>
            <pc:sldMk cId="1069846641" sldId="410"/>
            <ac:spMk id="18" creationId="{4E8A7552-20E1-4F34-ADAB-C1DB6634D47E}"/>
          </ac:spMkLst>
        </pc:spChg>
        <pc:picChg chg="add del mod">
          <ac:chgData name="Isabelle Dostie" userId="864fbf7b-fd42-404f-9308-61213bc4e560" providerId="ADAL" clId="{D8E5A032-2301-4B67-B2D7-C5DF2B4AE6A4}" dt="2024-01-26T15:49:16.591" v="605" actId="478"/>
          <ac:picMkLst>
            <pc:docMk/>
            <pc:sldMk cId="1069846641" sldId="410"/>
            <ac:picMk id="3" creationId="{01F8689F-2215-4C90-8773-FF27AEA75A5B}"/>
          </ac:picMkLst>
        </pc:picChg>
        <pc:picChg chg="add del mod">
          <ac:chgData name="Isabelle Dostie" userId="864fbf7b-fd42-404f-9308-61213bc4e560" providerId="ADAL" clId="{D8E5A032-2301-4B67-B2D7-C5DF2B4AE6A4}" dt="2024-01-26T15:49:16.591" v="605" actId="478"/>
          <ac:picMkLst>
            <pc:docMk/>
            <pc:sldMk cId="1069846641" sldId="410"/>
            <ac:picMk id="5" creationId="{C0794FAD-8A56-464B-A15F-874B8537DAB4}"/>
          </ac:picMkLst>
        </pc:picChg>
        <pc:picChg chg="add mod">
          <ac:chgData name="Isabelle Dostie" userId="864fbf7b-fd42-404f-9308-61213bc4e560" providerId="ADAL" clId="{D8E5A032-2301-4B67-B2D7-C5DF2B4AE6A4}" dt="2024-01-26T15:50:32.157" v="610"/>
          <ac:picMkLst>
            <pc:docMk/>
            <pc:sldMk cId="1069846641" sldId="410"/>
            <ac:picMk id="7" creationId="{DAA585C6-E6F9-4BE7-A320-F8D5CA95B453}"/>
          </ac:picMkLst>
        </pc:picChg>
        <pc:picChg chg="add mod">
          <ac:chgData name="Isabelle Dostie" userId="864fbf7b-fd42-404f-9308-61213bc4e560" providerId="ADAL" clId="{D8E5A032-2301-4B67-B2D7-C5DF2B4AE6A4}" dt="2024-01-26T15:50:58.335" v="611"/>
          <ac:picMkLst>
            <pc:docMk/>
            <pc:sldMk cId="1069846641" sldId="410"/>
            <ac:picMk id="9" creationId="{E914CD2D-41ED-4C5A-86F7-D0527A418DC8}"/>
          </ac:picMkLst>
        </pc:picChg>
        <pc:picChg chg="add mod">
          <ac:chgData name="Isabelle Dostie" userId="864fbf7b-fd42-404f-9308-61213bc4e560" providerId="ADAL" clId="{D8E5A032-2301-4B67-B2D7-C5DF2B4AE6A4}" dt="2024-01-26T15:52:29.149" v="617" actId="1076"/>
          <ac:picMkLst>
            <pc:docMk/>
            <pc:sldMk cId="1069846641" sldId="410"/>
            <ac:picMk id="11" creationId="{BDEF9DE4-62F0-4485-A4C8-29F82F0A1307}"/>
          </ac:picMkLst>
        </pc:picChg>
        <pc:picChg chg="add mod">
          <ac:chgData name="Isabelle Dostie" userId="864fbf7b-fd42-404f-9308-61213bc4e560" providerId="ADAL" clId="{D8E5A032-2301-4B67-B2D7-C5DF2B4AE6A4}" dt="2024-01-26T15:53:33.919" v="703" actId="1076"/>
          <ac:picMkLst>
            <pc:docMk/>
            <pc:sldMk cId="1069846641" sldId="410"/>
            <ac:picMk id="3074" creationId="{7BEC9E72-2ED2-42C9-A348-1D4EBB23B807}"/>
          </ac:picMkLst>
        </pc:picChg>
      </pc:sldChg>
      <pc:sldChg chg="add del">
        <pc:chgData name="Isabelle Dostie" userId="864fbf7b-fd42-404f-9308-61213bc4e560" providerId="ADAL" clId="{D8E5A032-2301-4B67-B2D7-C5DF2B4AE6A4}" dt="2024-01-26T13:37:39.102" v="111" actId="47"/>
        <pc:sldMkLst>
          <pc:docMk/>
          <pc:sldMk cId="2135243208" sldId="410"/>
        </pc:sldMkLst>
      </pc:sldChg>
      <pc:sldChg chg="del">
        <pc:chgData name="Isabelle Dostie" userId="864fbf7b-fd42-404f-9308-61213bc4e560" providerId="ADAL" clId="{D8E5A032-2301-4B67-B2D7-C5DF2B4AE6A4}" dt="2024-01-26T13:38:22.755" v="121" actId="47"/>
        <pc:sldMkLst>
          <pc:docMk/>
          <pc:sldMk cId="35432127" sldId="411"/>
        </pc:sldMkLst>
      </pc:sldChg>
      <pc:sldChg chg="addSp delSp modSp new ord">
        <pc:chgData name="Isabelle Dostie" userId="864fbf7b-fd42-404f-9308-61213bc4e560" providerId="ADAL" clId="{D8E5A032-2301-4B67-B2D7-C5DF2B4AE6A4}" dt="2024-01-26T16:29:13.853" v="1266"/>
        <pc:sldMkLst>
          <pc:docMk/>
          <pc:sldMk cId="3831557718" sldId="411"/>
        </pc:sldMkLst>
        <pc:picChg chg="add mod">
          <ac:chgData name="Isabelle Dostie" userId="864fbf7b-fd42-404f-9308-61213bc4e560" providerId="ADAL" clId="{D8E5A032-2301-4B67-B2D7-C5DF2B4AE6A4}" dt="2024-01-26T16:03:10.963" v="810"/>
          <ac:picMkLst>
            <pc:docMk/>
            <pc:sldMk cId="3831557718" sldId="411"/>
            <ac:picMk id="3" creationId="{F5C36F11-AC7F-417B-ABC9-57BFDAB6F0B4}"/>
          </ac:picMkLst>
        </pc:picChg>
        <pc:picChg chg="add del mod">
          <ac:chgData name="Isabelle Dostie" userId="864fbf7b-fd42-404f-9308-61213bc4e560" providerId="ADAL" clId="{D8E5A032-2301-4B67-B2D7-C5DF2B4AE6A4}" dt="2024-01-26T16:04:09.713" v="815" actId="478"/>
          <ac:picMkLst>
            <pc:docMk/>
            <pc:sldMk cId="3831557718" sldId="411"/>
            <ac:picMk id="4" creationId="{43B1DDB0-CBAB-4551-AEBB-BFDD297D9A0F}"/>
          </ac:picMkLst>
        </pc:picChg>
      </pc:sldChg>
      <pc:sldChg chg="addSp modSp new del modAnim">
        <pc:chgData name="Isabelle Dostie" userId="864fbf7b-fd42-404f-9308-61213bc4e560" providerId="ADAL" clId="{D8E5A032-2301-4B67-B2D7-C5DF2B4AE6A4}" dt="2024-01-26T16:08:16.011" v="910" actId="47"/>
        <pc:sldMkLst>
          <pc:docMk/>
          <pc:sldMk cId="1378596559" sldId="412"/>
        </pc:sldMkLst>
        <pc:picChg chg="add mod">
          <ac:chgData name="Isabelle Dostie" userId="864fbf7b-fd42-404f-9308-61213bc4e560" providerId="ADAL" clId="{D8E5A032-2301-4B67-B2D7-C5DF2B4AE6A4}" dt="2024-01-26T15:58:26.359" v="710"/>
          <ac:picMkLst>
            <pc:docMk/>
            <pc:sldMk cId="1378596559" sldId="412"/>
            <ac:picMk id="2" creationId="{8DDEFEDF-5509-4A8F-8AE1-F14CDEE3E13B}"/>
          </ac:picMkLst>
        </pc:picChg>
      </pc:sldChg>
      <pc:sldChg chg="del">
        <pc:chgData name="Isabelle Dostie" userId="864fbf7b-fd42-404f-9308-61213bc4e560" providerId="ADAL" clId="{D8E5A032-2301-4B67-B2D7-C5DF2B4AE6A4}" dt="2024-01-26T13:38:24.264" v="122" actId="47"/>
        <pc:sldMkLst>
          <pc:docMk/>
          <pc:sldMk cId="3546813472" sldId="412"/>
        </pc:sldMkLst>
      </pc:sldChg>
      <pc:sldChg chg="addSp delSp modSp new mod ord setBg modAnim addCm">
        <pc:chgData name="Isabelle Dostie" userId="864fbf7b-fd42-404f-9308-61213bc4e560" providerId="ADAL" clId="{D8E5A032-2301-4B67-B2D7-C5DF2B4AE6A4}" dt="2024-01-26T16:08:36.149" v="913"/>
        <pc:sldMkLst>
          <pc:docMk/>
          <pc:sldMk cId="2537846254" sldId="413"/>
        </pc:sldMkLst>
        <pc:spChg chg="mod">
          <ac:chgData name="Isabelle Dostie" userId="864fbf7b-fd42-404f-9308-61213bc4e560" providerId="ADAL" clId="{D8E5A032-2301-4B67-B2D7-C5DF2B4AE6A4}" dt="2024-01-26T16:07:58.860" v="909" actId="1076"/>
          <ac:spMkLst>
            <pc:docMk/>
            <pc:sldMk cId="2537846254" sldId="413"/>
            <ac:spMk id="2" creationId="{33079D1E-578F-417F-9145-A862093D19A6}"/>
          </ac:spMkLst>
        </pc:spChg>
        <pc:spChg chg="del">
          <ac:chgData name="Isabelle Dostie" userId="864fbf7b-fd42-404f-9308-61213bc4e560" providerId="ADAL" clId="{D8E5A032-2301-4B67-B2D7-C5DF2B4AE6A4}" dt="2024-01-26T16:06:46.804" v="817"/>
          <ac:spMkLst>
            <pc:docMk/>
            <pc:sldMk cId="2537846254" sldId="413"/>
            <ac:spMk id="3" creationId="{DA840360-515D-4799-8FC6-C4270AACB4DB}"/>
          </ac:spMkLst>
        </pc:spChg>
        <pc:spChg chg="add">
          <ac:chgData name="Isabelle Dostie" userId="864fbf7b-fd42-404f-9308-61213bc4e560" providerId="ADAL" clId="{D8E5A032-2301-4B67-B2D7-C5DF2B4AE6A4}" dt="2024-01-26T16:07:41.319" v="905" actId="26606"/>
          <ac:spMkLst>
            <pc:docMk/>
            <pc:sldMk cId="2537846254" sldId="413"/>
            <ac:spMk id="9" creationId="{9B37791B-B040-4694-BFDC-8DD132D86E8E}"/>
          </ac:spMkLst>
        </pc:spChg>
        <pc:grpChg chg="add">
          <ac:chgData name="Isabelle Dostie" userId="864fbf7b-fd42-404f-9308-61213bc4e560" providerId="ADAL" clId="{D8E5A032-2301-4B67-B2D7-C5DF2B4AE6A4}" dt="2024-01-26T16:07:41.319" v="905" actId="26606"/>
          <ac:grpSpMkLst>
            <pc:docMk/>
            <pc:sldMk cId="2537846254" sldId="413"/>
            <ac:grpSpMk id="11" creationId="{4B2AE301-8298-47C2-81FA-781BA50D9933}"/>
          </ac:grpSpMkLst>
        </pc:grpChg>
        <pc:picChg chg="add mod">
          <ac:chgData name="Isabelle Dostie" userId="864fbf7b-fd42-404f-9308-61213bc4e560" providerId="ADAL" clId="{D8E5A032-2301-4B67-B2D7-C5DF2B4AE6A4}" dt="2024-01-26T16:07:41.319" v="905" actId="26606"/>
          <ac:picMkLst>
            <pc:docMk/>
            <pc:sldMk cId="2537846254" sldId="413"/>
            <ac:picMk id="4" creationId="{028A3478-FB25-4C59-AB4E-314DDE92EFA3}"/>
          </ac:picMkLst>
        </pc:picChg>
      </pc:sldChg>
      <pc:sldChg chg="addSp delSp modSp add del mod ord setBg delDesignElem">
        <pc:chgData name="Isabelle Dostie" userId="864fbf7b-fd42-404f-9308-61213bc4e560" providerId="ADAL" clId="{D8E5A032-2301-4B67-B2D7-C5DF2B4AE6A4}" dt="2024-01-26T16:13:13.521" v="999" actId="47"/>
        <pc:sldMkLst>
          <pc:docMk/>
          <pc:sldMk cId="3097688771" sldId="414"/>
        </pc:sldMkLst>
        <pc:spChg chg="mod">
          <ac:chgData name="Isabelle Dostie" userId="864fbf7b-fd42-404f-9308-61213bc4e560" providerId="ADAL" clId="{D8E5A032-2301-4B67-B2D7-C5DF2B4AE6A4}" dt="2024-01-26T16:10:00.099" v="957" actId="122"/>
          <ac:spMkLst>
            <pc:docMk/>
            <pc:sldMk cId="3097688771" sldId="414"/>
            <ac:spMk id="2" creationId="{2BF4D2AC-D813-4187-92B3-8674E10C30BB}"/>
          </ac:spMkLst>
        </pc:spChg>
        <pc:spChg chg="add del">
          <ac:chgData name="Isabelle Dostie" userId="864fbf7b-fd42-404f-9308-61213bc4e560" providerId="ADAL" clId="{D8E5A032-2301-4B67-B2D7-C5DF2B4AE6A4}" dt="2024-01-26T16:09:37.893" v="949" actId="26606"/>
          <ac:spMkLst>
            <pc:docMk/>
            <pc:sldMk cId="3097688771" sldId="414"/>
            <ac:spMk id="12" creationId="{8A95209C-5275-4E15-8EA7-7F42980ABF2D}"/>
          </ac:spMkLst>
        </pc:spChg>
        <pc:spChg chg="add del">
          <ac:chgData name="Isabelle Dostie" userId="864fbf7b-fd42-404f-9308-61213bc4e560" providerId="ADAL" clId="{D8E5A032-2301-4B67-B2D7-C5DF2B4AE6A4}" dt="2024-01-26T16:09:37.893" v="949" actId="26606"/>
          <ac:spMkLst>
            <pc:docMk/>
            <pc:sldMk cId="3097688771" sldId="414"/>
            <ac:spMk id="14" creationId="{4F2ED431-E304-4FF0-9F4E-032783C9D612}"/>
          </ac:spMkLst>
        </pc:spChg>
        <pc:spChg chg="add del">
          <ac:chgData name="Isabelle Dostie" userId="864fbf7b-fd42-404f-9308-61213bc4e560" providerId="ADAL" clId="{D8E5A032-2301-4B67-B2D7-C5DF2B4AE6A4}" dt="2024-01-26T16:09:37.893" v="949" actId="26606"/>
          <ac:spMkLst>
            <pc:docMk/>
            <pc:sldMk cId="3097688771" sldId="414"/>
            <ac:spMk id="16" creationId="{4E87FCFB-2CCE-460D-B3DD-557C8BD1B94A}"/>
          </ac:spMkLst>
        </pc:spChg>
        <pc:spChg chg="add del">
          <ac:chgData name="Isabelle Dostie" userId="864fbf7b-fd42-404f-9308-61213bc4e560" providerId="ADAL" clId="{D8E5A032-2301-4B67-B2D7-C5DF2B4AE6A4}" dt="2024-01-26T16:09:47.848" v="951" actId="26606"/>
          <ac:spMkLst>
            <pc:docMk/>
            <pc:sldMk cId="3097688771" sldId="414"/>
            <ac:spMk id="18" creationId="{87FC31AD-FBB3-4219-A758-D6F7594A0A81}"/>
          </ac:spMkLst>
        </pc:spChg>
        <pc:spChg chg="add del">
          <ac:chgData name="Isabelle Dostie" userId="864fbf7b-fd42-404f-9308-61213bc4e560" providerId="ADAL" clId="{D8E5A032-2301-4B67-B2D7-C5DF2B4AE6A4}" dt="2024-01-26T16:09:47.848" v="951" actId="26606"/>
          <ac:spMkLst>
            <pc:docMk/>
            <pc:sldMk cId="3097688771" sldId="414"/>
            <ac:spMk id="19" creationId="{AC8EEB0F-BA72-49AC-956F-331B60FDE79E}"/>
          </ac:spMkLst>
        </pc:spChg>
        <pc:spChg chg="add del">
          <ac:chgData name="Isabelle Dostie" userId="864fbf7b-fd42-404f-9308-61213bc4e560" providerId="ADAL" clId="{D8E5A032-2301-4B67-B2D7-C5DF2B4AE6A4}" dt="2024-01-26T16:09:47.848" v="951" actId="26606"/>
          <ac:spMkLst>
            <pc:docMk/>
            <pc:sldMk cId="3097688771" sldId="414"/>
            <ac:spMk id="20" creationId="{1BE70332-ECAF-47BB-8C7B-BD049452F653}"/>
          </ac:spMkLst>
        </pc:spChg>
        <pc:spChg chg="add del">
          <ac:chgData name="Isabelle Dostie" userId="864fbf7b-fd42-404f-9308-61213bc4e560" providerId="ADAL" clId="{D8E5A032-2301-4B67-B2D7-C5DF2B4AE6A4}" dt="2024-01-26T16:09:47.848" v="951" actId="26606"/>
          <ac:spMkLst>
            <pc:docMk/>
            <pc:sldMk cId="3097688771" sldId="414"/>
            <ac:spMk id="21" creationId="{716D9361-A35A-4DC8-AAB9-04FD2D6FEE1D}"/>
          </ac:spMkLst>
        </pc:spChg>
        <pc:spChg chg="add">
          <ac:chgData name="Isabelle Dostie" userId="864fbf7b-fd42-404f-9308-61213bc4e560" providerId="ADAL" clId="{D8E5A032-2301-4B67-B2D7-C5DF2B4AE6A4}" dt="2024-01-26T16:09:47.854" v="952" actId="26606"/>
          <ac:spMkLst>
            <pc:docMk/>
            <pc:sldMk cId="3097688771" sldId="414"/>
            <ac:spMk id="23" creationId="{E2CFBC99-FB8F-41F7-A81D-A5288D688D79}"/>
          </ac:spMkLst>
        </pc:spChg>
        <pc:spChg chg="add">
          <ac:chgData name="Isabelle Dostie" userId="864fbf7b-fd42-404f-9308-61213bc4e560" providerId="ADAL" clId="{D8E5A032-2301-4B67-B2D7-C5DF2B4AE6A4}" dt="2024-01-26T16:09:47.854" v="952" actId="26606"/>
          <ac:spMkLst>
            <pc:docMk/>
            <pc:sldMk cId="3097688771" sldId="414"/>
            <ac:spMk id="24" creationId="{A435A76B-D478-4F38-9D76-040E49ADC674}"/>
          </ac:spMkLst>
        </pc:spChg>
        <pc:spChg chg="del">
          <ac:chgData name="Isabelle Dostie" userId="864fbf7b-fd42-404f-9308-61213bc4e560" providerId="ADAL" clId="{D8E5A032-2301-4B67-B2D7-C5DF2B4AE6A4}" dt="2024-01-26T16:09:01.070" v="915"/>
          <ac:spMkLst>
            <pc:docMk/>
            <pc:sldMk cId="3097688771" sldId="414"/>
            <ac:spMk id="1053" creationId="{E2CFBC99-FB8F-41F7-A81D-A5288D688D79}"/>
          </ac:spMkLst>
        </pc:spChg>
        <pc:spChg chg="del">
          <ac:chgData name="Isabelle Dostie" userId="864fbf7b-fd42-404f-9308-61213bc4e560" providerId="ADAL" clId="{D8E5A032-2301-4B67-B2D7-C5DF2B4AE6A4}" dt="2024-01-26T16:09:01.070" v="915"/>
          <ac:spMkLst>
            <pc:docMk/>
            <pc:sldMk cId="3097688771" sldId="414"/>
            <ac:spMk id="1055" creationId="{A435A76B-D478-4F38-9D76-040E49ADC674}"/>
          </ac:spMkLst>
        </pc:spChg>
        <pc:picChg chg="add mod">
          <ac:chgData name="Isabelle Dostie" userId="864fbf7b-fd42-404f-9308-61213bc4e560" providerId="ADAL" clId="{D8E5A032-2301-4B67-B2D7-C5DF2B4AE6A4}" dt="2024-01-26T16:12:18.272" v="962" actId="14100"/>
          <ac:picMkLst>
            <pc:docMk/>
            <pc:sldMk cId="3097688771" sldId="414"/>
            <ac:picMk id="4" creationId="{F6122B7B-DEF0-4D7E-935C-1633623C9BD8}"/>
          </ac:picMkLst>
        </pc:picChg>
        <pc:picChg chg="del mod">
          <ac:chgData name="Isabelle Dostie" userId="864fbf7b-fd42-404f-9308-61213bc4e560" providerId="ADAL" clId="{D8E5A032-2301-4B67-B2D7-C5DF2B4AE6A4}" dt="2024-01-26T16:10:03.903" v="958" actId="478"/>
          <ac:picMkLst>
            <pc:docMk/>
            <pc:sldMk cId="3097688771" sldId="414"/>
            <ac:picMk id="7" creationId="{67408B51-A3FC-467C-AD57-B6E2A2BA45FA}"/>
          </ac:picMkLst>
        </pc:picChg>
      </pc:sldChg>
      <pc:sldChg chg="addSp new del mod">
        <pc:chgData name="Isabelle Dostie" userId="864fbf7b-fd42-404f-9308-61213bc4e560" providerId="ADAL" clId="{D8E5A032-2301-4B67-B2D7-C5DF2B4AE6A4}" dt="2024-01-26T16:12:30.375" v="965" actId="47"/>
        <pc:sldMkLst>
          <pc:docMk/>
          <pc:sldMk cId="518796468" sldId="415"/>
        </pc:sldMkLst>
        <pc:picChg chg="add">
          <ac:chgData name="Isabelle Dostie" userId="864fbf7b-fd42-404f-9308-61213bc4e560" providerId="ADAL" clId="{D8E5A032-2301-4B67-B2D7-C5DF2B4AE6A4}" dt="2024-01-26T16:12:26.118" v="964" actId="22"/>
          <ac:picMkLst>
            <pc:docMk/>
            <pc:sldMk cId="518796468" sldId="415"/>
            <ac:picMk id="5" creationId="{97CABD21-9788-410A-99CE-756258C76AC9}"/>
          </ac:picMkLst>
        </pc:picChg>
      </pc:sldChg>
      <pc:sldChg chg="addSp delSp modSp new mod setBg setClrOvrMap">
        <pc:chgData name="Isabelle Dostie" userId="864fbf7b-fd42-404f-9308-61213bc4e560" providerId="ADAL" clId="{D8E5A032-2301-4B67-B2D7-C5DF2B4AE6A4}" dt="2024-01-26T16:13:03.373" v="998" actId="26606"/>
        <pc:sldMkLst>
          <pc:docMk/>
          <pc:sldMk cId="3042023807" sldId="415"/>
        </pc:sldMkLst>
        <pc:spChg chg="mod">
          <ac:chgData name="Isabelle Dostie" userId="864fbf7b-fd42-404f-9308-61213bc4e560" providerId="ADAL" clId="{D8E5A032-2301-4B67-B2D7-C5DF2B4AE6A4}" dt="2024-01-26T16:13:03.373" v="998" actId="26606"/>
          <ac:spMkLst>
            <pc:docMk/>
            <pc:sldMk cId="3042023807" sldId="415"/>
            <ac:spMk id="2" creationId="{BA44ECC2-DCEF-4910-8806-B4C10A5F5810}"/>
          </ac:spMkLst>
        </pc:spChg>
        <pc:spChg chg="del">
          <ac:chgData name="Isabelle Dostie" userId="864fbf7b-fd42-404f-9308-61213bc4e560" providerId="ADAL" clId="{D8E5A032-2301-4B67-B2D7-C5DF2B4AE6A4}" dt="2024-01-26T16:13:03.373" v="998" actId="26606"/>
          <ac:spMkLst>
            <pc:docMk/>
            <pc:sldMk cId="3042023807" sldId="415"/>
            <ac:spMk id="3" creationId="{1154E878-F296-40A8-823C-7A88210AD906}"/>
          </ac:spMkLst>
        </pc:spChg>
        <pc:picChg chg="add mod">
          <ac:chgData name="Isabelle Dostie" userId="864fbf7b-fd42-404f-9308-61213bc4e560" providerId="ADAL" clId="{D8E5A032-2301-4B67-B2D7-C5DF2B4AE6A4}" dt="2024-01-26T16:13:03.373" v="998" actId="26606"/>
          <ac:picMkLst>
            <pc:docMk/>
            <pc:sldMk cId="3042023807" sldId="415"/>
            <ac:picMk id="5" creationId="{995C322D-2C76-41F2-ADB2-8783EC21422C}"/>
          </ac:picMkLst>
        </pc:picChg>
      </pc:sldChg>
      <pc:sldChg chg="addSp modSp new del mod setBg">
        <pc:chgData name="Isabelle Dostie" userId="864fbf7b-fd42-404f-9308-61213bc4e560" providerId="ADAL" clId="{D8E5A032-2301-4B67-B2D7-C5DF2B4AE6A4}" dt="2024-01-26T16:20:28.902" v="1089" actId="47"/>
        <pc:sldMkLst>
          <pc:docMk/>
          <pc:sldMk cId="1779394378" sldId="416"/>
        </pc:sldMkLst>
        <pc:spChg chg="add">
          <ac:chgData name="Isabelle Dostie" userId="864fbf7b-fd42-404f-9308-61213bc4e560" providerId="ADAL" clId="{D8E5A032-2301-4B67-B2D7-C5DF2B4AE6A4}" dt="2024-01-26T16:18:55.243" v="1003" actId="26606"/>
          <ac:spMkLst>
            <pc:docMk/>
            <pc:sldMk cId="1779394378" sldId="416"/>
            <ac:spMk id="8" creationId="{42A4FC2C-047E-45A5-965D-8E1E3BF09BC6}"/>
          </ac:spMkLst>
        </pc:spChg>
        <pc:picChg chg="add mod">
          <ac:chgData name="Isabelle Dostie" userId="864fbf7b-fd42-404f-9308-61213bc4e560" providerId="ADAL" clId="{D8E5A032-2301-4B67-B2D7-C5DF2B4AE6A4}" dt="2024-01-26T16:19:00.199" v="1004" actId="1076"/>
          <ac:picMkLst>
            <pc:docMk/>
            <pc:sldMk cId="1779394378" sldId="416"/>
            <ac:picMk id="3" creationId="{5488994D-A6E3-41E4-BFB5-3501F6A20712}"/>
          </ac:picMkLst>
        </pc:picChg>
      </pc:sldChg>
      <pc:sldChg chg="addSp delSp modSp new mod setBg">
        <pc:chgData name="Isabelle Dostie" userId="864fbf7b-fd42-404f-9308-61213bc4e560" providerId="ADAL" clId="{D8E5A032-2301-4B67-B2D7-C5DF2B4AE6A4}" dt="2024-01-30T16:58:17.048" v="1523"/>
        <pc:sldMkLst>
          <pc:docMk/>
          <pc:sldMk cId="4180780927" sldId="417"/>
        </pc:sldMkLst>
        <pc:spChg chg="mod ord">
          <ac:chgData name="Isabelle Dostie" userId="864fbf7b-fd42-404f-9308-61213bc4e560" providerId="ADAL" clId="{D8E5A032-2301-4B67-B2D7-C5DF2B4AE6A4}" dt="2024-01-26T16:30:12.249" v="1308" actId="1076"/>
          <ac:spMkLst>
            <pc:docMk/>
            <pc:sldMk cId="4180780927" sldId="417"/>
            <ac:spMk id="2" creationId="{5901C3DD-87B9-46E0-BE2B-753271B725DD}"/>
          </ac:spMkLst>
        </pc:spChg>
        <pc:spChg chg="del">
          <ac:chgData name="Isabelle Dostie" userId="864fbf7b-fd42-404f-9308-61213bc4e560" providerId="ADAL" clId="{D8E5A032-2301-4B67-B2D7-C5DF2B4AE6A4}" dt="2024-01-26T16:19:05.985" v="1006"/>
          <ac:spMkLst>
            <pc:docMk/>
            <pc:sldMk cId="4180780927" sldId="417"/>
            <ac:spMk id="3" creationId="{BD87FEDB-5E09-4CE2-BE3E-A8B58D2A28EB}"/>
          </ac:spMkLst>
        </pc:spChg>
        <pc:spChg chg="add del">
          <ac:chgData name="Isabelle Dostie" userId="864fbf7b-fd42-404f-9308-61213bc4e560" providerId="ADAL" clId="{D8E5A032-2301-4B67-B2D7-C5DF2B4AE6A4}" dt="2024-01-26T16:19:44.083" v="1057" actId="478"/>
          <ac:spMkLst>
            <pc:docMk/>
            <pc:sldMk cId="4180780927" sldId="417"/>
            <ac:spMk id="8" creationId="{061EB858-218E-AB51-71A5-D789DF4598FD}"/>
          </ac:spMkLst>
        </pc:spChg>
        <pc:spChg chg="add del">
          <ac:chgData name="Isabelle Dostie" userId="864fbf7b-fd42-404f-9308-61213bc4e560" providerId="ADAL" clId="{D8E5A032-2301-4B67-B2D7-C5DF2B4AE6A4}" dt="2024-01-26T16:19:41.016" v="1055" actId="26606"/>
          <ac:spMkLst>
            <pc:docMk/>
            <pc:sldMk cId="4180780927" sldId="417"/>
            <ac:spMk id="9" creationId="{6753252F-4873-4F63-801D-CC719279A7D5}"/>
          </ac:spMkLst>
        </pc:spChg>
        <pc:spChg chg="add del">
          <ac:chgData name="Isabelle Dostie" userId="864fbf7b-fd42-404f-9308-61213bc4e560" providerId="ADAL" clId="{D8E5A032-2301-4B67-B2D7-C5DF2B4AE6A4}" dt="2024-01-26T16:19:41.016" v="1055" actId="26606"/>
          <ac:spMkLst>
            <pc:docMk/>
            <pc:sldMk cId="4180780927" sldId="417"/>
            <ac:spMk id="11" creationId="{047C8CCB-F95D-4249-92DD-651249D3535A}"/>
          </ac:spMkLst>
        </pc:spChg>
        <pc:spChg chg="add">
          <ac:chgData name="Isabelle Dostie" userId="864fbf7b-fd42-404f-9308-61213bc4e560" providerId="ADAL" clId="{D8E5A032-2301-4B67-B2D7-C5DF2B4AE6A4}" dt="2024-01-26T16:19:41.020" v="1056" actId="26606"/>
          <ac:spMkLst>
            <pc:docMk/>
            <pc:sldMk cId="4180780927" sldId="417"/>
            <ac:spMk id="13" creationId="{1CDD8E39-EA14-4679-9655-1BFF5A7B63EE}"/>
          </ac:spMkLst>
        </pc:spChg>
        <pc:picChg chg="add mod">
          <ac:chgData name="Isabelle Dostie" userId="864fbf7b-fd42-404f-9308-61213bc4e560" providerId="ADAL" clId="{D8E5A032-2301-4B67-B2D7-C5DF2B4AE6A4}" dt="2024-01-30T16:58:17.048" v="1523"/>
          <ac:picMkLst>
            <pc:docMk/>
            <pc:sldMk cId="4180780927" sldId="417"/>
            <ac:picMk id="4" creationId="{3BA4B4ED-0400-40CC-94C9-BB3FD217BBAC}"/>
          </ac:picMkLst>
        </pc:picChg>
      </pc:sldChg>
      <pc:sldChg chg="addSp delSp modSp new del mod">
        <pc:chgData name="Isabelle Dostie" userId="864fbf7b-fd42-404f-9308-61213bc4e560" providerId="ADAL" clId="{D8E5A032-2301-4B67-B2D7-C5DF2B4AE6A4}" dt="2024-01-26T16:48:42.119" v="1399" actId="47"/>
        <pc:sldMkLst>
          <pc:docMk/>
          <pc:sldMk cId="1359757351" sldId="418"/>
        </pc:sldMkLst>
        <pc:spChg chg="mod">
          <ac:chgData name="Isabelle Dostie" userId="864fbf7b-fd42-404f-9308-61213bc4e560" providerId="ADAL" clId="{D8E5A032-2301-4B67-B2D7-C5DF2B4AE6A4}" dt="2024-01-26T16:44:46.789" v="1377" actId="20577"/>
          <ac:spMkLst>
            <pc:docMk/>
            <pc:sldMk cId="1359757351" sldId="418"/>
            <ac:spMk id="2" creationId="{7D03D584-7F08-4442-95C7-AAF8B229F439}"/>
          </ac:spMkLst>
        </pc:spChg>
        <pc:spChg chg="del mod">
          <ac:chgData name="Isabelle Dostie" userId="864fbf7b-fd42-404f-9308-61213bc4e560" providerId="ADAL" clId="{D8E5A032-2301-4B67-B2D7-C5DF2B4AE6A4}" dt="2024-01-26T16:46:09.467" v="1379" actId="931"/>
          <ac:spMkLst>
            <pc:docMk/>
            <pc:sldMk cId="1359757351" sldId="418"/>
            <ac:spMk id="3" creationId="{2233C295-D335-4705-AE5C-0C5DDD364121}"/>
          </ac:spMkLst>
        </pc:spChg>
        <pc:picChg chg="add mod">
          <ac:chgData name="Isabelle Dostie" userId="864fbf7b-fd42-404f-9308-61213bc4e560" providerId="ADAL" clId="{D8E5A032-2301-4B67-B2D7-C5DF2B4AE6A4}" dt="2024-01-26T16:46:09.467" v="1379" actId="931"/>
          <ac:picMkLst>
            <pc:docMk/>
            <pc:sldMk cId="1359757351" sldId="418"/>
            <ac:picMk id="5" creationId="{F6DE17C0-45D6-47F6-8957-DCF61C0F00B4}"/>
          </ac:picMkLst>
        </pc:picChg>
      </pc:sldChg>
      <pc:sldChg chg="addSp delSp modSp new del mod">
        <pc:chgData name="Isabelle Dostie" userId="864fbf7b-fd42-404f-9308-61213bc4e560" providerId="ADAL" clId="{D8E5A032-2301-4B67-B2D7-C5DF2B4AE6A4}" dt="2024-01-26T16:46:47.635" v="1383" actId="47"/>
        <pc:sldMkLst>
          <pc:docMk/>
          <pc:sldMk cId="1931335056" sldId="419"/>
        </pc:sldMkLst>
        <pc:spChg chg="mod">
          <ac:chgData name="Isabelle Dostie" userId="864fbf7b-fd42-404f-9308-61213bc4e560" providerId="ADAL" clId="{D8E5A032-2301-4B67-B2D7-C5DF2B4AE6A4}" dt="2024-01-26T16:46:35.261" v="1382"/>
          <ac:spMkLst>
            <pc:docMk/>
            <pc:sldMk cId="1931335056" sldId="419"/>
            <ac:spMk id="2" creationId="{533F9320-8725-410F-90D2-36E70DBF9696}"/>
          </ac:spMkLst>
        </pc:spChg>
        <pc:spChg chg="del">
          <ac:chgData name="Isabelle Dostie" userId="864fbf7b-fd42-404f-9308-61213bc4e560" providerId="ADAL" clId="{D8E5A032-2301-4B67-B2D7-C5DF2B4AE6A4}" dt="2024-01-26T16:46:26.933" v="1381"/>
          <ac:spMkLst>
            <pc:docMk/>
            <pc:sldMk cId="1931335056" sldId="419"/>
            <ac:spMk id="3" creationId="{C93D7FF5-D7B0-4A06-A6D4-587C4DF7F559}"/>
          </ac:spMkLst>
        </pc:spChg>
        <pc:picChg chg="add mod">
          <ac:chgData name="Isabelle Dostie" userId="864fbf7b-fd42-404f-9308-61213bc4e560" providerId="ADAL" clId="{D8E5A032-2301-4B67-B2D7-C5DF2B4AE6A4}" dt="2024-01-26T16:46:26.933" v="1381"/>
          <ac:picMkLst>
            <pc:docMk/>
            <pc:sldMk cId="1931335056" sldId="419"/>
            <ac:picMk id="4" creationId="{585BBEFE-02CD-4A4A-B183-C75B6BBC328B}"/>
          </ac:picMkLst>
        </pc:picChg>
      </pc:sldChg>
      <pc:sldChg chg="addSp delSp modSp new mod setBg">
        <pc:chgData name="Isabelle Dostie" userId="864fbf7b-fd42-404f-9308-61213bc4e560" providerId="ADAL" clId="{D8E5A032-2301-4B67-B2D7-C5DF2B4AE6A4}" dt="2024-01-26T16:49:20.704" v="1405" actId="1076"/>
        <pc:sldMkLst>
          <pc:docMk/>
          <pc:sldMk cId="3591360527" sldId="419"/>
        </pc:sldMkLst>
        <pc:spChg chg="mod">
          <ac:chgData name="Isabelle Dostie" userId="864fbf7b-fd42-404f-9308-61213bc4e560" providerId="ADAL" clId="{D8E5A032-2301-4B67-B2D7-C5DF2B4AE6A4}" dt="2024-01-26T16:49:20.704" v="1405" actId="1076"/>
          <ac:spMkLst>
            <pc:docMk/>
            <pc:sldMk cId="3591360527" sldId="419"/>
            <ac:spMk id="2" creationId="{DF004C23-53A9-4C4E-B829-7F62C0868A0E}"/>
          </ac:spMkLst>
        </pc:spChg>
        <pc:spChg chg="del mod">
          <ac:chgData name="Isabelle Dostie" userId="864fbf7b-fd42-404f-9308-61213bc4e560" providerId="ADAL" clId="{D8E5A032-2301-4B67-B2D7-C5DF2B4AE6A4}" dt="2024-01-26T16:47:23.952" v="1391" actId="478"/>
          <ac:spMkLst>
            <pc:docMk/>
            <pc:sldMk cId="3591360527" sldId="419"/>
            <ac:spMk id="3" creationId="{1FF784F0-12AC-400A-9D5C-3057F8390546}"/>
          </ac:spMkLst>
        </pc:spChg>
        <pc:spChg chg="add del">
          <ac:chgData name="Isabelle Dostie" userId="864fbf7b-fd42-404f-9308-61213bc4e560" providerId="ADAL" clId="{D8E5A032-2301-4B67-B2D7-C5DF2B4AE6A4}" dt="2024-01-26T16:47:14.494" v="1390" actId="478"/>
          <ac:spMkLst>
            <pc:docMk/>
            <pc:sldMk cId="3591360527" sldId="419"/>
            <ac:spMk id="8" creationId="{BACFD117-289E-3AF6-6486-BD1061B2C478}"/>
          </ac:spMkLst>
        </pc:spChg>
        <pc:spChg chg="add del">
          <ac:chgData name="Isabelle Dostie" userId="864fbf7b-fd42-404f-9308-61213bc4e560" providerId="ADAL" clId="{D8E5A032-2301-4B67-B2D7-C5DF2B4AE6A4}" dt="2024-01-26T16:47:42.426" v="1392" actId="26606"/>
          <ac:spMkLst>
            <pc:docMk/>
            <pc:sldMk cId="3591360527" sldId="419"/>
            <ac:spMk id="11" creationId="{6F828D28-8E09-41CC-8229-3070B5467A96}"/>
          </ac:spMkLst>
        </pc:spChg>
        <pc:spChg chg="add del">
          <ac:chgData name="Isabelle Dostie" userId="864fbf7b-fd42-404f-9308-61213bc4e560" providerId="ADAL" clId="{D8E5A032-2301-4B67-B2D7-C5DF2B4AE6A4}" dt="2024-01-26T16:47:42.426" v="1392" actId="26606"/>
          <ac:spMkLst>
            <pc:docMk/>
            <pc:sldMk cId="3591360527" sldId="419"/>
            <ac:spMk id="13" creationId="{D5B012D8-7F27-4758-9AC6-C889B154BD73}"/>
          </ac:spMkLst>
        </pc:spChg>
        <pc:spChg chg="add del">
          <ac:chgData name="Isabelle Dostie" userId="864fbf7b-fd42-404f-9308-61213bc4e560" providerId="ADAL" clId="{D8E5A032-2301-4B67-B2D7-C5DF2B4AE6A4}" dt="2024-01-26T16:47:42.426" v="1392" actId="26606"/>
          <ac:spMkLst>
            <pc:docMk/>
            <pc:sldMk cId="3591360527" sldId="419"/>
            <ac:spMk id="15" creationId="{4063B759-00FC-46D1-9898-8E8625268FAF}"/>
          </ac:spMkLst>
        </pc:spChg>
        <pc:spChg chg="add del">
          <ac:chgData name="Isabelle Dostie" userId="864fbf7b-fd42-404f-9308-61213bc4e560" providerId="ADAL" clId="{D8E5A032-2301-4B67-B2D7-C5DF2B4AE6A4}" dt="2024-01-26T16:49:05.654" v="1400" actId="26606"/>
          <ac:spMkLst>
            <pc:docMk/>
            <pc:sldMk cId="3591360527" sldId="419"/>
            <ac:spMk id="20" creationId="{8A95209C-5275-4E15-8EA7-7F42980ABF2D}"/>
          </ac:spMkLst>
        </pc:spChg>
        <pc:spChg chg="add del">
          <ac:chgData name="Isabelle Dostie" userId="864fbf7b-fd42-404f-9308-61213bc4e560" providerId="ADAL" clId="{D8E5A032-2301-4B67-B2D7-C5DF2B4AE6A4}" dt="2024-01-26T16:49:05.654" v="1400" actId="26606"/>
          <ac:spMkLst>
            <pc:docMk/>
            <pc:sldMk cId="3591360527" sldId="419"/>
            <ac:spMk id="22" creationId="{4F2ED431-E304-4FF0-9F4E-032783C9D612}"/>
          </ac:spMkLst>
        </pc:spChg>
        <pc:spChg chg="add del">
          <ac:chgData name="Isabelle Dostie" userId="864fbf7b-fd42-404f-9308-61213bc4e560" providerId="ADAL" clId="{D8E5A032-2301-4B67-B2D7-C5DF2B4AE6A4}" dt="2024-01-26T16:49:05.654" v="1400" actId="26606"/>
          <ac:spMkLst>
            <pc:docMk/>
            <pc:sldMk cId="3591360527" sldId="419"/>
            <ac:spMk id="24" creationId="{4E87FCFB-2CCE-460D-B3DD-557C8BD1B94A}"/>
          </ac:spMkLst>
        </pc:spChg>
        <pc:spChg chg="add">
          <ac:chgData name="Isabelle Dostie" userId="864fbf7b-fd42-404f-9308-61213bc4e560" providerId="ADAL" clId="{D8E5A032-2301-4B67-B2D7-C5DF2B4AE6A4}" dt="2024-01-26T16:49:05.654" v="1400" actId="26606"/>
          <ac:spMkLst>
            <pc:docMk/>
            <pc:sldMk cId="3591360527" sldId="419"/>
            <ac:spMk id="29" creationId="{9B37791B-B040-4694-BFDC-8DD132D86E8E}"/>
          </ac:spMkLst>
        </pc:spChg>
        <pc:grpChg chg="add">
          <ac:chgData name="Isabelle Dostie" userId="864fbf7b-fd42-404f-9308-61213bc4e560" providerId="ADAL" clId="{D8E5A032-2301-4B67-B2D7-C5DF2B4AE6A4}" dt="2024-01-26T16:49:05.654" v="1400" actId="26606"/>
          <ac:grpSpMkLst>
            <pc:docMk/>
            <pc:sldMk cId="3591360527" sldId="419"/>
            <ac:grpSpMk id="31" creationId="{4B2AE301-8298-47C2-81FA-781BA50D9933}"/>
          </ac:grpSpMkLst>
        </pc:grpChg>
        <pc:picChg chg="add del mod ord">
          <ac:chgData name="Isabelle Dostie" userId="864fbf7b-fd42-404f-9308-61213bc4e560" providerId="ADAL" clId="{D8E5A032-2301-4B67-B2D7-C5DF2B4AE6A4}" dt="2024-01-26T16:49:10.374" v="1402" actId="1076"/>
          <ac:picMkLst>
            <pc:docMk/>
            <pc:sldMk cId="3591360527" sldId="419"/>
            <ac:picMk id="4" creationId="{0A64F4AB-D64C-4C11-81A6-A9E6C474FF89}"/>
          </ac:picMkLst>
        </pc:picChg>
      </pc:sldChg>
      <pc:sldChg chg="addSp delSp modSp new del mod">
        <pc:chgData name="Isabelle Dostie" userId="864fbf7b-fd42-404f-9308-61213bc4e560" providerId="ADAL" clId="{D8E5A032-2301-4B67-B2D7-C5DF2B4AE6A4}" dt="2024-01-26T16:48:40.017" v="1398" actId="47"/>
        <pc:sldMkLst>
          <pc:docMk/>
          <pc:sldMk cId="2851510201" sldId="420"/>
        </pc:sldMkLst>
        <pc:spChg chg="mod">
          <ac:chgData name="Isabelle Dostie" userId="864fbf7b-fd42-404f-9308-61213bc4e560" providerId="ADAL" clId="{D8E5A032-2301-4B67-B2D7-C5DF2B4AE6A4}" dt="2024-01-26T16:48:27.932" v="1397" actId="207"/>
          <ac:spMkLst>
            <pc:docMk/>
            <pc:sldMk cId="2851510201" sldId="420"/>
            <ac:spMk id="2" creationId="{AE04BBE4-1DBA-4B33-9281-F094F61A31CB}"/>
          </ac:spMkLst>
        </pc:spChg>
        <pc:spChg chg="del">
          <ac:chgData name="Isabelle Dostie" userId="864fbf7b-fd42-404f-9308-61213bc4e560" providerId="ADAL" clId="{D8E5A032-2301-4B67-B2D7-C5DF2B4AE6A4}" dt="2024-01-26T16:48:09.555" v="1395" actId="478"/>
          <ac:spMkLst>
            <pc:docMk/>
            <pc:sldMk cId="2851510201" sldId="420"/>
            <ac:spMk id="3" creationId="{56BD6992-E00B-4095-9052-2F463C34496A}"/>
          </ac:spMkLst>
        </pc:spChg>
        <pc:picChg chg="add mod">
          <ac:chgData name="Isabelle Dostie" userId="864fbf7b-fd42-404f-9308-61213bc4e560" providerId="ADAL" clId="{D8E5A032-2301-4B67-B2D7-C5DF2B4AE6A4}" dt="2024-01-26T16:48:02.983" v="1394"/>
          <ac:picMkLst>
            <pc:docMk/>
            <pc:sldMk cId="2851510201" sldId="420"/>
            <ac:picMk id="4" creationId="{13973E91-4CAE-45E6-B5C4-69D6A64314A9}"/>
          </ac:picMkLst>
        </pc:picChg>
      </pc:sldChg>
      <pc:sldChg chg="addSp modSp new del">
        <pc:chgData name="Isabelle Dostie" userId="864fbf7b-fd42-404f-9308-61213bc4e560" providerId="ADAL" clId="{D8E5A032-2301-4B67-B2D7-C5DF2B4AE6A4}" dt="2024-01-26T17:56:20.795" v="1519" actId="47"/>
        <pc:sldMkLst>
          <pc:docMk/>
          <pc:sldMk cId="3974449930" sldId="420"/>
        </pc:sldMkLst>
        <pc:picChg chg="add mod">
          <ac:chgData name="Isabelle Dostie" userId="864fbf7b-fd42-404f-9308-61213bc4e560" providerId="ADAL" clId="{D8E5A032-2301-4B67-B2D7-C5DF2B4AE6A4}" dt="2024-01-26T17:54:57.729" v="1407" actId="931"/>
          <ac:picMkLst>
            <pc:docMk/>
            <pc:sldMk cId="3974449930" sldId="420"/>
            <ac:picMk id="3" creationId="{2F5DADAF-7275-48A1-AC79-C5F7C2EDC6C7}"/>
          </ac:picMkLst>
        </pc:picChg>
      </pc:sldChg>
      <pc:sldChg chg="addSp delSp modSp new mod setBg">
        <pc:chgData name="Isabelle Dostie" userId="864fbf7b-fd42-404f-9308-61213bc4e560" providerId="ADAL" clId="{D8E5A032-2301-4B67-B2D7-C5DF2B4AE6A4}" dt="2024-01-26T17:56:14.941" v="1518" actId="1076"/>
        <pc:sldMkLst>
          <pc:docMk/>
          <pc:sldMk cId="3375532537" sldId="421"/>
        </pc:sldMkLst>
        <pc:spChg chg="mod">
          <ac:chgData name="Isabelle Dostie" userId="864fbf7b-fd42-404f-9308-61213bc4e560" providerId="ADAL" clId="{D8E5A032-2301-4B67-B2D7-C5DF2B4AE6A4}" dt="2024-01-26T17:56:14.941" v="1518" actId="1076"/>
          <ac:spMkLst>
            <pc:docMk/>
            <pc:sldMk cId="3375532537" sldId="421"/>
            <ac:spMk id="2" creationId="{8F5D97CE-253A-428D-B32B-D783C9D5E7DB}"/>
          </ac:spMkLst>
        </pc:spChg>
        <pc:spChg chg="del">
          <ac:chgData name="Isabelle Dostie" userId="864fbf7b-fd42-404f-9308-61213bc4e560" providerId="ADAL" clId="{D8E5A032-2301-4B67-B2D7-C5DF2B4AE6A4}" dt="2024-01-26T17:55:08.915" v="1409"/>
          <ac:spMkLst>
            <pc:docMk/>
            <pc:sldMk cId="3375532537" sldId="421"/>
            <ac:spMk id="3" creationId="{8BCBEB9E-07DB-498D-BF8C-966C98939AC3}"/>
          </ac:spMkLst>
        </pc:spChg>
        <pc:spChg chg="add">
          <ac:chgData name="Isabelle Dostie" userId="864fbf7b-fd42-404f-9308-61213bc4e560" providerId="ADAL" clId="{D8E5A032-2301-4B67-B2D7-C5DF2B4AE6A4}" dt="2024-01-26T17:55:41.708" v="1460" actId="26606"/>
          <ac:spMkLst>
            <pc:docMk/>
            <pc:sldMk cId="3375532537" sldId="421"/>
            <ac:spMk id="9" creationId="{D776D29F-0A2C-4F75-8582-7C7DFCBD11D5}"/>
          </ac:spMkLst>
        </pc:spChg>
        <pc:spChg chg="add">
          <ac:chgData name="Isabelle Dostie" userId="864fbf7b-fd42-404f-9308-61213bc4e560" providerId="ADAL" clId="{D8E5A032-2301-4B67-B2D7-C5DF2B4AE6A4}" dt="2024-01-26T17:55:41.708" v="1460" actId="26606"/>
          <ac:spMkLst>
            <pc:docMk/>
            <pc:sldMk cId="3375532537" sldId="421"/>
            <ac:spMk id="11" creationId="{C4D41903-2C9D-4F9E-AA1F-6161F8A6FC01}"/>
          </ac:spMkLst>
        </pc:spChg>
        <pc:spChg chg="add">
          <ac:chgData name="Isabelle Dostie" userId="864fbf7b-fd42-404f-9308-61213bc4e560" providerId="ADAL" clId="{D8E5A032-2301-4B67-B2D7-C5DF2B4AE6A4}" dt="2024-01-26T17:55:41.708" v="1460" actId="26606"/>
          <ac:spMkLst>
            <pc:docMk/>
            <pc:sldMk cId="3375532537" sldId="421"/>
            <ac:spMk id="13" creationId="{9E4574B5-C90E-412D-BAB0-B9F483290C67}"/>
          </ac:spMkLst>
        </pc:spChg>
        <pc:picChg chg="add mod">
          <ac:chgData name="Isabelle Dostie" userId="864fbf7b-fd42-404f-9308-61213bc4e560" providerId="ADAL" clId="{D8E5A032-2301-4B67-B2D7-C5DF2B4AE6A4}" dt="2024-01-26T17:55:41.708" v="1460" actId="26606"/>
          <ac:picMkLst>
            <pc:docMk/>
            <pc:sldMk cId="3375532537" sldId="421"/>
            <ac:picMk id="4" creationId="{BC196F70-E507-48B9-B14A-66116AAECA7D}"/>
          </ac:picMkLst>
        </pc:picChg>
      </pc:sldChg>
    </pc:docChg>
  </pc:docChgLst>
</pc:chgInfo>
</file>

<file path=ppt/comments/modernComment_179_484D91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E3C499-25D2-4260-8B6B-30C303447F30}" authorId="{DC0442E6-F462-579F-6832-3679FCAA46D6}" created="2023-11-01T23:55:27.409">
    <pc:sldMkLst xmlns:pc="http://schemas.microsoft.com/office/powerpoint/2013/main/command">
      <pc:docMk/>
      <pc:sldMk cId="1213042956" sldId="377"/>
    </pc:sldMkLst>
    <p188:txBody>
      <a:bodyPr/>
      <a:lstStyle/>
      <a:p>
        <a:r>
          <a:rPr lang="fr-CA"/>
          <a:t>Qu'est-ce qui a guidé le choix de vos réponses ? Sur quoi vous êtes vous basé? Quels critères ?</a:t>
        </a:r>
      </a:p>
    </p188:txBody>
  </p188:cm>
</p188:cmLst>
</file>

<file path=ppt/comments/modernComment_181_13FF64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51B765-3BDE-4C8A-ACF1-B4419A0B99A1}" authorId="{DC0442E6-F462-579F-6832-3679FCAA46D6}" created="2023-11-02T19:42:16.353">
    <pc:sldMkLst xmlns:pc="http://schemas.microsoft.com/office/powerpoint/2013/main/command">
      <pc:docMk/>
      <pc:sldMk cId="335504629" sldId="385"/>
    </pc:sldMkLst>
    <p188:txBody>
      <a:bodyPr/>
      <a:lstStyle/>
      <a:p>
        <a:r>
          <a:rPr lang="fr-CA"/>
          <a:t>Présentation de l'activité et des consignes à consulter pour la sem 2</a:t>
        </a:r>
      </a:p>
    </p188:txBody>
  </p188:cm>
</p188:cmLst>
</file>

<file path=ppt/comments/modernComment_19D_974475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62B691-9EF8-4DAE-B5F2-5F83DB9817D2}" authorId="{DC0442E6-F462-579F-6832-3679FCAA46D6}" created="2024-01-26T16:08:24.680">
    <pc:sldMkLst xmlns:pc="http://schemas.microsoft.com/office/powerpoint/2013/main/command">
      <pc:docMk/>
      <pc:sldMk cId="2537846254" sldId="413"/>
    </pc:sldMkLst>
    <p188:txBody>
      <a:bodyPr/>
      <a:lstStyle/>
      <a:p>
        <a:r>
          <a:rPr lang="fr-CA"/>
          <a:t>https://youtu.be/ktaDPiPlRSI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73C0F-8AB4-47EA-8831-B2A5EB9D2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56A827-9340-4A0F-8269-4866D2FA5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BC2A2-6F14-47C1-A0EE-0364023E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1750C-B7C6-4517-851F-516077D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312F7-C247-41DA-938D-316B2FA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31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52A0D-E175-443D-9258-5038F27F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742020-6415-4504-8D9E-BFD9DC74E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2BA06-AFBF-4C25-A190-F37847BA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72E92D-C0E6-443D-B032-152EE69D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E1955D-1D7F-4F52-8E17-D586AEF4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89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D954BA-1501-464F-8126-9DB20301C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C49889-9531-4498-B1E5-B8E3DB028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9FE81-159D-443B-A056-02E7E83F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32C0D6-00F4-421F-8C6B-827F1E4D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B5E3B-13AC-403E-A002-C0FFE511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03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AA2A8-7216-47C2-8A5E-286631B3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845889-3869-41F3-9730-BB5CC18DB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604A84-A55A-4912-903F-ABBB2ED2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BB5923-B655-4795-B50B-F9E3B131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3F129-48BD-42CA-8B10-3E13EE7D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9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80BE0-B13B-4812-BC28-08B09DC0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1EEF5B-D600-4398-8BF4-845C4CF0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27538-03E8-48BB-911A-C47E57EC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7904E-817A-4895-9219-61F1D3A6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BAC5A-2BBD-45DB-8DBF-6472EBD2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52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D9D23-2B6D-4381-8FDD-B933EEE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86F4C-7479-46EC-901F-18C06583A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8B03D9-34DF-48D4-AD73-8CED541FB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52AAAE-FF7E-4FA7-97D8-03DD4027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013750-99DF-47A7-836C-DA8D20A6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BC9D46-7F4E-47D6-BB05-DFFEF0F0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8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3EA13-775A-496C-B8DD-736F24D0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50733B-420E-4C65-B7CE-6D1A53A1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8DD904-9D17-44D8-9069-493EC807F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3E4650-0850-4612-9FA2-48FA3BF89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111190-DDF9-4882-99D5-246C6C31B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60A376-C927-4979-BCBD-EC7AFBED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842C69-A265-40A5-85FE-0DB93A19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B2259F-BB46-4B2D-B48A-C073FBDE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4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7148F-D93F-4129-9541-4CABFC30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394DEF-B3AE-4C65-A669-9FF6D5EB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6CD522-5BAA-48B2-BC04-28D988DA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0702E-A0AB-47D6-929A-0A14B2D6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FBE56F-E951-4980-98A8-AA2B3796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E30E04-2319-486B-8A7E-E7657DA9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2E3991-2A83-45D2-95E8-510ABF57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88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58F49-AB86-4B21-A139-A12E232D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EB8FB-6272-4D59-80E2-BD3623E95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BC209E-DEA3-4B6D-8570-C26FB041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09EFB9-0BF5-4DAA-99B6-D0746FE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4FD224-1D13-461C-A44E-AAB795FB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32B51-6613-4085-BB34-566C477D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1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6E875-CCE1-4EDF-AC66-816E5710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7C1211-ABD4-46E1-BCF7-44017469B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3EFD8A-2CE5-47B3-B946-5CEB8354A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F204D-7100-4727-9AC9-570C2551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D2099-DB51-459F-A9D9-D91E16C9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6501A8-DDC9-4E3A-A42D-43F316EB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44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0AFA4A-6AFF-4538-BC0F-A340B5A6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E68CF7-2E95-4D38-A11B-C4C2C1604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48DF2-E6FB-41D2-AA12-4D3FE071A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2030-50E7-4983-BE26-E2CBF0E51EBB}" type="datetimeFigureOut">
              <a:rPr lang="fr-CA" smtClean="0"/>
              <a:t>2024-01-30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1AE83-F128-4504-BF5E-8E725005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BEA6A-EE35-4266-9D28-0BD2DECD9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3160-F9DC-434F-9751-4F13973A8CF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3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179_484D910C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oodle.merici.ca/mod/hvp/view.php?id=11594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ericicollegial-my.sharepoint.com/:wb:/g/personal/idostie_merici_ca/EdSUzIRZlZtNtuePMQH3eBIB6uU7YVfs-r1hQXKto9zU6g?e=4gP1T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hyperlink" Target="https://www.adaptavi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cc2rives.qc.ca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croixblanche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mericicollegial-my.sharepoint.com/:wb:/g/personal/idostie_merici_ca/EYobH8jPaJlNsIzLKt3aRSUBAWhXuudxAlSH-hcCRI1hrA?e=nM3Km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hyperlink" Target="https://youtu.be/ktaDPiPlR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181_13FF64F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D_974475EE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aDPiPlRSI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8B1F2C-7900-4485-A7E4-580732481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86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D548A8-544C-4850-A0D4-ED8FF069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fr-CA" dirty="0">
                <a:solidFill>
                  <a:srgbClr val="FFFFFF"/>
                </a:solidFill>
              </a:rPr>
            </a:br>
            <a:br>
              <a:rPr lang="fr-CA" dirty="0">
                <a:solidFill>
                  <a:srgbClr val="FFFFFF"/>
                </a:solidFill>
              </a:rPr>
            </a:br>
            <a:r>
              <a:rPr lang="fr-CA" dirty="0">
                <a:solidFill>
                  <a:srgbClr val="FFFFFF"/>
                </a:solidFill>
              </a:rPr>
              <a:t>Participation sociale</a:t>
            </a:r>
            <a:br>
              <a:rPr lang="fr-CA" dirty="0">
                <a:solidFill>
                  <a:srgbClr val="FFFFFF"/>
                </a:solidFill>
              </a:rPr>
            </a:br>
            <a:r>
              <a:rPr lang="fr-CA" sz="2400" dirty="0">
                <a:solidFill>
                  <a:srgbClr val="FFFFFF"/>
                </a:solidFill>
              </a:rPr>
              <a:t>351-200ME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E64773-036B-42C3-A775-0716C431F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9339"/>
            <a:ext cx="9144000" cy="109839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Techniques d’éducation spécialisée</a:t>
            </a:r>
          </a:p>
          <a:p>
            <a:r>
              <a:rPr lang="fr-CA" dirty="0">
                <a:solidFill>
                  <a:srgbClr val="FFFFFF"/>
                </a:solidFill>
              </a:rPr>
              <a:t>Isabelle Dostie</a:t>
            </a:r>
          </a:p>
        </p:txBody>
      </p:sp>
    </p:spTree>
    <p:extLst>
      <p:ext uri="{BB962C8B-B14F-4D97-AF65-F5344CB8AC3E}">
        <p14:creationId xmlns:p14="http://schemas.microsoft.com/office/powerpoint/2010/main" val="126640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615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llustrations, cliparts, dessins animés et icônes de le caractère féminin est détesté pour la couleur de peau. femme afro-américain enfermé dans la cage - préjugés">
            <a:extLst>
              <a:ext uri="{FF2B5EF4-FFF2-40B4-BE49-F238E27FC236}">
                <a16:creationId xmlns:a16="http://schemas.microsoft.com/office/drawing/2014/main" id="{4E21AA6B-725A-4CCB-93C2-C2D8DD4B7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3" r="-1" b="7202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CEE093-78D5-4C71-B14F-596A3EBF6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r-CA" sz="6600">
                <a:solidFill>
                  <a:schemeClr val="bg1"/>
                </a:solidFill>
              </a:rPr>
              <a:t>Nos préjugés</a:t>
            </a:r>
          </a:p>
        </p:txBody>
      </p:sp>
      <p:sp>
        <p:nvSpPr>
          <p:cNvPr id="616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29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F5C36F11-AC7F-417B-ABC9-57BFDAB6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5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4614D32C-5B19-43AF-AE68-7BDB005E6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129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F004C23-53A9-4C4E-B829-7F62C0868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247" y="1025230"/>
            <a:ext cx="4063789" cy="2954487"/>
          </a:xfrm>
        </p:spPr>
        <p:txBody>
          <a:bodyPr>
            <a:normAutofit/>
          </a:bodyPr>
          <a:lstStyle/>
          <a:p>
            <a:pPr algn="l"/>
            <a:r>
              <a:rPr lang="fr-CA" sz="5600" dirty="0">
                <a:solidFill>
                  <a:schemeClr val="bg1"/>
                </a:solidFill>
              </a:rPr>
              <a:t>Sur la route pour 15 semaines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A64F4AB-D64C-4C11-81A6-A9E6C474F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r="-1" b="30028"/>
          <a:stretch/>
        </p:blipFill>
        <p:spPr>
          <a:xfrm>
            <a:off x="232350" y="1241951"/>
            <a:ext cx="6395477" cy="35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DAA585C6-E6F9-4BE7-A320-F8D5CA95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71201"/>
            <a:ext cx="5426764" cy="2806235"/>
          </a:xfrm>
          <a:prstGeom prst="rect">
            <a:avLst/>
          </a:prstGeom>
        </p:spPr>
      </p:pic>
      <p:pic>
        <p:nvPicPr>
          <p:cNvPr id="9" name="Image 8">
            <a:hlinkClick r:id="rId4"/>
            <a:extLst>
              <a:ext uri="{FF2B5EF4-FFF2-40B4-BE49-F238E27FC236}">
                <a16:creationId xmlns:a16="http://schemas.microsoft.com/office/drawing/2014/main" id="{E914CD2D-41ED-4C5A-86F7-D0527A418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20435"/>
            <a:ext cx="5426764" cy="23818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BDEF9DE4-62F0-4485-A4C8-29F82F0A1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7" y="3211202"/>
            <a:ext cx="4299728" cy="299111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BEC9E72-2ED2-42C9-A348-1D4EBB23B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001209"/>
            <a:ext cx="1088125" cy="10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5B748C3-481E-4DCF-96DD-56DE8B6D21AA}"/>
              </a:ext>
            </a:extLst>
          </p:cNvPr>
          <p:cNvSpPr txBox="1"/>
          <p:nvPr/>
        </p:nvSpPr>
        <p:spPr>
          <a:xfrm flipH="1">
            <a:off x="7523478" y="821997"/>
            <a:ext cx="2230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Clique sur les images pour accéder au site de l’organisme</a:t>
            </a:r>
          </a:p>
        </p:txBody>
      </p:sp>
    </p:spTree>
    <p:extLst>
      <p:ext uri="{BB962C8B-B14F-4D97-AF65-F5344CB8AC3E}">
        <p14:creationId xmlns:p14="http://schemas.microsoft.com/office/powerpoint/2010/main" val="106984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hlinkClick r:id="rId2"/>
            <a:extLst>
              <a:ext uri="{FF2B5EF4-FFF2-40B4-BE49-F238E27FC236}">
                <a16:creationId xmlns:a16="http://schemas.microsoft.com/office/drawing/2014/main" id="{3BA4B4ED-0400-40CC-94C9-BB3FD217B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9"/>
          <a:stretch/>
        </p:blipFill>
        <p:spPr>
          <a:xfrm>
            <a:off x="20" y="-157306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01C3DD-87B9-46E0-BE2B-753271B7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780" y="4670164"/>
            <a:ext cx="4597772" cy="1739514"/>
          </a:xfrm>
        </p:spPr>
        <p:txBody>
          <a:bodyPr anchor="b">
            <a:normAutofit fontScale="90000"/>
          </a:bodyPr>
          <a:lstStyle/>
          <a:p>
            <a:r>
              <a:rPr lang="fr-CA" dirty="0"/>
              <a:t>Séminaire «Sur la ligne de départ»</a:t>
            </a:r>
            <a:br>
              <a:rPr lang="fr-CA" dirty="0"/>
            </a:br>
            <a:br>
              <a:rPr lang="fr-CA" dirty="0"/>
            </a:br>
            <a:r>
              <a:rPr lang="fr-CA" dirty="0"/>
              <a:t>Échange et note dans le </a:t>
            </a:r>
            <a:r>
              <a:rPr lang="fr-CA" dirty="0" err="1">
                <a:hlinkClick r:id="rId2"/>
              </a:rPr>
              <a:t>whiteboard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078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oche, Rouge, Note, Remarque, Nouvelles">
            <a:extLst>
              <a:ext uri="{FF2B5EF4-FFF2-40B4-BE49-F238E27FC236}">
                <a16:creationId xmlns:a16="http://schemas.microsoft.com/office/drawing/2014/main" id="{A112ADCD-0223-4F48-8382-835489DC6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4" b="3377"/>
          <a:stretch/>
        </p:blipFill>
        <p:spPr bwMode="auto">
          <a:xfrm>
            <a:off x="0" y="-790184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BFCD02-3D9C-453B-A7BC-DB178496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744" y="2584081"/>
            <a:ext cx="4660491" cy="2585884"/>
          </a:xfrm>
        </p:spPr>
        <p:txBody>
          <a:bodyPr>
            <a:normAutofit fontScale="90000"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Début du travail d’observation de ta PS-Parcours</a:t>
            </a:r>
            <a:br>
              <a:rPr lang="fr-CA" sz="3200" dirty="0">
                <a:solidFill>
                  <a:schemeClr val="bg1"/>
                </a:solidFill>
              </a:rPr>
            </a:br>
            <a:br>
              <a:rPr lang="fr-CA" sz="3200" dirty="0">
                <a:solidFill>
                  <a:schemeClr val="bg1"/>
                </a:solidFill>
              </a:rPr>
            </a:br>
            <a:r>
              <a:rPr lang="fr-CA" sz="3200" dirty="0">
                <a:solidFill>
                  <a:schemeClr val="bg1"/>
                </a:solidFill>
              </a:rPr>
              <a:t>Rallye dans un quartier à effectuer</a:t>
            </a:r>
            <a:br>
              <a:rPr lang="fr-CA" sz="3200" dirty="0">
                <a:solidFill>
                  <a:schemeClr val="bg1"/>
                </a:solidFill>
              </a:rPr>
            </a:br>
            <a:br>
              <a:rPr lang="fr-CA" sz="3200" dirty="0">
                <a:solidFill>
                  <a:schemeClr val="bg1"/>
                </a:solidFill>
              </a:rPr>
            </a:br>
            <a:r>
              <a:rPr lang="fr-CA" sz="3200" dirty="0">
                <a:solidFill>
                  <a:schemeClr val="bg1"/>
                </a:solidFill>
              </a:rPr>
              <a:t>M’écrire un MIO au sujet de la sortie (</a:t>
            </a:r>
            <a:r>
              <a:rPr lang="fr-CA" sz="3200" dirty="0" err="1">
                <a:solidFill>
                  <a:schemeClr val="bg1"/>
                </a:solidFill>
              </a:rPr>
              <a:t>sem</a:t>
            </a:r>
            <a:r>
              <a:rPr lang="fr-CA" sz="3200" dirty="0">
                <a:solidFill>
                  <a:schemeClr val="bg1"/>
                </a:solidFill>
              </a:rPr>
              <a:t> 4) </a:t>
            </a:r>
          </a:p>
        </p:txBody>
      </p:sp>
    </p:spTree>
    <p:extLst>
      <p:ext uri="{BB962C8B-B14F-4D97-AF65-F5344CB8AC3E}">
        <p14:creationId xmlns:p14="http://schemas.microsoft.com/office/powerpoint/2010/main" val="206284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098CC-C027-4A60-8D8C-BADF658E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41F0A-17F1-4708-B316-7263C9F1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253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/>
              <a:t>EXECO, (7 décembre 2015), YouTube,  </a:t>
            </a:r>
            <a:r>
              <a:rPr lang="fr-CA" sz="1400" i="1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L'inclusion sociale en 1 minute, repéré à </a:t>
            </a:r>
            <a:r>
              <a:rPr lang="fr-CA" sz="1400" dirty="0">
                <a:hlinkClick r:id="rId2"/>
              </a:rPr>
              <a:t>https://youtu.be/ktaDPiPlRSI</a:t>
            </a:r>
            <a:endParaRPr lang="fr-CA" sz="1400" dirty="0"/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r>
              <a:rPr lang="fr-CA" sz="1400" dirty="0"/>
              <a:t>Toutes les images insérées dans la présentation proviennent de banque libre de droits.</a:t>
            </a:r>
          </a:p>
          <a:p>
            <a:pPr marL="0" indent="0">
              <a:buNone/>
            </a:pPr>
            <a:endParaRPr lang="fr-CA" sz="1400" dirty="0"/>
          </a:p>
          <a:p>
            <a:r>
              <a:rPr lang="fr-CA" sz="1400" dirty="0" err="1"/>
              <a:t>Pixabay</a:t>
            </a:r>
            <a:r>
              <a:rPr lang="fr-CA" sz="1400" dirty="0"/>
              <a:t>, récupéré de </a:t>
            </a:r>
            <a:r>
              <a:rPr lang="fr-CA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https://pixabay.com/fr/</a:t>
            </a:r>
            <a:endParaRPr lang="fr-CA" sz="1400" dirty="0"/>
          </a:p>
          <a:p>
            <a:r>
              <a:rPr lang="fr-CA" sz="1400" dirty="0" err="1"/>
              <a:t>Publicdomainepicture</a:t>
            </a:r>
            <a:r>
              <a:rPr lang="fr-CA" sz="1400" dirty="0"/>
              <a:t>, récupéré de </a:t>
            </a:r>
            <a:r>
              <a:rPr lang="fr-CA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https://www.publicdomainpictures.net/en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0068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eil De Boeuf, Cibler, Bout À Bout">
            <a:extLst>
              <a:ext uri="{FF2B5EF4-FFF2-40B4-BE49-F238E27FC236}">
                <a16:creationId xmlns:a16="http://schemas.microsoft.com/office/drawing/2014/main" id="{8EF00FFF-4ED5-4941-B49B-954CABF9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6" r="-1" b="20550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6E9654-F9C0-4A0C-8AA6-CF026914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109286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dirty="0" err="1">
                <a:solidFill>
                  <a:schemeClr val="bg1"/>
                </a:solidFill>
              </a:rPr>
              <a:t>Compétence</a:t>
            </a:r>
            <a:r>
              <a:rPr lang="en-US" sz="4500" dirty="0">
                <a:solidFill>
                  <a:schemeClr val="bg1"/>
                </a:solidFill>
              </a:rPr>
              <a:t> finale du </a:t>
            </a:r>
            <a:r>
              <a:rPr lang="en-US" sz="4500" dirty="0" err="1">
                <a:solidFill>
                  <a:schemeClr val="bg1"/>
                </a:solidFill>
              </a:rPr>
              <a:t>cours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68A36E-415B-42A7-81F7-F054F4CB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Modern Love" panose="04090805081005020601" pitchFamily="82" charset="0"/>
              </a:rPr>
              <a:t>Analyser</a:t>
            </a:r>
            <a:r>
              <a:rPr lang="en-US" sz="3600" dirty="0">
                <a:solidFill>
                  <a:schemeClr val="bg1"/>
                </a:solidFill>
                <a:latin typeface="Modern Love" panose="04090805081005020601" pitchFamily="82" charset="0"/>
              </a:rPr>
              <a:t> les </a:t>
            </a:r>
            <a:r>
              <a:rPr lang="en-US" sz="3600" dirty="0" err="1">
                <a:solidFill>
                  <a:schemeClr val="bg1"/>
                </a:solidFill>
                <a:latin typeface="Modern Love" panose="04090805081005020601" pitchFamily="82" charset="0"/>
              </a:rPr>
              <a:t>enjeux</a:t>
            </a:r>
            <a:r>
              <a:rPr lang="en-US" sz="3600" dirty="0">
                <a:solidFill>
                  <a:schemeClr val="bg1"/>
                </a:solidFill>
                <a:latin typeface="Modern Love" panose="04090805081005020601" pitchFamily="8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odern Love" panose="04090805081005020601" pitchFamily="82" charset="0"/>
              </a:rPr>
              <a:t>liés</a:t>
            </a:r>
            <a:r>
              <a:rPr lang="en-US" sz="3600" dirty="0">
                <a:solidFill>
                  <a:schemeClr val="bg1"/>
                </a:solidFill>
                <a:latin typeface="Modern Love" panose="04090805081005020601" pitchFamily="82" charset="0"/>
              </a:rPr>
              <a:t> à la participation </a:t>
            </a:r>
            <a:r>
              <a:rPr lang="en-US" sz="3600" dirty="0" err="1">
                <a:solidFill>
                  <a:schemeClr val="bg1"/>
                </a:solidFill>
                <a:latin typeface="Modern Love" panose="04090805081005020601" pitchFamily="82" charset="0"/>
              </a:rPr>
              <a:t>sociale</a:t>
            </a:r>
            <a:endParaRPr lang="en-US" sz="3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 Tableau De, École, Science, Éducation">
            <a:extLst>
              <a:ext uri="{FF2B5EF4-FFF2-40B4-BE49-F238E27FC236}">
                <a16:creationId xmlns:a16="http://schemas.microsoft.com/office/drawing/2014/main" id="{47CE2C82-180A-440C-A96E-784BB19E0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b="9620"/>
          <a:stretch/>
        </p:blipFill>
        <p:spPr bwMode="auto">
          <a:xfrm>
            <a:off x="0" y="4671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C5DC063-32D1-4616-A045-F327BE3684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06793" y="909207"/>
            <a:ext cx="8364793" cy="534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Modern Love" panose="04090805081005020601" pitchFamily="82" charset="0"/>
              </a:rPr>
              <a:t>Parcours et travail de session</a:t>
            </a:r>
          </a:p>
          <a:p>
            <a:pPr marL="0" indent="0">
              <a:buNone/>
            </a:pPr>
            <a:endParaRPr lang="fr-CA" sz="2200" dirty="0">
              <a:latin typeface="Modern Love" panose="04090805081005020601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Modern Love" panose="04090805081005020601" pitchFamily="82" charset="0"/>
              </a:rPr>
              <a:t>Questionnaires «Pré sortie» et «Sur la ligne de départ»</a:t>
            </a:r>
          </a:p>
          <a:p>
            <a:pPr marL="0" indent="0">
              <a:buNone/>
            </a:pPr>
            <a:endParaRPr lang="fr-CA" sz="2200" dirty="0">
              <a:latin typeface="Modern Love" panose="04090805081005020601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Modern Love" panose="04090805081005020601" pitchFamily="82" charset="0"/>
              </a:rPr>
              <a:t>Rallye dans un quartier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latin typeface="Modern Love" panose="04090805081005020601" pitchFamily="82" charset="0"/>
            </a:endParaRPr>
          </a:p>
          <a:p>
            <a:pPr marL="342900" indent="-342900"/>
            <a:r>
              <a:rPr lang="fr-CA" sz="2200" dirty="0">
                <a:latin typeface="Modern Love" panose="04090805081005020601" pitchFamily="82" charset="0"/>
              </a:rPr>
              <a:t>Définir ensemble la Participation sociale (PS) et sur la route pour 15 semaines !</a:t>
            </a:r>
          </a:p>
          <a:p>
            <a:pPr marL="0" indent="0">
              <a:buNone/>
            </a:pPr>
            <a:endParaRPr lang="fr-CA" sz="2200" dirty="0">
              <a:latin typeface="Modern Love" panose="04090805081005020601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Modern Love" panose="04090805081005020601" pitchFamily="82" charset="0"/>
              </a:rPr>
              <a:t>Présentation des milieux partenaires et procédure d’inscription</a:t>
            </a:r>
          </a:p>
          <a:p>
            <a:pPr marL="0" indent="0">
              <a:buNone/>
            </a:pPr>
            <a:endParaRPr lang="fr-CA" sz="2200" dirty="0">
              <a:latin typeface="Modern Love" panose="04090805081005020601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latin typeface="Modern Love" panose="04090805081005020601" pitchFamily="82" charset="0"/>
              </a:rPr>
              <a:t>Regard réflectif sur ses </a:t>
            </a:r>
            <a:r>
              <a:rPr lang="fr-CA" sz="2200" dirty="0" err="1">
                <a:latin typeface="Modern Love" panose="04090805081005020601" pitchFamily="82" charset="0"/>
              </a:rPr>
              <a:t>cpts</a:t>
            </a:r>
            <a:r>
              <a:rPr lang="fr-CA" sz="2200" dirty="0">
                <a:latin typeface="Modern Love" panose="04090805081005020601" pitchFamily="82" charset="0"/>
              </a:rPr>
              <a:t> à l’égard des différences (HP5)</a:t>
            </a:r>
          </a:p>
        </p:txBody>
      </p:sp>
    </p:spTree>
    <p:extLst>
      <p:ext uri="{BB962C8B-B14F-4D97-AF65-F5344CB8AC3E}">
        <p14:creationId xmlns:p14="http://schemas.microsoft.com/office/powerpoint/2010/main" val="112408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5D97CE-253A-428D-B32B-D783C9D5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8728"/>
            <a:ext cx="4375151" cy="285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Nouvelle section MOODLE: </a:t>
            </a:r>
            <a:br>
              <a:rPr lang="en-US" sz="5600" dirty="0">
                <a:solidFill>
                  <a:schemeClr val="bg1"/>
                </a:solidFill>
              </a:rPr>
            </a:br>
            <a:br>
              <a:rPr lang="en-US" sz="5600" dirty="0">
                <a:solidFill>
                  <a:schemeClr val="bg1"/>
                </a:solidFill>
              </a:rPr>
            </a:br>
            <a:r>
              <a:rPr lang="en-US" sz="5600" dirty="0">
                <a:solidFill>
                  <a:schemeClr val="bg1"/>
                </a:solidFill>
              </a:rPr>
              <a:t>Remise des travaux et des «traces de voyage»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C196F70-E507-48B9-B14A-66116AAE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4ECC2-DCEF-4910-8806-B4C10A5F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Parcours et Travail de session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5C322D-2C76-41F2-ADB2-8783EC214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93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4202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408B51-A3FC-467C-AD57-B6E2A2BA4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r="1801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F4D2AC-D813-4187-92B3-8674E10C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4068358"/>
            <a:ext cx="5257799" cy="18781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/>
              <a:t>Retour sur le questionnaire </a:t>
            </a:r>
            <a:br>
              <a:rPr lang="en-US" sz="4100" dirty="0"/>
            </a:br>
            <a:r>
              <a:rPr lang="en-US" sz="4100" dirty="0" err="1"/>
              <a:t>pré</a:t>
            </a:r>
            <a:r>
              <a:rPr lang="en-US" sz="4100" dirty="0"/>
              <a:t> sortie</a:t>
            </a:r>
          </a:p>
        </p:txBody>
      </p:sp>
    </p:spTree>
    <p:extLst>
      <p:ext uri="{BB962C8B-B14F-4D97-AF65-F5344CB8AC3E}">
        <p14:creationId xmlns:p14="http://schemas.microsoft.com/office/powerpoint/2010/main" val="415256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DD067C-9995-4C10-85C2-9A259C644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7" r="1" b="3745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F4D2AC-D813-4187-92B3-8674E10C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7600"/>
            <a:ext cx="5257799" cy="1878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Questionnaire </a:t>
            </a:r>
            <a:br>
              <a:rPr lang="en-US" sz="4400" dirty="0"/>
            </a:br>
            <a:r>
              <a:rPr lang="en-US" sz="4400" dirty="0"/>
              <a:t>«Sur la </a:t>
            </a:r>
            <a:r>
              <a:rPr lang="en-US" sz="4400" dirty="0" err="1"/>
              <a:t>ligne</a:t>
            </a:r>
            <a:r>
              <a:rPr lang="en-US" sz="4400" dirty="0"/>
              <a:t> de depart»</a:t>
            </a:r>
          </a:p>
        </p:txBody>
      </p:sp>
    </p:spTree>
    <p:extLst>
      <p:ext uri="{BB962C8B-B14F-4D97-AF65-F5344CB8AC3E}">
        <p14:creationId xmlns:p14="http://schemas.microsoft.com/office/powerpoint/2010/main" val="261445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8C9D68-FC0F-457C-8440-8F15B2D4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Rallye dans </a:t>
            </a:r>
            <a:r>
              <a:rPr lang="en-US" sz="3200" dirty="0">
                <a:solidFill>
                  <a:schemeClr val="bg1"/>
                </a:solidFill>
              </a:rPr>
              <a:t>un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quartier</a:t>
            </a:r>
          </a:p>
        </p:txBody>
      </p:sp>
      <p:pic>
        <p:nvPicPr>
          <p:cNvPr id="11266" name="Picture 2" descr="10 tips to help you make the most of Google Maps">
            <a:extLst>
              <a:ext uri="{FF2B5EF4-FFF2-40B4-BE49-F238E27FC236}">
                <a16:creationId xmlns:a16="http://schemas.microsoft.com/office/drawing/2014/main" id="{E4CCD44A-9A58-4C12-A3BE-6A765689B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1" y="1675227"/>
            <a:ext cx="10546077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46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4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3079D1E-578F-417F-9145-A862093D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2" y="712014"/>
            <a:ext cx="3254047" cy="3311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Comprendre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l’inclusion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 minute</a:t>
            </a:r>
          </a:p>
        </p:txBody>
      </p:sp>
      <p:pic>
        <p:nvPicPr>
          <p:cNvPr id="4" name="Média en ligne 1" title="L'inclusion sociale en 1 minute">
            <a:hlinkClick r:id="" action="ppaction://media"/>
            <a:extLst>
              <a:ext uri="{FF2B5EF4-FFF2-40B4-BE49-F238E27FC236}">
                <a16:creationId xmlns:a16="http://schemas.microsoft.com/office/drawing/2014/main" id="{028A3478-FB25-4C59-AB4E-314DDE92EF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5024" y="1831057"/>
            <a:ext cx="4397376" cy="24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F3DC28B47C43B4E151DE76EE8283" ma:contentTypeVersion="3" ma:contentTypeDescription="Crée un document." ma:contentTypeScope="" ma:versionID="49ed29879cb2060532fbf0f54ce66d7c">
  <xsd:schema xmlns:xsd="http://www.w3.org/2001/XMLSchema" xmlns:xs="http://www.w3.org/2001/XMLSchema" xmlns:p="http://schemas.microsoft.com/office/2006/metadata/properties" xmlns:ns2="eb087ae8-223b-46a1-a4cb-ff2f89cb25bc" targetNamespace="http://schemas.microsoft.com/office/2006/metadata/properties" ma:root="true" ma:fieldsID="a933b11180ce0c03b890104a41d9b4e6" ns2:_="">
    <xsd:import namespace="eb087ae8-223b-46a1-a4cb-ff2f89cb2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87ae8-223b-46a1-a4cb-ff2f89cb2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ADA7A-BC60-4375-9157-1020EFB69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E143A4-B4F7-4DD2-98DB-645E26DA9402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b087ae8-223b-46a1-a4cb-ff2f89cb25b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199552-E1C9-4B4C-9895-FA9536B9D0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87ae8-223b-46a1-a4cb-ff2f89cb2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253</Words>
  <Application>Microsoft Office PowerPoint</Application>
  <PresentationFormat>Grand écran</PresentationFormat>
  <Paragraphs>34</Paragraphs>
  <Slides>17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Modern Love</vt:lpstr>
      <vt:lpstr>Roboto</vt:lpstr>
      <vt:lpstr>Times New Roman</vt:lpstr>
      <vt:lpstr>Thème Office</vt:lpstr>
      <vt:lpstr>  Participation sociale 351-200ME</vt:lpstr>
      <vt:lpstr>Compétence finale du cours</vt:lpstr>
      <vt:lpstr>Présentation PowerPoint</vt:lpstr>
      <vt:lpstr>Nouvelle section MOODLE:   Remise des travaux et des «traces de voyage»</vt:lpstr>
      <vt:lpstr>Parcours et Travail de session</vt:lpstr>
      <vt:lpstr>Retour sur le questionnaire  pré sortie</vt:lpstr>
      <vt:lpstr>Questionnaire  «Sur la ligne de depart»</vt:lpstr>
      <vt:lpstr>Rallye dans un quartier</vt:lpstr>
      <vt:lpstr>Comprendre l’inclusion en 1 minute</vt:lpstr>
      <vt:lpstr>Nos préjugés</vt:lpstr>
      <vt:lpstr>Présentation PowerPoint</vt:lpstr>
      <vt:lpstr>Présentation PowerPoint</vt:lpstr>
      <vt:lpstr>Sur la route pour 15 semaines</vt:lpstr>
      <vt:lpstr>Présentation PowerPoint</vt:lpstr>
      <vt:lpstr>Séminaire «Sur la ligne de départ»  Échange et note dans le whiteboard</vt:lpstr>
      <vt:lpstr>Début du travail d’observation de ta PS-Parcours  Rallye dans un quartier à effectuer  M’écrire un MIO au sujet de la sortie (sem 4) </vt:lpstr>
      <vt:lpstr>Médiagraphie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L’aide professionnelle</dc:title>
  <dc:creator>Isabelle Dostie</dc:creator>
  <cp:lastModifiedBy>Isabelle Dostie</cp:lastModifiedBy>
  <cp:revision>25</cp:revision>
  <dcterms:created xsi:type="dcterms:W3CDTF">2020-06-11T14:34:29Z</dcterms:created>
  <dcterms:modified xsi:type="dcterms:W3CDTF">2024-01-30T16:58:26Z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0x0101009FB6F3DC28B47C43B4E151DE76EE8283</vt:lpwstr>
  </property>
</Properties>
</file>