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1" r:id="rId5"/>
    <p:sldId id="262" r:id="rId6"/>
    <p:sldId id="263" r:id="rId7"/>
    <p:sldId id="258" r:id="rId8"/>
    <p:sldId id="257"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E96718-470B-4447-B622-219687B4527B}" v="40" dt="2023-11-16T04:26:10.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le Philibert" userId="6c8e2c0f-462f-480a-9a78-e44e5955a945" providerId="ADAL" clId="{F7E96718-470B-4447-B622-219687B4527B}"/>
    <pc:docChg chg="undo custSel addSld delSld modSld">
      <pc:chgData name="Isabelle Philibert" userId="6c8e2c0f-462f-480a-9a78-e44e5955a945" providerId="ADAL" clId="{F7E96718-470B-4447-B622-219687B4527B}" dt="2023-11-16T04:27:27.217" v="2749" actId="27636"/>
      <pc:docMkLst>
        <pc:docMk/>
      </pc:docMkLst>
      <pc:sldChg chg="modSp mod">
        <pc:chgData name="Isabelle Philibert" userId="6c8e2c0f-462f-480a-9a78-e44e5955a945" providerId="ADAL" clId="{F7E96718-470B-4447-B622-219687B4527B}" dt="2023-11-16T04:25:11.015" v="2685" actId="20577"/>
        <pc:sldMkLst>
          <pc:docMk/>
          <pc:sldMk cId="411253515" sldId="256"/>
        </pc:sldMkLst>
        <pc:spChg chg="mod">
          <ac:chgData name="Isabelle Philibert" userId="6c8e2c0f-462f-480a-9a78-e44e5955a945" providerId="ADAL" clId="{F7E96718-470B-4447-B622-219687B4527B}" dt="2023-11-16T04:25:11.015" v="2685" actId="20577"/>
          <ac:spMkLst>
            <pc:docMk/>
            <pc:sldMk cId="411253515" sldId="256"/>
            <ac:spMk id="4" creationId="{EDD84758-F29F-4710-C971-3EAD381B402F}"/>
          </ac:spMkLst>
        </pc:spChg>
      </pc:sldChg>
      <pc:sldChg chg="addSp delSp modSp mod">
        <pc:chgData name="Isabelle Philibert" userId="6c8e2c0f-462f-480a-9a78-e44e5955a945" providerId="ADAL" clId="{F7E96718-470B-4447-B622-219687B4527B}" dt="2023-11-16T02:52:45.344" v="2410" actId="1076"/>
        <pc:sldMkLst>
          <pc:docMk/>
          <pc:sldMk cId="421474696" sldId="257"/>
        </pc:sldMkLst>
        <pc:spChg chg="add mod">
          <ac:chgData name="Isabelle Philibert" userId="6c8e2c0f-462f-480a-9a78-e44e5955a945" providerId="ADAL" clId="{F7E96718-470B-4447-B622-219687B4527B}" dt="2023-11-16T02:33:26.231" v="917" actId="1076"/>
          <ac:spMkLst>
            <pc:docMk/>
            <pc:sldMk cId="421474696" sldId="257"/>
            <ac:spMk id="2" creationId="{4FCB72CD-C85B-66D9-C4CA-7DDFF97B143A}"/>
          </ac:spMkLst>
        </pc:spChg>
        <pc:spChg chg="add del mod">
          <ac:chgData name="Isabelle Philibert" userId="6c8e2c0f-462f-480a-9a78-e44e5955a945" providerId="ADAL" clId="{F7E96718-470B-4447-B622-219687B4527B}" dt="2023-11-16T02:16:16.649" v="219"/>
          <ac:spMkLst>
            <pc:docMk/>
            <pc:sldMk cId="421474696" sldId="257"/>
            <ac:spMk id="3" creationId="{19869187-39EF-31D8-3153-48AA2FE3B2E4}"/>
          </ac:spMkLst>
        </pc:spChg>
        <pc:spChg chg="del mod">
          <ac:chgData name="Isabelle Philibert" userId="6c8e2c0f-462f-480a-9a78-e44e5955a945" providerId="ADAL" clId="{F7E96718-470B-4447-B622-219687B4527B}" dt="2023-11-16T02:14:09.044" v="101"/>
          <ac:spMkLst>
            <pc:docMk/>
            <pc:sldMk cId="421474696" sldId="257"/>
            <ac:spMk id="4" creationId="{13893C90-86C6-2F08-B61F-0B13CD29FECC}"/>
          </ac:spMkLst>
        </pc:spChg>
        <pc:spChg chg="add mod">
          <ac:chgData name="Isabelle Philibert" userId="6c8e2c0f-462f-480a-9a78-e44e5955a945" providerId="ADAL" clId="{F7E96718-470B-4447-B622-219687B4527B}" dt="2023-11-16T02:16:13.014" v="217"/>
          <ac:spMkLst>
            <pc:docMk/>
            <pc:sldMk cId="421474696" sldId="257"/>
            <ac:spMk id="5" creationId="{3E75A1DA-4523-C304-DFD2-828FAC808D4E}"/>
          </ac:spMkLst>
        </pc:spChg>
        <pc:spChg chg="add del mod">
          <ac:chgData name="Isabelle Philibert" userId="6c8e2c0f-462f-480a-9a78-e44e5955a945" providerId="ADAL" clId="{F7E96718-470B-4447-B622-219687B4527B}" dt="2023-11-16T02:29:12.017" v="789"/>
          <ac:spMkLst>
            <pc:docMk/>
            <pc:sldMk cId="421474696" sldId="257"/>
            <ac:spMk id="6" creationId="{3BCE3DE9-1CE8-9178-27A8-45661C880F0F}"/>
          </ac:spMkLst>
        </pc:spChg>
        <pc:spChg chg="add mod">
          <ac:chgData name="Isabelle Philibert" userId="6c8e2c0f-462f-480a-9a78-e44e5955a945" providerId="ADAL" clId="{F7E96718-470B-4447-B622-219687B4527B}" dt="2023-11-16T02:33:21.667" v="916" actId="1076"/>
          <ac:spMkLst>
            <pc:docMk/>
            <pc:sldMk cId="421474696" sldId="257"/>
            <ac:spMk id="7" creationId="{E08A0ADE-0AB5-4B1A-B248-069F71817C4E}"/>
          </ac:spMkLst>
        </pc:spChg>
        <pc:spChg chg="add del mod">
          <ac:chgData name="Isabelle Philibert" userId="6c8e2c0f-462f-480a-9a78-e44e5955a945" providerId="ADAL" clId="{F7E96718-470B-4447-B622-219687B4527B}" dt="2023-11-16T02:30:38.461" v="909"/>
          <ac:spMkLst>
            <pc:docMk/>
            <pc:sldMk cId="421474696" sldId="257"/>
            <ac:spMk id="9" creationId="{213698A0-CFDA-98C2-895A-42554F21C624}"/>
          </ac:spMkLst>
        </pc:spChg>
        <pc:picChg chg="add mod">
          <ac:chgData name="Isabelle Philibert" userId="6c8e2c0f-462f-480a-9a78-e44e5955a945" providerId="ADAL" clId="{F7E96718-470B-4447-B622-219687B4527B}" dt="2023-11-16T02:52:45.344" v="2410" actId="1076"/>
          <ac:picMkLst>
            <pc:docMk/>
            <pc:sldMk cId="421474696" sldId="257"/>
            <ac:picMk id="11" creationId="{CCE9E4AD-D78D-2D2F-DFB5-F3A75D3AFBCF}"/>
          </ac:picMkLst>
        </pc:picChg>
      </pc:sldChg>
      <pc:sldChg chg="addSp delSp modSp mod">
        <pc:chgData name="Isabelle Philibert" userId="6c8e2c0f-462f-480a-9a78-e44e5955a945" providerId="ADAL" clId="{F7E96718-470B-4447-B622-219687B4527B}" dt="2023-11-16T04:26:25.948" v="2693" actId="14100"/>
        <pc:sldMkLst>
          <pc:docMk/>
          <pc:sldMk cId="1079418767" sldId="258"/>
        </pc:sldMkLst>
        <pc:spChg chg="add del mod">
          <ac:chgData name="Isabelle Philibert" userId="6c8e2c0f-462f-480a-9a78-e44e5955a945" providerId="ADAL" clId="{F7E96718-470B-4447-B622-219687B4527B}" dt="2023-11-16T02:13:20.573" v="91"/>
          <ac:spMkLst>
            <pc:docMk/>
            <pc:sldMk cId="1079418767" sldId="258"/>
            <ac:spMk id="3" creationId="{48BC70F1-C195-7A21-5B7B-5FE0848BBC2A}"/>
          </ac:spMkLst>
        </pc:spChg>
        <pc:spChg chg="del mod">
          <ac:chgData name="Isabelle Philibert" userId="6c8e2c0f-462f-480a-9a78-e44e5955a945" providerId="ADAL" clId="{F7E96718-470B-4447-B622-219687B4527B}" dt="2023-11-16T02:11:27.532" v="13"/>
          <ac:spMkLst>
            <pc:docMk/>
            <pc:sldMk cId="1079418767" sldId="258"/>
            <ac:spMk id="4" creationId="{5364D652-8004-B784-1E01-8B47EFFF69F3}"/>
          </ac:spMkLst>
        </pc:spChg>
        <pc:spChg chg="add del mod">
          <ac:chgData name="Isabelle Philibert" userId="6c8e2c0f-462f-480a-9a78-e44e5955a945" providerId="ADAL" clId="{F7E96718-470B-4447-B622-219687B4527B}" dt="2023-11-16T02:13:20.574" v="93"/>
          <ac:spMkLst>
            <pc:docMk/>
            <pc:sldMk cId="1079418767" sldId="258"/>
            <ac:spMk id="5" creationId="{C29B005B-5992-ABA9-2FD4-EFC043AB9A1B}"/>
          </ac:spMkLst>
        </pc:spChg>
        <pc:spChg chg="add mod">
          <ac:chgData name="Isabelle Philibert" userId="6c8e2c0f-462f-480a-9a78-e44e5955a945" providerId="ADAL" clId="{F7E96718-470B-4447-B622-219687B4527B}" dt="2023-11-16T04:26:25.948" v="2693" actId="14100"/>
          <ac:spMkLst>
            <pc:docMk/>
            <pc:sldMk cId="1079418767" sldId="258"/>
            <ac:spMk id="6" creationId="{D07A4790-4DD2-E78E-A360-9E6B09AE0AD7}"/>
          </ac:spMkLst>
        </pc:spChg>
        <pc:spChg chg="add mod">
          <ac:chgData name="Isabelle Philibert" userId="6c8e2c0f-462f-480a-9a78-e44e5955a945" providerId="ADAL" clId="{F7E96718-470B-4447-B622-219687B4527B}" dt="2023-11-16T02:15:48.787" v="212" actId="255"/>
          <ac:spMkLst>
            <pc:docMk/>
            <pc:sldMk cId="1079418767" sldId="258"/>
            <ac:spMk id="7" creationId="{ECFBAAE7-8A0E-D285-029A-CB7ADA5538BF}"/>
          </ac:spMkLst>
        </pc:spChg>
        <pc:graphicFrameChg chg="add mod">
          <ac:chgData name="Isabelle Philibert" userId="6c8e2c0f-462f-480a-9a78-e44e5955a945" providerId="ADAL" clId="{F7E96718-470B-4447-B622-219687B4527B}" dt="2023-11-16T02:28:17.718" v="780" actId="14100"/>
          <ac:graphicFrameMkLst>
            <pc:docMk/>
            <pc:sldMk cId="1079418767" sldId="258"/>
            <ac:graphicFrameMk id="2" creationId="{73FCE885-3694-8089-0B24-CFA1AE9C2BCB}"/>
          </ac:graphicFrameMkLst>
        </pc:graphicFrameChg>
      </pc:sldChg>
      <pc:sldChg chg="addSp modSp mod">
        <pc:chgData name="Isabelle Philibert" userId="6c8e2c0f-462f-480a-9a78-e44e5955a945" providerId="ADAL" clId="{F7E96718-470B-4447-B622-219687B4527B}" dt="2023-11-16T02:52:09.887" v="2408" actId="14100"/>
        <pc:sldMkLst>
          <pc:docMk/>
          <pc:sldMk cId="1771549789" sldId="259"/>
        </pc:sldMkLst>
        <pc:spChg chg="add mod">
          <ac:chgData name="Isabelle Philibert" userId="6c8e2c0f-462f-480a-9a78-e44e5955a945" providerId="ADAL" clId="{F7E96718-470B-4447-B622-219687B4527B}" dt="2023-11-16T02:52:09.887" v="2408" actId="14100"/>
          <ac:spMkLst>
            <pc:docMk/>
            <pc:sldMk cId="1771549789" sldId="259"/>
            <ac:spMk id="2" creationId="{684A7174-965E-492D-4BD4-DBB2F3E33DBD}"/>
          </ac:spMkLst>
        </pc:spChg>
        <pc:spChg chg="mod">
          <ac:chgData name="Isabelle Philibert" userId="6c8e2c0f-462f-480a-9a78-e44e5955a945" providerId="ADAL" clId="{F7E96718-470B-4447-B622-219687B4527B}" dt="2023-11-16T02:22:24.134" v="735" actId="1076"/>
          <ac:spMkLst>
            <pc:docMk/>
            <pc:sldMk cId="1771549789" sldId="259"/>
            <ac:spMk id="6" creationId="{F1B4B88B-5C2F-EEF3-C636-DCD8F975F971}"/>
          </ac:spMkLst>
        </pc:spChg>
        <pc:picChg chg="mod">
          <ac:chgData name="Isabelle Philibert" userId="6c8e2c0f-462f-480a-9a78-e44e5955a945" providerId="ADAL" clId="{F7E96718-470B-4447-B622-219687B4527B}" dt="2023-11-16T02:22:12.285" v="734" actId="1076"/>
          <ac:picMkLst>
            <pc:docMk/>
            <pc:sldMk cId="1771549789" sldId="259"/>
            <ac:picMk id="4" creationId="{19509CD1-4954-B6C1-328D-9A3B80AB563F}"/>
          </ac:picMkLst>
        </pc:picChg>
      </pc:sldChg>
      <pc:sldChg chg="modSp add mod">
        <pc:chgData name="Isabelle Philibert" userId="6c8e2c0f-462f-480a-9a78-e44e5955a945" providerId="ADAL" clId="{F7E96718-470B-4447-B622-219687B4527B}" dt="2023-11-16T02:51:50.563" v="2407" actId="20577"/>
        <pc:sldMkLst>
          <pc:docMk/>
          <pc:sldMk cId="392341065" sldId="260"/>
        </pc:sldMkLst>
        <pc:spChg chg="mod">
          <ac:chgData name="Isabelle Philibert" userId="6c8e2c0f-462f-480a-9a78-e44e5955a945" providerId="ADAL" clId="{F7E96718-470B-4447-B622-219687B4527B}" dt="2023-11-16T02:51:50.563" v="2407" actId="20577"/>
          <ac:spMkLst>
            <pc:docMk/>
            <pc:sldMk cId="392341065" sldId="260"/>
            <ac:spMk id="2" creationId="{684A7174-965E-492D-4BD4-DBB2F3E33DBD}"/>
          </ac:spMkLst>
        </pc:spChg>
      </pc:sldChg>
      <pc:sldChg chg="modSp add mod">
        <pc:chgData name="Isabelle Philibert" userId="6c8e2c0f-462f-480a-9a78-e44e5955a945" providerId="ADAL" clId="{F7E96718-470B-4447-B622-219687B4527B}" dt="2023-11-16T02:52:22.615" v="2409" actId="14100"/>
        <pc:sldMkLst>
          <pc:docMk/>
          <pc:sldMk cId="22703239" sldId="261"/>
        </pc:sldMkLst>
        <pc:spChg chg="mod">
          <ac:chgData name="Isabelle Philibert" userId="6c8e2c0f-462f-480a-9a78-e44e5955a945" providerId="ADAL" clId="{F7E96718-470B-4447-B622-219687B4527B}" dt="2023-11-16T02:52:22.615" v="2409" actId="14100"/>
          <ac:spMkLst>
            <pc:docMk/>
            <pc:sldMk cId="22703239" sldId="261"/>
            <ac:spMk id="2" creationId="{684A7174-965E-492D-4BD4-DBB2F3E33DBD}"/>
          </ac:spMkLst>
        </pc:spChg>
      </pc:sldChg>
      <pc:sldChg chg="addSp delSp modSp new mod setBg addAnim">
        <pc:chgData name="Isabelle Philibert" userId="6c8e2c0f-462f-480a-9a78-e44e5955a945" providerId="ADAL" clId="{F7E96718-470B-4447-B622-219687B4527B}" dt="2023-11-16T04:25:52.902" v="2688" actId="120"/>
        <pc:sldMkLst>
          <pc:docMk/>
          <pc:sldMk cId="354450983" sldId="262"/>
        </pc:sldMkLst>
        <pc:spChg chg="mod">
          <ac:chgData name="Isabelle Philibert" userId="6c8e2c0f-462f-480a-9a78-e44e5955a945" providerId="ADAL" clId="{F7E96718-470B-4447-B622-219687B4527B}" dt="2023-11-16T04:25:52.902" v="2688" actId="120"/>
          <ac:spMkLst>
            <pc:docMk/>
            <pc:sldMk cId="354450983" sldId="262"/>
            <ac:spMk id="2" creationId="{B8BC5EEB-4726-AE26-5D0E-46E76B6EA0FE}"/>
          </ac:spMkLst>
        </pc:spChg>
        <pc:spChg chg="add mod">
          <ac:chgData name="Isabelle Philibert" userId="6c8e2c0f-462f-480a-9a78-e44e5955a945" providerId="ADAL" clId="{F7E96718-470B-4447-B622-219687B4527B}" dt="2023-11-16T02:46:05.835" v="1871" actId="20577"/>
          <ac:spMkLst>
            <pc:docMk/>
            <pc:sldMk cId="354450983" sldId="262"/>
            <ac:spMk id="3" creationId="{67BBBE2E-B44A-685F-F546-32CB7682811A}"/>
          </ac:spMkLst>
        </pc:spChg>
        <pc:spChg chg="add del">
          <ac:chgData name="Isabelle Philibert" userId="6c8e2c0f-462f-480a-9a78-e44e5955a945" providerId="ADAL" clId="{F7E96718-470B-4447-B622-219687B4527B}" dt="2023-11-16T02:35:24.262" v="979" actId="26606"/>
          <ac:spMkLst>
            <pc:docMk/>
            <pc:sldMk cId="354450983" sldId="262"/>
            <ac:spMk id="7" creationId="{8F9CBE3F-79A8-4F8F-88D9-DAD03D0D281F}"/>
          </ac:spMkLst>
        </pc:spChg>
        <pc:spChg chg="add del">
          <ac:chgData name="Isabelle Philibert" userId="6c8e2c0f-462f-480a-9a78-e44e5955a945" providerId="ADAL" clId="{F7E96718-470B-4447-B622-219687B4527B}" dt="2023-11-16T02:35:24.262" v="979" actId="26606"/>
          <ac:spMkLst>
            <pc:docMk/>
            <pc:sldMk cId="354450983" sldId="262"/>
            <ac:spMk id="9" creationId="{508BEF50-7B1E-49A4-BC19-5F4F1D755E64}"/>
          </ac:spMkLst>
        </pc:spChg>
        <pc:spChg chg="add del">
          <ac:chgData name="Isabelle Philibert" userId="6c8e2c0f-462f-480a-9a78-e44e5955a945" providerId="ADAL" clId="{F7E96718-470B-4447-B622-219687B4527B}" dt="2023-11-16T02:35:24.262" v="979" actId="26606"/>
          <ac:spMkLst>
            <pc:docMk/>
            <pc:sldMk cId="354450983" sldId="262"/>
            <ac:spMk id="11" creationId="{C5CB530E-515E-412C-9DF1-5F8FFBD6F383}"/>
          </ac:spMkLst>
        </pc:spChg>
        <pc:spChg chg="add del">
          <ac:chgData name="Isabelle Philibert" userId="6c8e2c0f-462f-480a-9a78-e44e5955a945" providerId="ADAL" clId="{F7E96718-470B-4447-B622-219687B4527B}" dt="2023-11-16T02:35:24.262" v="979" actId="26606"/>
          <ac:spMkLst>
            <pc:docMk/>
            <pc:sldMk cId="354450983" sldId="262"/>
            <ac:spMk id="13" creationId="{AEA7509D-F04F-40CB-A0B3-EEF16499CC9F}"/>
          </ac:spMkLst>
        </pc:spChg>
        <pc:spChg chg="add del">
          <ac:chgData name="Isabelle Philibert" userId="6c8e2c0f-462f-480a-9a78-e44e5955a945" providerId="ADAL" clId="{F7E96718-470B-4447-B622-219687B4527B}" dt="2023-11-16T02:35:24.262" v="979" actId="26606"/>
          <ac:spMkLst>
            <pc:docMk/>
            <pc:sldMk cId="354450983" sldId="262"/>
            <ac:spMk id="15" creationId="{C39ADB8F-D187-49D7-BDCF-C1B6DC727068}"/>
          </ac:spMkLst>
        </pc:spChg>
        <pc:spChg chg="add del">
          <ac:chgData name="Isabelle Philibert" userId="6c8e2c0f-462f-480a-9a78-e44e5955a945" providerId="ADAL" clId="{F7E96718-470B-4447-B622-219687B4527B}" dt="2023-11-16T02:35:24.262" v="979" actId="26606"/>
          <ac:spMkLst>
            <pc:docMk/>
            <pc:sldMk cId="354450983" sldId="262"/>
            <ac:spMk id="17" creationId="{712D4376-A578-4FF1-94FC-245E7A6A489F}"/>
          </ac:spMkLst>
        </pc:spChg>
        <pc:spChg chg="add del">
          <ac:chgData name="Isabelle Philibert" userId="6c8e2c0f-462f-480a-9a78-e44e5955a945" providerId="ADAL" clId="{F7E96718-470B-4447-B622-219687B4527B}" dt="2023-11-16T02:35:24.262" v="979" actId="26606"/>
          <ac:spMkLst>
            <pc:docMk/>
            <pc:sldMk cId="354450983" sldId="262"/>
            <ac:spMk id="19" creationId="{3FBAD350-5664-4811-A208-657FB882D350}"/>
          </ac:spMkLst>
        </pc:spChg>
        <pc:spChg chg="add">
          <ac:chgData name="Isabelle Philibert" userId="6c8e2c0f-462f-480a-9a78-e44e5955a945" providerId="ADAL" clId="{F7E96718-470B-4447-B622-219687B4527B}" dt="2023-11-16T02:35:24.262" v="979" actId="26606"/>
          <ac:spMkLst>
            <pc:docMk/>
            <pc:sldMk cId="354450983" sldId="262"/>
            <ac:spMk id="26" creationId="{5E7AA7E8-8006-4E1F-A566-FCF37EE6F35D}"/>
          </ac:spMkLst>
        </pc:spChg>
        <pc:picChg chg="add mod">
          <ac:chgData name="Isabelle Philibert" userId="6c8e2c0f-462f-480a-9a78-e44e5955a945" providerId="ADAL" clId="{F7E96718-470B-4447-B622-219687B4527B}" dt="2023-11-16T02:41:57.511" v="1756" actId="1076"/>
          <ac:picMkLst>
            <pc:docMk/>
            <pc:sldMk cId="354450983" sldId="262"/>
            <ac:picMk id="5" creationId="{FB213DD7-25A1-1206-4341-5E76B4957232}"/>
          </ac:picMkLst>
        </pc:picChg>
        <pc:cxnChg chg="add del">
          <ac:chgData name="Isabelle Philibert" userId="6c8e2c0f-462f-480a-9a78-e44e5955a945" providerId="ADAL" clId="{F7E96718-470B-4447-B622-219687B4527B}" dt="2023-11-16T02:35:24.262" v="979" actId="26606"/>
          <ac:cxnSpMkLst>
            <pc:docMk/>
            <pc:sldMk cId="354450983" sldId="262"/>
            <ac:cxnSpMk id="21" creationId="{56020367-4FD5-4596-8E10-C5F095CD8DBF}"/>
          </ac:cxnSpMkLst>
        </pc:cxnChg>
        <pc:cxnChg chg="add">
          <ac:chgData name="Isabelle Philibert" userId="6c8e2c0f-462f-480a-9a78-e44e5955a945" providerId="ADAL" clId="{F7E96718-470B-4447-B622-219687B4527B}" dt="2023-11-16T02:35:24.262" v="979" actId="26606"/>
          <ac:cxnSpMkLst>
            <pc:docMk/>
            <pc:sldMk cId="354450983" sldId="262"/>
            <ac:cxnSpMk id="28" creationId="{56020367-4FD5-4596-8E10-C5F095CD8DBF}"/>
          </ac:cxnSpMkLst>
        </pc:cxnChg>
      </pc:sldChg>
      <pc:sldChg chg="modSp add del mod">
        <pc:chgData name="Isabelle Philibert" userId="6c8e2c0f-462f-480a-9a78-e44e5955a945" providerId="ADAL" clId="{F7E96718-470B-4447-B622-219687B4527B}" dt="2023-11-16T02:42:24.977" v="1760" actId="2890"/>
        <pc:sldMkLst>
          <pc:docMk/>
          <pc:sldMk cId="3001821185" sldId="263"/>
        </pc:sldMkLst>
        <pc:spChg chg="mod">
          <ac:chgData name="Isabelle Philibert" userId="6c8e2c0f-462f-480a-9a78-e44e5955a945" providerId="ADAL" clId="{F7E96718-470B-4447-B622-219687B4527B}" dt="2023-11-16T02:42:23.765" v="1759" actId="21"/>
          <ac:spMkLst>
            <pc:docMk/>
            <pc:sldMk cId="3001821185" sldId="263"/>
            <ac:spMk id="3" creationId="{67BBBE2E-B44A-685F-F546-32CB7682811A}"/>
          </ac:spMkLst>
        </pc:spChg>
      </pc:sldChg>
      <pc:sldChg chg="modSp add mod">
        <pc:chgData name="Isabelle Philibert" userId="6c8e2c0f-462f-480a-9a78-e44e5955a945" providerId="ADAL" clId="{F7E96718-470B-4447-B622-219687B4527B}" dt="2023-11-16T04:26:10.637" v="2691" actId="120"/>
        <pc:sldMkLst>
          <pc:docMk/>
          <pc:sldMk cId="3567953274" sldId="263"/>
        </pc:sldMkLst>
        <pc:spChg chg="mod">
          <ac:chgData name="Isabelle Philibert" userId="6c8e2c0f-462f-480a-9a78-e44e5955a945" providerId="ADAL" clId="{F7E96718-470B-4447-B622-219687B4527B}" dt="2023-11-16T04:26:10.637" v="2691" actId="120"/>
          <ac:spMkLst>
            <pc:docMk/>
            <pc:sldMk cId="3567953274" sldId="263"/>
            <ac:spMk id="2" creationId="{B8BC5EEB-4726-AE26-5D0E-46E76B6EA0FE}"/>
          </ac:spMkLst>
        </pc:spChg>
        <pc:spChg chg="mod">
          <ac:chgData name="Isabelle Philibert" userId="6c8e2c0f-462f-480a-9a78-e44e5955a945" providerId="ADAL" clId="{F7E96718-470B-4447-B622-219687B4527B}" dt="2023-11-16T02:46:28.940" v="1901" actId="14100"/>
          <ac:spMkLst>
            <pc:docMk/>
            <pc:sldMk cId="3567953274" sldId="263"/>
            <ac:spMk id="3" creationId="{67BBBE2E-B44A-685F-F546-32CB7682811A}"/>
          </ac:spMkLst>
        </pc:spChg>
      </pc:sldChg>
      <pc:sldChg chg="addSp delSp modSp new mod setBg">
        <pc:chgData name="Isabelle Philibert" userId="6c8e2c0f-462f-480a-9a78-e44e5955a945" providerId="ADAL" clId="{F7E96718-470B-4447-B622-219687B4527B}" dt="2023-11-16T04:27:27.217" v="2749" actId="27636"/>
        <pc:sldMkLst>
          <pc:docMk/>
          <pc:sldMk cId="2389175235" sldId="264"/>
        </pc:sldMkLst>
        <pc:spChg chg="mod">
          <ac:chgData name="Isabelle Philibert" userId="6c8e2c0f-462f-480a-9a78-e44e5955a945" providerId="ADAL" clId="{F7E96718-470B-4447-B622-219687B4527B}" dt="2023-11-16T04:27:27.217" v="2749" actId="27636"/>
          <ac:spMkLst>
            <pc:docMk/>
            <pc:sldMk cId="2389175235" sldId="264"/>
            <ac:spMk id="2" creationId="{5A9E1ACD-1520-63F9-A095-A6DDF57A7C3C}"/>
          </ac:spMkLst>
        </pc:spChg>
        <pc:spChg chg="add del">
          <ac:chgData name="Isabelle Philibert" userId="6c8e2c0f-462f-480a-9a78-e44e5955a945" providerId="ADAL" clId="{F7E96718-470B-4447-B622-219687B4527B}" dt="2023-11-16T02:53:10.045" v="2418" actId="26606"/>
          <ac:spMkLst>
            <pc:docMk/>
            <pc:sldMk cId="2389175235" sldId="264"/>
            <ac:spMk id="3" creationId="{9909418F-3042-322C-F859-6FF237C4B6AF}"/>
          </ac:spMkLst>
        </pc:spChg>
        <pc:spChg chg="add mod">
          <ac:chgData name="Isabelle Philibert" userId="6c8e2c0f-462f-480a-9a78-e44e5955a945" providerId="ADAL" clId="{F7E96718-470B-4447-B622-219687B4527B}" dt="2023-11-16T02:58:31.496" v="2598" actId="255"/>
          <ac:spMkLst>
            <pc:docMk/>
            <pc:sldMk cId="2389175235" sldId="264"/>
            <ac:spMk id="4" creationId="{FA69499E-C9AB-11E1-62FF-DE87B8BFB129}"/>
          </ac:spMkLst>
        </pc:spChg>
        <pc:spChg chg="add mod">
          <ac:chgData name="Isabelle Philibert" userId="6c8e2c0f-462f-480a-9a78-e44e5955a945" providerId="ADAL" clId="{F7E96718-470B-4447-B622-219687B4527B}" dt="2023-11-16T03:00:59.397" v="2671" actId="14100"/>
          <ac:spMkLst>
            <pc:docMk/>
            <pc:sldMk cId="2389175235" sldId="264"/>
            <ac:spMk id="6" creationId="{D2E96475-62E7-2EFD-F4E2-067086A8589D}"/>
          </ac:spMkLst>
        </pc:spChg>
        <pc:spChg chg="add del">
          <ac:chgData name="Isabelle Philibert" userId="6c8e2c0f-462f-480a-9a78-e44e5955a945" providerId="ADAL" clId="{F7E96718-470B-4447-B622-219687B4527B}" dt="2023-11-16T02:53:07.676" v="2413" actId="26606"/>
          <ac:spMkLst>
            <pc:docMk/>
            <pc:sldMk cId="2389175235" sldId="264"/>
            <ac:spMk id="8" creationId="{5E7AA7E8-8006-4E1F-A566-FCF37EE6F35D}"/>
          </ac:spMkLst>
        </pc:spChg>
        <pc:spChg chg="add del">
          <ac:chgData name="Isabelle Philibert" userId="6c8e2c0f-462f-480a-9a78-e44e5955a945" providerId="ADAL" clId="{F7E96718-470B-4447-B622-219687B4527B}" dt="2023-11-16T02:53:08.840" v="2415" actId="26606"/>
          <ac:spMkLst>
            <pc:docMk/>
            <pc:sldMk cId="2389175235" sldId="264"/>
            <ac:spMk id="12" creationId="{0BAEB82B-9A6B-4982-B56B-7529C6EA9A95}"/>
          </ac:spMkLst>
        </pc:spChg>
        <pc:spChg chg="add del">
          <ac:chgData name="Isabelle Philibert" userId="6c8e2c0f-462f-480a-9a78-e44e5955a945" providerId="ADAL" clId="{F7E96718-470B-4447-B622-219687B4527B}" dt="2023-11-16T02:53:08.840" v="2415" actId="26606"/>
          <ac:spMkLst>
            <pc:docMk/>
            <pc:sldMk cId="2389175235" sldId="264"/>
            <ac:spMk id="13" creationId="{F4155C20-3F0E-4576-8A0B-C345B62312DA}"/>
          </ac:spMkLst>
        </pc:spChg>
        <pc:spChg chg="add del">
          <ac:chgData name="Isabelle Philibert" userId="6c8e2c0f-462f-480a-9a78-e44e5955a945" providerId="ADAL" clId="{F7E96718-470B-4447-B622-219687B4527B}" dt="2023-11-16T02:53:08.840" v="2415" actId="26606"/>
          <ac:spMkLst>
            <pc:docMk/>
            <pc:sldMk cId="2389175235" sldId="264"/>
            <ac:spMk id="14" creationId="{FC71CE45-EECF-4555-AD4B-1B3D0D5D1540}"/>
          </ac:spMkLst>
        </pc:spChg>
        <pc:spChg chg="add del">
          <ac:chgData name="Isabelle Philibert" userId="6c8e2c0f-462f-480a-9a78-e44e5955a945" providerId="ADAL" clId="{F7E96718-470B-4447-B622-219687B4527B}" dt="2023-11-16T02:53:08.840" v="2415" actId="26606"/>
          <ac:spMkLst>
            <pc:docMk/>
            <pc:sldMk cId="2389175235" sldId="264"/>
            <ac:spMk id="16" creationId="{53AA89D1-0C70-46BB-8E35-5722A4B18A78}"/>
          </ac:spMkLst>
        </pc:spChg>
        <pc:spChg chg="add del">
          <ac:chgData name="Isabelle Philibert" userId="6c8e2c0f-462f-480a-9a78-e44e5955a945" providerId="ADAL" clId="{F7E96718-470B-4447-B622-219687B4527B}" dt="2023-11-16T02:53:10.045" v="2417" actId="26606"/>
          <ac:spMkLst>
            <pc:docMk/>
            <pc:sldMk cId="2389175235" sldId="264"/>
            <ac:spMk id="18" creationId="{5E7AA7E8-8006-4E1F-A566-FCF37EE6F35D}"/>
          </ac:spMkLst>
        </pc:spChg>
        <pc:spChg chg="add">
          <ac:chgData name="Isabelle Philibert" userId="6c8e2c0f-462f-480a-9a78-e44e5955a945" providerId="ADAL" clId="{F7E96718-470B-4447-B622-219687B4527B}" dt="2023-11-16T02:53:10.045" v="2418" actId="26606"/>
          <ac:spMkLst>
            <pc:docMk/>
            <pc:sldMk cId="2389175235" sldId="264"/>
            <ac:spMk id="21" creationId="{F4155C20-3F0E-4576-8A0B-C345B62312DA}"/>
          </ac:spMkLst>
        </pc:spChg>
        <pc:spChg chg="add">
          <ac:chgData name="Isabelle Philibert" userId="6c8e2c0f-462f-480a-9a78-e44e5955a945" providerId="ADAL" clId="{F7E96718-470B-4447-B622-219687B4527B}" dt="2023-11-16T02:53:10.045" v="2418" actId="26606"/>
          <ac:spMkLst>
            <pc:docMk/>
            <pc:sldMk cId="2389175235" sldId="264"/>
            <ac:spMk id="23" creationId="{0BAEB82B-9A6B-4982-B56B-7529C6EA9A95}"/>
          </ac:spMkLst>
        </pc:spChg>
        <pc:spChg chg="add">
          <ac:chgData name="Isabelle Philibert" userId="6c8e2c0f-462f-480a-9a78-e44e5955a945" providerId="ADAL" clId="{F7E96718-470B-4447-B622-219687B4527B}" dt="2023-11-16T02:53:10.045" v="2418" actId="26606"/>
          <ac:spMkLst>
            <pc:docMk/>
            <pc:sldMk cId="2389175235" sldId="264"/>
            <ac:spMk id="24" creationId="{FC71CE45-EECF-4555-AD4B-1B3D0D5D1540}"/>
          </ac:spMkLst>
        </pc:spChg>
        <pc:spChg chg="add">
          <ac:chgData name="Isabelle Philibert" userId="6c8e2c0f-462f-480a-9a78-e44e5955a945" providerId="ADAL" clId="{F7E96718-470B-4447-B622-219687B4527B}" dt="2023-11-16T02:53:10.045" v="2418" actId="26606"/>
          <ac:spMkLst>
            <pc:docMk/>
            <pc:sldMk cId="2389175235" sldId="264"/>
            <ac:spMk id="25" creationId="{53AA89D1-0C70-46BB-8E35-5722A4B18A78}"/>
          </ac:spMkLst>
        </pc:spChg>
        <pc:picChg chg="add mod">
          <ac:chgData name="Isabelle Philibert" userId="6c8e2c0f-462f-480a-9a78-e44e5955a945" providerId="ADAL" clId="{F7E96718-470B-4447-B622-219687B4527B}" dt="2023-11-16T03:00:59.397" v="2671" actId="14100"/>
          <ac:picMkLst>
            <pc:docMk/>
            <pc:sldMk cId="2389175235" sldId="264"/>
            <ac:picMk id="5" creationId="{B4268AF3-EA99-D4A6-679C-B721ACFD5A1E}"/>
          </ac:picMkLst>
        </pc:picChg>
        <pc:cxnChg chg="add del">
          <ac:chgData name="Isabelle Philibert" userId="6c8e2c0f-462f-480a-9a78-e44e5955a945" providerId="ADAL" clId="{F7E96718-470B-4447-B622-219687B4527B}" dt="2023-11-16T02:53:07.676" v="2413" actId="26606"/>
          <ac:cxnSpMkLst>
            <pc:docMk/>
            <pc:sldMk cId="2389175235" sldId="264"/>
            <ac:cxnSpMk id="10" creationId="{56020367-4FD5-4596-8E10-C5F095CD8DBF}"/>
          </ac:cxnSpMkLst>
        </pc:cxnChg>
        <pc:cxnChg chg="add del">
          <ac:chgData name="Isabelle Philibert" userId="6c8e2c0f-462f-480a-9a78-e44e5955a945" providerId="ADAL" clId="{F7E96718-470B-4447-B622-219687B4527B}" dt="2023-11-16T02:53:08.840" v="2415" actId="26606"/>
          <ac:cxnSpMkLst>
            <pc:docMk/>
            <pc:sldMk cId="2389175235" sldId="264"/>
            <ac:cxnSpMk id="15" creationId="{56020367-4FD5-4596-8E10-C5F095CD8DBF}"/>
          </ac:cxnSpMkLst>
        </pc:cxnChg>
        <pc:cxnChg chg="add del">
          <ac:chgData name="Isabelle Philibert" userId="6c8e2c0f-462f-480a-9a78-e44e5955a945" providerId="ADAL" clId="{F7E96718-470B-4447-B622-219687B4527B}" dt="2023-11-16T02:53:10.045" v="2417" actId="26606"/>
          <ac:cxnSpMkLst>
            <pc:docMk/>
            <pc:sldMk cId="2389175235" sldId="264"/>
            <ac:cxnSpMk id="19" creationId="{56020367-4FD5-4596-8E10-C5F095CD8DBF}"/>
          </ac:cxnSpMkLst>
        </pc:cxnChg>
        <pc:cxnChg chg="add">
          <ac:chgData name="Isabelle Philibert" userId="6c8e2c0f-462f-480a-9a78-e44e5955a945" providerId="ADAL" clId="{F7E96718-470B-4447-B622-219687B4527B}" dt="2023-11-16T02:53:10.045" v="2418" actId="26606"/>
          <ac:cxnSpMkLst>
            <pc:docMk/>
            <pc:sldMk cId="2389175235" sldId="264"/>
            <ac:cxnSpMk id="22" creationId="{56020367-4FD5-4596-8E10-C5F095CD8DBF}"/>
          </ac:cxnSpMkLst>
        </pc:cxnChg>
      </pc:sldChg>
    </pc:docChg>
  </pc:docChgLst>
  <pc:docChgLst>
    <pc:chgData name="Isabelle Philibert" userId="6c8e2c0f-462f-480a-9a78-e44e5955a945" providerId="ADAL" clId="{76C612A2-ACFF-4F79-AAAA-C0EC2468BDFF}"/>
    <pc:docChg chg="custSel addSld delSld modSld sldOrd">
      <pc:chgData name="Isabelle Philibert" userId="6c8e2c0f-462f-480a-9a78-e44e5955a945" providerId="ADAL" clId="{76C612A2-ACFF-4F79-AAAA-C0EC2468BDFF}" dt="2023-09-19T23:49:02.419" v="112" actId="313"/>
      <pc:docMkLst>
        <pc:docMk/>
      </pc:docMkLst>
      <pc:sldChg chg="modSp mod">
        <pc:chgData name="Isabelle Philibert" userId="6c8e2c0f-462f-480a-9a78-e44e5955a945" providerId="ADAL" clId="{76C612A2-ACFF-4F79-AAAA-C0EC2468BDFF}" dt="2023-09-19T23:42:19.378" v="0" actId="2711"/>
        <pc:sldMkLst>
          <pc:docMk/>
          <pc:sldMk cId="421474696" sldId="257"/>
        </pc:sldMkLst>
        <pc:spChg chg="mod">
          <ac:chgData name="Isabelle Philibert" userId="6c8e2c0f-462f-480a-9a78-e44e5955a945" providerId="ADAL" clId="{76C612A2-ACFF-4F79-AAAA-C0EC2468BDFF}" dt="2023-09-19T23:42:19.378" v="0" actId="2711"/>
          <ac:spMkLst>
            <pc:docMk/>
            <pc:sldMk cId="421474696" sldId="257"/>
            <ac:spMk id="4" creationId="{13893C90-86C6-2F08-B61F-0B13CD29FECC}"/>
          </ac:spMkLst>
        </pc:spChg>
      </pc:sldChg>
      <pc:sldChg chg="modSp mod ord">
        <pc:chgData name="Isabelle Philibert" userId="6c8e2c0f-462f-480a-9a78-e44e5955a945" providerId="ADAL" clId="{76C612A2-ACFF-4F79-AAAA-C0EC2468BDFF}" dt="2023-09-19T23:49:02.419" v="112" actId="313"/>
        <pc:sldMkLst>
          <pc:docMk/>
          <pc:sldMk cId="1079418767" sldId="258"/>
        </pc:sldMkLst>
        <pc:spChg chg="mod">
          <ac:chgData name="Isabelle Philibert" userId="6c8e2c0f-462f-480a-9a78-e44e5955a945" providerId="ADAL" clId="{76C612A2-ACFF-4F79-AAAA-C0EC2468BDFF}" dt="2023-09-19T23:49:02.419" v="112" actId="313"/>
          <ac:spMkLst>
            <pc:docMk/>
            <pc:sldMk cId="1079418767" sldId="258"/>
            <ac:spMk id="4" creationId="{5364D652-8004-B784-1E01-8B47EFFF69F3}"/>
          </ac:spMkLst>
        </pc:spChg>
      </pc:sldChg>
      <pc:sldChg chg="addSp delSp modSp new del mod setBg">
        <pc:chgData name="Isabelle Philibert" userId="6c8e2c0f-462f-480a-9a78-e44e5955a945" providerId="ADAL" clId="{76C612A2-ACFF-4F79-AAAA-C0EC2468BDFF}" dt="2023-09-19T23:42:54.856" v="5" actId="2696"/>
        <pc:sldMkLst>
          <pc:docMk/>
          <pc:sldMk cId="1490976107" sldId="259"/>
        </pc:sldMkLst>
        <pc:spChg chg="del mod">
          <ac:chgData name="Isabelle Philibert" userId="6c8e2c0f-462f-480a-9a78-e44e5955a945" providerId="ADAL" clId="{76C612A2-ACFF-4F79-AAAA-C0EC2468BDFF}" dt="2023-09-19T23:42:41.647" v="3" actId="21"/>
          <ac:spMkLst>
            <pc:docMk/>
            <pc:sldMk cId="1490976107" sldId="259"/>
            <ac:spMk id="2" creationId="{B4498681-D16E-443F-558A-93BF01262307}"/>
          </ac:spMkLst>
        </pc:spChg>
        <pc:spChg chg="del mod">
          <ac:chgData name="Isabelle Philibert" userId="6c8e2c0f-462f-480a-9a78-e44e5955a945" providerId="ADAL" clId="{76C612A2-ACFF-4F79-AAAA-C0EC2468BDFF}" dt="2023-09-19T23:42:46.349" v="4" actId="21"/>
          <ac:spMkLst>
            <pc:docMk/>
            <pc:sldMk cId="1490976107" sldId="259"/>
            <ac:spMk id="3" creationId="{CFF516DA-791F-3F23-ACFA-041667324658}"/>
          </ac:spMkLst>
        </pc:spChg>
        <pc:spChg chg="add">
          <ac:chgData name="Isabelle Philibert" userId="6c8e2c0f-462f-480a-9a78-e44e5955a945" providerId="ADAL" clId="{76C612A2-ACFF-4F79-AAAA-C0EC2468BDFF}" dt="2023-09-19T23:42:36.999" v="2" actId="26606"/>
          <ac:spMkLst>
            <pc:docMk/>
            <pc:sldMk cId="1490976107" sldId="259"/>
            <ac:spMk id="8" creationId="{F4155C20-3F0E-4576-8A0B-C345B62312DA}"/>
          </ac:spMkLst>
        </pc:spChg>
        <pc:spChg chg="add">
          <ac:chgData name="Isabelle Philibert" userId="6c8e2c0f-462f-480a-9a78-e44e5955a945" providerId="ADAL" clId="{76C612A2-ACFF-4F79-AAAA-C0EC2468BDFF}" dt="2023-09-19T23:42:36.999" v="2" actId="26606"/>
          <ac:spMkLst>
            <pc:docMk/>
            <pc:sldMk cId="1490976107" sldId="259"/>
            <ac:spMk id="12" creationId="{0BAEB82B-9A6B-4982-B56B-7529C6EA9A95}"/>
          </ac:spMkLst>
        </pc:spChg>
        <pc:spChg chg="add">
          <ac:chgData name="Isabelle Philibert" userId="6c8e2c0f-462f-480a-9a78-e44e5955a945" providerId="ADAL" clId="{76C612A2-ACFF-4F79-AAAA-C0EC2468BDFF}" dt="2023-09-19T23:42:36.999" v="2" actId="26606"/>
          <ac:spMkLst>
            <pc:docMk/>
            <pc:sldMk cId="1490976107" sldId="259"/>
            <ac:spMk id="14" creationId="{FC71CE45-EECF-4555-AD4B-1B3D0D5D1540}"/>
          </ac:spMkLst>
        </pc:spChg>
        <pc:spChg chg="add">
          <ac:chgData name="Isabelle Philibert" userId="6c8e2c0f-462f-480a-9a78-e44e5955a945" providerId="ADAL" clId="{76C612A2-ACFF-4F79-AAAA-C0EC2468BDFF}" dt="2023-09-19T23:42:36.999" v="2" actId="26606"/>
          <ac:spMkLst>
            <pc:docMk/>
            <pc:sldMk cId="1490976107" sldId="259"/>
            <ac:spMk id="16" creationId="{53AA89D1-0C70-46BB-8E35-5722A4B18A78}"/>
          </ac:spMkLst>
        </pc:spChg>
        <pc:cxnChg chg="add">
          <ac:chgData name="Isabelle Philibert" userId="6c8e2c0f-462f-480a-9a78-e44e5955a945" providerId="ADAL" clId="{76C612A2-ACFF-4F79-AAAA-C0EC2468BDFF}" dt="2023-09-19T23:42:36.999" v="2" actId="26606"/>
          <ac:cxnSpMkLst>
            <pc:docMk/>
            <pc:sldMk cId="1490976107" sldId="259"/>
            <ac:cxnSpMk id="10" creationId="{56020367-4FD5-4596-8E10-C5F095CD8DBF}"/>
          </ac:cxnSpMkLst>
        </pc:cxnChg>
      </pc:sldChg>
      <pc:sldChg chg="addSp delSp modSp new mod ord setBg">
        <pc:chgData name="Isabelle Philibert" userId="6c8e2c0f-462f-480a-9a78-e44e5955a945" providerId="ADAL" clId="{76C612A2-ACFF-4F79-AAAA-C0EC2468BDFF}" dt="2023-09-19T23:48:46.190" v="108" actId="1076"/>
        <pc:sldMkLst>
          <pc:docMk/>
          <pc:sldMk cId="1771549789" sldId="259"/>
        </pc:sldMkLst>
        <pc:spChg chg="del mod">
          <ac:chgData name="Isabelle Philibert" userId="6c8e2c0f-462f-480a-9a78-e44e5955a945" providerId="ADAL" clId="{76C612A2-ACFF-4F79-AAAA-C0EC2468BDFF}" dt="2023-09-19T23:43:12.847" v="8" actId="21"/>
          <ac:spMkLst>
            <pc:docMk/>
            <pc:sldMk cId="1771549789" sldId="259"/>
            <ac:spMk id="2" creationId="{52D9357E-2C42-F94F-D7A1-7DAFC292A3E0}"/>
          </ac:spMkLst>
        </pc:spChg>
        <pc:spChg chg="add del mod">
          <ac:chgData name="Isabelle Philibert" userId="6c8e2c0f-462f-480a-9a78-e44e5955a945" providerId="ADAL" clId="{76C612A2-ACFF-4F79-AAAA-C0EC2468BDFF}" dt="2023-09-19T23:44:21.331" v="15"/>
          <ac:spMkLst>
            <pc:docMk/>
            <pc:sldMk cId="1771549789" sldId="259"/>
            <ac:spMk id="3" creationId="{061EB200-ED53-E63C-920A-744728B5DDCF}"/>
          </ac:spMkLst>
        </pc:spChg>
        <pc:spChg chg="add mod">
          <ac:chgData name="Isabelle Philibert" userId="6c8e2c0f-462f-480a-9a78-e44e5955a945" providerId="ADAL" clId="{76C612A2-ACFF-4F79-AAAA-C0EC2468BDFF}" dt="2023-09-19T23:48:46.190" v="108" actId="1076"/>
          <ac:spMkLst>
            <pc:docMk/>
            <pc:sldMk cId="1771549789" sldId="259"/>
            <ac:spMk id="6" creationId="{F1B4B88B-5C2F-EEF3-C636-DCD8F975F971}"/>
          </ac:spMkLst>
        </pc:spChg>
        <pc:spChg chg="add">
          <ac:chgData name="Isabelle Philibert" userId="6c8e2c0f-462f-480a-9a78-e44e5955a945" providerId="ADAL" clId="{76C612A2-ACFF-4F79-AAAA-C0EC2468BDFF}" dt="2023-09-19T23:43:06.976" v="7" actId="26606"/>
          <ac:spMkLst>
            <pc:docMk/>
            <pc:sldMk cId="1771549789" sldId="259"/>
            <ac:spMk id="7" creationId="{1A3C89F8-0D2F-47FF-B903-151248265F47}"/>
          </ac:spMkLst>
        </pc:spChg>
        <pc:spChg chg="add mod">
          <ac:chgData name="Isabelle Philibert" userId="6c8e2c0f-462f-480a-9a78-e44e5955a945" providerId="ADAL" clId="{76C612A2-ACFF-4F79-AAAA-C0EC2468BDFF}" dt="2023-09-19T23:48:09.153" v="104" actId="122"/>
          <ac:spMkLst>
            <pc:docMk/>
            <pc:sldMk cId="1771549789" sldId="259"/>
            <ac:spMk id="8" creationId="{69CEEEC6-D07F-7655-9CF2-DA77B291AF56}"/>
          </ac:spMkLst>
        </pc:spChg>
        <pc:spChg chg="add">
          <ac:chgData name="Isabelle Philibert" userId="6c8e2c0f-462f-480a-9a78-e44e5955a945" providerId="ADAL" clId="{76C612A2-ACFF-4F79-AAAA-C0EC2468BDFF}" dt="2023-09-19T23:43:06.976" v="7" actId="26606"/>
          <ac:spMkLst>
            <pc:docMk/>
            <pc:sldMk cId="1771549789" sldId="259"/>
            <ac:spMk id="9" creationId="{C5CB530E-515E-412C-9DF1-5F8FFBD6F383}"/>
          </ac:spMkLst>
        </pc:spChg>
        <pc:spChg chg="add">
          <ac:chgData name="Isabelle Philibert" userId="6c8e2c0f-462f-480a-9a78-e44e5955a945" providerId="ADAL" clId="{76C612A2-ACFF-4F79-AAAA-C0EC2468BDFF}" dt="2023-09-19T23:43:06.976" v="7" actId="26606"/>
          <ac:spMkLst>
            <pc:docMk/>
            <pc:sldMk cId="1771549789" sldId="259"/>
            <ac:spMk id="11" creationId="{712D4376-A578-4FF1-94FC-245E7A6A489F}"/>
          </ac:spMkLst>
        </pc:spChg>
        <pc:spChg chg="add">
          <ac:chgData name="Isabelle Philibert" userId="6c8e2c0f-462f-480a-9a78-e44e5955a945" providerId="ADAL" clId="{76C612A2-ACFF-4F79-AAAA-C0EC2468BDFF}" dt="2023-09-19T23:43:06.976" v="7" actId="26606"/>
          <ac:spMkLst>
            <pc:docMk/>
            <pc:sldMk cId="1771549789" sldId="259"/>
            <ac:spMk id="13" creationId="{AEA7509D-F04F-40CB-A0B3-EEF16499CC9F}"/>
          </ac:spMkLst>
        </pc:spChg>
        <pc:spChg chg="add">
          <ac:chgData name="Isabelle Philibert" userId="6c8e2c0f-462f-480a-9a78-e44e5955a945" providerId="ADAL" clId="{76C612A2-ACFF-4F79-AAAA-C0EC2468BDFF}" dt="2023-09-19T23:43:06.976" v="7" actId="26606"/>
          <ac:spMkLst>
            <pc:docMk/>
            <pc:sldMk cId="1771549789" sldId="259"/>
            <ac:spMk id="17" creationId="{508BEF50-7B1E-49A4-BC19-5F4F1D755E64}"/>
          </ac:spMkLst>
        </pc:spChg>
        <pc:spChg chg="add">
          <ac:chgData name="Isabelle Philibert" userId="6c8e2c0f-462f-480a-9a78-e44e5955a945" providerId="ADAL" clId="{76C612A2-ACFF-4F79-AAAA-C0EC2468BDFF}" dt="2023-09-19T23:43:06.976" v="7" actId="26606"/>
          <ac:spMkLst>
            <pc:docMk/>
            <pc:sldMk cId="1771549789" sldId="259"/>
            <ac:spMk id="19" creationId="{3FBAD350-5664-4811-A208-657FB882D350}"/>
          </ac:spMkLst>
        </pc:spChg>
        <pc:spChg chg="add">
          <ac:chgData name="Isabelle Philibert" userId="6c8e2c0f-462f-480a-9a78-e44e5955a945" providerId="ADAL" clId="{76C612A2-ACFF-4F79-AAAA-C0EC2468BDFF}" dt="2023-09-19T23:43:06.976" v="7" actId="26606"/>
          <ac:spMkLst>
            <pc:docMk/>
            <pc:sldMk cId="1771549789" sldId="259"/>
            <ac:spMk id="21" creationId="{C39ADB8F-D187-49D7-BDCF-C1B6DC727068}"/>
          </ac:spMkLst>
        </pc:spChg>
        <pc:picChg chg="add mod">
          <ac:chgData name="Isabelle Philibert" userId="6c8e2c0f-462f-480a-9a78-e44e5955a945" providerId="ADAL" clId="{76C612A2-ACFF-4F79-AAAA-C0EC2468BDFF}" dt="2023-09-19T23:48:41.301" v="107" actId="1076"/>
          <ac:picMkLst>
            <pc:docMk/>
            <pc:sldMk cId="1771549789" sldId="259"/>
            <ac:picMk id="4" creationId="{19509CD1-4954-B6C1-328D-9A3B80AB563F}"/>
          </ac:picMkLst>
        </pc:picChg>
        <pc:cxnChg chg="add">
          <ac:chgData name="Isabelle Philibert" userId="6c8e2c0f-462f-480a-9a78-e44e5955a945" providerId="ADAL" clId="{76C612A2-ACFF-4F79-AAAA-C0EC2468BDFF}" dt="2023-09-19T23:43:06.976" v="7" actId="26606"/>
          <ac:cxnSpMkLst>
            <pc:docMk/>
            <pc:sldMk cId="1771549789" sldId="259"/>
            <ac:cxnSpMk id="15" creationId="{56020367-4FD5-4596-8E10-C5F095CD8DBF}"/>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3DAB37-87D9-4FEF-BBA8-037779ACA45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16D501CF-01FA-4B86-A76B-54758EF0690D}">
      <dgm:prSet/>
      <dgm:spPr/>
      <dgm:t>
        <a:bodyPr/>
        <a:lstStyle/>
        <a:p>
          <a:r>
            <a:rPr lang="en-US" dirty="0"/>
            <a:t>Milieu </a:t>
          </a:r>
          <a:r>
            <a:rPr lang="en-US" dirty="0" err="1"/>
            <a:t>structuré</a:t>
          </a:r>
          <a:r>
            <a:rPr lang="en-US" dirty="0"/>
            <a:t> qui </a:t>
          </a:r>
          <a:r>
            <a:rPr lang="en-US" dirty="0" err="1"/>
            <a:t>est</a:t>
          </a:r>
          <a:r>
            <a:rPr lang="en-US" dirty="0"/>
            <a:t> </a:t>
          </a:r>
          <a:r>
            <a:rPr lang="en-US" dirty="0" err="1"/>
            <a:t>centré</a:t>
          </a:r>
          <a:r>
            <a:rPr lang="en-US" dirty="0"/>
            <a:t> sur des </a:t>
          </a:r>
          <a:r>
            <a:rPr lang="en-US" dirty="0" err="1"/>
            <a:t>besoins</a:t>
          </a:r>
          <a:r>
            <a:rPr lang="en-US" dirty="0"/>
            <a:t> précis de la population </a:t>
          </a:r>
          <a:r>
            <a:rPr lang="en-US" dirty="0" err="1"/>
            <a:t>ciblée</a:t>
          </a:r>
        </a:p>
      </dgm:t>
    </dgm:pt>
    <dgm:pt modelId="{D6821E1B-D570-4468-BDF4-31E152C51897}" type="parTrans" cxnId="{243D7EB5-2874-4A41-9527-00A9A94FF200}">
      <dgm:prSet/>
      <dgm:spPr/>
      <dgm:t>
        <a:bodyPr/>
        <a:lstStyle/>
        <a:p>
          <a:endParaRPr lang="en-US"/>
        </a:p>
      </dgm:t>
    </dgm:pt>
    <dgm:pt modelId="{3B6AF42E-5A6F-4251-8894-109E1311E16F}" type="sibTrans" cxnId="{243D7EB5-2874-4A41-9527-00A9A94FF200}">
      <dgm:prSet/>
      <dgm:spPr/>
      <dgm:t>
        <a:bodyPr/>
        <a:lstStyle/>
        <a:p>
          <a:endParaRPr lang="en-US"/>
        </a:p>
      </dgm:t>
    </dgm:pt>
    <dgm:pt modelId="{327154AD-76A8-413F-9A27-76E706C4E5E1}">
      <dgm:prSet/>
      <dgm:spPr/>
      <dgm:t>
        <a:bodyPr/>
        <a:lstStyle/>
        <a:p>
          <a:pPr rtl="0"/>
          <a:r>
            <a:rPr lang="en-US">
              <a:latin typeface="Calibri"/>
              <a:cs typeface="Calibri"/>
            </a:rPr>
            <a:t>Prise </a:t>
          </a:r>
          <a:r>
            <a:rPr lang="en-US" err="1">
              <a:latin typeface="Calibri"/>
              <a:cs typeface="Calibri"/>
            </a:rPr>
            <a:t>en</a:t>
          </a:r>
          <a:r>
            <a:rPr lang="en-US">
              <a:latin typeface="Calibri"/>
              <a:cs typeface="Calibri"/>
            </a:rPr>
            <a:t> charge de la </a:t>
          </a:r>
          <a:r>
            <a:rPr lang="en-US" err="1">
              <a:latin typeface="Calibri"/>
              <a:cs typeface="Calibri"/>
            </a:rPr>
            <a:t>communauté</a:t>
          </a:r>
          <a:r>
            <a:rPr lang="en-US">
              <a:latin typeface="Calibri"/>
              <a:cs typeface="Calibri"/>
            </a:rPr>
            <a:t>, par la </a:t>
          </a:r>
          <a:r>
            <a:rPr lang="en-US" err="1">
              <a:latin typeface="Calibri"/>
              <a:cs typeface="Calibri"/>
            </a:rPr>
            <a:t>communauté</a:t>
          </a:r>
          <a:r>
            <a:rPr lang="en-US">
              <a:latin typeface="Calibri"/>
              <a:cs typeface="Calibri"/>
            </a:rPr>
            <a:t>: </a:t>
          </a:r>
          <a:r>
            <a:rPr lang="en-US" err="1">
              <a:latin typeface="Calibri"/>
              <a:cs typeface="Calibri"/>
            </a:rPr>
            <a:t>favorise</a:t>
          </a:r>
          <a:r>
            <a:rPr lang="en-US">
              <a:latin typeface="Calibri"/>
              <a:cs typeface="Calibri"/>
            </a:rPr>
            <a:t> la participation </a:t>
          </a:r>
          <a:r>
            <a:rPr lang="en-US" err="1">
              <a:latin typeface="Arial" panose="020B0604020202020204"/>
            </a:rPr>
            <a:t>sociale</a:t>
          </a:r>
        </a:p>
      </dgm:t>
    </dgm:pt>
    <dgm:pt modelId="{6D1E3A9D-A64A-4A9E-9520-25D78284831C}" type="parTrans" cxnId="{33EBFB96-591D-4051-914F-14BCAA6109FF}">
      <dgm:prSet/>
      <dgm:spPr/>
      <dgm:t>
        <a:bodyPr/>
        <a:lstStyle/>
        <a:p>
          <a:endParaRPr lang="en-US"/>
        </a:p>
      </dgm:t>
    </dgm:pt>
    <dgm:pt modelId="{058EBC5A-CA86-4FB7-BA14-B2A5D739CF27}" type="sibTrans" cxnId="{33EBFB96-591D-4051-914F-14BCAA6109FF}">
      <dgm:prSet/>
      <dgm:spPr/>
      <dgm:t>
        <a:bodyPr/>
        <a:lstStyle/>
        <a:p>
          <a:endParaRPr lang="en-US"/>
        </a:p>
      </dgm:t>
    </dgm:pt>
    <dgm:pt modelId="{E47BF014-390D-4E8B-AA62-0B6470722B5B}">
      <dgm:prSet phldr="0"/>
      <dgm:spPr/>
      <dgm:t>
        <a:bodyPr/>
        <a:lstStyle/>
        <a:p>
          <a:pPr rtl="0"/>
          <a:r>
            <a:rPr lang="en-US" b="0" dirty="0">
              <a:latin typeface="Arial" panose="020B0604020202020204"/>
            </a:rPr>
            <a:t>OBNL = subventions et dons pour </a:t>
          </a:r>
          <a:r>
            <a:rPr lang="en-US" b="0" dirty="0" err="1">
              <a:latin typeface="Arial" panose="020B0604020202020204"/>
            </a:rPr>
            <a:t>poursuivre</a:t>
          </a:r>
          <a:r>
            <a:rPr lang="en-US" b="0" dirty="0">
              <a:latin typeface="Arial" panose="020B0604020202020204"/>
            </a:rPr>
            <a:t> </a:t>
          </a:r>
          <a:r>
            <a:rPr lang="en-US" b="0" dirty="0" err="1">
              <a:latin typeface="Arial" panose="020B0604020202020204"/>
            </a:rPr>
            <a:t>leurs</a:t>
          </a:r>
          <a:r>
            <a:rPr lang="en-US" b="0" dirty="0">
              <a:latin typeface="Arial" panose="020B0604020202020204"/>
            </a:rPr>
            <a:t> missions</a:t>
          </a:r>
          <a:endParaRPr lang="en-US" b="1" dirty="0">
            <a:latin typeface="Arial" panose="020B0604020202020204"/>
          </a:endParaRPr>
        </a:p>
      </dgm:t>
    </dgm:pt>
    <dgm:pt modelId="{53636342-3CBA-4A43-A6D5-A7C132C3164C}" type="parTrans" cxnId="{C4B54B72-BD25-4D3D-91F2-3C958DB61D5A}">
      <dgm:prSet/>
      <dgm:spPr/>
      <dgm:t>
        <a:bodyPr/>
        <a:lstStyle/>
        <a:p>
          <a:endParaRPr lang="fr-CA"/>
        </a:p>
      </dgm:t>
    </dgm:pt>
    <dgm:pt modelId="{623E4AC5-A230-4A7E-BD20-DD495AF199EF}" type="sibTrans" cxnId="{C4B54B72-BD25-4D3D-91F2-3C958DB61D5A}">
      <dgm:prSet/>
      <dgm:spPr/>
      <dgm:t>
        <a:bodyPr/>
        <a:lstStyle/>
        <a:p>
          <a:endParaRPr lang="fr-CA"/>
        </a:p>
      </dgm:t>
    </dgm:pt>
    <dgm:pt modelId="{A22DB1E4-7C2B-40E8-9659-AD4234759452}">
      <dgm:prSet phldr="0"/>
      <dgm:spPr/>
      <dgm:t>
        <a:bodyPr/>
        <a:lstStyle/>
        <a:p>
          <a:r>
            <a:rPr lang="en-US" dirty="0">
              <a:latin typeface="Arial" panose="020B0604020202020204"/>
            </a:rPr>
            <a:t>Service</a:t>
          </a:r>
          <a:r>
            <a:rPr lang="en-US" dirty="0"/>
            <a:t> de </a:t>
          </a:r>
          <a:r>
            <a:rPr lang="en-US" dirty="0" err="1"/>
            <a:t>proximité</a:t>
          </a:r>
          <a:r>
            <a:rPr lang="en-US" dirty="0"/>
            <a:t>, </a:t>
          </a:r>
          <a:r>
            <a:rPr lang="en-US" dirty="0" err="1"/>
            <a:t>rapide</a:t>
          </a:r>
          <a:r>
            <a:rPr lang="en-US" dirty="0"/>
            <a:t>, </a:t>
          </a:r>
          <a:r>
            <a:rPr lang="en-US" dirty="0" err="1"/>
            <a:t>ponctuel</a:t>
          </a:r>
          <a:r>
            <a:rPr lang="en-US" dirty="0"/>
            <a:t> </a:t>
          </a:r>
          <a:r>
            <a:rPr lang="en-US" dirty="0" err="1"/>
            <a:t>ou</a:t>
          </a:r>
          <a:r>
            <a:rPr lang="en-US" dirty="0"/>
            <a:t> à long terme</a:t>
          </a:r>
        </a:p>
      </dgm:t>
    </dgm:pt>
    <dgm:pt modelId="{E430E482-0005-4C9C-BC3C-67FF19993E64}" type="parTrans" cxnId="{12EEDCE0-D72C-48B0-A09D-D28794557CC2}">
      <dgm:prSet/>
      <dgm:spPr/>
      <dgm:t>
        <a:bodyPr/>
        <a:lstStyle/>
        <a:p>
          <a:endParaRPr lang="fr-CA"/>
        </a:p>
      </dgm:t>
    </dgm:pt>
    <dgm:pt modelId="{80FC7C4D-E4C3-4F1B-AB6F-B49BEC904721}" type="sibTrans" cxnId="{12EEDCE0-D72C-48B0-A09D-D28794557CC2}">
      <dgm:prSet/>
      <dgm:spPr/>
      <dgm:t>
        <a:bodyPr/>
        <a:lstStyle/>
        <a:p>
          <a:endParaRPr lang="en-US"/>
        </a:p>
      </dgm:t>
    </dgm:pt>
    <dgm:pt modelId="{F5E94297-F95B-4D60-A0E3-CDC8D8140C58}" type="pres">
      <dgm:prSet presAssocID="{843DAB37-87D9-4FEF-BBA8-037779ACA457}" presName="outerComposite" presStyleCnt="0">
        <dgm:presLayoutVars>
          <dgm:chMax val="5"/>
          <dgm:dir/>
          <dgm:resizeHandles val="exact"/>
        </dgm:presLayoutVars>
      </dgm:prSet>
      <dgm:spPr/>
    </dgm:pt>
    <dgm:pt modelId="{FE9F0D6C-D7EF-42D3-A52E-7AEA0C6576D7}" type="pres">
      <dgm:prSet presAssocID="{843DAB37-87D9-4FEF-BBA8-037779ACA457}" presName="dummyMaxCanvas" presStyleCnt="0">
        <dgm:presLayoutVars/>
      </dgm:prSet>
      <dgm:spPr/>
    </dgm:pt>
    <dgm:pt modelId="{E9BD1D9C-00F9-40CC-8CED-9365E16A73F0}" type="pres">
      <dgm:prSet presAssocID="{843DAB37-87D9-4FEF-BBA8-037779ACA457}" presName="FourNodes_1" presStyleLbl="node1" presStyleIdx="0" presStyleCnt="4" custLinFactNeighborX="-1197" custLinFactNeighborY="6336">
        <dgm:presLayoutVars>
          <dgm:bulletEnabled val="1"/>
        </dgm:presLayoutVars>
      </dgm:prSet>
      <dgm:spPr/>
    </dgm:pt>
    <dgm:pt modelId="{6C1F580B-1B68-42CD-AC94-070568B74263}" type="pres">
      <dgm:prSet presAssocID="{843DAB37-87D9-4FEF-BBA8-037779ACA457}" presName="FourNodes_2" presStyleLbl="node1" presStyleIdx="1" presStyleCnt="4">
        <dgm:presLayoutVars>
          <dgm:bulletEnabled val="1"/>
        </dgm:presLayoutVars>
      </dgm:prSet>
      <dgm:spPr/>
    </dgm:pt>
    <dgm:pt modelId="{C65DA06D-02DA-4DA4-8845-CEC70CE1FFB9}" type="pres">
      <dgm:prSet presAssocID="{843DAB37-87D9-4FEF-BBA8-037779ACA457}" presName="FourNodes_3" presStyleLbl="node1" presStyleIdx="2" presStyleCnt="4">
        <dgm:presLayoutVars>
          <dgm:bulletEnabled val="1"/>
        </dgm:presLayoutVars>
      </dgm:prSet>
      <dgm:spPr/>
    </dgm:pt>
    <dgm:pt modelId="{4B682AD2-E0BE-4BAA-9929-44664A9276F4}" type="pres">
      <dgm:prSet presAssocID="{843DAB37-87D9-4FEF-BBA8-037779ACA457}" presName="FourNodes_4" presStyleLbl="node1" presStyleIdx="3" presStyleCnt="4">
        <dgm:presLayoutVars>
          <dgm:bulletEnabled val="1"/>
        </dgm:presLayoutVars>
      </dgm:prSet>
      <dgm:spPr/>
    </dgm:pt>
    <dgm:pt modelId="{3A2CE405-568B-465A-91BB-86AA633931CE}" type="pres">
      <dgm:prSet presAssocID="{843DAB37-87D9-4FEF-BBA8-037779ACA457}" presName="FourConn_1-2" presStyleLbl="fgAccFollowNode1" presStyleIdx="0" presStyleCnt="3">
        <dgm:presLayoutVars>
          <dgm:bulletEnabled val="1"/>
        </dgm:presLayoutVars>
      </dgm:prSet>
      <dgm:spPr/>
    </dgm:pt>
    <dgm:pt modelId="{EDA67230-4986-480F-8692-AFD9C22D5BB5}" type="pres">
      <dgm:prSet presAssocID="{843DAB37-87D9-4FEF-BBA8-037779ACA457}" presName="FourConn_2-3" presStyleLbl="fgAccFollowNode1" presStyleIdx="1" presStyleCnt="3">
        <dgm:presLayoutVars>
          <dgm:bulletEnabled val="1"/>
        </dgm:presLayoutVars>
      </dgm:prSet>
      <dgm:spPr/>
    </dgm:pt>
    <dgm:pt modelId="{B2E7932F-D294-4822-8424-B4F032165332}" type="pres">
      <dgm:prSet presAssocID="{843DAB37-87D9-4FEF-BBA8-037779ACA457}" presName="FourConn_3-4" presStyleLbl="fgAccFollowNode1" presStyleIdx="2" presStyleCnt="3">
        <dgm:presLayoutVars>
          <dgm:bulletEnabled val="1"/>
        </dgm:presLayoutVars>
      </dgm:prSet>
      <dgm:spPr/>
    </dgm:pt>
    <dgm:pt modelId="{7B95D044-5563-4CD2-BFAB-72E737A6F907}" type="pres">
      <dgm:prSet presAssocID="{843DAB37-87D9-4FEF-BBA8-037779ACA457}" presName="FourNodes_1_text" presStyleLbl="node1" presStyleIdx="3" presStyleCnt="4">
        <dgm:presLayoutVars>
          <dgm:bulletEnabled val="1"/>
        </dgm:presLayoutVars>
      </dgm:prSet>
      <dgm:spPr/>
    </dgm:pt>
    <dgm:pt modelId="{B1B5D142-DF2A-4B9F-89C9-FF2CFA09095A}" type="pres">
      <dgm:prSet presAssocID="{843DAB37-87D9-4FEF-BBA8-037779ACA457}" presName="FourNodes_2_text" presStyleLbl="node1" presStyleIdx="3" presStyleCnt="4">
        <dgm:presLayoutVars>
          <dgm:bulletEnabled val="1"/>
        </dgm:presLayoutVars>
      </dgm:prSet>
      <dgm:spPr/>
    </dgm:pt>
    <dgm:pt modelId="{2903592F-C998-484B-9E0C-0E9CEC4E7EAF}" type="pres">
      <dgm:prSet presAssocID="{843DAB37-87D9-4FEF-BBA8-037779ACA457}" presName="FourNodes_3_text" presStyleLbl="node1" presStyleIdx="3" presStyleCnt="4">
        <dgm:presLayoutVars>
          <dgm:bulletEnabled val="1"/>
        </dgm:presLayoutVars>
      </dgm:prSet>
      <dgm:spPr/>
    </dgm:pt>
    <dgm:pt modelId="{A1B96DA9-7BCA-4E74-94A3-18D253FED55E}" type="pres">
      <dgm:prSet presAssocID="{843DAB37-87D9-4FEF-BBA8-037779ACA457}" presName="FourNodes_4_text" presStyleLbl="node1" presStyleIdx="3" presStyleCnt="4">
        <dgm:presLayoutVars>
          <dgm:bulletEnabled val="1"/>
        </dgm:presLayoutVars>
      </dgm:prSet>
      <dgm:spPr/>
    </dgm:pt>
  </dgm:ptLst>
  <dgm:cxnLst>
    <dgm:cxn modelId="{BA87AA0E-F20A-4C4D-897E-8CB2A14A6BD0}" type="presOf" srcId="{16D501CF-01FA-4B86-A76B-54758EF0690D}" destId="{E9BD1D9C-00F9-40CC-8CED-9365E16A73F0}" srcOrd="0" destOrd="0" presId="urn:microsoft.com/office/officeart/2005/8/layout/vProcess5"/>
    <dgm:cxn modelId="{F657531E-D0A0-441A-A070-AC25864EB227}" type="presOf" srcId="{327154AD-76A8-413F-9A27-76E706C4E5E1}" destId="{6C1F580B-1B68-42CD-AC94-070568B74263}" srcOrd="0" destOrd="0" presId="urn:microsoft.com/office/officeart/2005/8/layout/vProcess5"/>
    <dgm:cxn modelId="{F4B8B733-EB0B-4D7F-97E1-896D88BC74BE}" type="presOf" srcId="{843DAB37-87D9-4FEF-BBA8-037779ACA457}" destId="{F5E94297-F95B-4D60-A0E3-CDC8D8140C58}" srcOrd="0" destOrd="0" presId="urn:microsoft.com/office/officeart/2005/8/layout/vProcess5"/>
    <dgm:cxn modelId="{902BFD3E-1AFB-4FA9-BB12-7A370FB62632}" type="presOf" srcId="{80FC7C4D-E4C3-4F1B-AB6F-B49BEC904721}" destId="{B2E7932F-D294-4822-8424-B4F032165332}" srcOrd="0" destOrd="0" presId="urn:microsoft.com/office/officeart/2005/8/layout/vProcess5"/>
    <dgm:cxn modelId="{E6D87962-5C52-4290-A58F-79F0DDAFB39C}" type="presOf" srcId="{E47BF014-390D-4E8B-AA62-0B6470722B5B}" destId="{A1B96DA9-7BCA-4E74-94A3-18D253FED55E}" srcOrd="1" destOrd="0" presId="urn:microsoft.com/office/officeart/2005/8/layout/vProcess5"/>
    <dgm:cxn modelId="{B08B7B64-1EDB-456F-9949-9491367B413A}" type="presOf" srcId="{A22DB1E4-7C2B-40E8-9659-AD4234759452}" destId="{2903592F-C998-484B-9E0C-0E9CEC4E7EAF}" srcOrd="1" destOrd="0" presId="urn:microsoft.com/office/officeart/2005/8/layout/vProcess5"/>
    <dgm:cxn modelId="{2AD52645-6E76-4336-B543-96B23C6105EF}" type="presOf" srcId="{327154AD-76A8-413F-9A27-76E706C4E5E1}" destId="{B1B5D142-DF2A-4B9F-89C9-FF2CFA09095A}" srcOrd="1" destOrd="0" presId="urn:microsoft.com/office/officeart/2005/8/layout/vProcess5"/>
    <dgm:cxn modelId="{FC4E4770-1E15-4C38-AB13-218848508A4D}" type="presOf" srcId="{3B6AF42E-5A6F-4251-8894-109E1311E16F}" destId="{3A2CE405-568B-465A-91BB-86AA633931CE}" srcOrd="0" destOrd="0" presId="urn:microsoft.com/office/officeart/2005/8/layout/vProcess5"/>
    <dgm:cxn modelId="{C4B54B72-BD25-4D3D-91F2-3C958DB61D5A}" srcId="{843DAB37-87D9-4FEF-BBA8-037779ACA457}" destId="{E47BF014-390D-4E8B-AA62-0B6470722B5B}" srcOrd="3" destOrd="0" parTransId="{53636342-3CBA-4A43-A6D5-A7C132C3164C}" sibTransId="{623E4AC5-A230-4A7E-BD20-DD495AF199EF}"/>
    <dgm:cxn modelId="{33EBFB96-591D-4051-914F-14BCAA6109FF}" srcId="{843DAB37-87D9-4FEF-BBA8-037779ACA457}" destId="{327154AD-76A8-413F-9A27-76E706C4E5E1}" srcOrd="1" destOrd="0" parTransId="{6D1E3A9D-A64A-4A9E-9520-25D78284831C}" sibTransId="{058EBC5A-CA86-4FB7-BA14-B2A5D739CF27}"/>
    <dgm:cxn modelId="{05C8FFB1-D547-43A3-B26B-DB43692CED6F}" type="presOf" srcId="{058EBC5A-CA86-4FB7-BA14-B2A5D739CF27}" destId="{EDA67230-4986-480F-8692-AFD9C22D5BB5}" srcOrd="0" destOrd="0" presId="urn:microsoft.com/office/officeart/2005/8/layout/vProcess5"/>
    <dgm:cxn modelId="{243D7EB5-2874-4A41-9527-00A9A94FF200}" srcId="{843DAB37-87D9-4FEF-BBA8-037779ACA457}" destId="{16D501CF-01FA-4B86-A76B-54758EF0690D}" srcOrd="0" destOrd="0" parTransId="{D6821E1B-D570-4468-BDF4-31E152C51897}" sibTransId="{3B6AF42E-5A6F-4251-8894-109E1311E16F}"/>
    <dgm:cxn modelId="{12EEDCE0-D72C-48B0-A09D-D28794557CC2}" srcId="{843DAB37-87D9-4FEF-BBA8-037779ACA457}" destId="{A22DB1E4-7C2B-40E8-9659-AD4234759452}" srcOrd="2" destOrd="0" parTransId="{E430E482-0005-4C9C-BC3C-67FF19993E64}" sibTransId="{80FC7C4D-E4C3-4F1B-AB6F-B49BEC904721}"/>
    <dgm:cxn modelId="{A4CEDEEA-458F-47CA-9ABD-959EF8DC1964}" type="presOf" srcId="{A22DB1E4-7C2B-40E8-9659-AD4234759452}" destId="{C65DA06D-02DA-4DA4-8845-CEC70CE1FFB9}" srcOrd="0" destOrd="0" presId="urn:microsoft.com/office/officeart/2005/8/layout/vProcess5"/>
    <dgm:cxn modelId="{A0BD92F0-DF24-455B-861E-90480DE5866C}" type="presOf" srcId="{E47BF014-390D-4E8B-AA62-0B6470722B5B}" destId="{4B682AD2-E0BE-4BAA-9929-44664A9276F4}" srcOrd="0" destOrd="0" presId="urn:microsoft.com/office/officeart/2005/8/layout/vProcess5"/>
    <dgm:cxn modelId="{8F2FFFFD-F122-4FAB-A288-11DAECF85D87}" type="presOf" srcId="{16D501CF-01FA-4B86-A76B-54758EF0690D}" destId="{7B95D044-5563-4CD2-BFAB-72E737A6F907}" srcOrd="1" destOrd="0" presId="urn:microsoft.com/office/officeart/2005/8/layout/vProcess5"/>
    <dgm:cxn modelId="{8D1F58E0-EB6A-4A89-A539-2C485A76699E}" type="presParOf" srcId="{F5E94297-F95B-4D60-A0E3-CDC8D8140C58}" destId="{FE9F0D6C-D7EF-42D3-A52E-7AEA0C6576D7}" srcOrd="0" destOrd="0" presId="urn:microsoft.com/office/officeart/2005/8/layout/vProcess5"/>
    <dgm:cxn modelId="{696463BC-048E-46D6-B7DD-AA8895CE0E8B}" type="presParOf" srcId="{F5E94297-F95B-4D60-A0E3-CDC8D8140C58}" destId="{E9BD1D9C-00F9-40CC-8CED-9365E16A73F0}" srcOrd="1" destOrd="0" presId="urn:microsoft.com/office/officeart/2005/8/layout/vProcess5"/>
    <dgm:cxn modelId="{F12750C6-14C8-4549-AA75-0BDA35052131}" type="presParOf" srcId="{F5E94297-F95B-4D60-A0E3-CDC8D8140C58}" destId="{6C1F580B-1B68-42CD-AC94-070568B74263}" srcOrd="2" destOrd="0" presId="urn:microsoft.com/office/officeart/2005/8/layout/vProcess5"/>
    <dgm:cxn modelId="{8EC5181F-CB60-4C3E-B081-6273F3EFA3DF}" type="presParOf" srcId="{F5E94297-F95B-4D60-A0E3-CDC8D8140C58}" destId="{C65DA06D-02DA-4DA4-8845-CEC70CE1FFB9}" srcOrd="3" destOrd="0" presId="urn:microsoft.com/office/officeart/2005/8/layout/vProcess5"/>
    <dgm:cxn modelId="{0322911C-5D8A-4C61-BB4B-70D05FD245DE}" type="presParOf" srcId="{F5E94297-F95B-4D60-A0E3-CDC8D8140C58}" destId="{4B682AD2-E0BE-4BAA-9929-44664A9276F4}" srcOrd="4" destOrd="0" presId="urn:microsoft.com/office/officeart/2005/8/layout/vProcess5"/>
    <dgm:cxn modelId="{98C27E18-7B7C-41C6-AAAE-BDEC0BD40926}" type="presParOf" srcId="{F5E94297-F95B-4D60-A0E3-CDC8D8140C58}" destId="{3A2CE405-568B-465A-91BB-86AA633931CE}" srcOrd="5" destOrd="0" presId="urn:microsoft.com/office/officeart/2005/8/layout/vProcess5"/>
    <dgm:cxn modelId="{5F286857-1E57-40B9-848C-1F7E910FF169}" type="presParOf" srcId="{F5E94297-F95B-4D60-A0E3-CDC8D8140C58}" destId="{EDA67230-4986-480F-8692-AFD9C22D5BB5}" srcOrd="6" destOrd="0" presId="urn:microsoft.com/office/officeart/2005/8/layout/vProcess5"/>
    <dgm:cxn modelId="{613F2CEC-5DCB-4EA0-B20A-5EB1DB9D5CE2}" type="presParOf" srcId="{F5E94297-F95B-4D60-A0E3-CDC8D8140C58}" destId="{B2E7932F-D294-4822-8424-B4F032165332}" srcOrd="7" destOrd="0" presId="urn:microsoft.com/office/officeart/2005/8/layout/vProcess5"/>
    <dgm:cxn modelId="{F9FC4F9F-D115-4425-AED1-769B19918814}" type="presParOf" srcId="{F5E94297-F95B-4D60-A0E3-CDC8D8140C58}" destId="{7B95D044-5563-4CD2-BFAB-72E737A6F907}" srcOrd="8" destOrd="0" presId="urn:microsoft.com/office/officeart/2005/8/layout/vProcess5"/>
    <dgm:cxn modelId="{F947596A-5864-4226-BA54-B2CB196ACBEE}" type="presParOf" srcId="{F5E94297-F95B-4D60-A0E3-CDC8D8140C58}" destId="{B1B5D142-DF2A-4B9F-89C9-FF2CFA09095A}" srcOrd="9" destOrd="0" presId="urn:microsoft.com/office/officeart/2005/8/layout/vProcess5"/>
    <dgm:cxn modelId="{72C2F481-85A6-4451-AC89-0B2D05A27932}" type="presParOf" srcId="{F5E94297-F95B-4D60-A0E3-CDC8D8140C58}" destId="{2903592F-C998-484B-9E0C-0E9CEC4E7EAF}" srcOrd="10" destOrd="0" presId="urn:microsoft.com/office/officeart/2005/8/layout/vProcess5"/>
    <dgm:cxn modelId="{4494F6DF-BE9E-4EA8-813B-F6ED9CC7DC69}" type="presParOf" srcId="{F5E94297-F95B-4D60-A0E3-CDC8D8140C58}" destId="{A1B96DA9-7BCA-4E74-94A3-18D253FED55E}"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D1D9C-00F9-40CC-8CED-9365E16A73F0}">
      <dsp:nvSpPr>
        <dsp:cNvPr id="0" name=""/>
        <dsp:cNvSpPr/>
      </dsp:nvSpPr>
      <dsp:spPr>
        <a:xfrm>
          <a:off x="0" y="57788"/>
          <a:ext cx="6366664" cy="91206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Milieu </a:t>
          </a:r>
          <a:r>
            <a:rPr lang="en-US" sz="2000" kern="1200" dirty="0" err="1"/>
            <a:t>structuré</a:t>
          </a:r>
          <a:r>
            <a:rPr lang="en-US" sz="2000" kern="1200" dirty="0"/>
            <a:t> qui </a:t>
          </a:r>
          <a:r>
            <a:rPr lang="en-US" sz="2000" kern="1200" dirty="0" err="1"/>
            <a:t>est</a:t>
          </a:r>
          <a:r>
            <a:rPr lang="en-US" sz="2000" kern="1200" dirty="0"/>
            <a:t> </a:t>
          </a:r>
          <a:r>
            <a:rPr lang="en-US" sz="2000" kern="1200" dirty="0" err="1"/>
            <a:t>centré</a:t>
          </a:r>
          <a:r>
            <a:rPr lang="en-US" sz="2000" kern="1200" dirty="0"/>
            <a:t> sur des </a:t>
          </a:r>
          <a:r>
            <a:rPr lang="en-US" sz="2000" kern="1200" dirty="0" err="1"/>
            <a:t>besoins</a:t>
          </a:r>
          <a:r>
            <a:rPr lang="en-US" sz="2000" kern="1200" dirty="0"/>
            <a:t> précis de la population </a:t>
          </a:r>
          <a:r>
            <a:rPr lang="en-US" sz="2000" kern="1200" dirty="0" err="1"/>
            <a:t>ciblée</a:t>
          </a:r>
        </a:p>
      </dsp:txBody>
      <dsp:txXfrm>
        <a:off x="26713" y="84501"/>
        <a:ext cx="5305409" cy="858636"/>
      </dsp:txXfrm>
    </dsp:sp>
    <dsp:sp modelId="{6C1F580B-1B68-42CD-AC94-070568B74263}">
      <dsp:nvSpPr>
        <dsp:cNvPr id="0" name=""/>
        <dsp:cNvSpPr/>
      </dsp:nvSpPr>
      <dsp:spPr>
        <a:xfrm>
          <a:off x="533208" y="1077892"/>
          <a:ext cx="6366664" cy="912062"/>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a:latin typeface="Calibri"/>
              <a:cs typeface="Calibri"/>
            </a:rPr>
            <a:t>Prise </a:t>
          </a:r>
          <a:r>
            <a:rPr lang="en-US" sz="2000" kern="1200" err="1">
              <a:latin typeface="Calibri"/>
              <a:cs typeface="Calibri"/>
            </a:rPr>
            <a:t>en</a:t>
          </a:r>
          <a:r>
            <a:rPr lang="en-US" sz="2000" kern="1200">
              <a:latin typeface="Calibri"/>
              <a:cs typeface="Calibri"/>
            </a:rPr>
            <a:t> charge de la </a:t>
          </a:r>
          <a:r>
            <a:rPr lang="en-US" sz="2000" kern="1200" err="1">
              <a:latin typeface="Calibri"/>
              <a:cs typeface="Calibri"/>
            </a:rPr>
            <a:t>communauté</a:t>
          </a:r>
          <a:r>
            <a:rPr lang="en-US" sz="2000" kern="1200">
              <a:latin typeface="Calibri"/>
              <a:cs typeface="Calibri"/>
            </a:rPr>
            <a:t>, par la </a:t>
          </a:r>
          <a:r>
            <a:rPr lang="en-US" sz="2000" kern="1200" err="1">
              <a:latin typeface="Calibri"/>
              <a:cs typeface="Calibri"/>
            </a:rPr>
            <a:t>communauté</a:t>
          </a:r>
          <a:r>
            <a:rPr lang="en-US" sz="2000" kern="1200">
              <a:latin typeface="Calibri"/>
              <a:cs typeface="Calibri"/>
            </a:rPr>
            <a:t>: </a:t>
          </a:r>
          <a:r>
            <a:rPr lang="en-US" sz="2000" kern="1200" err="1">
              <a:latin typeface="Calibri"/>
              <a:cs typeface="Calibri"/>
            </a:rPr>
            <a:t>favorise</a:t>
          </a:r>
          <a:r>
            <a:rPr lang="en-US" sz="2000" kern="1200">
              <a:latin typeface="Calibri"/>
              <a:cs typeface="Calibri"/>
            </a:rPr>
            <a:t> la participation </a:t>
          </a:r>
          <a:r>
            <a:rPr lang="en-US" sz="2000" kern="1200" err="1">
              <a:latin typeface="Arial" panose="020B0604020202020204"/>
            </a:rPr>
            <a:t>sociale</a:t>
          </a:r>
        </a:p>
      </dsp:txBody>
      <dsp:txXfrm>
        <a:off x="559921" y="1104605"/>
        <a:ext cx="5187189" cy="858636"/>
      </dsp:txXfrm>
    </dsp:sp>
    <dsp:sp modelId="{C65DA06D-02DA-4DA4-8845-CEC70CE1FFB9}">
      <dsp:nvSpPr>
        <dsp:cNvPr id="0" name=""/>
        <dsp:cNvSpPr/>
      </dsp:nvSpPr>
      <dsp:spPr>
        <a:xfrm>
          <a:off x="1058458" y="2155784"/>
          <a:ext cx="6366664" cy="912062"/>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a:rPr>
            <a:t>Service</a:t>
          </a:r>
          <a:r>
            <a:rPr lang="en-US" sz="2000" kern="1200" dirty="0"/>
            <a:t> de </a:t>
          </a:r>
          <a:r>
            <a:rPr lang="en-US" sz="2000" kern="1200" dirty="0" err="1"/>
            <a:t>proximité</a:t>
          </a:r>
          <a:r>
            <a:rPr lang="en-US" sz="2000" kern="1200" dirty="0"/>
            <a:t>, </a:t>
          </a:r>
          <a:r>
            <a:rPr lang="en-US" sz="2000" kern="1200" dirty="0" err="1"/>
            <a:t>rapide</a:t>
          </a:r>
          <a:r>
            <a:rPr lang="en-US" sz="2000" kern="1200" dirty="0"/>
            <a:t>, </a:t>
          </a:r>
          <a:r>
            <a:rPr lang="en-US" sz="2000" kern="1200" dirty="0" err="1"/>
            <a:t>ponctuel</a:t>
          </a:r>
          <a:r>
            <a:rPr lang="en-US" sz="2000" kern="1200" dirty="0"/>
            <a:t> </a:t>
          </a:r>
          <a:r>
            <a:rPr lang="en-US" sz="2000" kern="1200" dirty="0" err="1"/>
            <a:t>ou</a:t>
          </a:r>
          <a:r>
            <a:rPr lang="en-US" sz="2000" kern="1200" dirty="0"/>
            <a:t> à long terme</a:t>
          </a:r>
        </a:p>
      </dsp:txBody>
      <dsp:txXfrm>
        <a:off x="1085171" y="2182497"/>
        <a:ext cx="5195148" cy="858636"/>
      </dsp:txXfrm>
    </dsp:sp>
    <dsp:sp modelId="{4B682AD2-E0BE-4BAA-9929-44664A9276F4}">
      <dsp:nvSpPr>
        <dsp:cNvPr id="0" name=""/>
        <dsp:cNvSpPr/>
      </dsp:nvSpPr>
      <dsp:spPr>
        <a:xfrm>
          <a:off x="1591666" y="3233676"/>
          <a:ext cx="6366664" cy="912062"/>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0" kern="1200" dirty="0">
              <a:latin typeface="Arial" panose="020B0604020202020204"/>
            </a:rPr>
            <a:t>OBNL = subventions et dons pour </a:t>
          </a:r>
          <a:r>
            <a:rPr lang="en-US" sz="2000" b="0" kern="1200" dirty="0" err="1">
              <a:latin typeface="Arial" panose="020B0604020202020204"/>
            </a:rPr>
            <a:t>poursuivre</a:t>
          </a:r>
          <a:r>
            <a:rPr lang="en-US" sz="2000" b="0" kern="1200" dirty="0">
              <a:latin typeface="Arial" panose="020B0604020202020204"/>
            </a:rPr>
            <a:t> </a:t>
          </a:r>
          <a:r>
            <a:rPr lang="en-US" sz="2000" b="0" kern="1200" dirty="0" err="1">
              <a:latin typeface="Arial" panose="020B0604020202020204"/>
            </a:rPr>
            <a:t>leurs</a:t>
          </a:r>
          <a:r>
            <a:rPr lang="en-US" sz="2000" b="0" kern="1200" dirty="0">
              <a:latin typeface="Arial" panose="020B0604020202020204"/>
            </a:rPr>
            <a:t> missions</a:t>
          </a:r>
          <a:endParaRPr lang="en-US" sz="2000" b="1" kern="1200" dirty="0">
            <a:latin typeface="Arial" panose="020B0604020202020204"/>
          </a:endParaRPr>
        </a:p>
      </dsp:txBody>
      <dsp:txXfrm>
        <a:off x="1618379" y="3260389"/>
        <a:ext cx="5187189" cy="858636"/>
      </dsp:txXfrm>
    </dsp:sp>
    <dsp:sp modelId="{3A2CE405-568B-465A-91BB-86AA633931CE}">
      <dsp:nvSpPr>
        <dsp:cNvPr id="0" name=""/>
        <dsp:cNvSpPr/>
      </dsp:nvSpPr>
      <dsp:spPr>
        <a:xfrm>
          <a:off x="5773824" y="698557"/>
          <a:ext cx="592840" cy="592840"/>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5907213" y="698557"/>
        <a:ext cx="326062" cy="446112"/>
      </dsp:txXfrm>
    </dsp:sp>
    <dsp:sp modelId="{EDA67230-4986-480F-8692-AFD9C22D5BB5}">
      <dsp:nvSpPr>
        <dsp:cNvPr id="0" name=""/>
        <dsp:cNvSpPr/>
      </dsp:nvSpPr>
      <dsp:spPr>
        <a:xfrm>
          <a:off x="6307032" y="1776449"/>
          <a:ext cx="592840" cy="592840"/>
        </a:xfrm>
        <a:prstGeom prst="downArrow">
          <a:avLst>
            <a:gd name="adj1" fmla="val 55000"/>
            <a:gd name="adj2" fmla="val 45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440421" y="1776449"/>
        <a:ext cx="326062" cy="446112"/>
      </dsp:txXfrm>
    </dsp:sp>
    <dsp:sp modelId="{B2E7932F-D294-4822-8424-B4F032165332}">
      <dsp:nvSpPr>
        <dsp:cNvPr id="0" name=""/>
        <dsp:cNvSpPr/>
      </dsp:nvSpPr>
      <dsp:spPr>
        <a:xfrm>
          <a:off x="6832282" y="2854341"/>
          <a:ext cx="592840" cy="592840"/>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965671" y="2854341"/>
        <a:ext cx="326062" cy="44611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239FD4-AFA7-4CAF-9297-C22813CE4508}" type="datetimeFigureOut">
              <a:rPr lang="fr-CA" smtClean="0"/>
              <a:t>2023-11-15</a:t>
            </a:fld>
            <a:endParaRPr lang="fr-CA"/>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84B7F-EE40-4DB6-BDBB-A887D688242E}" type="slidenum">
              <a:rPr lang="fr-CA" smtClean="0"/>
              <a:t>‹n°›</a:t>
            </a:fld>
            <a:endParaRPr lang="fr-CA"/>
          </a:p>
        </p:txBody>
      </p:sp>
    </p:spTree>
    <p:extLst>
      <p:ext uri="{BB962C8B-B14F-4D97-AF65-F5344CB8AC3E}">
        <p14:creationId xmlns:p14="http://schemas.microsoft.com/office/powerpoint/2010/main" val="1613328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A1F47B-8121-1A2F-87CB-38BBBD4AE1A5}"/>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p>
        </p:txBody>
      </p:sp>
      <p:sp>
        <p:nvSpPr>
          <p:cNvPr id="3" name="Sous-titre 2">
            <a:extLst>
              <a:ext uri="{FF2B5EF4-FFF2-40B4-BE49-F238E27FC236}">
                <a16:creationId xmlns:a16="http://schemas.microsoft.com/office/drawing/2014/main" id="{9B7D55A2-DB37-1CE3-01FA-1AB5E824E2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009A31A2-0441-FDEC-DACB-8CFC56224445}"/>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4227755D-36F9-0951-C76C-3441342C49B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EBBDD9DD-CF8A-FF42-BB8C-396BA81706CB}"/>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344718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8EBCA7-4953-58BD-3118-8608BFE76518}"/>
              </a:ext>
            </a:extLst>
          </p:cNvPr>
          <p:cNvSpPr>
            <a:spLocks noGrp="1"/>
          </p:cNvSpPr>
          <p:nvPr>
            <p:ph type="title"/>
          </p:nvPr>
        </p:nvSpPr>
        <p:spPr/>
        <p:txBody>
          <a:bodyPr/>
          <a:lstStyle/>
          <a:p>
            <a:r>
              <a:rPr lang="fr-CA"/>
              <a:t>Modifier le style du titre</a:t>
            </a:r>
          </a:p>
        </p:txBody>
      </p:sp>
      <p:sp>
        <p:nvSpPr>
          <p:cNvPr id="3" name="Espace réservé du texte vertical 2">
            <a:extLst>
              <a:ext uri="{FF2B5EF4-FFF2-40B4-BE49-F238E27FC236}">
                <a16:creationId xmlns:a16="http://schemas.microsoft.com/office/drawing/2014/main" id="{F2716E06-42D6-CB92-8DF3-A9A45AEA6446}"/>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671DD14A-2516-A0C4-D842-2C4910C9F8FF}"/>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26F81929-6F34-AA3C-1ACE-303A1859168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7317150-5BD2-D7C6-67D7-2EEE053CCA6D}"/>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650136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D6ECBD3-D50E-967D-728A-1FBABA3C6CDF}"/>
              </a:ext>
            </a:extLst>
          </p:cNvPr>
          <p:cNvSpPr>
            <a:spLocks noGrp="1"/>
          </p:cNvSpPr>
          <p:nvPr>
            <p:ph type="title" orient="vert"/>
          </p:nvPr>
        </p:nvSpPr>
        <p:spPr>
          <a:xfrm>
            <a:off x="8724900" y="365125"/>
            <a:ext cx="2628900" cy="5811838"/>
          </a:xfrm>
        </p:spPr>
        <p:txBody>
          <a:bodyPr vert="eaVert"/>
          <a:lstStyle/>
          <a:p>
            <a:r>
              <a:rPr lang="fr-CA"/>
              <a:t>Modifier le style du titre</a:t>
            </a:r>
          </a:p>
        </p:txBody>
      </p:sp>
      <p:sp>
        <p:nvSpPr>
          <p:cNvPr id="3" name="Espace réservé du texte vertical 2">
            <a:extLst>
              <a:ext uri="{FF2B5EF4-FFF2-40B4-BE49-F238E27FC236}">
                <a16:creationId xmlns:a16="http://schemas.microsoft.com/office/drawing/2014/main" id="{05136DD9-554B-7C5E-F423-102D59BACD1C}"/>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ACA5EC4F-E104-7B8E-9FDC-D58C76C9331E}"/>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8D09927E-B316-C0C4-5E61-9284A009EAC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4BF767E-96DC-933B-4BEC-E65A68AAAD93}"/>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108410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51DF9E-B176-CCEC-1BAC-43BA38F3B0A3}"/>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0F4323BD-9E03-92D3-424F-287A625216A3}"/>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959F0591-3B53-7B19-4DF1-33D7EA91D2B1}"/>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6F0116D8-5A31-C24D-305F-33834501326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E023367-B5CA-1828-7F78-040C3AB1977A}"/>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164106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417A3E-AA20-F24A-AFBA-E5E93CE0E250}"/>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p>
        </p:txBody>
      </p:sp>
      <p:sp>
        <p:nvSpPr>
          <p:cNvPr id="3" name="Espace réservé du texte 2">
            <a:extLst>
              <a:ext uri="{FF2B5EF4-FFF2-40B4-BE49-F238E27FC236}">
                <a16:creationId xmlns:a16="http://schemas.microsoft.com/office/drawing/2014/main" id="{BCA61AE8-E25D-E75A-5AD7-2AE9BE57E4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3AA53028-F13F-6763-B4D9-207325A09BEC}"/>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6BB43D53-CC6D-E951-24A4-4C1C633A96C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630A495-24C9-11B9-4571-1D34527C739D}"/>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3960055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84B4C0-64EE-34F4-8DF8-6B141E61E3B3}"/>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5EEB18C8-2110-A172-D185-413AF83127E5}"/>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20F6E67D-2F6D-00BB-024D-2F2E4A20D43B}"/>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43E25352-A3A8-8130-D55F-B99B9FEC764E}"/>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6" name="Espace réservé du pied de page 5">
            <a:extLst>
              <a:ext uri="{FF2B5EF4-FFF2-40B4-BE49-F238E27FC236}">
                <a16:creationId xmlns:a16="http://schemas.microsoft.com/office/drawing/2014/main" id="{1844B3D8-FCE5-E873-9B8A-8A372D2FBE9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5D376D5F-DD64-FA93-9902-442A64B7C1CA}"/>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410082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73475-9168-3F2B-F812-1AE088E9E901}"/>
              </a:ext>
            </a:extLst>
          </p:cNvPr>
          <p:cNvSpPr>
            <a:spLocks noGrp="1"/>
          </p:cNvSpPr>
          <p:nvPr>
            <p:ph type="title"/>
          </p:nvPr>
        </p:nvSpPr>
        <p:spPr>
          <a:xfrm>
            <a:off x="839788" y="365125"/>
            <a:ext cx="10515600" cy="1325563"/>
          </a:xfrm>
        </p:spPr>
        <p:txBody>
          <a:bodyPr/>
          <a:lstStyle/>
          <a:p>
            <a:r>
              <a:rPr lang="fr-CA"/>
              <a:t>Modifier le style du titre</a:t>
            </a:r>
          </a:p>
        </p:txBody>
      </p:sp>
      <p:sp>
        <p:nvSpPr>
          <p:cNvPr id="3" name="Espace réservé du texte 2">
            <a:extLst>
              <a:ext uri="{FF2B5EF4-FFF2-40B4-BE49-F238E27FC236}">
                <a16:creationId xmlns:a16="http://schemas.microsoft.com/office/drawing/2014/main" id="{B7DFC4D2-ADD5-3C85-80FB-9DA3C020E9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DBD69DB7-8076-6613-7CC8-BFA67F265B5A}"/>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92C6784B-4EF7-7EB8-DD77-A614FE14FD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0B315B11-492D-D281-EC69-41D187C875BF}"/>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B26B7828-7DE6-3FD5-C070-D633F7A91F08}"/>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8" name="Espace réservé du pied de page 7">
            <a:extLst>
              <a:ext uri="{FF2B5EF4-FFF2-40B4-BE49-F238E27FC236}">
                <a16:creationId xmlns:a16="http://schemas.microsoft.com/office/drawing/2014/main" id="{209A0273-04B8-AF15-F08D-819CD6464BE2}"/>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AC73F5D2-8EE8-BCE5-FC46-0177CF75F40E}"/>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340544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A61605-0C4B-485E-345A-271E388BE9C8}"/>
              </a:ext>
            </a:extLst>
          </p:cNvPr>
          <p:cNvSpPr>
            <a:spLocks noGrp="1"/>
          </p:cNvSpPr>
          <p:nvPr>
            <p:ph type="title"/>
          </p:nvPr>
        </p:nvSpPr>
        <p:spPr/>
        <p:txBody>
          <a:bodyPr/>
          <a:lstStyle/>
          <a:p>
            <a:r>
              <a:rPr lang="fr-CA"/>
              <a:t>Modifier le style du titre</a:t>
            </a:r>
          </a:p>
        </p:txBody>
      </p:sp>
      <p:sp>
        <p:nvSpPr>
          <p:cNvPr id="3" name="Espace réservé de la date 2">
            <a:extLst>
              <a:ext uri="{FF2B5EF4-FFF2-40B4-BE49-F238E27FC236}">
                <a16:creationId xmlns:a16="http://schemas.microsoft.com/office/drawing/2014/main" id="{35850775-80D8-50D4-91A9-2E137675FADA}"/>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4" name="Espace réservé du pied de page 3">
            <a:extLst>
              <a:ext uri="{FF2B5EF4-FFF2-40B4-BE49-F238E27FC236}">
                <a16:creationId xmlns:a16="http://schemas.microsoft.com/office/drawing/2014/main" id="{933E6053-6E7A-FE77-824C-9C2CC5CA061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0A829359-8F2F-EE02-CFA3-8CBF365F99F7}"/>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381676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60C6611-79CF-4BB1-3E52-4BCD61561F7E}"/>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3" name="Espace réservé du pied de page 2">
            <a:extLst>
              <a:ext uri="{FF2B5EF4-FFF2-40B4-BE49-F238E27FC236}">
                <a16:creationId xmlns:a16="http://schemas.microsoft.com/office/drawing/2014/main" id="{FB823F1D-4F61-BA3F-D9AB-B5E5B1CE78E9}"/>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EAE02461-FB3D-3741-B473-2FBCEF3BC152}"/>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2506037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867585-913C-B85A-35E7-D45E301F3E62}"/>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du contenu 2">
            <a:extLst>
              <a:ext uri="{FF2B5EF4-FFF2-40B4-BE49-F238E27FC236}">
                <a16:creationId xmlns:a16="http://schemas.microsoft.com/office/drawing/2014/main" id="{B3CCB3A1-AE1D-43E5-771E-9242C8C56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7B1B6973-CE3F-6F59-E1E9-37E60EED4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CDBAD259-DCCD-3E79-E460-975A3DE6292C}"/>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6" name="Espace réservé du pied de page 5">
            <a:extLst>
              <a:ext uri="{FF2B5EF4-FFF2-40B4-BE49-F238E27FC236}">
                <a16:creationId xmlns:a16="http://schemas.microsoft.com/office/drawing/2014/main" id="{9326D2FE-12BF-D590-662E-D5EBFA5A4EC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C2E7D9C-BFC4-96CF-AC99-A12277BAC34F}"/>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435394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AA653-6322-2C51-E8D0-DA3E349377A9}"/>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pour une image  2">
            <a:extLst>
              <a:ext uri="{FF2B5EF4-FFF2-40B4-BE49-F238E27FC236}">
                <a16:creationId xmlns:a16="http://schemas.microsoft.com/office/drawing/2014/main" id="{C1C5AD45-A6D1-94C3-CDA7-7881ACED16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C32EAB4B-1BFF-B429-14EC-70187D8D3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8988C3B6-C67F-7600-08C5-5A1AFF56D234}"/>
              </a:ext>
            </a:extLst>
          </p:cNvPr>
          <p:cNvSpPr>
            <a:spLocks noGrp="1"/>
          </p:cNvSpPr>
          <p:nvPr>
            <p:ph type="dt" sz="half" idx="10"/>
          </p:nvPr>
        </p:nvSpPr>
        <p:spPr/>
        <p:txBody>
          <a:bodyPr/>
          <a:lstStyle/>
          <a:p>
            <a:fld id="{DBE29B92-85EF-45DD-B0B3-A7F0E3D10D0A}" type="datetimeFigureOut">
              <a:rPr lang="fr-CA" smtClean="0"/>
              <a:t>2023-11-15</a:t>
            </a:fld>
            <a:endParaRPr lang="fr-CA"/>
          </a:p>
        </p:txBody>
      </p:sp>
      <p:sp>
        <p:nvSpPr>
          <p:cNvPr id="6" name="Espace réservé du pied de page 5">
            <a:extLst>
              <a:ext uri="{FF2B5EF4-FFF2-40B4-BE49-F238E27FC236}">
                <a16:creationId xmlns:a16="http://schemas.microsoft.com/office/drawing/2014/main" id="{1A0FAF9D-B5FF-DB21-697D-799DE8F98872}"/>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90FC9FF-3A1F-0C14-EB39-8EDB4681BB6E}"/>
              </a:ext>
            </a:extLst>
          </p:cNvPr>
          <p:cNvSpPr>
            <a:spLocks noGrp="1"/>
          </p:cNvSpPr>
          <p:nvPr>
            <p:ph type="sldNum" sz="quarter" idx="12"/>
          </p:nvPr>
        </p:nvSpPr>
        <p:spPr/>
        <p:txBody>
          <a:bodyPr/>
          <a:lstStyle/>
          <a:p>
            <a:fld id="{A3E0711C-6FFC-4BDB-B147-BA7D3578A6AC}" type="slidenum">
              <a:rPr lang="fr-CA" smtClean="0"/>
              <a:t>‹n°›</a:t>
            </a:fld>
            <a:endParaRPr lang="fr-CA"/>
          </a:p>
        </p:txBody>
      </p:sp>
    </p:spTree>
    <p:extLst>
      <p:ext uri="{BB962C8B-B14F-4D97-AF65-F5344CB8AC3E}">
        <p14:creationId xmlns:p14="http://schemas.microsoft.com/office/powerpoint/2010/main" val="141576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5D160EC-06CC-3602-838D-7983E9041A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p>
        </p:txBody>
      </p:sp>
      <p:sp>
        <p:nvSpPr>
          <p:cNvPr id="3" name="Espace réservé du texte 2">
            <a:extLst>
              <a:ext uri="{FF2B5EF4-FFF2-40B4-BE49-F238E27FC236}">
                <a16:creationId xmlns:a16="http://schemas.microsoft.com/office/drawing/2014/main" id="{A8AD8864-4912-8BA3-6395-E234F20C3F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508B3109-F146-AA9C-C4F7-90CC54495B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29B92-85EF-45DD-B0B3-A7F0E3D10D0A}" type="datetimeFigureOut">
              <a:rPr lang="fr-CA" smtClean="0"/>
              <a:t>2023-11-15</a:t>
            </a:fld>
            <a:endParaRPr lang="fr-CA"/>
          </a:p>
        </p:txBody>
      </p:sp>
      <p:sp>
        <p:nvSpPr>
          <p:cNvPr id="5" name="Espace réservé du pied de page 4">
            <a:extLst>
              <a:ext uri="{FF2B5EF4-FFF2-40B4-BE49-F238E27FC236}">
                <a16:creationId xmlns:a16="http://schemas.microsoft.com/office/drawing/2014/main" id="{1E65114A-9709-81D5-397E-B76C3BB462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938332F6-B14B-D7D6-383B-E2E9514CF2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E0711C-6FFC-4BDB-B147-BA7D3578A6AC}" type="slidenum">
              <a:rPr lang="fr-CA" smtClean="0"/>
              <a:t>‹n°›</a:t>
            </a:fld>
            <a:endParaRPr lang="fr-CA"/>
          </a:p>
        </p:txBody>
      </p:sp>
    </p:spTree>
    <p:extLst>
      <p:ext uri="{BB962C8B-B14F-4D97-AF65-F5344CB8AC3E}">
        <p14:creationId xmlns:p14="http://schemas.microsoft.com/office/powerpoint/2010/main" val="839556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brescommeres.fr/read/462"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reativecommons.org/licenses/by-nc-nd/3.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parlez-vous-french.com/inscription-communaute/"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https://rq-aca.org/aca/#:~:text=Les%20organismes%20d'action%20communautaire,le%20plan%20leurs%20actions%20politiqu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arlez-vous-french.com/inscription-communaute/"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https://rq-aca.org/aca/#:~:text=Les%20organismes%20d'action%20communautaire,le%20plan%20leurs%20actions%20politiqu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arlez-vous-french.com/inscription-communaute/"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https://rq-aca.org/aca/#:~:text=Les%20organismes%20d'action%20communautaire,le%20plan%20leurs%20actions%20politiqu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fr/vectors/h%C3%A9bergement-maisons-h%C3%B4tel-maison-151134/"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fr/vectors/h%C3%A9bergement-maisons-h%C3%B4tel-maison-151134/" TargetMode="External"/><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fr/b%C3%A9n%C3%A9voles-les-mains-volontaire-aide-2653997/" TargetMode="External"/><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librescommeres.fr/read/462" TargetMode="External"/><Relationship Id="rId3" Type="http://schemas.openxmlformats.org/officeDocument/2006/relationships/hyperlink" Target="https://grip-prevention.ca/" TargetMode="External"/><Relationship Id="rId7" Type="http://schemas.openxmlformats.org/officeDocument/2006/relationships/image" Target="../media/image1.png"/><Relationship Id="rId2" Type="http://schemas.openxmlformats.org/officeDocument/2006/relationships/hyperlink" Target="https://www.lesoleil.com/2021/10/22/et-si-les-organismes-communautaires-nexistaient-pas-3973ff49abff39305bf5c22daeca9047" TargetMode="External"/><Relationship Id="rId1" Type="http://schemas.openxmlformats.org/officeDocument/2006/relationships/slideLayout" Target="../slideLayouts/slideLayout2.xml"/><Relationship Id="rId6" Type="http://schemas.openxmlformats.org/officeDocument/2006/relationships/hyperlink" Target="https://www.youtube.com/watch?v=DT-PhjPSeYc" TargetMode="External"/><Relationship Id="rId5" Type="http://schemas.openxmlformats.org/officeDocument/2006/relationships/hyperlink" Target="https://www.madmoizelle.com/empouvoirementempowerment-definition-566369" TargetMode="External"/><Relationship Id="rId4" Type="http://schemas.openxmlformats.org/officeDocument/2006/relationships/hyperlink" Target="https://www.youtube.com/watch?v=DdV8k9l0rZQ" TargetMode="External"/><Relationship Id="rId9" Type="http://schemas.openxmlformats.org/officeDocument/2006/relationships/hyperlink" Target="https://creativecommons.org/licenses/by-nc-nd/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16"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1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cxnSp>
        <p:nvCxnSpPr>
          <p:cNvPr id="22" name="Straight Connector 2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EDD84758-F29F-4710-C971-3EAD381B402F}"/>
              </a:ext>
            </a:extLst>
          </p:cNvPr>
          <p:cNvSpPr txBox="1"/>
          <p:nvPr/>
        </p:nvSpPr>
        <p:spPr>
          <a:xfrm>
            <a:off x="923925" y="1476375"/>
            <a:ext cx="10563225" cy="1077218"/>
          </a:xfrm>
          <a:prstGeom prst="rect">
            <a:avLst/>
          </a:prstGeom>
          <a:noFill/>
        </p:spPr>
        <p:txBody>
          <a:bodyPr wrap="square" rtlCol="0">
            <a:spAutoFit/>
          </a:bodyPr>
          <a:lstStyle/>
          <a:p>
            <a:pPr algn="ctr"/>
            <a:r>
              <a:rPr lang="fr-CA" sz="32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Le Monde Communautaire </a:t>
            </a:r>
          </a:p>
          <a:p>
            <a:pPr algn="ctr"/>
            <a:endParaRPr lang="fr-CA" sz="320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p:txBody>
      </p:sp>
      <p:pic>
        <p:nvPicPr>
          <p:cNvPr id="7" name="Image 6">
            <a:extLst>
              <a:ext uri="{FF2B5EF4-FFF2-40B4-BE49-F238E27FC236}">
                <a16:creationId xmlns:a16="http://schemas.microsoft.com/office/drawing/2014/main" id="{006546F6-9A9A-2211-F40E-45EA0E40706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82429" y="2895126"/>
            <a:ext cx="5846215" cy="3060000"/>
          </a:xfrm>
          <a:prstGeom prst="rect">
            <a:avLst/>
          </a:prstGeom>
        </p:spPr>
      </p:pic>
      <p:sp>
        <p:nvSpPr>
          <p:cNvPr id="9" name="ZoneTexte 8">
            <a:extLst>
              <a:ext uri="{FF2B5EF4-FFF2-40B4-BE49-F238E27FC236}">
                <a16:creationId xmlns:a16="http://schemas.microsoft.com/office/drawing/2014/main" id="{E2BB9157-FDCC-D4CA-CD6B-3BD7E19405E5}"/>
              </a:ext>
            </a:extLst>
          </p:cNvPr>
          <p:cNvSpPr txBox="1"/>
          <p:nvPr/>
        </p:nvSpPr>
        <p:spPr>
          <a:xfrm>
            <a:off x="4695597" y="5129249"/>
            <a:ext cx="4716000" cy="230832"/>
          </a:xfrm>
          <a:prstGeom prst="rect">
            <a:avLst/>
          </a:prstGeom>
          <a:noFill/>
        </p:spPr>
        <p:txBody>
          <a:bodyPr wrap="square" rtlCol="0">
            <a:spAutoFit/>
          </a:bodyPr>
          <a:lstStyle/>
          <a:p>
            <a:r>
              <a:rPr lang="fr-CA" sz="900" dirty="0">
                <a:hlinkClick r:id="rId3" tooltip="https://librescommeres.fr/read/462"/>
              </a:rPr>
              <a:t>Cette photo</a:t>
            </a:r>
            <a:r>
              <a:rPr lang="fr-CA" sz="900" dirty="0"/>
              <a:t> par Auteur inconnu est soumise à la licence </a:t>
            </a:r>
            <a:r>
              <a:rPr lang="fr-CA" sz="900" dirty="0">
                <a:hlinkClick r:id="rId4" tooltip="https://creativecommons.org/licenses/by-nc-nd/3.0/"/>
              </a:rPr>
              <a:t>CC BY-NC-ND</a:t>
            </a:r>
            <a:endParaRPr lang="fr-CA" sz="900" dirty="0"/>
          </a:p>
        </p:txBody>
      </p:sp>
      <p:pic>
        <p:nvPicPr>
          <p:cNvPr id="15" name="Image 14">
            <a:extLst>
              <a:ext uri="{FF2B5EF4-FFF2-40B4-BE49-F238E27FC236}">
                <a16:creationId xmlns:a16="http://schemas.microsoft.com/office/drawing/2014/main" id="{F8084AD2-C72F-8A17-BE9E-62CCA7956306}"/>
              </a:ext>
            </a:extLst>
          </p:cNvPr>
          <p:cNvPicPr>
            <a:picLocks noChangeAspect="1"/>
          </p:cNvPicPr>
          <p:nvPr/>
        </p:nvPicPr>
        <p:blipFill>
          <a:blip r:embed="rId5"/>
          <a:stretch>
            <a:fillRect/>
          </a:stretch>
        </p:blipFill>
        <p:spPr>
          <a:xfrm>
            <a:off x="4694073" y="5989996"/>
            <a:ext cx="2916000" cy="833134"/>
          </a:xfrm>
          <a:prstGeom prst="rect">
            <a:avLst/>
          </a:prstGeom>
        </p:spPr>
      </p:pic>
    </p:spTree>
    <p:extLst>
      <p:ext uri="{BB962C8B-B14F-4D97-AF65-F5344CB8AC3E}">
        <p14:creationId xmlns:p14="http://schemas.microsoft.com/office/powerpoint/2010/main" val="41125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3"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5" name="Straight Connector 1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19"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1"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pic>
        <p:nvPicPr>
          <p:cNvPr id="4" name="Image 3">
            <a:extLst>
              <a:ext uri="{FF2B5EF4-FFF2-40B4-BE49-F238E27FC236}">
                <a16:creationId xmlns:a16="http://schemas.microsoft.com/office/drawing/2014/main" id="{19509CD1-4954-B6C1-328D-9A3B80AB56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2947" y="5394344"/>
            <a:ext cx="3960000" cy="904957"/>
          </a:xfrm>
          <a:prstGeom prst="rect">
            <a:avLst/>
          </a:prstGeom>
        </p:spPr>
      </p:pic>
      <p:sp>
        <p:nvSpPr>
          <p:cNvPr id="6" name="ZoneTexte 5">
            <a:extLst>
              <a:ext uri="{FF2B5EF4-FFF2-40B4-BE49-F238E27FC236}">
                <a16:creationId xmlns:a16="http://schemas.microsoft.com/office/drawing/2014/main" id="{F1B4B88B-5C2F-EEF3-C636-DCD8F975F971}"/>
              </a:ext>
            </a:extLst>
          </p:cNvPr>
          <p:cNvSpPr txBox="1"/>
          <p:nvPr/>
        </p:nvSpPr>
        <p:spPr>
          <a:xfrm>
            <a:off x="7814006" y="6165305"/>
            <a:ext cx="4033468" cy="463397"/>
          </a:xfrm>
          <a:prstGeom prst="rect">
            <a:avLst/>
          </a:prstGeom>
          <a:noFill/>
        </p:spPr>
        <p:txBody>
          <a:bodyPr wrap="square">
            <a:spAutoFit/>
          </a:bodyPr>
          <a:lstStyle/>
          <a:p>
            <a:pPr algn="just">
              <a:lnSpc>
                <a:spcPct val="150000"/>
              </a:lnSpc>
              <a:spcAft>
                <a:spcPts val="800"/>
              </a:spcAft>
            </a:pPr>
            <a:r>
              <a:rPr lang="fr-CA" sz="1050" dirty="0">
                <a:effectLst/>
                <a:latin typeface="Times New Roman" panose="02020603050405020304" pitchFamily="18" charset="0"/>
                <a:ea typeface="Calibri" panose="020F0502020204030204" pitchFamily="34" charset="0"/>
                <a:cs typeface="Times New Roman" panose="02020603050405020304" pitchFamily="18" charset="0"/>
              </a:rPr>
              <a:t>Source : </a:t>
            </a:r>
            <a:r>
              <a:rPr lang="fr-CA" sz="105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https://parlez-vous-french.com/inscription-communaute</a:t>
            </a:r>
            <a:r>
              <a:rPr lang="fr-CA"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endParaRPr lang="fr-CA"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9CEEEC6-D07F-7655-9CF2-DA77B291AF56}"/>
              </a:ext>
            </a:extLst>
          </p:cNvPr>
          <p:cNvSpPr txBox="1"/>
          <p:nvPr/>
        </p:nvSpPr>
        <p:spPr>
          <a:xfrm>
            <a:off x="1476376" y="812640"/>
            <a:ext cx="9360050" cy="1077218"/>
          </a:xfrm>
          <a:prstGeom prst="rect">
            <a:avLst/>
          </a:prstGeom>
          <a:noFill/>
        </p:spPr>
        <p:txBody>
          <a:bodyPr wrap="square" rtlCol="0">
            <a:spAutoFit/>
          </a:bodyPr>
          <a:lstStyle/>
          <a:p>
            <a:pPr algn="ctr"/>
            <a:r>
              <a:rPr lang="fr-CA" sz="32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Les objectifs de la vision communautaire en Éducation spécialisée</a:t>
            </a:r>
          </a:p>
        </p:txBody>
      </p:sp>
      <p:sp>
        <p:nvSpPr>
          <p:cNvPr id="2" name="ZoneTexte 1">
            <a:extLst>
              <a:ext uri="{FF2B5EF4-FFF2-40B4-BE49-F238E27FC236}">
                <a16:creationId xmlns:a16="http://schemas.microsoft.com/office/drawing/2014/main" id="{684A7174-965E-492D-4BD4-DBB2F3E33DBD}"/>
              </a:ext>
            </a:extLst>
          </p:cNvPr>
          <p:cNvSpPr txBox="1"/>
          <p:nvPr/>
        </p:nvSpPr>
        <p:spPr>
          <a:xfrm>
            <a:off x="533400" y="1867195"/>
            <a:ext cx="10820400" cy="3577903"/>
          </a:xfrm>
          <a:prstGeom prst="rect">
            <a:avLst/>
          </a:prstGeom>
          <a:noFill/>
        </p:spPr>
        <p:txBody>
          <a:bodyPr wrap="square" rtlCol="0">
            <a:spAutoFit/>
          </a:bodyPr>
          <a:lstStyle/>
          <a:p>
            <a:pPr marL="285750" indent="-285750" algn="l">
              <a:buFont typeface="Arial" panose="020B0604020202020204" pitchFamily="34" charset="0"/>
              <a:buChar char="•"/>
            </a:pPr>
            <a:endParaRPr lang="fr-CA" b="0" i="0" dirty="0">
              <a:solidFill>
                <a:srgbClr val="4D5156"/>
              </a:solidFill>
              <a:effectLst/>
              <a:latin typeface="Google Sans"/>
            </a:endParaRPr>
          </a:p>
          <a:p>
            <a:pPr marL="285750" indent="-285750" algn="just">
              <a:lnSpc>
                <a:spcPct val="150000"/>
              </a:lnSpc>
              <a:buFont typeface="Arial" panose="020B0604020202020204" pitchFamily="34" charset="0"/>
              <a:buChar char="•"/>
            </a:pPr>
            <a:r>
              <a:rPr lang="fr-CA" sz="24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Définition : Un organisme communautaire est un o</a:t>
            </a:r>
            <a:r>
              <a:rPr lang="fr-CA"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rganisme sans but lucratif dont l'objectif est de proposer des services d'aide ou de mieux-être dans une communauté.</a:t>
            </a:r>
            <a:r>
              <a:rPr lang="fr-CA" sz="24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  Il est aussi appelé OBNL (organisme à but non lucratif), Service d’aide à la population, Centre d’aide communautaire etc. </a:t>
            </a:r>
          </a:p>
          <a:p>
            <a:pPr algn="just"/>
            <a:endParaRPr lang="fr-CA" dirty="0">
              <a:solidFill>
                <a:srgbClr val="4D5156"/>
              </a:solidFill>
              <a:latin typeface="Google Sans"/>
            </a:endParaRPr>
          </a:p>
          <a:p>
            <a:pPr marL="285750" indent="-285750" algn="just">
              <a:buFont typeface="Arial" panose="020B0604020202020204" pitchFamily="34" charset="0"/>
              <a:buChar char="•"/>
            </a:pPr>
            <a:r>
              <a:rPr lang="fr-CA" sz="1050" b="0" i="1" u="none" strike="noStrike" dirty="0">
                <a:solidFill>
                  <a:srgbClr val="1A0DAB"/>
                </a:solidFill>
                <a:effectLst/>
                <a:latin typeface="arial" panose="020B0604020202020204" pitchFamily="34" charset="0"/>
                <a:hlinkClick r:id="rId4"/>
              </a:rPr>
              <a:t>action communautaire autonome - RQ-ACA</a:t>
            </a:r>
          </a:p>
        </p:txBody>
      </p:sp>
    </p:spTree>
    <p:extLst>
      <p:ext uri="{BB962C8B-B14F-4D97-AF65-F5344CB8AC3E}">
        <p14:creationId xmlns:p14="http://schemas.microsoft.com/office/powerpoint/2010/main" val="177154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3"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5" name="Straight Connector 1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19"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1"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pic>
        <p:nvPicPr>
          <p:cNvPr id="4" name="Image 3">
            <a:extLst>
              <a:ext uri="{FF2B5EF4-FFF2-40B4-BE49-F238E27FC236}">
                <a16:creationId xmlns:a16="http://schemas.microsoft.com/office/drawing/2014/main" id="{19509CD1-4954-B6C1-328D-9A3B80AB56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2947" y="5394344"/>
            <a:ext cx="3960000" cy="904957"/>
          </a:xfrm>
          <a:prstGeom prst="rect">
            <a:avLst/>
          </a:prstGeom>
        </p:spPr>
      </p:pic>
      <p:sp>
        <p:nvSpPr>
          <p:cNvPr id="6" name="ZoneTexte 5">
            <a:extLst>
              <a:ext uri="{FF2B5EF4-FFF2-40B4-BE49-F238E27FC236}">
                <a16:creationId xmlns:a16="http://schemas.microsoft.com/office/drawing/2014/main" id="{F1B4B88B-5C2F-EEF3-C636-DCD8F975F971}"/>
              </a:ext>
            </a:extLst>
          </p:cNvPr>
          <p:cNvSpPr txBox="1"/>
          <p:nvPr/>
        </p:nvSpPr>
        <p:spPr>
          <a:xfrm>
            <a:off x="7814006" y="6165305"/>
            <a:ext cx="4033468" cy="463397"/>
          </a:xfrm>
          <a:prstGeom prst="rect">
            <a:avLst/>
          </a:prstGeom>
          <a:noFill/>
        </p:spPr>
        <p:txBody>
          <a:bodyPr wrap="square">
            <a:spAutoFit/>
          </a:bodyPr>
          <a:lstStyle/>
          <a:p>
            <a:pPr algn="just">
              <a:lnSpc>
                <a:spcPct val="150000"/>
              </a:lnSpc>
              <a:spcAft>
                <a:spcPts val="800"/>
              </a:spcAft>
            </a:pPr>
            <a:r>
              <a:rPr lang="fr-CA" sz="1050" dirty="0">
                <a:effectLst/>
                <a:latin typeface="Times New Roman" panose="02020603050405020304" pitchFamily="18" charset="0"/>
                <a:ea typeface="Calibri" panose="020F0502020204030204" pitchFamily="34" charset="0"/>
                <a:cs typeface="Times New Roman" panose="02020603050405020304" pitchFamily="18" charset="0"/>
              </a:rPr>
              <a:t>Source : </a:t>
            </a:r>
            <a:r>
              <a:rPr lang="fr-CA" sz="105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https://parlez-vous-french.com/inscription-communaute</a:t>
            </a:r>
            <a:r>
              <a:rPr lang="fr-CA"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endParaRPr lang="fr-CA"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9CEEEC6-D07F-7655-9CF2-DA77B291AF56}"/>
              </a:ext>
            </a:extLst>
          </p:cNvPr>
          <p:cNvSpPr txBox="1"/>
          <p:nvPr/>
        </p:nvSpPr>
        <p:spPr>
          <a:xfrm>
            <a:off x="1476376" y="812640"/>
            <a:ext cx="9360050" cy="1077218"/>
          </a:xfrm>
          <a:prstGeom prst="rect">
            <a:avLst/>
          </a:prstGeom>
          <a:noFill/>
        </p:spPr>
        <p:txBody>
          <a:bodyPr wrap="square" rtlCol="0">
            <a:spAutoFit/>
          </a:bodyPr>
          <a:lstStyle/>
          <a:p>
            <a:pPr algn="ctr"/>
            <a:r>
              <a:rPr lang="fr-CA" sz="32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Les objectifs de la vision communautaire en Éducation spécialisée</a:t>
            </a:r>
          </a:p>
        </p:txBody>
      </p:sp>
      <p:sp>
        <p:nvSpPr>
          <p:cNvPr id="2" name="ZoneTexte 1">
            <a:extLst>
              <a:ext uri="{FF2B5EF4-FFF2-40B4-BE49-F238E27FC236}">
                <a16:creationId xmlns:a16="http://schemas.microsoft.com/office/drawing/2014/main" id="{684A7174-965E-492D-4BD4-DBB2F3E33DBD}"/>
              </a:ext>
            </a:extLst>
          </p:cNvPr>
          <p:cNvSpPr txBox="1"/>
          <p:nvPr/>
        </p:nvSpPr>
        <p:spPr>
          <a:xfrm>
            <a:off x="200025" y="1535024"/>
            <a:ext cx="10218734" cy="6370975"/>
          </a:xfrm>
          <a:prstGeom prst="rect">
            <a:avLst/>
          </a:prstGeom>
          <a:noFill/>
        </p:spPr>
        <p:txBody>
          <a:bodyPr wrap="square" rtlCol="0">
            <a:spAutoFit/>
          </a:bodyPr>
          <a:lstStyle/>
          <a:p>
            <a:pPr marL="285750" indent="-285750" algn="l">
              <a:buFont typeface="Arial" panose="020B0604020202020204" pitchFamily="34" charset="0"/>
              <a:buChar char="•"/>
            </a:pPr>
            <a:endParaRPr lang="fr-CA" b="0" i="0" dirty="0">
              <a:solidFill>
                <a:srgbClr val="4D5156"/>
              </a:solidFill>
              <a:effectLst/>
              <a:latin typeface="Google Sans"/>
            </a:endParaRPr>
          </a:p>
          <a:p>
            <a:pPr marL="285750" indent="-285750" algn="just">
              <a:lnSpc>
                <a:spcPct val="150000"/>
              </a:lnSpc>
              <a:buFont typeface="Arial" panose="020B0604020202020204" pitchFamily="34" charset="0"/>
              <a:buChar char="•"/>
            </a:pPr>
            <a:r>
              <a:rPr lang="fr-CA"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Les organismes d'action communautaire autonome sont libres de déterminer leur mission, leurs orientations, leurs approches d'intervention, leurs pratiques ainsi que leurs modes de gestion. Ils sont également autonomes sur le plan leurs actions politiques. Ils doivent toutefois faire leurs propres démarches pour le </a:t>
            </a:r>
            <a:r>
              <a:rPr lang="fr-CA" sz="2400" b="1"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financement</a:t>
            </a:r>
            <a:r>
              <a:rPr lang="fr-CA"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du fonctionnement de</a:t>
            </a:r>
          </a:p>
          <a:p>
            <a:pPr algn="just">
              <a:lnSpc>
                <a:spcPct val="150000"/>
              </a:lnSpc>
            </a:pPr>
            <a:r>
              <a:rPr lang="fr-CA" sz="24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   leur O.C. ( $$$ Donateurs, CENTRAIDE, PSOC, </a:t>
            </a:r>
            <a:r>
              <a:rPr lang="fr-CA" sz="2400" dirty="0" err="1">
                <a:solidFill>
                  <a:srgbClr val="002060"/>
                </a:solidFill>
                <a:latin typeface="ADLaM Display" panose="02010000000000000000" pitchFamily="2" charset="0"/>
                <a:ea typeface="ADLaM Display" panose="02010000000000000000" pitchFamily="2" charset="0"/>
                <a:cs typeface="ADLaM Display" panose="02010000000000000000" pitchFamily="2" charset="0"/>
              </a:rPr>
              <a:t>etc</a:t>
            </a:r>
            <a:r>
              <a:rPr lang="fr-CA" sz="24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a:t>
            </a:r>
          </a:p>
          <a:p>
            <a:pPr algn="just">
              <a:lnSpc>
                <a:spcPct val="150000"/>
              </a:lnSpc>
            </a:pPr>
            <a:r>
              <a:rPr lang="fr-CA" sz="11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PSOC = Programme de soutien aux organismes communautaires provenant du </a:t>
            </a:r>
            <a:r>
              <a:rPr lang="fr-CA" sz="11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gouvernement québécois</a:t>
            </a:r>
          </a:p>
          <a:p>
            <a:pPr algn="just">
              <a:lnSpc>
                <a:spcPct val="150000"/>
              </a:lnSpc>
            </a:pPr>
            <a:r>
              <a:rPr lang="fr-CA" sz="11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Chaque ministère peut débloquer des budgets spécifiques pour des clientèles ciblées. Le coordonnateur de l’OC </a:t>
            </a:r>
          </a:p>
          <a:p>
            <a:pPr algn="just">
              <a:lnSpc>
                <a:spcPct val="150000"/>
              </a:lnSpc>
            </a:pPr>
            <a:r>
              <a:rPr lang="fr-CA" sz="11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doit remplir des formulaires de demandes de subventions à chaque année tout comme pour Centraide ou des Fondations. </a:t>
            </a:r>
            <a:endParaRPr lang="fr-CA" sz="11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endParaRPr>
          </a:p>
          <a:p>
            <a:pPr algn="just"/>
            <a:endParaRPr lang="fr-CA" sz="2400" b="0" i="0" dirty="0">
              <a:solidFill>
                <a:srgbClr val="4D5156"/>
              </a:solidFill>
              <a:effectLst/>
              <a:latin typeface="Google Sans"/>
            </a:endParaRPr>
          </a:p>
          <a:p>
            <a:pPr algn="just"/>
            <a:endParaRPr lang="fr-CA" b="0" i="0" dirty="0">
              <a:solidFill>
                <a:srgbClr val="4D5156"/>
              </a:solidFill>
              <a:effectLst/>
              <a:latin typeface="Google Sans"/>
            </a:endParaRPr>
          </a:p>
          <a:p>
            <a:pPr marL="285750" indent="-285750" algn="just">
              <a:buFont typeface="Arial" panose="020B0604020202020204" pitchFamily="34" charset="0"/>
              <a:buChar char="•"/>
            </a:pPr>
            <a:endParaRPr lang="fr-CA" dirty="0">
              <a:solidFill>
                <a:srgbClr val="4D5156"/>
              </a:solidFill>
              <a:latin typeface="Google Sans"/>
            </a:endParaRPr>
          </a:p>
          <a:p>
            <a:pPr algn="l"/>
            <a:br>
              <a:rPr lang="fr-CA" b="0" i="0" u="none" strike="noStrike" dirty="0">
                <a:solidFill>
                  <a:srgbClr val="1A0DAB"/>
                </a:solidFill>
                <a:effectLst/>
                <a:latin typeface="arial" panose="020B0604020202020204" pitchFamily="34" charset="0"/>
                <a:hlinkClick r:id="rId4"/>
              </a:rPr>
            </a:br>
            <a:r>
              <a:rPr lang="fr-CA" sz="1050" b="0" i="1" u="none" strike="noStrike" dirty="0">
                <a:solidFill>
                  <a:srgbClr val="1A0DAB"/>
                </a:solidFill>
                <a:effectLst/>
                <a:latin typeface="arial" panose="020B0604020202020204" pitchFamily="34" charset="0"/>
                <a:hlinkClick r:id="rId4"/>
              </a:rPr>
              <a:t>action communautaire autonome - RQ-ACA</a:t>
            </a:r>
          </a:p>
        </p:txBody>
      </p:sp>
    </p:spTree>
    <p:extLst>
      <p:ext uri="{BB962C8B-B14F-4D97-AF65-F5344CB8AC3E}">
        <p14:creationId xmlns:p14="http://schemas.microsoft.com/office/powerpoint/2010/main" val="39234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3"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5" name="Straight Connector 1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19"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1"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pic>
        <p:nvPicPr>
          <p:cNvPr id="4" name="Image 3">
            <a:extLst>
              <a:ext uri="{FF2B5EF4-FFF2-40B4-BE49-F238E27FC236}">
                <a16:creationId xmlns:a16="http://schemas.microsoft.com/office/drawing/2014/main" id="{19509CD1-4954-B6C1-328D-9A3B80AB56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2947" y="5394344"/>
            <a:ext cx="3960000" cy="904957"/>
          </a:xfrm>
          <a:prstGeom prst="rect">
            <a:avLst/>
          </a:prstGeom>
        </p:spPr>
      </p:pic>
      <p:sp>
        <p:nvSpPr>
          <p:cNvPr id="6" name="ZoneTexte 5">
            <a:extLst>
              <a:ext uri="{FF2B5EF4-FFF2-40B4-BE49-F238E27FC236}">
                <a16:creationId xmlns:a16="http://schemas.microsoft.com/office/drawing/2014/main" id="{F1B4B88B-5C2F-EEF3-C636-DCD8F975F971}"/>
              </a:ext>
            </a:extLst>
          </p:cNvPr>
          <p:cNvSpPr txBox="1"/>
          <p:nvPr/>
        </p:nvSpPr>
        <p:spPr>
          <a:xfrm>
            <a:off x="7814006" y="6165305"/>
            <a:ext cx="4033468" cy="463397"/>
          </a:xfrm>
          <a:prstGeom prst="rect">
            <a:avLst/>
          </a:prstGeom>
          <a:noFill/>
        </p:spPr>
        <p:txBody>
          <a:bodyPr wrap="square">
            <a:spAutoFit/>
          </a:bodyPr>
          <a:lstStyle/>
          <a:p>
            <a:pPr algn="just">
              <a:lnSpc>
                <a:spcPct val="150000"/>
              </a:lnSpc>
              <a:spcAft>
                <a:spcPts val="800"/>
              </a:spcAft>
            </a:pPr>
            <a:r>
              <a:rPr lang="fr-CA" sz="1050" dirty="0">
                <a:effectLst/>
                <a:latin typeface="Times New Roman" panose="02020603050405020304" pitchFamily="18" charset="0"/>
                <a:ea typeface="Calibri" panose="020F0502020204030204" pitchFamily="34" charset="0"/>
                <a:cs typeface="Times New Roman" panose="02020603050405020304" pitchFamily="18" charset="0"/>
              </a:rPr>
              <a:t>Source : </a:t>
            </a:r>
            <a:r>
              <a:rPr lang="fr-CA" sz="105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https://parlez-vous-french.com/inscription-communaute</a:t>
            </a:r>
            <a:r>
              <a:rPr lang="fr-CA"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endParaRPr lang="fr-CA"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a:extLst>
              <a:ext uri="{FF2B5EF4-FFF2-40B4-BE49-F238E27FC236}">
                <a16:creationId xmlns:a16="http://schemas.microsoft.com/office/drawing/2014/main" id="{69CEEEC6-D07F-7655-9CF2-DA77B291AF56}"/>
              </a:ext>
            </a:extLst>
          </p:cNvPr>
          <p:cNvSpPr txBox="1"/>
          <p:nvPr/>
        </p:nvSpPr>
        <p:spPr>
          <a:xfrm>
            <a:off x="1476376" y="812640"/>
            <a:ext cx="9360050" cy="1077218"/>
          </a:xfrm>
          <a:prstGeom prst="rect">
            <a:avLst/>
          </a:prstGeom>
          <a:noFill/>
        </p:spPr>
        <p:txBody>
          <a:bodyPr wrap="square" rtlCol="0">
            <a:spAutoFit/>
          </a:bodyPr>
          <a:lstStyle/>
          <a:p>
            <a:pPr algn="ctr"/>
            <a:r>
              <a:rPr lang="fr-CA" sz="32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Les objectifs de la vision communautaire en Éducation spécialisée</a:t>
            </a:r>
          </a:p>
        </p:txBody>
      </p:sp>
      <p:sp>
        <p:nvSpPr>
          <p:cNvPr id="2" name="ZoneTexte 1">
            <a:extLst>
              <a:ext uri="{FF2B5EF4-FFF2-40B4-BE49-F238E27FC236}">
                <a16:creationId xmlns:a16="http://schemas.microsoft.com/office/drawing/2014/main" id="{684A7174-965E-492D-4BD4-DBB2F3E33DBD}"/>
              </a:ext>
            </a:extLst>
          </p:cNvPr>
          <p:cNvSpPr txBox="1"/>
          <p:nvPr/>
        </p:nvSpPr>
        <p:spPr>
          <a:xfrm>
            <a:off x="619129" y="1716418"/>
            <a:ext cx="10734671" cy="3628750"/>
          </a:xfrm>
          <a:prstGeom prst="rect">
            <a:avLst/>
          </a:prstGeom>
          <a:noFill/>
        </p:spPr>
        <p:txBody>
          <a:bodyPr wrap="square" rtlCol="0">
            <a:spAutoFit/>
          </a:bodyPr>
          <a:lstStyle/>
          <a:p>
            <a:pPr marL="285750" indent="-285750" algn="l">
              <a:buFont typeface="Arial" panose="020B0604020202020204" pitchFamily="34" charset="0"/>
              <a:buChar char="•"/>
            </a:pPr>
            <a:endParaRPr lang="fr-CA" b="0" i="0" dirty="0">
              <a:solidFill>
                <a:srgbClr val="4D5156"/>
              </a:solidFill>
              <a:effectLst/>
              <a:latin typeface="Google Sans"/>
            </a:endParaRPr>
          </a:p>
          <a:p>
            <a:pPr algn="just"/>
            <a:endParaRPr lang="fr-CA" b="0" i="0" dirty="0">
              <a:solidFill>
                <a:srgbClr val="4D5156"/>
              </a:solidFill>
              <a:effectLst/>
              <a:latin typeface="Google Sans"/>
            </a:endParaRPr>
          </a:p>
          <a:p>
            <a:pPr marL="285750" indent="-285750" algn="just">
              <a:lnSpc>
                <a:spcPct val="150000"/>
              </a:lnSpc>
              <a:buFont typeface="Arial" panose="020B0604020202020204" pitchFamily="34" charset="0"/>
              <a:buChar char="•"/>
            </a:pPr>
            <a:r>
              <a:rPr lang="fr-CA" sz="24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Ils ne font PAS partie du Réseau public au même titre que les CLSC, les Centres de réadaptation, les Hôpitaux ou même ce qu’on appelle les Centres Communautaires issus et gérés par les municipalités (Centre communautaire Lucien Borne)  </a:t>
            </a:r>
            <a:endParaRPr lang="fr-CA"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endParaRPr>
          </a:p>
          <a:p>
            <a:pPr algn="l">
              <a:lnSpc>
                <a:spcPct val="150000"/>
              </a:lnSpc>
            </a:pPr>
            <a:br>
              <a:rPr lang="fr-CA"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hlinkClick r:id="rId4">
                  <a:extLst>
                    <a:ext uri="{A12FA001-AC4F-418D-AE19-62706E023703}">
                      <ahyp:hlinkClr xmlns:ahyp="http://schemas.microsoft.com/office/drawing/2018/hyperlinkcolor" val="tx"/>
                    </a:ext>
                  </a:extLst>
                </a:hlinkClick>
              </a:rPr>
            </a:br>
            <a:r>
              <a:rPr lang="fr-CA" sz="1050" b="0" i="1" u="none" strike="noStrike" dirty="0">
                <a:solidFill>
                  <a:srgbClr val="0563C1"/>
                </a:solidFill>
                <a:effectLst/>
                <a:latin typeface="arial" panose="020B0604020202020204" pitchFamily="34" charset="0"/>
                <a:hlinkClick r:id="rId4">
                  <a:extLst>
                    <a:ext uri="{A12FA001-AC4F-418D-AE19-62706E023703}">
                      <ahyp:hlinkClr xmlns:ahyp="http://schemas.microsoft.com/office/drawing/2018/hyperlinkcolor" val="tx"/>
                    </a:ext>
                  </a:extLst>
                </a:hlinkClick>
              </a:rPr>
              <a:t>action communautaire autonome - RQ-ACA</a:t>
            </a:r>
          </a:p>
        </p:txBody>
      </p:sp>
    </p:spTree>
    <p:extLst>
      <p:ext uri="{BB962C8B-B14F-4D97-AF65-F5344CB8AC3E}">
        <p14:creationId xmlns:p14="http://schemas.microsoft.com/office/powerpoint/2010/main" val="2270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re 1">
            <a:extLst>
              <a:ext uri="{FF2B5EF4-FFF2-40B4-BE49-F238E27FC236}">
                <a16:creationId xmlns:a16="http://schemas.microsoft.com/office/drawing/2014/main" id="{B8BC5EEB-4726-AE26-5D0E-46E76B6EA0FE}"/>
              </a:ext>
            </a:extLst>
          </p:cNvPr>
          <p:cNvSpPr>
            <a:spLocks noGrp="1"/>
          </p:cNvSpPr>
          <p:nvPr>
            <p:ph type="title"/>
          </p:nvPr>
        </p:nvSpPr>
        <p:spPr>
          <a:xfrm>
            <a:off x="242911" y="470486"/>
            <a:ext cx="4626709" cy="5122985"/>
          </a:xfrm>
        </p:spPr>
        <p:txBody>
          <a:bodyPr vert="horz" lIns="91440" tIns="45720" rIns="91440" bIns="45720" rtlCol="0" anchor="t">
            <a:normAutofit/>
          </a:bodyPr>
          <a:lstStyle/>
          <a:p>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De quoi </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est</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compos</a:t>
            </a:r>
            <a:r>
              <a:rPr lang="en-US" sz="36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é</a:t>
            </a:r>
            <a:r>
              <a:rPr lang="en-US" sz="36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un </a:t>
            </a:r>
            <a:r>
              <a:rPr lang="en-US" sz="36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O</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rganisme</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Communautaire? </a:t>
            </a:r>
          </a:p>
        </p:txBody>
      </p:sp>
      <p:cxnSp>
        <p:nvCxnSpPr>
          <p:cNvPr id="28" name="Straight Connector 2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67BBBE2E-B44A-685F-F546-32CB7682811A}"/>
              </a:ext>
            </a:extLst>
          </p:cNvPr>
          <p:cNvSpPr txBox="1"/>
          <p:nvPr/>
        </p:nvSpPr>
        <p:spPr>
          <a:xfrm>
            <a:off x="5367439" y="383903"/>
            <a:ext cx="5232395" cy="683264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fr-CA" sz="20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À partir d’une étude de besoins dans une communauté, un groupe de personnes peuvent se rassembler avec l’aide d’un organisateur communautaire souvent issu du CLSC pour créer ainsi un O.C. </a:t>
            </a:r>
          </a:p>
          <a:p>
            <a:pPr marL="285750" indent="-285750" algn="just">
              <a:lnSpc>
                <a:spcPct val="150000"/>
              </a:lnSpc>
              <a:buFont typeface="Arial" panose="020B0604020202020204" pitchFamily="34" charset="0"/>
              <a:buChar char="•"/>
            </a:pPr>
            <a:endParaRPr lang="fr-CA" sz="20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endParaRPr>
          </a:p>
          <a:p>
            <a:pPr marL="285750" indent="-285750" algn="just">
              <a:lnSpc>
                <a:spcPct val="150000"/>
              </a:lnSpc>
              <a:buFont typeface="Arial" panose="020B0604020202020204" pitchFamily="34" charset="0"/>
              <a:buChar char="•"/>
            </a:pPr>
            <a:r>
              <a:rPr lang="fr-CA" sz="20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Ce groupe représente le début de l’A.G. = Assemblée Générale </a:t>
            </a:r>
          </a:p>
          <a:p>
            <a:pPr marL="285750" indent="-285750" algn="just">
              <a:lnSpc>
                <a:spcPct val="150000"/>
              </a:lnSpc>
              <a:buFont typeface="Arial" panose="020B0604020202020204" pitchFamily="34" charset="0"/>
              <a:buChar char="•"/>
            </a:pPr>
            <a:endParaRPr lang="fr-CA" sz="20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endParaRPr>
          </a:p>
          <a:p>
            <a:pPr marL="285750" indent="-285750" algn="just">
              <a:lnSpc>
                <a:spcPct val="150000"/>
              </a:lnSpc>
              <a:buFont typeface="Arial" panose="020B0604020202020204" pitchFamily="34" charset="0"/>
              <a:buChar char="•"/>
            </a:pPr>
            <a:r>
              <a:rPr lang="fr-CA" sz="20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Une Charte incluant un code d’éthique sera alors créée. Une mission et des services seront aussi élaborés selon la clientèle desservie. </a:t>
            </a:r>
          </a:p>
          <a:p>
            <a:pPr marL="285750" indent="-285750">
              <a:buFont typeface="Arial" panose="020B0604020202020204" pitchFamily="34" charset="0"/>
              <a:buChar char="•"/>
            </a:pPr>
            <a:endParaRPr lang="fr-CA" dirty="0"/>
          </a:p>
        </p:txBody>
      </p:sp>
      <p:pic>
        <p:nvPicPr>
          <p:cNvPr id="5" name="Image 4">
            <a:extLst>
              <a:ext uri="{FF2B5EF4-FFF2-40B4-BE49-F238E27FC236}">
                <a16:creationId xmlns:a16="http://schemas.microsoft.com/office/drawing/2014/main" id="{FB213DD7-25A1-1206-4341-5E76B49572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4826" y="3429000"/>
            <a:ext cx="4481476" cy="3060000"/>
          </a:xfrm>
          <a:prstGeom prst="rect">
            <a:avLst/>
          </a:prstGeom>
        </p:spPr>
      </p:pic>
    </p:spTree>
    <p:extLst>
      <p:ext uri="{BB962C8B-B14F-4D97-AF65-F5344CB8AC3E}">
        <p14:creationId xmlns:p14="http://schemas.microsoft.com/office/powerpoint/2010/main" val="35445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re 1">
            <a:extLst>
              <a:ext uri="{FF2B5EF4-FFF2-40B4-BE49-F238E27FC236}">
                <a16:creationId xmlns:a16="http://schemas.microsoft.com/office/drawing/2014/main" id="{B8BC5EEB-4726-AE26-5D0E-46E76B6EA0FE}"/>
              </a:ext>
            </a:extLst>
          </p:cNvPr>
          <p:cNvSpPr>
            <a:spLocks noGrp="1"/>
          </p:cNvSpPr>
          <p:nvPr>
            <p:ph type="title"/>
          </p:nvPr>
        </p:nvSpPr>
        <p:spPr>
          <a:xfrm>
            <a:off x="242911" y="470486"/>
            <a:ext cx="4626709" cy="5122985"/>
          </a:xfrm>
        </p:spPr>
        <p:txBody>
          <a:bodyPr vert="horz" lIns="91440" tIns="45720" rIns="91440" bIns="45720" rtlCol="0" anchor="t">
            <a:normAutofit/>
          </a:bodyPr>
          <a:lstStyle/>
          <a:p>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De quoi </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est</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compos</a:t>
            </a:r>
            <a:r>
              <a:rPr lang="en-US" sz="36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é</a:t>
            </a:r>
            <a:r>
              <a:rPr lang="en-US" sz="36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un </a:t>
            </a:r>
            <a:r>
              <a:rPr lang="en-US" sz="36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O</a:t>
            </a:r>
            <a:r>
              <a:rPr lang="en-US" sz="36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rganisme</a:t>
            </a:r>
            <a:r>
              <a:rPr lang="en-US" sz="36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Communautaire? </a:t>
            </a:r>
          </a:p>
        </p:txBody>
      </p:sp>
      <p:cxnSp>
        <p:nvCxnSpPr>
          <p:cNvPr id="28" name="Straight Connector 2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67BBBE2E-B44A-685F-F546-32CB7682811A}"/>
              </a:ext>
            </a:extLst>
          </p:cNvPr>
          <p:cNvSpPr txBox="1"/>
          <p:nvPr/>
        </p:nvSpPr>
        <p:spPr>
          <a:xfrm>
            <a:off x="5594005" y="470486"/>
            <a:ext cx="5947754" cy="561891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fr-CA" sz="22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L’AG va élire des membres pour composer le CA = Conseil d’administration (toujours un nombre impair afin de ne jamais se retrouver en conflit (décision nulle) lors de passage au vote pour prise de décisions. </a:t>
            </a:r>
          </a:p>
          <a:p>
            <a:pPr algn="just">
              <a:lnSpc>
                <a:spcPct val="150000"/>
              </a:lnSpc>
            </a:pPr>
            <a:endParaRPr lang="fr-CA" sz="22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endParaRPr>
          </a:p>
          <a:p>
            <a:pPr marL="285750" indent="-285750" algn="just">
              <a:lnSpc>
                <a:spcPct val="150000"/>
              </a:lnSpc>
              <a:buFont typeface="Arial" panose="020B0604020202020204" pitchFamily="34" charset="0"/>
              <a:buChar char="•"/>
            </a:pPr>
            <a:r>
              <a:rPr lang="fr-CA" sz="2200" dirty="0">
                <a:solidFill>
                  <a:srgbClr val="002060"/>
                </a:solidFill>
                <a:latin typeface="ADLaM Display" panose="02010000000000000000" pitchFamily="2" charset="0"/>
                <a:ea typeface="ADLaM Display" panose="02010000000000000000" pitchFamily="2" charset="0"/>
                <a:cs typeface="ADLaM Display" panose="02010000000000000000" pitchFamily="2" charset="0"/>
              </a:rPr>
              <a:t>Le CA va ensuite nommé et ainsi engagé des employés Intervenants sociaux pour répondre aux besoins de la clientèle en question. </a:t>
            </a:r>
          </a:p>
        </p:txBody>
      </p:sp>
      <p:pic>
        <p:nvPicPr>
          <p:cNvPr id="5" name="Image 4">
            <a:extLst>
              <a:ext uri="{FF2B5EF4-FFF2-40B4-BE49-F238E27FC236}">
                <a16:creationId xmlns:a16="http://schemas.microsoft.com/office/drawing/2014/main" id="{FB213DD7-25A1-1206-4341-5E76B49572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4826" y="3429000"/>
            <a:ext cx="4481476" cy="3060000"/>
          </a:xfrm>
          <a:prstGeom prst="rect">
            <a:avLst/>
          </a:prstGeom>
        </p:spPr>
      </p:pic>
    </p:spTree>
    <p:extLst>
      <p:ext uri="{BB962C8B-B14F-4D97-AF65-F5344CB8AC3E}">
        <p14:creationId xmlns:p14="http://schemas.microsoft.com/office/powerpoint/2010/main" val="356795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graphicFrame>
        <p:nvGraphicFramePr>
          <p:cNvPr id="2" name="Content Placeholder 2">
            <a:extLst>
              <a:ext uri="{FF2B5EF4-FFF2-40B4-BE49-F238E27FC236}">
                <a16:creationId xmlns:a16="http://schemas.microsoft.com/office/drawing/2014/main" id="{73FCE885-3694-8089-0B24-CFA1AE9C2BCB}"/>
              </a:ext>
            </a:extLst>
          </p:cNvPr>
          <p:cNvGraphicFramePr>
            <a:graphicFrameLocks noGrp="1"/>
          </p:cNvGraphicFramePr>
          <p:nvPr>
            <p:extLst>
              <p:ext uri="{D42A27DB-BD31-4B8C-83A1-F6EECF244321}">
                <p14:modId xmlns:p14="http://schemas.microsoft.com/office/powerpoint/2010/main" val="1399382992"/>
              </p:ext>
            </p:extLst>
          </p:nvPr>
        </p:nvGraphicFramePr>
        <p:xfrm>
          <a:off x="2116835" y="1745582"/>
          <a:ext cx="7958331" cy="4145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a:extLst>
              <a:ext uri="{FF2B5EF4-FFF2-40B4-BE49-F238E27FC236}">
                <a16:creationId xmlns:a16="http://schemas.microsoft.com/office/drawing/2014/main" id="{D07A4790-4DD2-E78E-A360-9E6B09AE0AD7}"/>
              </a:ext>
            </a:extLst>
          </p:cNvPr>
          <p:cNvSpPr txBox="1"/>
          <p:nvPr/>
        </p:nvSpPr>
        <p:spPr>
          <a:xfrm>
            <a:off x="590551" y="812640"/>
            <a:ext cx="10245874" cy="523220"/>
          </a:xfrm>
          <a:prstGeom prst="rect">
            <a:avLst/>
          </a:prstGeom>
          <a:noFill/>
        </p:spPr>
        <p:txBody>
          <a:bodyPr wrap="square" rtlCol="0">
            <a:spAutoFit/>
          </a:bodyPr>
          <a:lstStyle/>
          <a:p>
            <a:r>
              <a:rPr lang="fr-CA" sz="28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Tel que vu dans ton cours Profession Éducation spécialisée</a:t>
            </a:r>
          </a:p>
        </p:txBody>
      </p:sp>
      <p:sp>
        <p:nvSpPr>
          <p:cNvPr id="7" name="ZoneTexte 6">
            <a:extLst>
              <a:ext uri="{FF2B5EF4-FFF2-40B4-BE49-F238E27FC236}">
                <a16:creationId xmlns:a16="http://schemas.microsoft.com/office/drawing/2014/main" id="{ECFBAAE7-8A0E-D285-029A-CB7ADA5538BF}"/>
              </a:ext>
            </a:extLst>
          </p:cNvPr>
          <p:cNvSpPr txBox="1"/>
          <p:nvPr/>
        </p:nvSpPr>
        <p:spPr>
          <a:xfrm>
            <a:off x="1019177" y="6205384"/>
            <a:ext cx="9968782" cy="338554"/>
          </a:xfrm>
          <a:prstGeom prst="rect">
            <a:avLst/>
          </a:prstGeom>
          <a:noFill/>
        </p:spPr>
        <p:txBody>
          <a:bodyPr wrap="square" rtlCol="0">
            <a:spAutoFit/>
          </a:bodyPr>
          <a:lstStyle/>
          <a:p>
            <a:r>
              <a:rPr lang="fr-CA" sz="1600" i="1" dirty="0"/>
              <a:t>Source : PowerPoint, Céline Gagnon, Profession éducation spécialisée. Collège Mérici, Automne 2023</a:t>
            </a:r>
          </a:p>
        </p:txBody>
      </p:sp>
    </p:spTree>
    <p:extLst>
      <p:ext uri="{BB962C8B-B14F-4D97-AF65-F5344CB8AC3E}">
        <p14:creationId xmlns:p14="http://schemas.microsoft.com/office/powerpoint/2010/main" val="1079418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2" name="ZoneTexte 1">
            <a:extLst>
              <a:ext uri="{FF2B5EF4-FFF2-40B4-BE49-F238E27FC236}">
                <a16:creationId xmlns:a16="http://schemas.microsoft.com/office/drawing/2014/main" id="{4FCB72CD-C85B-66D9-C4CA-7DDFF97B143A}"/>
              </a:ext>
            </a:extLst>
          </p:cNvPr>
          <p:cNvSpPr txBox="1"/>
          <p:nvPr/>
        </p:nvSpPr>
        <p:spPr>
          <a:xfrm>
            <a:off x="181839" y="855676"/>
            <a:ext cx="9698175" cy="5013360"/>
          </a:xfrm>
          <a:prstGeom prst="rect">
            <a:avLst/>
          </a:prstGeom>
          <a:noFill/>
        </p:spPr>
        <p:txBody>
          <a:bodyPr wrap="square" rtlCol="0">
            <a:spAutoFit/>
          </a:bodyPr>
          <a:lstStyle/>
          <a:p>
            <a:pPr algn="l" rtl="0" fontAlgn="base">
              <a:lnSpc>
                <a:spcPct val="150000"/>
              </a:lnSpc>
              <a:buFont typeface="Arial" panose="020B0604020202020204" pitchFamily="34" charset="0"/>
              <a:buChar char="•"/>
            </a:pP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OC=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essentiel</a:t>
            </a:r>
            <a:r>
              <a:rPr lang="en-US"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t>
            </a:r>
          </a:p>
          <a:p>
            <a:pPr algn="l" rtl="0" fontAlgn="base">
              <a:lnSpc>
                <a:spcPct val="150000"/>
              </a:lnSpc>
              <a:buFont typeface="Arial" panose="020B0604020202020204" pitchFamily="34" charset="0"/>
              <a:buChar char="•"/>
            </a:pP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Grande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versatilité</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variété</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de services pour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mieux</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répondre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aux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besoins</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de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l'ensemble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de la population;</a:t>
            </a:r>
            <a:r>
              <a:rPr lang="en-US"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t>
            </a:r>
          </a:p>
          <a:p>
            <a:pPr algn="l" rtl="0" fontAlgn="base">
              <a:lnSpc>
                <a:spcPct val="150000"/>
              </a:lnSpc>
              <a:buFont typeface="Arial" panose="020B0604020202020204" pitchFamily="34" charset="0"/>
              <a:buChar char="•"/>
            </a:pP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L'éducateur</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spécialisé</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doit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être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polyvalent,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avoir</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une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grande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capacité</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d'adaptation</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et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une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grande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empathie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pour la clientèle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desservie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(pas de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jugement</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t>
            </a:r>
            <a:r>
              <a:rPr lang="en-US" sz="2400" b="0" i="0"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t>
            </a:r>
          </a:p>
          <a:p>
            <a:pPr algn="l" rtl="0" fontAlgn="base">
              <a:lnSpc>
                <a:spcPct val="150000"/>
              </a:lnSpc>
              <a:buFont typeface="Arial" panose="020B0604020202020204" pitchFamily="34" charset="0"/>
              <a:buChar char="•"/>
            </a:pP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L'expérience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acquise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sur le terrain dans le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communautaire</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est</a:t>
            </a:r>
            <a:r>
              <a:rPr lang="en-US" sz="2400" b="0" i="0" u="none" strike="noStrike" dirty="0">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 </a:t>
            </a:r>
            <a:r>
              <a:rPr lang="en-US" sz="2400" b="0" i="0" u="none" strike="noStrike" dirty="0" err="1">
                <a:solidFill>
                  <a:srgbClr val="002060"/>
                </a:solidFill>
                <a:effectLst/>
                <a:latin typeface="ADLaM Display" panose="02010000000000000000" pitchFamily="2" charset="0"/>
                <a:ea typeface="ADLaM Display" panose="02010000000000000000" pitchFamily="2" charset="0"/>
                <a:cs typeface="ADLaM Display" panose="02010000000000000000" pitchFamily="2" charset="0"/>
              </a:rPr>
              <a:t>inégalable</a:t>
            </a:r>
          </a:p>
        </p:txBody>
      </p:sp>
      <p:sp>
        <p:nvSpPr>
          <p:cNvPr id="5" name="ZoneTexte 4">
            <a:extLst>
              <a:ext uri="{FF2B5EF4-FFF2-40B4-BE49-F238E27FC236}">
                <a16:creationId xmlns:a16="http://schemas.microsoft.com/office/drawing/2014/main" id="{3E75A1DA-4523-C304-DFD2-828FAC808D4E}"/>
              </a:ext>
            </a:extLst>
          </p:cNvPr>
          <p:cNvSpPr txBox="1"/>
          <p:nvPr/>
        </p:nvSpPr>
        <p:spPr>
          <a:xfrm>
            <a:off x="1200150" y="5820934"/>
            <a:ext cx="9787810" cy="369332"/>
          </a:xfrm>
          <a:prstGeom prst="rect">
            <a:avLst/>
          </a:prstGeom>
          <a:noFill/>
        </p:spPr>
        <p:txBody>
          <a:bodyPr wrap="square" rtlCol="0">
            <a:spAutoFit/>
          </a:bodyPr>
          <a:lstStyle/>
          <a:p>
            <a:r>
              <a:rPr lang="fr-CA" sz="1800" i="1"/>
              <a:t>Source : PowerPoint, Céline Gagnon, Profession éducation spécialisée. Collège Mérici, Automne 2023</a:t>
            </a:r>
            <a:endParaRPr lang="fr-CA" sz="1800" i="1" dirty="0"/>
          </a:p>
        </p:txBody>
      </p:sp>
      <p:sp>
        <p:nvSpPr>
          <p:cNvPr id="7" name="ZoneTexte 6">
            <a:extLst>
              <a:ext uri="{FF2B5EF4-FFF2-40B4-BE49-F238E27FC236}">
                <a16:creationId xmlns:a16="http://schemas.microsoft.com/office/drawing/2014/main" id="{E08A0ADE-0AB5-4B1A-B248-069F71817C4E}"/>
              </a:ext>
            </a:extLst>
          </p:cNvPr>
          <p:cNvSpPr txBox="1"/>
          <p:nvPr/>
        </p:nvSpPr>
        <p:spPr>
          <a:xfrm>
            <a:off x="680055" y="262602"/>
            <a:ext cx="10156370" cy="523220"/>
          </a:xfrm>
          <a:prstGeom prst="rect">
            <a:avLst/>
          </a:prstGeom>
          <a:noFill/>
        </p:spPr>
        <p:txBody>
          <a:bodyPr wrap="square" rtlCol="0">
            <a:spAutoFit/>
          </a:bodyPr>
          <a:lstStyle/>
          <a:p>
            <a:r>
              <a:rPr lang="fr-CA" sz="280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Tel que vu dans ton cours Profession Éducation spécialisée</a:t>
            </a:r>
          </a:p>
        </p:txBody>
      </p:sp>
      <p:pic>
        <p:nvPicPr>
          <p:cNvPr id="11" name="Image 10">
            <a:extLst>
              <a:ext uri="{FF2B5EF4-FFF2-40B4-BE49-F238E27FC236}">
                <a16:creationId xmlns:a16="http://schemas.microsoft.com/office/drawing/2014/main" id="{CCE9E4AD-D78D-2D2F-DFB5-F3A75D3AFBCF}"/>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123" r="9617" b="-1"/>
          <a:stretch/>
        </p:blipFill>
        <p:spPr>
          <a:xfrm>
            <a:off x="8590588" y="3663704"/>
            <a:ext cx="1997910" cy="1836000"/>
          </a:xfrm>
          <a:prstGeom prst="rect">
            <a:avLst/>
          </a:prstGeom>
        </p:spPr>
      </p:pic>
    </p:spTree>
    <p:extLst>
      <p:ext uri="{BB962C8B-B14F-4D97-AF65-F5344CB8AC3E}">
        <p14:creationId xmlns:p14="http://schemas.microsoft.com/office/powerpoint/2010/main" val="421474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re 1">
            <a:extLst>
              <a:ext uri="{FF2B5EF4-FFF2-40B4-BE49-F238E27FC236}">
                <a16:creationId xmlns:a16="http://schemas.microsoft.com/office/drawing/2014/main" id="{5A9E1ACD-1520-63F9-A095-A6DDF57A7C3C}"/>
              </a:ext>
            </a:extLst>
          </p:cNvPr>
          <p:cNvSpPr>
            <a:spLocks noGrp="1"/>
          </p:cNvSpPr>
          <p:nvPr>
            <p:ph type="title"/>
          </p:nvPr>
        </p:nvSpPr>
        <p:spPr>
          <a:xfrm>
            <a:off x="466730" y="504826"/>
            <a:ext cx="4554659" cy="6128238"/>
          </a:xfrm>
        </p:spPr>
        <p:txBody>
          <a:bodyPr vert="horz" lIns="91440" tIns="45720" rIns="91440" bIns="45720" rtlCol="0" anchor="t">
            <a:normAutofit/>
          </a:bodyPr>
          <a:lstStyle/>
          <a:p>
            <a:pPr>
              <a:lnSpc>
                <a:spcPct val="100000"/>
              </a:lnSpc>
            </a:pPr>
            <a:r>
              <a:rPr lang="en-US" sz="40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Complément</a:t>
            </a:r>
            <a:r>
              <a:rPr lang="en-US" sz="40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40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d’informations</a:t>
            </a:r>
            <a:r>
              <a:rPr lang="en-US" sz="40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 </a:t>
            </a:r>
            <a:br>
              <a:rPr lang="en-US" sz="40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br>
            <a:br>
              <a:rPr lang="en-US" sz="40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br>
            <a:r>
              <a:rPr lang="en-US" sz="3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L</a:t>
            </a:r>
            <a: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es </a:t>
            </a:r>
            <a:r>
              <a:rPr lang="en-US" sz="32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Approches</a:t>
            </a:r>
            <a: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2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d’interventions</a:t>
            </a:r>
            <a: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r>
              <a:rPr lang="en-US" sz="32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rattachées</a:t>
            </a:r>
            <a: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aux milieux </a:t>
            </a:r>
            <a:r>
              <a:rPr lang="en-US" sz="3200" kern="1200" dirty="0" err="1">
                <a:solidFill>
                  <a:srgbClr val="FFFFFF"/>
                </a:solidFill>
                <a:latin typeface="ADLaM Display" panose="02010000000000000000" pitchFamily="2" charset="0"/>
                <a:ea typeface="ADLaM Display" panose="02010000000000000000" pitchFamily="2" charset="0"/>
                <a:cs typeface="ADLaM Display" panose="02010000000000000000" pitchFamily="2" charset="0"/>
              </a:rPr>
              <a:t>communautaires</a:t>
            </a:r>
            <a:br>
              <a:rPr lang="en-US" sz="3200" kern="1200">
                <a:solidFill>
                  <a:srgbClr val="FFFFFF"/>
                </a:solidFill>
                <a:latin typeface="ADLaM Display" panose="02010000000000000000" pitchFamily="2" charset="0"/>
                <a:ea typeface="ADLaM Display" panose="02010000000000000000" pitchFamily="2" charset="0"/>
                <a:cs typeface="ADLaM Display" panose="02010000000000000000" pitchFamily="2" charset="0"/>
              </a:rPr>
            </a:br>
            <a:b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br>
            <a:r>
              <a:rPr lang="en-US" sz="3200" kern="1200" dirty="0">
                <a:solidFill>
                  <a:srgbClr val="FFFFFF"/>
                </a:solidFill>
                <a:latin typeface="ADLaM Display" panose="02010000000000000000" pitchFamily="2" charset="0"/>
                <a:ea typeface="ADLaM Display" panose="02010000000000000000" pitchFamily="2" charset="0"/>
                <a:cs typeface="ADLaM Display" panose="02010000000000000000" pitchFamily="2" charset="0"/>
              </a:rPr>
              <a:t> </a:t>
            </a:r>
          </a:p>
        </p:txBody>
      </p:sp>
      <p:cxnSp>
        <p:nvCxnSpPr>
          <p:cNvPr id="22"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3"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5"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4" name="ZoneTexte 3">
            <a:extLst>
              <a:ext uri="{FF2B5EF4-FFF2-40B4-BE49-F238E27FC236}">
                <a16:creationId xmlns:a16="http://schemas.microsoft.com/office/drawing/2014/main" id="{FA69499E-C9AB-11E1-62FF-DE87B8BFB129}"/>
              </a:ext>
            </a:extLst>
          </p:cNvPr>
          <p:cNvSpPr txBox="1"/>
          <p:nvPr/>
        </p:nvSpPr>
        <p:spPr>
          <a:xfrm>
            <a:off x="6258560" y="721360"/>
            <a:ext cx="5214486" cy="5860066"/>
          </a:xfrm>
          <a:prstGeom prst="rect">
            <a:avLst/>
          </a:prstGeom>
          <a:noFill/>
        </p:spPr>
        <p:txBody>
          <a:bodyPr wrap="square" rtlCol="0">
            <a:spAutoFit/>
          </a:bodyPr>
          <a:lstStyle/>
          <a:p>
            <a:pPr marL="285750" lvl="0" indent="-285750">
              <a:lnSpc>
                <a:spcPct val="115000"/>
              </a:lnSpc>
              <a:spcAft>
                <a:spcPts val="1000"/>
              </a:spcAft>
              <a:buFont typeface="Arial" panose="020B0604020202020204" pitchFamily="34" charset="0"/>
              <a:buChar char="•"/>
            </a:pPr>
            <a:r>
              <a:rPr lang="fr-CA" sz="1800" dirty="0">
                <a:effectLst/>
                <a:latin typeface="Calibri" panose="020F0502020204030204" pitchFamily="34" charset="0"/>
                <a:ea typeface="Times New Roman" panose="02020603050405020304" pitchFamily="18" charset="0"/>
                <a:cs typeface="Calibri" panose="020F0502020204030204" pitchFamily="34" charset="0"/>
              </a:rPr>
              <a:t>Article sur les organismes communautaires :   </a:t>
            </a: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https://www.lesoleil.com/2021/10/22/et-si-les-organismes-communautaires-nexistaient-pas-3973ff49abff39305bf5c22daeca9047</a:t>
            </a:r>
            <a:endPar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15000"/>
              </a:lnSpc>
              <a:buFont typeface="Symbol" panose="05050102010706020507" pitchFamily="18" charset="2"/>
              <a:buChar char=""/>
            </a:pPr>
            <a:r>
              <a:rPr lang="fr-CA" sz="1800" dirty="0">
                <a:effectLst/>
                <a:latin typeface="Calibri" panose="020F0502020204030204" pitchFamily="34" charset="0"/>
                <a:ea typeface="Times New Roman" panose="02020603050405020304" pitchFamily="18" charset="0"/>
                <a:cs typeface="Calibri" panose="020F0502020204030204" pitchFamily="34" charset="0"/>
              </a:rPr>
              <a:t>Approche communautaire et Réduction des Méfaits (Approche vue aussi avec Isa </a:t>
            </a:r>
            <a:r>
              <a:rPr lang="fr-CA" sz="1800" dirty="0" err="1">
                <a:effectLst/>
                <a:latin typeface="Calibri" panose="020F0502020204030204" pitchFamily="34" charset="0"/>
                <a:ea typeface="Times New Roman" panose="02020603050405020304" pitchFamily="18" charset="0"/>
                <a:cs typeface="Calibri" panose="020F0502020204030204" pitchFamily="34" charset="0"/>
              </a:rPr>
              <a:t>Dostie</a:t>
            </a:r>
            <a:r>
              <a:rPr lang="fr-CA" sz="1800" dirty="0">
                <a:effectLst/>
                <a:latin typeface="Calibri" panose="020F0502020204030204" pitchFamily="34" charset="0"/>
                <a:ea typeface="Times New Roman" panose="02020603050405020304" pitchFamily="18" charset="0"/>
                <a:cs typeface="Calibri" panose="020F0502020204030204" pitchFamily="34" charset="0"/>
              </a:rPr>
              <a:t> dans le cours de dépendances)</a:t>
            </a:r>
            <a:endParaRPr lang="fr-C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https://grip-prevention.ca/</a:t>
            </a:r>
            <a:endParaRPr lang="fr-C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https://www.youtube.com/watch?v=DdV8k9l0rZQ</a:t>
            </a:r>
            <a:endPar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fr-CA" u="sng" dirty="0">
              <a:solidFill>
                <a:srgbClr val="0000FF"/>
              </a:solidFill>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15000"/>
              </a:lnSpc>
              <a:buFont typeface="Symbol" panose="05050102010706020507" pitchFamily="18" charset="2"/>
              <a:buChar char=""/>
            </a:pPr>
            <a:r>
              <a:rPr lang="fr-CA" sz="1800" dirty="0">
                <a:effectLst/>
                <a:latin typeface="Calibri" panose="020F0502020204030204" pitchFamily="34" charset="0"/>
                <a:ea typeface="Times New Roman" panose="02020603050405020304" pitchFamily="18" charset="0"/>
                <a:cs typeface="Calibri" panose="020F0502020204030204" pitchFamily="34" charset="0"/>
              </a:rPr>
              <a:t>l’Approche communautaire et </a:t>
            </a:r>
            <a:r>
              <a:rPr lang="fr-CA" sz="1800" dirty="0" err="1">
                <a:effectLst/>
                <a:latin typeface="Calibri" panose="020F0502020204030204" pitchFamily="34" charset="0"/>
                <a:ea typeface="Times New Roman" panose="02020603050405020304" pitchFamily="18" charset="0"/>
                <a:cs typeface="Calibri" panose="020F0502020204030204" pitchFamily="34" charset="0"/>
              </a:rPr>
              <a:t>Empowerment</a:t>
            </a:r>
            <a:r>
              <a:rPr lang="fr-CA" sz="1800" dirty="0">
                <a:effectLst/>
                <a:latin typeface="Calibri" panose="020F0502020204030204" pitchFamily="34" charset="0"/>
                <a:ea typeface="Times New Roman" panose="02020603050405020304" pitchFamily="18" charset="0"/>
                <a:cs typeface="Calibri" panose="020F0502020204030204" pitchFamily="34" charset="0"/>
              </a:rPr>
              <a:t> : </a:t>
            </a:r>
            <a:r>
              <a:rPr lang="fr-CA" sz="1800" dirty="0">
                <a:effectLst/>
                <a:latin typeface="Calibri" panose="020F0502020204030204" pitchFamily="34" charset="0"/>
                <a:ea typeface="Times New Roman" panose="02020603050405020304" pitchFamily="18" charset="0"/>
              </a:rPr>
              <a:t> </a:t>
            </a: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5"/>
              </a:rPr>
              <a:t>https://www.madmoizelle.com/empouvoirementempowerment-definition-566369</a:t>
            </a:r>
            <a:endPar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15000"/>
              </a:lnSpc>
              <a:buFont typeface="Symbol" panose="05050102010706020507" pitchFamily="18" charset="2"/>
              <a:buChar char=""/>
            </a:pPr>
            <a:endParaRPr lang="fr-CA" u="sng" dirty="0">
              <a:solidFill>
                <a:srgbClr val="0000FF"/>
              </a:solidFill>
              <a:latin typeface="Calibri" panose="020F0502020204030204" pitchFamily="34" charset="0"/>
              <a:ea typeface="Times New Roman" panose="02020603050405020304" pitchFamily="18" charset="0"/>
              <a:cs typeface="Calibri" panose="020F0502020204030204" pitchFamily="34" charset="0"/>
            </a:endParaRPr>
          </a:p>
          <a:p>
            <a:pPr marL="285750" lvl="0" indent="-285750">
              <a:lnSpc>
                <a:spcPct val="115000"/>
              </a:lnSpc>
              <a:spcAft>
                <a:spcPts val="1000"/>
              </a:spcAft>
              <a:buFont typeface="Arial" panose="020B0604020202020204" pitchFamily="34" charset="0"/>
              <a:buChar char="•"/>
            </a:pPr>
            <a:r>
              <a:rPr lang="fr-CA" sz="1800" dirty="0">
                <a:effectLst/>
                <a:latin typeface="Calibri" panose="020F0502020204030204" pitchFamily="34" charset="0"/>
                <a:ea typeface="Times New Roman" panose="02020603050405020304" pitchFamily="18" charset="0"/>
                <a:cs typeface="Calibri" panose="020F0502020204030204" pitchFamily="34" charset="0"/>
              </a:rPr>
              <a:t>Vidéo : </a:t>
            </a: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6"/>
              </a:rPr>
              <a:t>https://www.youtube.com/watch?v=DT-PhjPSeYc</a:t>
            </a:r>
            <a:r>
              <a:rPr lang="fr-CA"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 </a:t>
            </a:r>
            <a:endParaRPr lang="fr-CA"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fr-CA" sz="1200" dirty="0">
                <a:effectLst/>
                <a:latin typeface="Calibri" panose="020F0502020204030204" pitchFamily="34" charset="0"/>
                <a:ea typeface="Times New Roman" panose="02020603050405020304" pitchFamily="18" charset="0"/>
              </a:rPr>
              <a:t>P</a:t>
            </a:r>
            <a:r>
              <a:rPr lang="fr-CA" sz="1200" dirty="0">
                <a:effectLst/>
                <a:latin typeface="Calibri" panose="020F0502020204030204" pitchFamily="34" charset="0"/>
                <a:ea typeface="Times New Roman" panose="02020603050405020304" pitchFamily="18" charset="0"/>
                <a:cs typeface="Times New Roman" panose="02020603050405020304" pitchFamily="18" charset="0"/>
              </a:rPr>
              <a:t>OUR CETTE VIDÉO : Veuillez imaginer « L’employeur » comme étant l’INTERVENANT et les « Employés » comme étant vos </a:t>
            </a:r>
            <a:r>
              <a:rPr lang="fr-CA" sz="1200" b="1" dirty="0">
                <a:effectLst/>
                <a:latin typeface="Calibri" panose="020F0502020204030204" pitchFamily="34" charset="0"/>
                <a:ea typeface="Times New Roman" panose="02020603050405020304" pitchFamily="18" charset="0"/>
                <a:cs typeface="Times New Roman" panose="02020603050405020304" pitchFamily="18" charset="0"/>
              </a:rPr>
              <a:t>clients potentiels.</a:t>
            </a:r>
            <a:r>
              <a:rPr lang="fr-CA" sz="1200" dirty="0">
                <a:effectLst/>
                <a:latin typeface="Calibri" panose="020F0502020204030204" pitchFamily="34" charset="0"/>
                <a:ea typeface="Times New Roman" panose="02020603050405020304" pitchFamily="18" charset="0"/>
                <a:cs typeface="Times New Roman" panose="02020603050405020304" pitchFamily="18" charset="0"/>
              </a:rPr>
              <a:t> </a:t>
            </a:r>
          </a:p>
        </p:txBody>
      </p:sp>
      <p:pic>
        <p:nvPicPr>
          <p:cNvPr id="5" name="Image 4">
            <a:extLst>
              <a:ext uri="{FF2B5EF4-FFF2-40B4-BE49-F238E27FC236}">
                <a16:creationId xmlns:a16="http://schemas.microsoft.com/office/drawing/2014/main" id="{B4268AF3-EA99-D4A6-679C-B721ACFD5A1E}"/>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66730" y="5052976"/>
            <a:ext cx="2320160" cy="1235595"/>
          </a:xfrm>
          <a:prstGeom prst="rect">
            <a:avLst/>
          </a:prstGeom>
        </p:spPr>
      </p:pic>
      <p:sp>
        <p:nvSpPr>
          <p:cNvPr id="6" name="ZoneTexte 5">
            <a:extLst>
              <a:ext uri="{FF2B5EF4-FFF2-40B4-BE49-F238E27FC236}">
                <a16:creationId xmlns:a16="http://schemas.microsoft.com/office/drawing/2014/main" id="{D2E96475-62E7-2EFD-F4E2-067086A8589D}"/>
              </a:ext>
            </a:extLst>
          </p:cNvPr>
          <p:cNvSpPr txBox="1"/>
          <p:nvPr/>
        </p:nvSpPr>
        <p:spPr>
          <a:xfrm>
            <a:off x="1607306" y="6125233"/>
            <a:ext cx="1871617" cy="369332"/>
          </a:xfrm>
          <a:prstGeom prst="rect">
            <a:avLst/>
          </a:prstGeom>
          <a:noFill/>
        </p:spPr>
        <p:txBody>
          <a:bodyPr wrap="square" rtlCol="0">
            <a:spAutoFit/>
          </a:bodyPr>
          <a:lstStyle/>
          <a:p>
            <a:r>
              <a:rPr lang="fr-CA" sz="900" dirty="0">
                <a:hlinkClick r:id="rId8" tooltip="https://librescommeres.fr/read/462"/>
              </a:rPr>
              <a:t>Cette photo</a:t>
            </a:r>
            <a:r>
              <a:rPr lang="fr-CA" sz="900" dirty="0"/>
              <a:t> par Auteur inconnu est soumise à la licence </a:t>
            </a:r>
            <a:r>
              <a:rPr lang="fr-CA" sz="900" dirty="0">
                <a:hlinkClick r:id="rId9" tooltip="https://creativecommons.org/licenses/by-nc-nd/3.0/"/>
              </a:rPr>
              <a:t>CC BY-NC-ND</a:t>
            </a:r>
            <a:endParaRPr lang="fr-CA" sz="900" dirty="0"/>
          </a:p>
        </p:txBody>
      </p:sp>
    </p:spTree>
    <p:extLst>
      <p:ext uri="{BB962C8B-B14F-4D97-AF65-F5344CB8AC3E}">
        <p14:creationId xmlns:p14="http://schemas.microsoft.com/office/powerpoint/2010/main" val="23891752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731</Words>
  <Application>Microsoft Office PowerPoint</Application>
  <PresentationFormat>Grand écran</PresentationFormat>
  <Paragraphs>59</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ADLaM Display</vt:lpstr>
      <vt:lpstr>Arial</vt:lpstr>
      <vt:lpstr>Arial</vt:lpstr>
      <vt:lpstr>Calibri</vt:lpstr>
      <vt:lpstr>Calibri Light</vt:lpstr>
      <vt:lpstr>Google Sans</vt:lpstr>
      <vt:lpstr>Symbol</vt:lpstr>
      <vt:lpstr>Times New Roman</vt:lpstr>
      <vt:lpstr>Thème Office</vt:lpstr>
      <vt:lpstr>Présentation PowerPoint</vt:lpstr>
      <vt:lpstr>Présentation PowerPoint</vt:lpstr>
      <vt:lpstr>Présentation PowerPoint</vt:lpstr>
      <vt:lpstr>Présentation PowerPoint</vt:lpstr>
      <vt:lpstr>De quoi est composé un Organisme Communautaire? </vt:lpstr>
      <vt:lpstr>De quoi est composé un Organisme Communautaire? </vt:lpstr>
      <vt:lpstr>Présentation PowerPoint</vt:lpstr>
      <vt:lpstr>Présentation PowerPoint</vt:lpstr>
      <vt:lpstr>Complément d’informations :   Les Approches d’interventions rattachées aux milieux communautaires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Isabelle Philibert</dc:creator>
  <cp:lastModifiedBy>Isabelle Philibert</cp:lastModifiedBy>
  <cp:revision>1</cp:revision>
  <dcterms:created xsi:type="dcterms:W3CDTF">2023-09-19T20:55:33Z</dcterms:created>
  <dcterms:modified xsi:type="dcterms:W3CDTF">2023-11-16T04:27:27Z</dcterms:modified>
</cp:coreProperties>
</file>