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ie 445" initials="f4" lastIdx="1" clrIdx="0">
    <p:extLst>
      <p:ext uri="{19B8F6BF-5375-455C-9EA6-DF929625EA0E}">
        <p15:presenceInfo xmlns:p15="http://schemas.microsoft.com/office/powerpoint/2012/main" userId="7ba86810e8d1f4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ie Lavoie" userId="7ba86810e8d1f4b1" providerId="LiveId" clId="{7228411F-C159-426B-8778-A0F1874074C7}"/>
    <pc:docChg chg="modSld">
      <pc:chgData name="Fannie Lavoie" userId="7ba86810e8d1f4b1" providerId="LiveId" clId="{7228411F-C159-426B-8778-A0F1874074C7}" dt="2023-11-04T11:59:53.995" v="162" actId="20577"/>
      <pc:docMkLst>
        <pc:docMk/>
      </pc:docMkLst>
      <pc:sldChg chg="modSp mod">
        <pc:chgData name="Fannie Lavoie" userId="7ba86810e8d1f4b1" providerId="LiveId" clId="{7228411F-C159-426B-8778-A0F1874074C7}" dt="2023-11-04T11:59:53.995" v="162" actId="20577"/>
        <pc:sldMkLst>
          <pc:docMk/>
          <pc:sldMk cId="1705627093" sldId="267"/>
        </pc:sldMkLst>
        <pc:graphicFrameChg chg="modGraphic">
          <ac:chgData name="Fannie Lavoie" userId="7ba86810e8d1f4b1" providerId="LiveId" clId="{7228411F-C159-426B-8778-A0F1874074C7}" dt="2023-11-04T11:59:53.995" v="162" actId="20577"/>
          <ac:graphicFrameMkLst>
            <pc:docMk/>
            <pc:sldMk cId="1705627093" sldId="267"/>
            <ac:graphicFrameMk id="6" creationId="{017BA528-96FE-4FFA-B290-E0CE27F6C166}"/>
          </ac:graphicFrameMkLst>
        </pc:graphicFrameChg>
      </pc:sldChg>
    </pc:docChg>
  </pc:docChgLst>
  <pc:docChgLst>
    <pc:chgData name="fannie 445" userId="7ba86810e8d1f4b1" providerId="LiveId" clId="{0001FD76-70ED-441F-BB6A-0657A5F08FCF}"/>
    <pc:docChg chg="undo custSel mod addSld delSld modSld addMainMaster delMainMaster addSection delSection">
      <pc:chgData name="fannie 445" userId="7ba86810e8d1f4b1" providerId="LiveId" clId="{0001FD76-70ED-441F-BB6A-0657A5F08FCF}" dt="2021-01-18T13:53:35.927" v="5449" actId="20577"/>
      <pc:docMkLst>
        <pc:docMk/>
      </pc:docMkLst>
      <pc:sldChg chg="addSp delSp modSp mod setBg modClrScheme setClrOvrMap chgLayout">
        <pc:chgData name="fannie 445" userId="7ba86810e8d1f4b1" providerId="LiveId" clId="{0001FD76-70ED-441F-BB6A-0657A5F08FCF}" dt="2021-01-03T17:32:20.003" v="5274" actId="27636"/>
        <pc:sldMkLst>
          <pc:docMk/>
          <pc:sldMk cId="474897119" sldId="256"/>
        </pc:sldMkLst>
        <pc:spChg chg="mod">
          <ac:chgData name="fannie 445" userId="7ba86810e8d1f4b1" providerId="LiveId" clId="{0001FD76-70ED-441F-BB6A-0657A5F08FCF}" dt="2021-01-03T17:32:09.957" v="5272" actId="255"/>
          <ac:spMkLst>
            <pc:docMk/>
            <pc:sldMk cId="474897119" sldId="256"/>
            <ac:spMk id="2" creationId="{72213A48-3046-4DC6-A417-FE6E54596856}"/>
          </ac:spMkLst>
        </pc:spChg>
        <pc:spChg chg="mod">
          <ac:chgData name="fannie 445" userId="7ba86810e8d1f4b1" providerId="LiveId" clId="{0001FD76-70ED-441F-BB6A-0657A5F08FCF}" dt="2021-01-03T17:32:20.003" v="5274" actId="27636"/>
          <ac:spMkLst>
            <pc:docMk/>
            <pc:sldMk cId="474897119" sldId="256"/>
            <ac:spMk id="3" creationId="{D23AEA8E-BDDC-4E6A-B70F-432EBC3D2792}"/>
          </ac:spMkLst>
        </pc:spChg>
        <pc:spChg chg="add del">
          <ac:chgData name="fannie 445" userId="7ba86810e8d1f4b1" providerId="LiveId" clId="{0001FD76-70ED-441F-BB6A-0657A5F08FCF}" dt="2020-12-29T01:16:18.862" v="101" actId="26606"/>
          <ac:spMkLst>
            <pc:docMk/>
            <pc:sldMk cId="474897119" sldId="256"/>
            <ac:spMk id="5" creationId="{CA5B2A81-2C8E-4963-AFD4-E539D168B475}"/>
          </ac:spMkLst>
        </pc:spChg>
        <pc:spChg chg="add del">
          <ac:chgData name="fannie 445" userId="7ba86810e8d1f4b1" providerId="LiveId" clId="{0001FD76-70ED-441F-BB6A-0657A5F08FCF}" dt="2020-12-29T01:16:39.018" v="103" actId="26606"/>
          <ac:spMkLst>
            <pc:docMk/>
            <pc:sldMk cId="474897119" sldId="256"/>
            <ac:spMk id="8" creationId="{8C37C960-91F5-4F61-B2CD-8A037920720B}"/>
          </ac:spMkLst>
        </pc:spChg>
        <pc:spChg chg="add del">
          <ac:chgData name="fannie 445" userId="7ba86810e8d1f4b1" providerId="LiveId" clId="{0001FD76-70ED-441F-BB6A-0657A5F08FCF}" dt="2020-12-29T01:15:23.847" v="97" actId="26606"/>
          <ac:spMkLst>
            <pc:docMk/>
            <pc:sldMk cId="474897119" sldId="256"/>
            <ac:spMk id="9" creationId="{7319A1DD-F557-4EC6-8A8C-F7617B4CD678}"/>
          </ac:spMkLst>
        </pc:spChg>
        <pc:spChg chg="add del">
          <ac:chgData name="fannie 445" userId="7ba86810e8d1f4b1" providerId="LiveId" clId="{0001FD76-70ED-441F-BB6A-0657A5F08FCF}" dt="2020-12-29T01:16:39.018" v="103" actId="26606"/>
          <ac:spMkLst>
            <pc:docMk/>
            <pc:sldMk cId="474897119" sldId="256"/>
            <ac:spMk id="10" creationId="{A5C31099-1BBD-40CE-BC60-FCE50741940D}"/>
          </ac:spMkLst>
        </pc:spChg>
        <pc:spChg chg="add del">
          <ac:chgData name="fannie 445" userId="7ba86810e8d1f4b1" providerId="LiveId" clId="{0001FD76-70ED-441F-BB6A-0657A5F08FCF}" dt="2020-12-29T01:16:39.018" v="103" actId="26606"/>
          <ac:spMkLst>
            <pc:docMk/>
            <pc:sldMk cId="474897119" sldId="256"/>
            <ac:spMk id="12" creationId="{32BCBDFC-4ADF-4297-B113-3B3F524F285E}"/>
          </ac:spMkLst>
        </pc:spChg>
        <pc:spChg chg="add del">
          <ac:chgData name="fannie 445" userId="7ba86810e8d1f4b1" providerId="LiveId" clId="{0001FD76-70ED-441F-BB6A-0657A5F08FCF}" dt="2020-12-29T01:15:23.847" v="97" actId="26606"/>
          <ac:spMkLst>
            <pc:docMk/>
            <pc:sldMk cId="474897119" sldId="256"/>
            <ac:spMk id="13" creationId="{D50218C5-E017-43D2-8345-FD9FBF0C991E}"/>
          </ac:spMkLst>
        </pc:spChg>
        <pc:spChg chg="add del">
          <ac:chgData name="fannie 445" userId="7ba86810e8d1f4b1" providerId="LiveId" clId="{0001FD76-70ED-441F-BB6A-0657A5F08FCF}" dt="2020-12-29T01:16:39.018" v="103" actId="26606"/>
          <ac:spMkLst>
            <pc:docMk/>
            <pc:sldMk cId="474897119" sldId="256"/>
            <ac:spMk id="15" creationId="{CD1FC1EF-ABB9-4B80-9582-E47C76BD0670}"/>
          </ac:spMkLst>
        </pc:spChg>
        <pc:spChg chg="add del">
          <ac:chgData name="fannie 445" userId="7ba86810e8d1f4b1" providerId="LiveId" clId="{0001FD76-70ED-441F-BB6A-0657A5F08FCF}" dt="2020-12-29T01:16:39.018" v="103" actId="26606"/>
          <ac:spMkLst>
            <pc:docMk/>
            <pc:sldMk cId="474897119" sldId="256"/>
            <ac:spMk id="17" creationId="{1088ED32-3423-429F-96E6-C5BF1A957DB8}"/>
          </ac:spMkLst>
        </pc:spChg>
        <pc:spChg chg="add del">
          <ac:chgData name="fannie 445" userId="7ba86810e8d1f4b1" providerId="LiveId" clId="{0001FD76-70ED-441F-BB6A-0657A5F08FCF}" dt="2020-12-29T01:16:39.018" v="103" actId="26606"/>
          <ac:spMkLst>
            <pc:docMk/>
            <pc:sldMk cId="474897119" sldId="256"/>
            <ac:spMk id="19" creationId="{C7C788C1-07E3-4AC3-B8E7-37A0856A0D24}"/>
          </ac:spMkLst>
        </pc:spChg>
        <pc:spChg chg="add del">
          <ac:chgData name="fannie 445" userId="7ba86810e8d1f4b1" providerId="LiveId" clId="{0001FD76-70ED-441F-BB6A-0657A5F08FCF}" dt="2020-12-29T01:16:39.018" v="103" actId="26606"/>
          <ac:spMkLst>
            <pc:docMk/>
            <pc:sldMk cId="474897119" sldId="256"/>
            <ac:spMk id="21" creationId="{BBB1F149-105F-4CE9-A59E-12133DCF58F9}"/>
          </ac:spMkLst>
        </pc:spChg>
        <pc:spChg chg="add del">
          <ac:chgData name="fannie 445" userId="7ba86810e8d1f4b1" providerId="LiveId" clId="{0001FD76-70ED-441F-BB6A-0657A5F08FCF}" dt="2020-12-29T01:16:56.590" v="105" actId="26606"/>
          <ac:spMkLst>
            <pc:docMk/>
            <pc:sldMk cId="474897119" sldId="256"/>
            <ac:spMk id="23" creationId="{C1FA8F66-3B85-411D-A2A6-A50DF3026D9A}"/>
          </ac:spMkLst>
        </pc:spChg>
        <pc:spChg chg="add del">
          <ac:chgData name="fannie 445" userId="7ba86810e8d1f4b1" providerId="LiveId" clId="{0001FD76-70ED-441F-BB6A-0657A5F08FCF}" dt="2020-12-29T01:16:56.590" v="105" actId="26606"/>
          <ac:spMkLst>
            <pc:docMk/>
            <pc:sldMk cId="474897119" sldId="256"/>
            <ac:spMk id="25" creationId="{4179E790-E691-4202-B7FA-62924FC8D195}"/>
          </ac:spMkLst>
        </pc:spChg>
        <pc:spChg chg="add del">
          <ac:chgData name="fannie 445" userId="7ba86810e8d1f4b1" providerId="LiveId" clId="{0001FD76-70ED-441F-BB6A-0657A5F08FCF}" dt="2020-12-29T01:16:56.590" v="105" actId="26606"/>
          <ac:spMkLst>
            <pc:docMk/>
            <pc:sldMk cId="474897119" sldId="256"/>
            <ac:spMk id="26" creationId="{065EE0A0-4DA6-4AA2-A475-14DB03C55AFA}"/>
          </ac:spMkLst>
        </pc:spChg>
        <pc:spChg chg="add del">
          <ac:chgData name="fannie 445" userId="7ba86810e8d1f4b1" providerId="LiveId" clId="{0001FD76-70ED-441F-BB6A-0657A5F08FCF}" dt="2020-12-29T01:17:09.220" v="109" actId="26606"/>
          <ac:spMkLst>
            <pc:docMk/>
            <pc:sldMk cId="474897119" sldId="256"/>
            <ac:spMk id="28" creationId="{1E644DE9-8D09-43E2-BA69-F57482CFC93A}"/>
          </ac:spMkLst>
        </pc:spChg>
        <pc:spChg chg="add del">
          <ac:chgData name="fannie 445" userId="7ba86810e8d1f4b1" providerId="LiveId" clId="{0001FD76-70ED-441F-BB6A-0657A5F08FCF}" dt="2020-12-29T01:17:09.220" v="109" actId="26606"/>
          <ac:spMkLst>
            <pc:docMk/>
            <pc:sldMk cId="474897119" sldId="256"/>
            <ac:spMk id="29" creationId="{6C23C919-B32E-40FF-B3D8-631316E84E3E}"/>
          </ac:spMkLst>
        </pc:spChg>
        <pc:spChg chg="add del">
          <ac:chgData name="fannie 445" userId="7ba86810e8d1f4b1" providerId="LiveId" clId="{0001FD76-70ED-441F-BB6A-0657A5F08FCF}" dt="2020-12-29T01:17:09.220" v="109" actId="26606"/>
          <ac:spMkLst>
            <pc:docMk/>
            <pc:sldMk cId="474897119" sldId="256"/>
            <ac:spMk id="30" creationId="{61B17B84-F8A7-4053-9C9D-91E3CA7FFEFA}"/>
          </ac:spMkLst>
        </pc:spChg>
        <pc:spChg chg="add del">
          <ac:chgData name="fannie 445" userId="7ba86810e8d1f4b1" providerId="LiveId" clId="{0001FD76-70ED-441F-BB6A-0657A5F08FCF}" dt="2020-12-29T02:24:00.076" v="1869" actId="26606"/>
          <ac:spMkLst>
            <pc:docMk/>
            <pc:sldMk cId="474897119" sldId="256"/>
            <ac:spMk id="65" creationId="{4D6A640B-6684-4338-9199-6EE758735581}"/>
          </ac:spMkLst>
        </pc:spChg>
        <pc:spChg chg="add del">
          <ac:chgData name="fannie 445" userId="7ba86810e8d1f4b1" providerId="LiveId" clId="{0001FD76-70ED-441F-BB6A-0657A5F08FCF}" dt="2020-12-29T02:24:00.076" v="1869" actId="26606"/>
          <ac:spMkLst>
            <pc:docMk/>
            <pc:sldMk cId="474897119" sldId="256"/>
            <ac:spMk id="66" creationId="{FF5E4228-419E-44B9-B090-94A9540E5B3F}"/>
          </ac:spMkLst>
        </pc:spChg>
        <pc:spChg chg="add">
          <ac:chgData name="fannie 445" userId="7ba86810e8d1f4b1" providerId="LiveId" clId="{0001FD76-70ED-441F-BB6A-0657A5F08FCF}" dt="2020-12-29T02:24:00.076" v="1869" actId="26606"/>
          <ac:spMkLst>
            <pc:docMk/>
            <pc:sldMk cId="474897119" sldId="256"/>
            <ac:spMk id="88" creationId="{61C6D790-69F0-40CA-813A-84D724D1C6D2}"/>
          </ac:spMkLst>
        </pc:spChg>
        <pc:spChg chg="add">
          <ac:chgData name="fannie 445" userId="7ba86810e8d1f4b1" providerId="LiveId" clId="{0001FD76-70ED-441F-BB6A-0657A5F08FCF}" dt="2020-12-29T02:24:00.076" v="1869" actId="26606"/>
          <ac:spMkLst>
            <pc:docMk/>
            <pc:sldMk cId="474897119" sldId="256"/>
            <ac:spMk id="90" creationId="{F5A78137-DBB7-4A93-98AC-5606814E2DC5}"/>
          </ac:spMkLst>
        </pc:spChg>
        <pc:grpChg chg="add del">
          <ac:chgData name="fannie 445" userId="7ba86810e8d1f4b1" providerId="LiveId" clId="{0001FD76-70ED-441F-BB6A-0657A5F08FCF}" dt="2020-12-29T02:24:00.076" v="1869" actId="26606"/>
          <ac:grpSpMkLst>
            <pc:docMk/>
            <pc:sldMk cId="474897119" sldId="256"/>
            <ac:grpSpMk id="67" creationId="{5BAB052D-92E4-4715-895B-E423230754C2}"/>
          </ac:grpSpMkLst>
        </pc:grpChg>
        <pc:picChg chg="add del">
          <ac:chgData name="fannie 445" userId="7ba86810e8d1f4b1" providerId="LiveId" clId="{0001FD76-70ED-441F-BB6A-0657A5F08FCF}" dt="2020-12-29T01:15:23.847" v="97" actId="26606"/>
          <ac:picMkLst>
            <pc:docMk/>
            <pc:sldMk cId="474897119" sldId="256"/>
            <ac:picMk id="4" creationId="{E8A6BFF1-783C-4883-B781-146DC5B6CD9D}"/>
          </ac:picMkLst>
        </pc:picChg>
        <pc:picChg chg="add del">
          <ac:chgData name="fannie 445" userId="7ba86810e8d1f4b1" providerId="LiveId" clId="{0001FD76-70ED-441F-BB6A-0657A5F08FCF}" dt="2020-12-29T01:16:18.862" v="101" actId="26606"/>
          <ac:picMkLst>
            <pc:docMk/>
            <pc:sldMk cId="474897119" sldId="256"/>
            <ac:picMk id="6" creationId="{36F7279E-5198-4E20-9050-94064CD89D5E}"/>
          </ac:picMkLst>
        </pc:picChg>
        <pc:picChg chg="add del">
          <ac:chgData name="fannie 445" userId="7ba86810e8d1f4b1" providerId="LiveId" clId="{0001FD76-70ED-441F-BB6A-0657A5F08FCF}" dt="2020-12-29T01:16:39.018" v="103" actId="26606"/>
          <ac:picMkLst>
            <pc:docMk/>
            <pc:sldMk cId="474897119" sldId="256"/>
            <ac:picMk id="14" creationId="{1383F375-BDD1-4FFF-8379-6272C4B95E70}"/>
          </ac:picMkLst>
        </pc:picChg>
        <pc:picChg chg="add del">
          <ac:chgData name="fannie 445" userId="7ba86810e8d1f4b1" providerId="LiveId" clId="{0001FD76-70ED-441F-BB6A-0657A5F08FCF}" dt="2020-12-29T01:16:56.590" v="105" actId="26606"/>
          <ac:picMkLst>
            <pc:docMk/>
            <pc:sldMk cId="474897119" sldId="256"/>
            <ac:picMk id="24" creationId="{93071F73-3FC1-4AB4-B302-C9BE8A21D375}"/>
          </ac:picMkLst>
        </pc:picChg>
        <pc:picChg chg="add del">
          <ac:chgData name="fannie 445" userId="7ba86810e8d1f4b1" providerId="LiveId" clId="{0001FD76-70ED-441F-BB6A-0657A5F08FCF}" dt="2020-12-29T01:17:09.220" v="109" actId="26606"/>
          <ac:picMkLst>
            <pc:docMk/>
            <pc:sldMk cId="474897119" sldId="256"/>
            <ac:picMk id="31" creationId="{19818B4D-E3BB-4E8A-AB73-5A0FA3B990B2}"/>
          </ac:picMkLst>
        </pc:picChg>
        <pc:cxnChg chg="add del">
          <ac:chgData name="fannie 445" userId="7ba86810e8d1f4b1" providerId="LiveId" clId="{0001FD76-70ED-441F-BB6A-0657A5F08FCF}" dt="2020-12-29T01:16:18.862" v="101" actId="26606"/>
          <ac:cxnSpMkLst>
            <pc:docMk/>
            <pc:sldMk cId="474897119" sldId="256"/>
            <ac:cxnSpMk id="7" creationId="{9E7C23BC-DAA6-40E1-8166-B8C4439D1430}"/>
          </ac:cxnSpMkLst>
        </pc:cxnChg>
        <pc:cxnChg chg="add del">
          <ac:chgData name="fannie 445" userId="7ba86810e8d1f4b1" providerId="LiveId" clId="{0001FD76-70ED-441F-BB6A-0657A5F08FCF}" dt="2020-12-29T01:15:23.847" v="97" actId="26606"/>
          <ac:cxnSpMkLst>
            <pc:docMk/>
            <pc:sldMk cId="474897119" sldId="256"/>
            <ac:cxnSpMk id="11" creationId="{D28A9C89-B313-458F-9C85-515930A51A93}"/>
          </ac:cxnSpMkLst>
        </pc:cxnChg>
      </pc:sldChg>
      <pc:sldChg chg="add del">
        <pc:chgData name="fannie 445" userId="7ba86810e8d1f4b1" providerId="LiveId" clId="{0001FD76-70ED-441F-BB6A-0657A5F08FCF}" dt="2020-12-29T01:17:07.835" v="108"/>
        <pc:sldMkLst>
          <pc:docMk/>
          <pc:sldMk cId="1165067326" sldId="257"/>
        </pc:sldMkLst>
      </pc:sldChg>
      <pc:sldChg chg="addSp delSp modSp add mod modTransition setBg modNotesTx">
        <pc:chgData name="fannie 445" userId="7ba86810e8d1f4b1" providerId="LiveId" clId="{0001FD76-70ED-441F-BB6A-0657A5F08FCF}" dt="2020-12-29T18:44:07.637" v="4524" actId="20577"/>
        <pc:sldMkLst>
          <pc:docMk/>
          <pc:sldMk cId="2046960077" sldId="257"/>
        </pc:sldMkLst>
        <pc:spChg chg="mod">
          <ac:chgData name="fannie 445" userId="7ba86810e8d1f4b1" providerId="LiveId" clId="{0001FD76-70ED-441F-BB6A-0657A5F08FCF}" dt="2020-12-29T02:22:09.352" v="1855" actId="26606"/>
          <ac:spMkLst>
            <pc:docMk/>
            <pc:sldMk cId="2046960077" sldId="257"/>
            <ac:spMk id="2" creationId="{943F44DD-9432-4A0E-87D5-85E4D56FA6AF}"/>
          </ac:spMkLst>
        </pc:spChg>
        <pc:spChg chg="del">
          <ac:chgData name="fannie 445" userId="7ba86810e8d1f4b1" providerId="LiveId" clId="{0001FD76-70ED-441F-BB6A-0657A5F08FCF}" dt="2020-12-29T01:37:28.565" v="168"/>
          <ac:spMkLst>
            <pc:docMk/>
            <pc:sldMk cId="2046960077" sldId="257"/>
            <ac:spMk id="3" creationId="{640EB4B3-92FC-4A7B-991C-1EE215668FA2}"/>
          </ac:spMkLst>
        </pc:spChg>
        <pc:spChg chg="add mod">
          <ac:chgData name="fannie 445" userId="7ba86810e8d1f4b1" providerId="LiveId" clId="{0001FD76-70ED-441F-BB6A-0657A5F08FCF}" dt="2020-12-29T18:44:07.637" v="4524" actId="20577"/>
          <ac:spMkLst>
            <pc:docMk/>
            <pc:sldMk cId="2046960077" sldId="257"/>
            <ac:spMk id="6" creationId="{50E8130F-C4A8-4A02-94BC-73364F7BCC9E}"/>
          </ac:spMkLst>
        </pc:spChg>
        <pc:spChg chg="add del">
          <ac:chgData name="fannie 445" userId="7ba86810e8d1f4b1" providerId="LiveId" clId="{0001FD76-70ED-441F-BB6A-0657A5F08FCF}" dt="2020-12-29T02:22:09.352" v="1855" actId="26606"/>
          <ac:spMkLst>
            <pc:docMk/>
            <pc:sldMk cId="2046960077" sldId="257"/>
            <ac:spMk id="11" creationId="{E978A47D-4F17-40FE-AB70-7AF78A9575EB}"/>
          </ac:spMkLst>
        </pc:spChg>
        <pc:spChg chg="add">
          <ac:chgData name="fannie 445" userId="7ba86810e8d1f4b1" providerId="LiveId" clId="{0001FD76-70ED-441F-BB6A-0657A5F08FCF}" dt="2020-12-29T02:22:09.352" v="1855" actId="26606"/>
          <ac:spMkLst>
            <pc:docMk/>
            <pc:sldMk cId="2046960077" sldId="257"/>
            <ac:spMk id="59" creationId="{6BFC9644-673A-459F-B3C5-9310A4E50E3B}"/>
          </ac:spMkLst>
        </pc:spChg>
        <pc:spChg chg="add">
          <ac:chgData name="fannie 445" userId="7ba86810e8d1f4b1" providerId="LiveId" clId="{0001FD76-70ED-441F-BB6A-0657A5F08FCF}" dt="2020-12-29T02:22:09.352" v="1855" actId="26606"/>
          <ac:spMkLst>
            <pc:docMk/>
            <pc:sldMk cId="2046960077" sldId="257"/>
            <ac:spMk id="90" creationId="{7D1C411D-0818-4640-8657-2AF78250C802}"/>
          </ac:spMkLst>
        </pc:spChg>
        <pc:grpChg chg="add del">
          <ac:chgData name="fannie 445" userId="7ba86810e8d1f4b1" providerId="LiveId" clId="{0001FD76-70ED-441F-BB6A-0657A5F08FCF}" dt="2020-12-29T02:22:09.352" v="1855" actId="26606"/>
          <ac:grpSpMkLst>
            <pc:docMk/>
            <pc:sldMk cId="2046960077" sldId="257"/>
            <ac:grpSpMk id="13" creationId="{85BE3A7E-6A3F-401E-A025-BBB8FDB8DD30}"/>
          </ac:grpSpMkLst>
        </pc:grpChg>
        <pc:grpChg chg="add del">
          <ac:chgData name="fannie 445" userId="7ba86810e8d1f4b1" providerId="LiveId" clId="{0001FD76-70ED-441F-BB6A-0657A5F08FCF}" dt="2020-12-29T02:22:09.352" v="1855" actId="26606"/>
          <ac:grpSpMkLst>
            <pc:docMk/>
            <pc:sldMk cId="2046960077" sldId="257"/>
            <ac:grpSpMk id="44" creationId="{F4E035BE-9FF4-43D3-BC25-CF582D7FF85E}"/>
          </ac:grpSpMkLst>
        </pc:grpChg>
        <pc:grpChg chg="add">
          <ac:chgData name="fannie 445" userId="7ba86810e8d1f4b1" providerId="LiveId" clId="{0001FD76-70ED-441F-BB6A-0657A5F08FCF}" dt="2020-12-29T02:22:09.352" v="1855" actId="26606"/>
          <ac:grpSpMkLst>
            <pc:docMk/>
            <pc:sldMk cId="2046960077" sldId="257"/>
            <ac:grpSpMk id="61" creationId="{4ADB9295-9645-4BF2-ADFD-75800B7FAD06}"/>
          </ac:grpSpMkLst>
        </pc:grpChg>
        <pc:graphicFrameChg chg="add del mod">
          <ac:chgData name="fannie 445" userId="7ba86810e8d1f4b1" providerId="LiveId" clId="{0001FD76-70ED-441F-BB6A-0657A5F08FCF}" dt="2020-12-29T01:38:22.217" v="174" actId="478"/>
          <ac:graphicFrameMkLst>
            <pc:docMk/>
            <pc:sldMk cId="2046960077" sldId="257"/>
            <ac:graphicFrameMk id="4" creationId="{D33D83A1-3BA6-44B6-8167-7EB463D5F9EC}"/>
          </ac:graphicFrameMkLst>
        </pc:graphicFrameChg>
        <pc:cxnChg chg="add del">
          <ac:chgData name="fannie 445" userId="7ba86810e8d1f4b1" providerId="LiveId" clId="{0001FD76-70ED-441F-BB6A-0657A5F08FCF}" dt="2020-12-29T02:22:09.352" v="1855" actId="26606"/>
          <ac:cxnSpMkLst>
            <pc:docMk/>
            <pc:sldMk cId="2046960077" sldId="257"/>
            <ac:cxnSpMk id="42" creationId="{085ECEC0-FF5D-4348-92C7-1EA7C61E770C}"/>
          </ac:cxnSpMkLst>
        </pc:cxnChg>
      </pc:sldChg>
      <pc:sldChg chg="add del">
        <pc:chgData name="fannie 445" userId="7ba86810e8d1f4b1" providerId="LiveId" clId="{0001FD76-70ED-441F-BB6A-0657A5F08FCF}" dt="2020-12-29T01:16:17.988" v="100"/>
        <pc:sldMkLst>
          <pc:docMk/>
          <pc:sldMk cId="4277543652" sldId="257"/>
        </pc:sldMkLst>
      </pc:sldChg>
      <pc:sldChg chg="add del">
        <pc:chgData name="fannie 445" userId="7ba86810e8d1f4b1" providerId="LiveId" clId="{0001FD76-70ED-441F-BB6A-0657A5F08FCF}" dt="2020-12-29T02:06:47.640" v="1122" actId="2696"/>
        <pc:sldMkLst>
          <pc:docMk/>
          <pc:sldMk cId="2382747838" sldId="258"/>
        </pc:sldMkLst>
      </pc:sldChg>
      <pc:sldChg chg="addSp delSp modSp add del">
        <pc:chgData name="fannie 445" userId="7ba86810e8d1f4b1" providerId="LiveId" clId="{0001FD76-70ED-441F-BB6A-0657A5F08FCF}" dt="2020-12-29T01:58:45.846" v="1119" actId="2696"/>
        <pc:sldMkLst>
          <pc:docMk/>
          <pc:sldMk cId="3448993609" sldId="259"/>
        </pc:sldMkLst>
        <pc:spChg chg="add del mod">
          <ac:chgData name="fannie 445" userId="7ba86810e8d1f4b1" providerId="LiveId" clId="{0001FD76-70ED-441F-BB6A-0657A5F08FCF}" dt="2020-12-29T01:46:48.428" v="505"/>
          <ac:spMkLst>
            <pc:docMk/>
            <pc:sldMk cId="3448993609" sldId="259"/>
            <ac:spMk id="2" creationId="{FFD8AE69-C50A-4CDE-A61D-B59A238EC547}"/>
          </ac:spMkLst>
        </pc:spChg>
      </pc:sldChg>
      <pc:sldChg chg="addSp modSp add mod setBg modNotesTx">
        <pc:chgData name="fannie 445" userId="7ba86810e8d1f4b1" providerId="LiveId" clId="{0001FD76-70ED-441F-BB6A-0657A5F08FCF}" dt="2020-12-29T02:19:07.006" v="1854" actId="20577"/>
        <pc:sldMkLst>
          <pc:docMk/>
          <pc:sldMk cId="710541792" sldId="260"/>
        </pc:sldMkLst>
        <pc:spChg chg="mod">
          <ac:chgData name="fannie 445" userId="7ba86810e8d1f4b1" providerId="LiveId" clId="{0001FD76-70ED-441F-BB6A-0657A5F08FCF}" dt="2020-12-29T02:17:01.926" v="1787" actId="26606"/>
          <ac:spMkLst>
            <pc:docMk/>
            <pc:sldMk cId="710541792" sldId="260"/>
            <ac:spMk id="2" creationId="{665DA97C-D689-47A6-AD91-27CC9634A82B}"/>
          </ac:spMkLst>
        </pc:spChg>
        <pc:spChg chg="mod">
          <ac:chgData name="fannie 445" userId="7ba86810e8d1f4b1" providerId="LiveId" clId="{0001FD76-70ED-441F-BB6A-0657A5F08FCF}" dt="2020-12-29T02:18:46.920" v="1819" actId="5793"/>
          <ac:spMkLst>
            <pc:docMk/>
            <pc:sldMk cId="710541792" sldId="260"/>
            <ac:spMk id="3" creationId="{BA35E8DC-1A25-4D66-965C-2906E4F18317}"/>
          </ac:spMkLst>
        </pc:spChg>
        <pc:spChg chg="add">
          <ac:chgData name="fannie 445" userId="7ba86810e8d1f4b1" providerId="LiveId" clId="{0001FD76-70ED-441F-BB6A-0657A5F08FCF}" dt="2020-12-29T02:17:01.926" v="1787" actId="26606"/>
          <ac:spMkLst>
            <pc:docMk/>
            <pc:sldMk cId="710541792" sldId="260"/>
            <ac:spMk id="8" creationId="{6BFC9644-673A-459F-B3C5-9310A4E50E3B}"/>
          </ac:spMkLst>
        </pc:spChg>
        <pc:spChg chg="add">
          <ac:chgData name="fannie 445" userId="7ba86810e8d1f4b1" providerId="LiveId" clId="{0001FD76-70ED-441F-BB6A-0657A5F08FCF}" dt="2020-12-29T02:17:01.926" v="1787" actId="26606"/>
          <ac:spMkLst>
            <pc:docMk/>
            <pc:sldMk cId="710541792" sldId="260"/>
            <ac:spMk id="39" creationId="{7D1C411D-0818-4640-8657-2AF78250C802}"/>
          </ac:spMkLst>
        </pc:spChg>
        <pc:grpChg chg="add">
          <ac:chgData name="fannie 445" userId="7ba86810e8d1f4b1" providerId="LiveId" clId="{0001FD76-70ED-441F-BB6A-0657A5F08FCF}" dt="2020-12-29T02:17:01.926" v="1787" actId="26606"/>
          <ac:grpSpMkLst>
            <pc:docMk/>
            <pc:sldMk cId="710541792" sldId="260"/>
            <ac:grpSpMk id="10" creationId="{4ADB9295-9645-4BF2-ADFD-75800B7FAD06}"/>
          </ac:grpSpMkLst>
        </pc:grpChg>
      </pc:sldChg>
      <pc:sldChg chg="addSp delSp modSp add mod setBg">
        <pc:chgData name="fannie 445" userId="7ba86810e8d1f4b1" providerId="LiveId" clId="{0001FD76-70ED-441F-BB6A-0657A5F08FCF}" dt="2021-01-18T13:52:47.818" v="5406" actId="20577"/>
        <pc:sldMkLst>
          <pc:docMk/>
          <pc:sldMk cId="266231695" sldId="261"/>
        </pc:sldMkLst>
        <pc:spChg chg="mod">
          <ac:chgData name="fannie 445" userId="7ba86810e8d1f4b1" providerId="LiveId" clId="{0001FD76-70ED-441F-BB6A-0657A5F08FCF}" dt="2020-12-29T16:07:10.273" v="2377" actId="27636"/>
          <ac:spMkLst>
            <pc:docMk/>
            <pc:sldMk cId="266231695" sldId="261"/>
            <ac:spMk id="2" creationId="{B931DC1B-561F-471A-9384-85EE0510870E}"/>
          </ac:spMkLst>
        </pc:spChg>
        <pc:spChg chg="mod ord">
          <ac:chgData name="fannie 445" userId="7ba86810e8d1f4b1" providerId="LiveId" clId="{0001FD76-70ED-441F-BB6A-0657A5F08FCF}" dt="2021-01-18T13:52:47.818" v="5406" actId="20577"/>
          <ac:spMkLst>
            <pc:docMk/>
            <pc:sldMk cId="266231695" sldId="261"/>
            <ac:spMk id="3" creationId="{BD2F3D71-EC54-42E0-B821-1178DE613B69}"/>
          </ac:spMkLst>
        </pc:spChg>
        <pc:spChg chg="add del">
          <ac:chgData name="fannie 445" userId="7ba86810e8d1f4b1" providerId="LiveId" clId="{0001FD76-70ED-441F-BB6A-0657A5F08FCF}" dt="2020-12-29T16:06:34.092" v="2372" actId="26606"/>
          <ac:spMkLst>
            <pc:docMk/>
            <pc:sldMk cId="266231695" sldId="261"/>
            <ac:spMk id="8" creationId="{6BFC9644-673A-459F-B3C5-9310A4E50E3B}"/>
          </ac:spMkLst>
        </pc:spChg>
        <pc:spChg chg="add del">
          <ac:chgData name="fannie 445" userId="7ba86810e8d1f4b1" providerId="LiveId" clId="{0001FD76-70ED-441F-BB6A-0657A5F08FCF}" dt="2020-12-29T16:06:34.092" v="2372" actId="26606"/>
          <ac:spMkLst>
            <pc:docMk/>
            <pc:sldMk cId="266231695" sldId="261"/>
            <ac:spMk id="39" creationId="{7D1C411D-0818-4640-8657-2AF78250C802}"/>
          </ac:spMkLst>
        </pc:spChg>
        <pc:grpChg chg="add del">
          <ac:chgData name="fannie 445" userId="7ba86810e8d1f4b1" providerId="LiveId" clId="{0001FD76-70ED-441F-BB6A-0657A5F08FCF}" dt="2020-12-29T16:06:34.092" v="2372" actId="26606"/>
          <ac:grpSpMkLst>
            <pc:docMk/>
            <pc:sldMk cId="266231695" sldId="261"/>
            <ac:grpSpMk id="10" creationId="{4ADB9295-9645-4BF2-ADFD-75800B7FAD06}"/>
          </ac:grpSpMkLst>
        </pc:grpChg>
        <pc:grpChg chg="add">
          <ac:chgData name="fannie 445" userId="7ba86810e8d1f4b1" providerId="LiveId" clId="{0001FD76-70ED-441F-BB6A-0657A5F08FCF}" dt="2020-12-29T16:06:34.092" v="2372" actId="26606"/>
          <ac:grpSpMkLst>
            <pc:docMk/>
            <pc:sldMk cId="266231695" sldId="261"/>
            <ac:grpSpMk id="41" creationId="{8E1DDAD8-1D10-4640-A034-BE90015E37B6}"/>
          </ac:grpSpMkLst>
        </pc:grpChg>
        <pc:grpChg chg="add">
          <ac:chgData name="fannie 445" userId="7ba86810e8d1f4b1" providerId="LiveId" clId="{0001FD76-70ED-441F-BB6A-0657A5F08FCF}" dt="2020-12-29T16:06:34.092" v="2372" actId="26606"/>
          <ac:grpSpMkLst>
            <pc:docMk/>
            <pc:sldMk cId="266231695" sldId="261"/>
            <ac:grpSpMk id="42" creationId="{FD642FB6-2808-4BC5-AE0B-7302C24B78A5}"/>
          </ac:grpSpMkLst>
        </pc:grpChg>
        <pc:grpChg chg="add del">
          <ac:chgData name="fannie 445" userId="7ba86810e8d1f4b1" providerId="LiveId" clId="{0001FD76-70ED-441F-BB6A-0657A5F08FCF}" dt="2020-12-29T16:06:25.548" v="2369" actId="26606"/>
          <ac:grpSpMkLst>
            <pc:docMk/>
            <pc:sldMk cId="266231695" sldId="261"/>
            <ac:grpSpMk id="44" creationId="{9AE4726C-1831-4FE3-9A11-227F0DC2F0BC}"/>
          </ac:grpSpMkLst>
        </pc:grpChg>
        <pc:grpChg chg="add del">
          <ac:chgData name="fannie 445" userId="7ba86810e8d1f4b1" providerId="LiveId" clId="{0001FD76-70ED-441F-BB6A-0657A5F08FCF}" dt="2020-12-29T16:06:25.548" v="2369" actId="26606"/>
          <ac:grpSpMkLst>
            <pc:docMk/>
            <pc:sldMk cId="266231695" sldId="261"/>
            <ac:grpSpMk id="48" creationId="{E916825F-759B-4F1A-BA80-AF7137691EC5}"/>
          </ac:grpSpMkLst>
        </pc:grpChg>
        <pc:picChg chg="add mod">
          <ac:chgData name="fannie 445" userId="7ba86810e8d1f4b1" providerId="LiveId" clId="{0001FD76-70ED-441F-BB6A-0657A5F08FCF}" dt="2020-12-29T16:06:43.757" v="2373" actId="14100"/>
          <ac:picMkLst>
            <pc:docMk/>
            <pc:sldMk cId="266231695" sldId="261"/>
            <ac:picMk id="38" creationId="{FBFB5B2F-D633-4498-9E5A-1EDC0F546D35}"/>
          </ac:picMkLst>
        </pc:picChg>
      </pc:sldChg>
      <pc:sldChg chg="addSp modSp add mod setBg">
        <pc:chgData name="fannie 445" userId="7ba86810e8d1f4b1" providerId="LiveId" clId="{0001FD76-70ED-441F-BB6A-0657A5F08FCF}" dt="2021-01-18T13:53:35.927" v="5449" actId="20577"/>
        <pc:sldMkLst>
          <pc:docMk/>
          <pc:sldMk cId="629714815" sldId="262"/>
        </pc:sldMkLst>
        <pc:spChg chg="mod">
          <ac:chgData name="fannie 445" userId="7ba86810e8d1f4b1" providerId="LiveId" clId="{0001FD76-70ED-441F-BB6A-0657A5F08FCF}" dt="2020-12-29T16:52:29.513" v="2947" actId="14100"/>
          <ac:spMkLst>
            <pc:docMk/>
            <pc:sldMk cId="629714815" sldId="262"/>
            <ac:spMk id="2" creationId="{41E8DA69-24DF-4FB2-970E-1C75E75F2DFE}"/>
          </ac:spMkLst>
        </pc:spChg>
        <pc:spChg chg="mod ord">
          <ac:chgData name="fannie 445" userId="7ba86810e8d1f4b1" providerId="LiveId" clId="{0001FD76-70ED-441F-BB6A-0657A5F08FCF}" dt="2021-01-18T13:53:35.927" v="5449" actId="20577"/>
          <ac:spMkLst>
            <pc:docMk/>
            <pc:sldMk cId="629714815" sldId="262"/>
            <ac:spMk id="3" creationId="{B1AB97A6-DBEF-4DA1-9BEF-C3DDCE33358E}"/>
          </ac:spMkLst>
        </pc:spChg>
        <pc:grpChg chg="add">
          <ac:chgData name="fannie 445" userId="7ba86810e8d1f4b1" providerId="LiveId" clId="{0001FD76-70ED-441F-BB6A-0657A5F08FCF}" dt="2020-12-29T16:16:45.781" v="2515" actId="26606"/>
          <ac:grpSpMkLst>
            <pc:docMk/>
            <pc:sldMk cId="629714815" sldId="262"/>
            <ac:grpSpMk id="9" creationId="{74872A0B-8668-4500-9509-EAA581B26C24}"/>
          </ac:grpSpMkLst>
        </pc:grpChg>
        <pc:grpChg chg="add">
          <ac:chgData name="fannie 445" userId="7ba86810e8d1f4b1" providerId="LiveId" clId="{0001FD76-70ED-441F-BB6A-0657A5F08FCF}" dt="2020-12-29T16:16:45.781" v="2515" actId="26606"/>
          <ac:grpSpMkLst>
            <pc:docMk/>
            <pc:sldMk cId="629714815" sldId="262"/>
            <ac:grpSpMk id="13" creationId="{240590EE-5428-41AA-95B2-96FCC1CE67A7}"/>
          </ac:grpSpMkLst>
        </pc:grpChg>
        <pc:picChg chg="add mod">
          <ac:chgData name="fannie 445" userId="7ba86810e8d1f4b1" providerId="LiveId" clId="{0001FD76-70ED-441F-BB6A-0657A5F08FCF}" dt="2020-12-29T16:16:54.779" v="2516" actId="14100"/>
          <ac:picMkLst>
            <pc:docMk/>
            <pc:sldMk cId="629714815" sldId="262"/>
            <ac:picMk id="4" creationId="{7E55EC2D-05A3-4987-8CD2-B24828275CDC}"/>
          </ac:picMkLst>
        </pc:picChg>
      </pc:sldChg>
      <pc:sldChg chg="addSp modSp add del mod setBg">
        <pc:chgData name="fannie 445" userId="7ba86810e8d1f4b1" providerId="LiveId" clId="{0001FD76-70ED-441F-BB6A-0657A5F08FCF}" dt="2021-01-02T12:34:09.626" v="4553" actId="2696"/>
        <pc:sldMkLst>
          <pc:docMk/>
          <pc:sldMk cId="2515101686" sldId="263"/>
        </pc:sldMkLst>
        <pc:spChg chg="mod">
          <ac:chgData name="fannie 445" userId="7ba86810e8d1f4b1" providerId="LiveId" clId="{0001FD76-70ED-441F-BB6A-0657A5F08FCF}" dt="2020-12-29T17:01:26.645" v="3289" actId="14100"/>
          <ac:spMkLst>
            <pc:docMk/>
            <pc:sldMk cId="2515101686" sldId="263"/>
            <ac:spMk id="2" creationId="{A010E898-9323-43EB-A6C8-36B89D7AD757}"/>
          </ac:spMkLst>
        </pc:spChg>
        <pc:spChg chg="mod ord">
          <ac:chgData name="fannie 445" userId="7ba86810e8d1f4b1" providerId="LiveId" clId="{0001FD76-70ED-441F-BB6A-0657A5F08FCF}" dt="2020-12-29T17:04:54.979" v="3561" actId="2710"/>
          <ac:spMkLst>
            <pc:docMk/>
            <pc:sldMk cId="2515101686" sldId="263"/>
            <ac:spMk id="3" creationId="{FC5D2AF7-7657-4A8B-81F3-3C173A2D1DC8}"/>
          </ac:spMkLst>
        </pc:spChg>
        <pc:grpChg chg="add">
          <ac:chgData name="fannie 445" userId="7ba86810e8d1f4b1" providerId="LiveId" clId="{0001FD76-70ED-441F-BB6A-0657A5F08FCF}" dt="2020-12-29T17:00:35.479" v="3281" actId="26606"/>
          <ac:grpSpMkLst>
            <pc:docMk/>
            <pc:sldMk cId="2515101686" sldId="263"/>
            <ac:grpSpMk id="9" creationId="{8E1DDAD8-1D10-4640-A034-BE90015E37B6}"/>
          </ac:grpSpMkLst>
        </pc:grpChg>
        <pc:grpChg chg="add">
          <ac:chgData name="fannie 445" userId="7ba86810e8d1f4b1" providerId="LiveId" clId="{0001FD76-70ED-441F-BB6A-0657A5F08FCF}" dt="2020-12-29T17:00:35.479" v="3281" actId="26606"/>
          <ac:grpSpMkLst>
            <pc:docMk/>
            <pc:sldMk cId="2515101686" sldId="263"/>
            <ac:grpSpMk id="13" creationId="{FD642FB6-2808-4BC5-AE0B-7302C24B78A5}"/>
          </ac:grpSpMkLst>
        </pc:grpChg>
        <pc:picChg chg="add mod">
          <ac:chgData name="fannie 445" userId="7ba86810e8d1f4b1" providerId="LiveId" clId="{0001FD76-70ED-441F-BB6A-0657A5F08FCF}" dt="2020-12-29T17:00:43.334" v="3282" actId="14100"/>
          <ac:picMkLst>
            <pc:docMk/>
            <pc:sldMk cId="2515101686" sldId="263"/>
            <ac:picMk id="4" creationId="{897CD8B3-767B-4071-8A8A-3B51AC727128}"/>
          </ac:picMkLst>
        </pc:picChg>
      </pc:sldChg>
      <pc:sldChg chg="addSp delSp modSp add del mod setBg setClrOvrMap">
        <pc:chgData name="fannie 445" userId="7ba86810e8d1f4b1" providerId="LiveId" clId="{0001FD76-70ED-441F-BB6A-0657A5F08FCF}" dt="2021-01-18T02:33:31.057" v="5357" actId="2696"/>
        <pc:sldMkLst>
          <pc:docMk/>
          <pc:sldMk cId="1077785595" sldId="264"/>
        </pc:sldMkLst>
        <pc:spChg chg="mod">
          <ac:chgData name="fannie 445" userId="7ba86810e8d1f4b1" providerId="LiveId" clId="{0001FD76-70ED-441F-BB6A-0657A5F08FCF}" dt="2021-01-02T12:37:18.992" v="4602" actId="20577"/>
          <ac:spMkLst>
            <pc:docMk/>
            <pc:sldMk cId="1077785595" sldId="264"/>
            <ac:spMk id="2" creationId="{341D7B33-04DA-4512-886B-4ADF475EDBD8}"/>
          </ac:spMkLst>
        </pc:spChg>
        <pc:spChg chg="del mod">
          <ac:chgData name="fannie 445" userId="7ba86810e8d1f4b1" providerId="LiveId" clId="{0001FD76-70ED-441F-BB6A-0657A5F08FCF}" dt="2020-12-29T17:08:59.340" v="3670" actId="26606"/>
          <ac:spMkLst>
            <pc:docMk/>
            <pc:sldMk cId="1077785595" sldId="264"/>
            <ac:spMk id="3" creationId="{E7108337-8D8F-4F77-8823-ED8E5B91EE79}"/>
          </ac:spMkLst>
        </pc:spChg>
        <pc:spChg chg="add">
          <ac:chgData name="fannie 445" userId="7ba86810e8d1f4b1" providerId="LiveId" clId="{0001FD76-70ED-441F-BB6A-0657A5F08FCF}" dt="2020-12-29T17:08:59.340" v="3670" actId="26606"/>
          <ac:spMkLst>
            <pc:docMk/>
            <pc:sldMk cId="1077785595" sldId="264"/>
            <ac:spMk id="9" creationId="{54B9C16B-AC4A-44ED-9075-F76549B46E7C}"/>
          </ac:spMkLst>
        </pc:spChg>
        <pc:spChg chg="add">
          <ac:chgData name="fannie 445" userId="7ba86810e8d1f4b1" providerId="LiveId" clId="{0001FD76-70ED-441F-BB6A-0657A5F08FCF}" dt="2020-12-29T17:08:59.340" v="3670" actId="26606"/>
          <ac:spMkLst>
            <pc:docMk/>
            <pc:sldMk cId="1077785595" sldId="264"/>
            <ac:spMk id="42" creationId="{B53044DC-4918-43DA-B49D-91673C6C9485}"/>
          </ac:spMkLst>
        </pc:spChg>
        <pc:grpChg chg="add">
          <ac:chgData name="fannie 445" userId="7ba86810e8d1f4b1" providerId="LiveId" clId="{0001FD76-70ED-441F-BB6A-0657A5F08FCF}" dt="2020-12-29T17:08:59.340" v="3670" actId="26606"/>
          <ac:grpSpMkLst>
            <pc:docMk/>
            <pc:sldMk cId="1077785595" sldId="264"/>
            <ac:grpSpMk id="11" creationId="{62A2FEB6-F419-4684-9ABC-9E32E012E8B7}"/>
          </ac:grpSpMkLst>
        </pc:grpChg>
        <pc:grpChg chg="add">
          <ac:chgData name="fannie 445" userId="7ba86810e8d1f4b1" providerId="LiveId" clId="{0001FD76-70ED-441F-BB6A-0657A5F08FCF}" dt="2020-12-29T17:08:59.340" v="3670" actId="26606"/>
          <ac:grpSpMkLst>
            <pc:docMk/>
            <pc:sldMk cId="1077785595" sldId="264"/>
            <ac:grpSpMk id="44" creationId="{1DCE6B36-1420-43AB-86CF-4E653A517B9C}"/>
          </ac:grpSpMkLst>
        </pc:grpChg>
        <pc:graphicFrameChg chg="add mod">
          <ac:chgData name="fannie 445" userId="7ba86810e8d1f4b1" providerId="LiveId" clId="{0001FD76-70ED-441F-BB6A-0657A5F08FCF}" dt="2021-01-18T02:33:27.914" v="5356" actId="478"/>
          <ac:graphicFrameMkLst>
            <pc:docMk/>
            <pc:sldMk cId="1077785595" sldId="264"/>
            <ac:graphicFrameMk id="5" creationId="{B3158E81-9294-4992-9765-2D2DC630853E}"/>
          </ac:graphicFrameMkLst>
        </pc:graphicFrameChg>
        <pc:picChg chg="add">
          <ac:chgData name="fannie 445" userId="7ba86810e8d1f4b1" providerId="LiveId" clId="{0001FD76-70ED-441F-BB6A-0657A5F08FCF}" dt="2020-12-29T17:08:59.340" v="3670" actId="26606"/>
          <ac:picMkLst>
            <pc:docMk/>
            <pc:sldMk cId="1077785595" sldId="264"/>
            <ac:picMk id="40" creationId="{3E94A106-9341-485C-9057-9D62B2BD083F}"/>
          </ac:picMkLst>
        </pc:picChg>
        <pc:picChg chg="add">
          <ac:chgData name="fannie 445" userId="7ba86810e8d1f4b1" providerId="LiveId" clId="{0001FD76-70ED-441F-BB6A-0657A5F08FCF}" dt="2020-12-29T17:08:59.340" v="3670" actId="26606"/>
          <ac:picMkLst>
            <pc:docMk/>
            <pc:sldMk cId="1077785595" sldId="264"/>
            <ac:picMk id="73" creationId="{9BE36DBF-0333-4D36-A5BF-81FDA2406FE9}"/>
          </ac:picMkLst>
        </pc:picChg>
      </pc:sldChg>
      <pc:sldChg chg="add del">
        <pc:chgData name="fannie 445" userId="7ba86810e8d1f4b1" providerId="LiveId" clId="{0001FD76-70ED-441F-BB6A-0657A5F08FCF}" dt="2020-12-29T17:10:19.900" v="3673" actId="2696"/>
        <pc:sldMkLst>
          <pc:docMk/>
          <pc:sldMk cId="1812569632" sldId="265"/>
        </pc:sldMkLst>
      </pc:sldChg>
      <pc:sldChg chg="addSp delSp modSp add mod setBg addCm delCm">
        <pc:chgData name="fannie 445" userId="7ba86810e8d1f4b1" providerId="LiveId" clId="{0001FD76-70ED-441F-BB6A-0657A5F08FCF}" dt="2021-01-10T14:22:45.441" v="5348" actId="1592"/>
        <pc:sldMkLst>
          <pc:docMk/>
          <pc:sldMk cId="2134929278" sldId="265"/>
        </pc:sldMkLst>
        <pc:spChg chg="mod">
          <ac:chgData name="fannie 445" userId="7ba86810e8d1f4b1" providerId="LiveId" clId="{0001FD76-70ED-441F-BB6A-0657A5F08FCF}" dt="2021-01-10T14:22:31.864" v="5346" actId="26606"/>
          <ac:spMkLst>
            <pc:docMk/>
            <pc:sldMk cId="2134929278" sldId="265"/>
            <ac:spMk id="2" creationId="{00254799-3651-4EC7-B123-6C6628D3533E}"/>
          </ac:spMkLst>
        </pc:spChg>
        <pc:spChg chg="del">
          <ac:chgData name="fannie 445" userId="7ba86810e8d1f4b1" providerId="LiveId" clId="{0001FD76-70ED-441F-BB6A-0657A5F08FCF}" dt="2020-12-29T17:12:04.087" v="3699"/>
          <ac:spMkLst>
            <pc:docMk/>
            <pc:sldMk cId="2134929278" sldId="265"/>
            <ac:spMk id="3" creationId="{C24A08D3-5D72-4D34-A671-8C267520CCDA}"/>
          </ac:spMkLst>
        </pc:spChg>
        <pc:spChg chg="add del mod">
          <ac:chgData name="fannie 445" userId="7ba86810e8d1f4b1" providerId="LiveId" clId="{0001FD76-70ED-441F-BB6A-0657A5F08FCF}" dt="2021-01-02T12:36:37.327" v="4578"/>
          <ac:spMkLst>
            <pc:docMk/>
            <pc:sldMk cId="2134929278" sldId="265"/>
            <ac:spMk id="4" creationId="{358C9A71-60A1-4BB5-9287-F3F83AF9B841}"/>
          </ac:spMkLst>
        </pc:spChg>
        <pc:spChg chg="add del mod">
          <ac:chgData name="fannie 445" userId="7ba86810e8d1f4b1" providerId="LiveId" clId="{0001FD76-70ED-441F-BB6A-0657A5F08FCF}" dt="2021-01-02T12:36:37.327" v="4578"/>
          <ac:spMkLst>
            <pc:docMk/>
            <pc:sldMk cId="2134929278" sldId="265"/>
            <ac:spMk id="5" creationId="{2D99962F-22AB-4824-9EC3-2BDE0A2DD429}"/>
          </ac:spMkLst>
        </pc:spChg>
        <pc:spChg chg="add del mod">
          <ac:chgData name="fannie 445" userId="7ba86810e8d1f4b1" providerId="LiveId" clId="{0001FD76-70ED-441F-BB6A-0657A5F08FCF}" dt="2020-12-29T17:30:01.208" v="3828" actId="478"/>
          <ac:spMkLst>
            <pc:docMk/>
            <pc:sldMk cId="2134929278" sldId="265"/>
            <ac:spMk id="5" creationId="{9493887B-9708-463A-AA2E-1B1CFD352F0E}"/>
          </ac:spMkLst>
        </pc:spChg>
        <pc:spChg chg="add del mod">
          <ac:chgData name="fannie 445" userId="7ba86810e8d1f4b1" providerId="LiveId" clId="{0001FD76-70ED-441F-BB6A-0657A5F08FCF}" dt="2020-12-29T17:30:05.887" v="3829"/>
          <ac:spMkLst>
            <pc:docMk/>
            <pc:sldMk cId="2134929278" sldId="265"/>
            <ac:spMk id="6" creationId="{2700C5F3-6450-4BAD-86A4-160CC46788AD}"/>
          </ac:spMkLst>
        </pc:spChg>
        <pc:spChg chg="add del mod">
          <ac:chgData name="fannie 445" userId="7ba86810e8d1f4b1" providerId="LiveId" clId="{0001FD76-70ED-441F-BB6A-0657A5F08FCF}" dt="2021-01-02T12:40:28.352" v="4896" actId="26606"/>
          <ac:spMkLst>
            <pc:docMk/>
            <pc:sldMk cId="2134929278" sldId="265"/>
            <ac:spMk id="6" creationId="{2A57768F-EBBF-41DD-BE7E-EE3E0A447C19}"/>
          </ac:spMkLst>
        </pc:spChg>
        <pc:spChg chg="add del mod">
          <ac:chgData name="fannie 445" userId="7ba86810e8d1f4b1" providerId="LiveId" clId="{0001FD76-70ED-441F-BB6A-0657A5F08FCF}" dt="2020-12-29T17:33:51.872" v="3838"/>
          <ac:spMkLst>
            <pc:docMk/>
            <pc:sldMk cId="2134929278" sldId="265"/>
            <ac:spMk id="7" creationId="{D6398790-19B5-4775-AD35-F6247C83BA32}"/>
          </ac:spMkLst>
        </pc:spChg>
        <pc:spChg chg="add del mod">
          <ac:chgData name="fannie 445" userId="7ba86810e8d1f4b1" providerId="LiveId" clId="{0001FD76-70ED-441F-BB6A-0657A5F08FCF}" dt="2020-12-29T17:33:41.436" v="3837"/>
          <ac:spMkLst>
            <pc:docMk/>
            <pc:sldMk cId="2134929278" sldId="265"/>
            <ac:spMk id="8" creationId="{741AF6DB-5190-4B31-9DFD-FCC441EFE6C8}"/>
          </ac:spMkLst>
        </pc:spChg>
        <pc:spChg chg="add del mod">
          <ac:chgData name="fannie 445" userId="7ba86810e8d1f4b1" providerId="LiveId" clId="{0001FD76-70ED-441F-BB6A-0657A5F08FCF}" dt="2021-01-02T12:36:37.327" v="4578"/>
          <ac:spMkLst>
            <pc:docMk/>
            <pc:sldMk cId="2134929278" sldId="265"/>
            <ac:spMk id="9" creationId="{DC1B9C5D-7523-420A-A35B-F8080B45F7FD}"/>
          </ac:spMkLst>
        </pc:spChg>
        <pc:spChg chg="add del mod">
          <ac:chgData name="fannie 445" userId="7ba86810e8d1f4b1" providerId="LiveId" clId="{0001FD76-70ED-441F-BB6A-0657A5F08FCF}" dt="2021-01-02T12:36:37.327" v="4578"/>
          <ac:spMkLst>
            <pc:docMk/>
            <pc:sldMk cId="2134929278" sldId="265"/>
            <ac:spMk id="10" creationId="{F6F9F8C9-2E90-4322-ACCE-16E485B5DD37}"/>
          </ac:spMkLst>
        </pc:spChg>
        <pc:spChg chg="add del mod">
          <ac:chgData name="fannie 445" userId="7ba86810e8d1f4b1" providerId="LiveId" clId="{0001FD76-70ED-441F-BB6A-0657A5F08FCF}" dt="2020-12-29T17:34:59.842" v="3865"/>
          <ac:spMkLst>
            <pc:docMk/>
            <pc:sldMk cId="2134929278" sldId="265"/>
            <ac:spMk id="11" creationId="{42868D85-6B7B-4818-96CB-689E7D341D11}"/>
          </ac:spMkLst>
        </pc:spChg>
        <pc:spChg chg="add del">
          <ac:chgData name="fannie 445" userId="7ba86810e8d1f4b1" providerId="LiveId" clId="{0001FD76-70ED-441F-BB6A-0657A5F08FCF}" dt="2021-01-02T12:40:22.595" v="4893" actId="26606"/>
          <ac:spMkLst>
            <pc:docMk/>
            <pc:sldMk cId="2134929278" sldId="265"/>
            <ac:spMk id="12" creationId="{C6270675-9512-4978-8583-36659256EE23}"/>
          </ac:spMkLst>
        </pc:spChg>
        <pc:spChg chg="add del mod">
          <ac:chgData name="fannie 445" userId="7ba86810e8d1f4b1" providerId="LiveId" clId="{0001FD76-70ED-441F-BB6A-0657A5F08FCF}" dt="2020-12-29T18:14:33.479" v="3911"/>
          <ac:spMkLst>
            <pc:docMk/>
            <pc:sldMk cId="2134929278" sldId="265"/>
            <ac:spMk id="13" creationId="{981615FE-323D-4DF3-BF75-C94AF7915434}"/>
          </ac:spMkLst>
        </pc:spChg>
        <pc:graphicFrameChg chg="add del mod">
          <ac:chgData name="fannie 445" userId="7ba86810e8d1f4b1" providerId="LiveId" clId="{0001FD76-70ED-441F-BB6A-0657A5F08FCF}" dt="2020-12-29T18:13:57.217" v="3910" actId="478"/>
          <ac:graphicFrameMkLst>
            <pc:docMk/>
            <pc:sldMk cId="2134929278" sldId="265"/>
            <ac:graphicFrameMk id="4" creationId="{87AA8456-2CB4-4E55-B006-E14A65B998B8}"/>
          </ac:graphicFrameMkLst>
        </pc:graphicFrameChg>
        <pc:graphicFrameChg chg="add del mod">
          <ac:chgData name="fannie 445" userId="7ba86810e8d1f4b1" providerId="LiveId" clId="{0001FD76-70ED-441F-BB6A-0657A5F08FCF}" dt="2021-01-02T12:36:25.583" v="4575" actId="478"/>
          <ac:graphicFrameMkLst>
            <pc:docMk/>
            <pc:sldMk cId="2134929278" sldId="265"/>
            <ac:graphicFrameMk id="14" creationId="{2569F366-1D0C-41EB-AB5F-01A7E186173A}"/>
          </ac:graphicFrameMkLst>
        </pc:graphicFrameChg>
        <pc:graphicFrameChg chg="add del">
          <ac:chgData name="fannie 445" userId="7ba86810e8d1f4b1" providerId="LiveId" clId="{0001FD76-70ED-441F-BB6A-0657A5F08FCF}" dt="2021-01-02T12:40:22.595" v="4893" actId="26606"/>
          <ac:graphicFrameMkLst>
            <pc:docMk/>
            <pc:sldMk cId="2134929278" sldId="265"/>
            <ac:graphicFrameMk id="15" creationId="{7A2251ED-ED57-4B5D-8F6A-0ACA8E7D6529}"/>
          </ac:graphicFrameMkLst>
        </pc:graphicFrameChg>
        <pc:graphicFrameChg chg="add del">
          <ac:chgData name="fannie 445" userId="7ba86810e8d1f4b1" providerId="LiveId" clId="{0001FD76-70ED-441F-BB6A-0657A5F08FCF}" dt="2021-01-02T12:40:28.292" v="4895" actId="26606"/>
          <ac:graphicFrameMkLst>
            <pc:docMk/>
            <pc:sldMk cId="2134929278" sldId="265"/>
            <ac:graphicFrameMk id="17" creationId="{01D1F19D-2287-4223-ACA5-C990A674A13F}"/>
          </ac:graphicFrameMkLst>
        </pc:graphicFrameChg>
        <pc:graphicFrameChg chg="add mod modGraphic">
          <ac:chgData name="fannie 445" userId="7ba86810e8d1f4b1" providerId="LiveId" clId="{0001FD76-70ED-441F-BB6A-0657A5F08FCF}" dt="2021-01-10T14:22:31.958" v="5347" actId="26606"/>
          <ac:graphicFrameMkLst>
            <pc:docMk/>
            <pc:sldMk cId="2134929278" sldId="265"/>
            <ac:graphicFrameMk id="19" creationId="{1FA13E0A-EA54-41E3-AA19-CC0FB9AD6DF0}"/>
          </ac:graphicFrameMkLst>
        </pc:graphicFrameChg>
        <pc:picChg chg="add del mod">
          <ac:chgData name="fannie 445" userId="7ba86810e8d1f4b1" providerId="LiveId" clId="{0001FD76-70ED-441F-BB6A-0657A5F08FCF}" dt="2020-12-29T17:30:01.208" v="3828" actId="478"/>
          <ac:picMkLst>
            <pc:docMk/>
            <pc:sldMk cId="2134929278" sldId="265"/>
            <ac:picMk id="1026" creationId="{7FD25C4D-D29F-4498-A40D-F678CFC1DECD}"/>
          </ac:picMkLst>
        </pc:picChg>
        <pc:picChg chg="add del mod">
          <ac:chgData name="fannie 445" userId="7ba86810e8d1f4b1" providerId="LiveId" clId="{0001FD76-70ED-441F-BB6A-0657A5F08FCF}" dt="2020-12-29T17:33:20.100" v="3835" actId="478"/>
          <ac:picMkLst>
            <pc:docMk/>
            <pc:sldMk cId="2134929278" sldId="265"/>
            <ac:picMk id="1028" creationId="{6BDF5DE9-335E-44FF-8A13-508D5A8C3C05}"/>
          </ac:picMkLst>
        </pc:picChg>
        <pc:picChg chg="add del mod">
          <ac:chgData name="fannie 445" userId="7ba86810e8d1f4b1" providerId="LiveId" clId="{0001FD76-70ED-441F-BB6A-0657A5F08FCF}" dt="2020-12-29T17:33:20.100" v="3835" actId="478"/>
          <ac:picMkLst>
            <pc:docMk/>
            <pc:sldMk cId="2134929278" sldId="265"/>
            <ac:picMk id="1030" creationId="{B381E636-9447-4B87-A43F-D9CFB18A50D2}"/>
          </ac:picMkLst>
        </pc:picChg>
        <pc:picChg chg="add del mod">
          <ac:chgData name="fannie 445" userId="7ba86810e8d1f4b1" providerId="LiveId" clId="{0001FD76-70ED-441F-BB6A-0657A5F08FCF}" dt="2021-01-02T12:36:28.500" v="4576" actId="478"/>
          <ac:picMkLst>
            <pc:docMk/>
            <pc:sldMk cId="2134929278" sldId="265"/>
            <ac:picMk id="1032" creationId="{CFCBD290-4EA7-403E-92F0-361CB1032C8C}"/>
          </ac:picMkLst>
        </pc:picChg>
        <pc:picChg chg="add del mod">
          <ac:chgData name="fannie 445" userId="7ba86810e8d1f4b1" providerId="LiveId" clId="{0001FD76-70ED-441F-BB6A-0657A5F08FCF}" dt="2021-01-02T12:36:30.481" v="4577" actId="478"/>
          <ac:picMkLst>
            <pc:docMk/>
            <pc:sldMk cId="2134929278" sldId="265"/>
            <ac:picMk id="1034" creationId="{3F95D36F-CB80-416F-81DC-69E2EDA46883}"/>
          </ac:picMkLst>
        </pc:picChg>
      </pc:sldChg>
      <pc:sldChg chg="add del">
        <pc:chgData name="fannie 445" userId="7ba86810e8d1f4b1" providerId="LiveId" clId="{0001FD76-70ED-441F-BB6A-0657A5F08FCF}" dt="2020-12-29T17:10:35.986" v="3675" actId="2696"/>
        <pc:sldMkLst>
          <pc:docMk/>
          <pc:sldMk cId="3477116835" sldId="265"/>
        </pc:sldMkLst>
      </pc:sldChg>
      <pc:sldChg chg="addSp delSp modSp add del mod setBg">
        <pc:chgData name="fannie 445" userId="7ba86810e8d1f4b1" providerId="LiveId" clId="{0001FD76-70ED-441F-BB6A-0657A5F08FCF}" dt="2021-01-02T12:34:35.207" v="4554" actId="2696"/>
        <pc:sldMkLst>
          <pc:docMk/>
          <pc:sldMk cId="860214179" sldId="266"/>
        </pc:sldMkLst>
        <pc:spChg chg="mod">
          <ac:chgData name="fannie 445" userId="7ba86810e8d1f4b1" providerId="LiveId" clId="{0001FD76-70ED-441F-BB6A-0657A5F08FCF}" dt="2020-12-29T18:26:54.399" v="4065" actId="14100"/>
          <ac:spMkLst>
            <pc:docMk/>
            <pc:sldMk cId="860214179" sldId="266"/>
            <ac:spMk id="2" creationId="{9694388C-772B-415F-A2AF-C8093AB9303B}"/>
          </ac:spMkLst>
        </pc:spChg>
        <pc:spChg chg="mod ord">
          <ac:chgData name="fannie 445" userId="7ba86810e8d1f4b1" providerId="LiveId" clId="{0001FD76-70ED-441F-BB6A-0657A5F08FCF}" dt="2020-12-29T18:35:51.594" v="4273" actId="20577"/>
          <ac:spMkLst>
            <pc:docMk/>
            <pc:sldMk cId="860214179" sldId="266"/>
            <ac:spMk id="3" creationId="{48354406-E9AE-4820-B03E-1B16F825991C}"/>
          </ac:spMkLst>
        </pc:spChg>
        <pc:grpChg chg="add del">
          <ac:chgData name="fannie 445" userId="7ba86810e8d1f4b1" providerId="LiveId" clId="{0001FD76-70ED-441F-BB6A-0657A5F08FCF}" dt="2020-12-29T18:24:21.881" v="4041" actId="26606"/>
          <ac:grpSpMkLst>
            <pc:docMk/>
            <pc:sldMk cId="860214179" sldId="266"/>
            <ac:grpSpMk id="71" creationId="{8E1DDAD8-1D10-4640-A034-BE90015E37B6}"/>
          </ac:grpSpMkLst>
        </pc:grpChg>
        <pc:grpChg chg="add del">
          <ac:chgData name="fannie 445" userId="7ba86810e8d1f4b1" providerId="LiveId" clId="{0001FD76-70ED-441F-BB6A-0657A5F08FCF}" dt="2020-12-29T18:24:21.881" v="4041" actId="26606"/>
          <ac:grpSpMkLst>
            <pc:docMk/>
            <pc:sldMk cId="860214179" sldId="266"/>
            <ac:grpSpMk id="75" creationId="{FD642FB6-2808-4BC5-AE0B-7302C24B78A5}"/>
          </ac:grpSpMkLst>
        </pc:grpChg>
        <pc:grpChg chg="add">
          <ac:chgData name="fannie 445" userId="7ba86810e8d1f4b1" providerId="LiveId" clId="{0001FD76-70ED-441F-BB6A-0657A5F08FCF}" dt="2020-12-29T18:24:21.881" v="4041" actId="26606"/>
          <ac:grpSpMkLst>
            <pc:docMk/>
            <pc:sldMk cId="860214179" sldId="266"/>
            <ac:grpSpMk id="199" creationId="{74872A0B-8668-4500-9509-EAA581B26C24}"/>
          </ac:grpSpMkLst>
        </pc:grpChg>
        <pc:grpChg chg="add">
          <ac:chgData name="fannie 445" userId="7ba86810e8d1f4b1" providerId="LiveId" clId="{0001FD76-70ED-441F-BB6A-0657A5F08FCF}" dt="2020-12-29T18:24:21.881" v="4041" actId="26606"/>
          <ac:grpSpMkLst>
            <pc:docMk/>
            <pc:sldMk cId="860214179" sldId="266"/>
            <ac:grpSpMk id="203" creationId="{240590EE-5428-41AA-95B2-96FCC1CE67A7}"/>
          </ac:grpSpMkLst>
        </pc:grpChg>
        <pc:picChg chg="add mod">
          <ac:chgData name="fannie 445" userId="7ba86810e8d1f4b1" providerId="LiveId" clId="{0001FD76-70ED-441F-BB6A-0657A5F08FCF}" dt="2020-12-29T18:26:22.677" v="4061" actId="14100"/>
          <ac:picMkLst>
            <pc:docMk/>
            <pc:sldMk cId="860214179" sldId="266"/>
            <ac:picMk id="2050" creationId="{BBD12B88-19D4-4496-B59A-862A3B532C7C}"/>
          </ac:picMkLst>
        </pc:picChg>
      </pc:sldChg>
      <pc:sldChg chg="addSp delSp modSp add mod setBg modNotesTx">
        <pc:chgData name="fannie 445" userId="7ba86810e8d1f4b1" providerId="LiveId" clId="{0001FD76-70ED-441F-BB6A-0657A5F08FCF}" dt="2021-01-10T14:35:57.310" v="5354" actId="14100"/>
        <pc:sldMkLst>
          <pc:docMk/>
          <pc:sldMk cId="1705627093" sldId="267"/>
        </pc:sldMkLst>
        <pc:spChg chg="mod">
          <ac:chgData name="fannie 445" userId="7ba86810e8d1f4b1" providerId="LiveId" clId="{0001FD76-70ED-441F-BB6A-0657A5F08FCF}" dt="2021-01-10T01:59:43.954" v="5278" actId="1076"/>
          <ac:spMkLst>
            <pc:docMk/>
            <pc:sldMk cId="1705627093" sldId="267"/>
            <ac:spMk id="2" creationId="{A4F93AFF-680C-4BB1-B1E3-7CF234872B60}"/>
          </ac:spMkLst>
        </pc:spChg>
        <pc:spChg chg="del">
          <ac:chgData name="fannie 445" userId="7ba86810e8d1f4b1" providerId="LiveId" clId="{0001FD76-70ED-441F-BB6A-0657A5F08FCF}" dt="2020-12-29T18:29:52.249" v="4092"/>
          <ac:spMkLst>
            <pc:docMk/>
            <pc:sldMk cId="1705627093" sldId="267"/>
            <ac:spMk id="3" creationId="{4597F606-F558-4D55-8F05-3589EF9F3305}"/>
          </ac:spMkLst>
        </pc:spChg>
        <pc:spChg chg="add del mod">
          <ac:chgData name="fannie 445" userId="7ba86810e8d1f4b1" providerId="LiveId" clId="{0001FD76-70ED-441F-BB6A-0657A5F08FCF}" dt="2021-01-10T14:35:41.096" v="5352"/>
          <ac:spMkLst>
            <pc:docMk/>
            <pc:sldMk cId="1705627093" sldId="267"/>
            <ac:spMk id="5" creationId="{934C8179-0BD0-4607-A488-DDEBFFB66C1F}"/>
          </ac:spMkLst>
        </pc:spChg>
        <pc:spChg chg="add del mod">
          <ac:chgData name="fannie 445" userId="7ba86810e8d1f4b1" providerId="LiveId" clId="{0001FD76-70ED-441F-BB6A-0657A5F08FCF}" dt="2021-01-10T01:59:29.728" v="5276"/>
          <ac:spMkLst>
            <pc:docMk/>
            <pc:sldMk cId="1705627093" sldId="267"/>
            <ac:spMk id="3078" creationId="{EC332595-1ED5-4CF8-BF11-F386E57F4693}"/>
          </ac:spMkLst>
        </pc:spChg>
        <pc:grpChg chg="add">
          <ac:chgData name="fannie 445" userId="7ba86810e8d1f4b1" providerId="LiveId" clId="{0001FD76-70ED-441F-BB6A-0657A5F08FCF}" dt="2020-12-29T18:29:57.078" v="4093" actId="26606"/>
          <ac:grpSpMkLst>
            <pc:docMk/>
            <pc:sldMk cId="1705627093" sldId="267"/>
            <ac:grpSpMk id="73" creationId="{74872A0B-8668-4500-9509-EAA581B26C24}"/>
          </ac:grpSpMkLst>
        </pc:grpChg>
        <pc:grpChg chg="add">
          <ac:chgData name="fannie 445" userId="7ba86810e8d1f4b1" providerId="LiveId" clId="{0001FD76-70ED-441F-BB6A-0657A5F08FCF}" dt="2020-12-29T18:29:57.078" v="4093" actId="26606"/>
          <ac:grpSpMkLst>
            <pc:docMk/>
            <pc:sldMk cId="1705627093" sldId="267"/>
            <ac:grpSpMk id="77" creationId="{240590EE-5428-41AA-95B2-96FCC1CE67A7}"/>
          </ac:grpSpMkLst>
        </pc:grpChg>
        <pc:graphicFrameChg chg="add del mod modGraphic">
          <ac:chgData name="fannie 445" userId="7ba86810e8d1f4b1" providerId="LiveId" clId="{0001FD76-70ED-441F-BB6A-0657A5F08FCF}" dt="2021-01-10T02:00:30.257" v="5283" actId="478"/>
          <ac:graphicFrameMkLst>
            <pc:docMk/>
            <pc:sldMk cId="1705627093" sldId="267"/>
            <ac:graphicFrameMk id="3" creationId="{402DDC69-A002-4EC9-B0CD-EF1C8AEA1F4B}"/>
          </ac:graphicFrameMkLst>
        </pc:graphicFrameChg>
        <pc:graphicFrameChg chg="add mod modGraphic">
          <ac:chgData name="fannie 445" userId="7ba86810e8d1f4b1" providerId="LiveId" clId="{0001FD76-70ED-441F-BB6A-0657A5F08FCF}" dt="2021-01-10T14:35:57.310" v="5354" actId="14100"/>
          <ac:graphicFrameMkLst>
            <pc:docMk/>
            <pc:sldMk cId="1705627093" sldId="267"/>
            <ac:graphicFrameMk id="3" creationId="{C679FB2D-5075-4688-A878-A12271471A3B}"/>
          </ac:graphicFrameMkLst>
        </pc:graphicFrameChg>
        <pc:picChg chg="add mod">
          <ac:chgData name="fannie 445" userId="7ba86810e8d1f4b1" providerId="LiveId" clId="{0001FD76-70ED-441F-BB6A-0657A5F08FCF}" dt="2020-12-29T18:30:01.718" v="4094" actId="14100"/>
          <ac:picMkLst>
            <pc:docMk/>
            <pc:sldMk cId="1705627093" sldId="267"/>
            <ac:picMk id="3074" creationId="{F871B444-B808-4622-895B-22D2E16B37CB}"/>
          </ac:picMkLst>
        </pc:picChg>
      </pc:sldChg>
      <pc:sldChg chg="addSp delSp modSp add mod setBg">
        <pc:chgData name="fannie 445" userId="7ba86810e8d1f4b1" providerId="LiveId" clId="{0001FD76-70ED-441F-BB6A-0657A5F08FCF}" dt="2021-01-02T12:45:24.401" v="5026" actId="26606"/>
        <pc:sldMkLst>
          <pc:docMk/>
          <pc:sldMk cId="3571453788" sldId="268"/>
        </pc:sldMkLst>
        <pc:spChg chg="del mod">
          <ac:chgData name="fannie 445" userId="7ba86810e8d1f4b1" providerId="LiveId" clId="{0001FD76-70ED-441F-BB6A-0657A5F08FCF}" dt="2021-01-02T12:43:00.086" v="4944"/>
          <ac:spMkLst>
            <pc:docMk/>
            <pc:sldMk cId="3571453788" sldId="268"/>
            <ac:spMk id="2" creationId="{A94C8CE2-592F-4734-88BC-973D18DE3831}"/>
          </ac:spMkLst>
        </pc:spChg>
        <pc:spChg chg="del">
          <ac:chgData name="fannie 445" userId="7ba86810e8d1f4b1" providerId="LiveId" clId="{0001FD76-70ED-441F-BB6A-0657A5F08FCF}" dt="2021-01-02T12:43:00.086" v="4944"/>
          <ac:spMkLst>
            <pc:docMk/>
            <pc:sldMk cId="3571453788" sldId="268"/>
            <ac:spMk id="3" creationId="{BD21B2F2-4DD9-4FB0-B12B-2E75E052BDC4}"/>
          </ac:spMkLst>
        </pc:spChg>
        <pc:spChg chg="add del mod">
          <ac:chgData name="fannie 445" userId="7ba86810e8d1f4b1" providerId="LiveId" clId="{0001FD76-70ED-441F-BB6A-0657A5F08FCF}" dt="2021-01-02T12:43:33.754" v="4946"/>
          <ac:spMkLst>
            <pc:docMk/>
            <pc:sldMk cId="3571453788" sldId="268"/>
            <ac:spMk id="4" creationId="{276E9927-6328-47CF-AF2E-D5CEA1A34B01}"/>
          </ac:spMkLst>
        </pc:spChg>
        <pc:spChg chg="add del mod">
          <ac:chgData name="fannie 445" userId="7ba86810e8d1f4b1" providerId="LiveId" clId="{0001FD76-70ED-441F-BB6A-0657A5F08FCF}" dt="2021-01-02T12:43:33.754" v="4946"/>
          <ac:spMkLst>
            <pc:docMk/>
            <pc:sldMk cId="3571453788" sldId="268"/>
            <ac:spMk id="5" creationId="{45F58692-BF47-4BC2-A5A9-44111685F605}"/>
          </ac:spMkLst>
        </pc:spChg>
        <pc:spChg chg="add mod">
          <ac:chgData name="fannie 445" userId="7ba86810e8d1f4b1" providerId="LiveId" clId="{0001FD76-70ED-441F-BB6A-0657A5F08FCF}" dt="2021-01-02T12:45:24.401" v="5026" actId="26606"/>
          <ac:spMkLst>
            <pc:docMk/>
            <pc:sldMk cId="3571453788" sldId="268"/>
            <ac:spMk id="6" creationId="{24D71C8F-6369-4C7A-93D2-FBA66E543276}"/>
          </ac:spMkLst>
        </pc:spChg>
        <pc:spChg chg="add del mod">
          <ac:chgData name="fannie 445" userId="7ba86810e8d1f4b1" providerId="LiveId" clId="{0001FD76-70ED-441F-BB6A-0657A5F08FCF}" dt="2021-01-02T12:45:24.401" v="5026" actId="26606"/>
          <ac:spMkLst>
            <pc:docMk/>
            <pc:sldMk cId="3571453788" sldId="268"/>
            <ac:spMk id="7" creationId="{0E104F1B-B777-4E34-AFF4-727CEFC2E95A}"/>
          </ac:spMkLst>
        </pc:spChg>
        <pc:graphicFrameChg chg="add">
          <ac:chgData name="fannie 445" userId="7ba86810e8d1f4b1" providerId="LiveId" clId="{0001FD76-70ED-441F-BB6A-0657A5F08FCF}" dt="2021-01-02T12:45:24.401" v="5026" actId="26606"/>
          <ac:graphicFrameMkLst>
            <pc:docMk/>
            <pc:sldMk cId="3571453788" sldId="268"/>
            <ac:graphicFrameMk id="9" creationId="{AD9A8B95-5534-47E3-9721-469D7035F64C}"/>
          </ac:graphicFrameMkLst>
        </pc:graphicFrameChg>
      </pc:sldChg>
      <pc:sldMasterChg chg="add del addSldLayout delSldLayout">
        <pc:chgData name="fannie 445" userId="7ba86810e8d1f4b1" providerId="LiveId" clId="{0001FD76-70ED-441F-BB6A-0657A5F08FCF}" dt="2020-12-29T01:15:23.847" v="97" actId="26606"/>
        <pc:sldMasterMkLst>
          <pc:docMk/>
          <pc:sldMasterMk cId="2226276066" sldId="2147483660"/>
        </pc:sldMasterMkLst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3477817402" sldId="2147483661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3056397790" sldId="2147483662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3700580841" sldId="2147483663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2247948736" sldId="2147483664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4294376256" sldId="2147483665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4057978794" sldId="2147483666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4100887077" sldId="2147483667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2132648611" sldId="2147483668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147050069" sldId="2147483669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2463116373" sldId="2147483670"/>
          </pc:sldLayoutMkLst>
        </pc:sldLayoutChg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2226276066" sldId="2147483660"/>
            <pc:sldLayoutMk cId="1263451236" sldId="2147483671"/>
          </pc:sldLayoutMkLst>
        </pc:sldLayoutChg>
      </pc:sldMasterChg>
      <pc:sldMasterChg chg="add del addSldLayout delSldLayout">
        <pc:chgData name="fannie 445" userId="7ba86810e8d1f4b1" providerId="LiveId" clId="{0001FD76-70ED-441F-BB6A-0657A5F08FCF}" dt="2020-12-29T01:16:18.862" v="101" actId="26606"/>
        <pc:sldMasterMkLst>
          <pc:docMk/>
          <pc:sldMasterMk cId="115572698" sldId="2147483684"/>
        </pc:sldMasterMkLst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3936545743" sldId="2147483685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2690000999" sldId="2147483686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3911885201" sldId="2147483687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2616511912" sldId="2147483688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470392120" sldId="2147483689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2838678611" sldId="2147483690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3359532120" sldId="2147483691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423173664" sldId="2147483692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4283048781" sldId="2147483693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1317469951" sldId="2147483694"/>
          </pc:sldLayoutMkLst>
        </pc:sldLayoutChg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115572698" sldId="2147483684"/>
            <pc:sldLayoutMk cId="2481397317" sldId="2147483695"/>
          </pc:sldLayoutMkLst>
        </pc:sldLayoutChg>
      </pc:sldMasterChg>
      <pc:sldMasterChg chg="add del addSldLayout delSldLayout">
        <pc:chgData name="fannie 445" userId="7ba86810e8d1f4b1" providerId="LiveId" clId="{0001FD76-70ED-441F-BB6A-0657A5F08FCF}" dt="2020-12-29T01:17:09.220" v="109" actId="26606"/>
        <pc:sldMasterMkLst>
          <pc:docMk/>
          <pc:sldMasterMk cId="3523181559" sldId="2147483696"/>
        </pc:sldMasterMkLst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4183788181" sldId="2147483697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3389455352" sldId="2147483698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210613319" sldId="2147483699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296010885" sldId="2147483700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956315015" sldId="2147483701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1876472634" sldId="2147483702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408924244" sldId="2147483703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2923767531" sldId="2147483704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1884505486" sldId="2147483705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1024493892" sldId="2147483706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1798080810" sldId="2147483707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1831243256" sldId="2147483708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3030237206" sldId="2147483709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3762617298" sldId="2147483710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2202780573" sldId="2147483711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1294461912" sldId="2147483712"/>
          </pc:sldLayoutMkLst>
        </pc:sldLayoutChg>
        <pc:sldLayoutChg chg="add del">
          <pc:chgData name="fannie 445" userId="7ba86810e8d1f4b1" providerId="LiveId" clId="{0001FD76-70ED-441F-BB6A-0657A5F08FCF}" dt="2020-12-29T01:17:09.220" v="109" actId="26606"/>
          <pc:sldLayoutMkLst>
            <pc:docMk/>
            <pc:sldMasterMk cId="3523181559" sldId="2147483696"/>
            <pc:sldLayoutMk cId="1797465340" sldId="2147483713"/>
          </pc:sldLayoutMkLst>
        </pc:sldLayoutChg>
      </pc:sldMasterChg>
      <pc:sldMasterChg chg="add del addSldLayout delSldLayout">
        <pc:chgData name="fannie 445" userId="7ba86810e8d1f4b1" providerId="LiveId" clId="{0001FD76-70ED-441F-BB6A-0657A5F08FCF}" dt="2020-12-29T01:15:23.847" v="97" actId="26606"/>
        <pc:sldMasterMkLst>
          <pc:docMk/>
          <pc:sldMasterMk cId="3934187926" sldId="2147483711"/>
        </pc:sldMasterMkLst>
        <pc:sldLayoutChg chg="add del">
          <pc:chgData name="fannie 445" userId="7ba86810e8d1f4b1" providerId="LiveId" clId="{0001FD76-70ED-441F-BB6A-0657A5F08FCF}" dt="2020-12-29T01:15:23.847" v="97" actId="26606"/>
          <pc:sldLayoutMkLst>
            <pc:docMk/>
            <pc:sldMasterMk cId="3934187926" sldId="2147483711"/>
            <pc:sldLayoutMk cId="2303609538" sldId="2147483706"/>
          </pc:sldLayoutMkLst>
        </pc:sldLayoutChg>
      </pc:sldMasterChg>
      <pc:sldMasterChg chg="add del replId addSldLayout delSldLayout">
        <pc:chgData name="fannie 445" userId="7ba86810e8d1f4b1" providerId="LiveId" clId="{0001FD76-70ED-441F-BB6A-0657A5F08FCF}" dt="2020-12-29T01:17:09.220" v="109" actId="26606"/>
        <pc:sldMasterMkLst>
          <pc:docMk/>
          <pc:sldMasterMk cId="2208411676" sldId="2147483714"/>
        </pc:sldMasterMkLst>
        <pc:sldLayoutChg chg="add del replId">
          <pc:chgData name="fannie 445" userId="7ba86810e8d1f4b1" providerId="LiveId" clId="{0001FD76-70ED-441F-BB6A-0657A5F08FCF}" dt="2020-12-29T01:17:09.220" v="109" actId="26606"/>
          <pc:sldLayoutMkLst>
            <pc:docMk/>
            <pc:sldMasterMk cId="2208411676" sldId="2147483714"/>
            <pc:sldLayoutMk cId="1662359297" sldId="2147483715"/>
          </pc:sldLayoutMkLst>
        </pc:sldLayoutChg>
      </pc:sldMasterChg>
      <pc:sldMasterChg chg="add del addSldLayout delSldLayout">
        <pc:chgData name="fannie 445" userId="7ba86810e8d1f4b1" providerId="LiveId" clId="{0001FD76-70ED-441F-BB6A-0657A5F08FCF}" dt="2020-12-29T01:16:39.018" v="103" actId="26606"/>
        <pc:sldMasterMkLst>
          <pc:docMk/>
          <pc:sldMasterMk cId="1118996303" sldId="2147483734"/>
        </pc:sldMasterMkLst>
        <pc:sldLayoutChg chg="add del">
          <pc:chgData name="fannie 445" userId="7ba86810e8d1f4b1" providerId="LiveId" clId="{0001FD76-70ED-441F-BB6A-0657A5F08FCF}" dt="2020-12-29T01:16:39.018" v="103" actId="26606"/>
          <pc:sldLayoutMkLst>
            <pc:docMk/>
            <pc:sldMasterMk cId="1118996303" sldId="2147483734"/>
            <pc:sldLayoutMk cId="3872126372" sldId="2147483730"/>
          </pc:sldLayoutMkLst>
        </pc:sldLayoutChg>
      </pc:sldMasterChg>
      <pc:sldMasterChg chg="add del addSldLayout delSldLayout">
        <pc:chgData name="fannie 445" userId="7ba86810e8d1f4b1" providerId="LiveId" clId="{0001FD76-70ED-441F-BB6A-0657A5F08FCF}" dt="2020-12-29T01:16:18.862" v="101" actId="26606"/>
        <pc:sldMasterMkLst>
          <pc:docMk/>
          <pc:sldMasterMk cId="3165350831" sldId="2147483748"/>
        </pc:sldMasterMkLst>
        <pc:sldLayoutChg chg="add del">
          <pc:chgData name="fannie 445" userId="7ba86810e8d1f4b1" providerId="LiveId" clId="{0001FD76-70ED-441F-BB6A-0657A5F08FCF}" dt="2020-12-29T01:16:18.862" v="101" actId="26606"/>
          <pc:sldLayoutMkLst>
            <pc:docMk/>
            <pc:sldMasterMk cId="3165350831" sldId="2147483748"/>
            <pc:sldLayoutMk cId="1008939067" sldId="2147483737"/>
          </pc:sldLayoutMkLst>
        </pc:sldLayoutChg>
      </pc:sldMasterChg>
      <pc:sldMasterChg chg="add del addSldLayout delSldLayout">
        <pc:chgData name="fannie 445" userId="7ba86810e8d1f4b1" providerId="LiveId" clId="{0001FD76-70ED-441F-BB6A-0657A5F08FCF}" dt="2020-12-29T01:16:56.590" v="105" actId="26606"/>
        <pc:sldMasterMkLst>
          <pc:docMk/>
          <pc:sldMasterMk cId="4171320721" sldId="2147483773"/>
        </pc:sldMasterMkLst>
        <pc:sldLayoutChg chg="add del">
          <pc:chgData name="fannie 445" userId="7ba86810e8d1f4b1" providerId="LiveId" clId="{0001FD76-70ED-441F-BB6A-0657A5F08FCF}" dt="2020-12-29T01:16:56.590" v="105" actId="26606"/>
          <pc:sldLayoutMkLst>
            <pc:docMk/>
            <pc:sldMasterMk cId="4171320721" sldId="2147483773"/>
            <pc:sldLayoutMk cId="263566053" sldId="2147483768"/>
          </pc:sldLayoutMkLst>
        </pc:sldLayoutChg>
      </pc:sldMasterChg>
    </pc:docChg>
  </pc:docChgLst>
  <pc:docChgLst>
    <pc:chgData name="fannie 445" userId="7ba86810e8d1f4b1" providerId="LiveId" clId="{620905F3-3C14-431A-A23D-22BF6D9AD9D3}"/>
    <pc:docChg chg="undo custSel addSld delSld modSld">
      <pc:chgData name="fannie 445" userId="7ba86810e8d1f4b1" providerId="LiveId" clId="{620905F3-3C14-431A-A23D-22BF6D9AD9D3}" dt="2021-11-12T15:38:04.593" v="358" actId="20577"/>
      <pc:docMkLst>
        <pc:docMk/>
      </pc:docMkLst>
      <pc:sldChg chg="modSp mod">
        <pc:chgData name="fannie 445" userId="7ba86810e8d1f4b1" providerId="LiveId" clId="{620905F3-3C14-431A-A23D-22BF6D9AD9D3}" dt="2021-11-12T15:37:12.847" v="330" actId="20577"/>
        <pc:sldMkLst>
          <pc:docMk/>
          <pc:sldMk cId="266231695" sldId="261"/>
        </pc:sldMkLst>
        <pc:spChg chg="mod">
          <ac:chgData name="fannie 445" userId="7ba86810e8d1f4b1" providerId="LiveId" clId="{620905F3-3C14-431A-A23D-22BF6D9AD9D3}" dt="2021-11-12T15:37:12.847" v="330" actId="20577"/>
          <ac:spMkLst>
            <pc:docMk/>
            <pc:sldMk cId="266231695" sldId="261"/>
            <ac:spMk id="3" creationId="{BD2F3D71-EC54-42E0-B821-1178DE613B69}"/>
          </ac:spMkLst>
        </pc:spChg>
      </pc:sldChg>
      <pc:sldChg chg="modSp mod">
        <pc:chgData name="fannie 445" userId="7ba86810e8d1f4b1" providerId="LiveId" clId="{620905F3-3C14-431A-A23D-22BF6D9AD9D3}" dt="2021-11-08T15:02:28.670" v="35" actId="20577"/>
        <pc:sldMkLst>
          <pc:docMk/>
          <pc:sldMk cId="629714815" sldId="262"/>
        </pc:sldMkLst>
        <pc:spChg chg="mod">
          <ac:chgData name="fannie 445" userId="7ba86810e8d1f4b1" providerId="LiveId" clId="{620905F3-3C14-431A-A23D-22BF6D9AD9D3}" dt="2021-11-08T15:02:28.670" v="35" actId="20577"/>
          <ac:spMkLst>
            <pc:docMk/>
            <pc:sldMk cId="629714815" sldId="262"/>
            <ac:spMk id="3" creationId="{B1AB97A6-DBEF-4DA1-9BEF-C3DDCE33358E}"/>
          </ac:spMkLst>
        </pc:spChg>
      </pc:sldChg>
      <pc:sldChg chg="del">
        <pc:chgData name="fannie 445" userId="7ba86810e8d1f4b1" providerId="LiveId" clId="{620905F3-3C14-431A-A23D-22BF6D9AD9D3}" dt="2021-11-08T15:01:50.976" v="0" actId="47"/>
        <pc:sldMkLst>
          <pc:docMk/>
          <pc:sldMk cId="2134929278" sldId="265"/>
        </pc:sldMkLst>
      </pc:sldChg>
      <pc:sldChg chg="addSp delSp modSp mod">
        <pc:chgData name="fannie 445" userId="7ba86810e8d1f4b1" providerId="LiveId" clId="{620905F3-3C14-431A-A23D-22BF6D9AD9D3}" dt="2021-11-08T15:23:13.731" v="245" actId="20577"/>
        <pc:sldMkLst>
          <pc:docMk/>
          <pc:sldMk cId="1705627093" sldId="267"/>
        </pc:sldMkLst>
        <pc:spChg chg="mod">
          <ac:chgData name="fannie 445" userId="7ba86810e8d1f4b1" providerId="LiveId" clId="{620905F3-3C14-431A-A23D-22BF6D9AD9D3}" dt="2021-11-08T15:23:13.731" v="245" actId="20577"/>
          <ac:spMkLst>
            <pc:docMk/>
            <pc:sldMk cId="1705627093" sldId="267"/>
            <ac:spMk id="2" creationId="{A4F93AFF-680C-4BB1-B1E3-7CF234872B60}"/>
          </ac:spMkLst>
        </pc:spChg>
        <pc:spChg chg="add del mod">
          <ac:chgData name="fannie 445" userId="7ba86810e8d1f4b1" providerId="LiveId" clId="{620905F3-3C14-431A-A23D-22BF6D9AD9D3}" dt="2021-11-08T15:16:42.876" v="39"/>
          <ac:spMkLst>
            <pc:docMk/>
            <pc:sldMk cId="1705627093" sldId="267"/>
            <ac:spMk id="5" creationId="{05FE22D9-F17B-4DFE-8881-42EE854DB4BD}"/>
          </ac:spMkLst>
        </pc:spChg>
        <pc:graphicFrameChg chg="del modGraphic">
          <ac:chgData name="fannie 445" userId="7ba86810e8d1f4b1" providerId="LiveId" clId="{620905F3-3C14-431A-A23D-22BF6D9AD9D3}" dt="2021-11-08T15:03:09.341" v="38" actId="478"/>
          <ac:graphicFrameMkLst>
            <pc:docMk/>
            <pc:sldMk cId="1705627093" sldId="267"/>
            <ac:graphicFrameMk id="3" creationId="{C679FB2D-5075-4688-A878-A12271471A3B}"/>
          </ac:graphicFrameMkLst>
        </pc:graphicFrameChg>
        <pc:graphicFrameChg chg="add mod modGraphic">
          <ac:chgData name="fannie 445" userId="7ba86810e8d1f4b1" providerId="LiveId" clId="{620905F3-3C14-431A-A23D-22BF6D9AD9D3}" dt="2021-11-08T15:18:32.086" v="50" actId="255"/>
          <ac:graphicFrameMkLst>
            <pc:docMk/>
            <pc:sldMk cId="1705627093" sldId="267"/>
            <ac:graphicFrameMk id="6" creationId="{017BA528-96FE-4FFA-B290-E0CE27F6C166}"/>
          </ac:graphicFrameMkLst>
        </pc:graphicFrameChg>
        <pc:picChg chg="mod">
          <ac:chgData name="fannie 445" userId="7ba86810e8d1f4b1" providerId="LiveId" clId="{620905F3-3C14-431A-A23D-22BF6D9AD9D3}" dt="2021-11-08T15:17:31.675" v="46" actId="14100"/>
          <ac:picMkLst>
            <pc:docMk/>
            <pc:sldMk cId="1705627093" sldId="267"/>
            <ac:picMk id="3074" creationId="{F871B444-B808-4622-895B-22D2E16B37CB}"/>
          </ac:picMkLst>
        </pc:picChg>
      </pc:sldChg>
      <pc:sldChg chg="addSp delSp modSp new mod setBg">
        <pc:chgData name="fannie 445" userId="7ba86810e8d1f4b1" providerId="LiveId" clId="{620905F3-3C14-431A-A23D-22BF6D9AD9D3}" dt="2021-11-12T15:38:04.593" v="358" actId="20577"/>
        <pc:sldMkLst>
          <pc:docMk/>
          <pc:sldMk cId="1945595007" sldId="269"/>
        </pc:sldMkLst>
        <pc:spChg chg="mod">
          <ac:chgData name="fannie 445" userId="7ba86810e8d1f4b1" providerId="LiveId" clId="{620905F3-3C14-431A-A23D-22BF6D9AD9D3}" dt="2021-11-12T15:38:04.593" v="358" actId="20577"/>
          <ac:spMkLst>
            <pc:docMk/>
            <pc:sldMk cId="1945595007" sldId="269"/>
            <ac:spMk id="2" creationId="{375976D6-7B8E-4736-A36A-B48F473CBF62}"/>
          </ac:spMkLst>
        </pc:spChg>
        <pc:spChg chg="mod">
          <ac:chgData name="fannie 445" userId="7ba86810e8d1f4b1" providerId="LiveId" clId="{620905F3-3C14-431A-A23D-22BF6D9AD9D3}" dt="2021-11-08T15:22:57.209" v="223" actId="20577"/>
          <ac:spMkLst>
            <pc:docMk/>
            <pc:sldMk cId="1945595007" sldId="269"/>
            <ac:spMk id="3" creationId="{3C187733-E833-4B4D-9139-00B4DC146A4D}"/>
          </ac:spMkLst>
        </pc:spChg>
        <pc:picChg chg="add del">
          <ac:chgData name="fannie 445" userId="7ba86810e8d1f4b1" providerId="LiveId" clId="{620905F3-3C14-431A-A23D-22BF6D9AD9D3}" dt="2021-11-08T15:20:34.584" v="197"/>
          <ac:picMkLst>
            <pc:docMk/>
            <pc:sldMk cId="1945595007" sldId="269"/>
            <ac:picMk id="2050" creationId="{B40B8E68-87C2-49B7-9BB6-B65C3AC92462}"/>
          </ac:picMkLst>
        </pc:picChg>
        <pc:picChg chg="add mod">
          <ac:chgData name="fannie 445" userId="7ba86810e8d1f4b1" providerId="LiveId" clId="{620905F3-3C14-431A-A23D-22BF6D9AD9D3}" dt="2021-11-08T15:22:53.582" v="221" actId="14100"/>
          <ac:picMkLst>
            <pc:docMk/>
            <pc:sldMk cId="1945595007" sldId="269"/>
            <ac:picMk id="2052" creationId="{EBB8F50C-1BDD-44BF-ADD2-58FC78E3813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EB91F-1EC8-43F0-8BC8-CD530C50C2B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199E84-3597-4A09-9284-430757D5968C}">
      <dgm:prSet/>
      <dgm:spPr/>
      <dgm:t>
        <a:bodyPr/>
        <a:lstStyle/>
        <a:p>
          <a:r>
            <a:rPr lang="fr-CA" b="1"/>
            <a:t>Commentaires?</a:t>
          </a:r>
          <a:endParaRPr lang="en-US"/>
        </a:p>
      </dgm:t>
    </dgm:pt>
    <dgm:pt modelId="{A4C41E90-D98B-4B4E-8401-50EE5DDF7BC2}" type="parTrans" cxnId="{C054F433-3822-4D77-97F5-B695F44084E9}">
      <dgm:prSet/>
      <dgm:spPr/>
      <dgm:t>
        <a:bodyPr/>
        <a:lstStyle/>
        <a:p>
          <a:endParaRPr lang="en-US"/>
        </a:p>
      </dgm:t>
    </dgm:pt>
    <dgm:pt modelId="{72603E02-2C51-4D33-969F-E0E2FC850556}" type="sibTrans" cxnId="{C054F433-3822-4D77-97F5-B695F44084E9}">
      <dgm:prSet/>
      <dgm:spPr/>
      <dgm:t>
        <a:bodyPr/>
        <a:lstStyle/>
        <a:p>
          <a:endParaRPr lang="en-US"/>
        </a:p>
      </dgm:t>
    </dgm:pt>
    <dgm:pt modelId="{0051662C-9097-4596-8297-DD7F26CE71D3}">
      <dgm:prSet/>
      <dgm:spPr/>
      <dgm:t>
        <a:bodyPr/>
        <a:lstStyle/>
        <a:p>
          <a:r>
            <a:rPr lang="fr-CA" b="1"/>
            <a:t>Questions?</a:t>
          </a:r>
          <a:endParaRPr lang="en-US"/>
        </a:p>
      </dgm:t>
    </dgm:pt>
    <dgm:pt modelId="{53F5B01E-6EB7-42BC-9742-5E824B5E4A35}" type="parTrans" cxnId="{04FFB3CD-437D-4DD6-92B8-8690275AB893}">
      <dgm:prSet/>
      <dgm:spPr/>
      <dgm:t>
        <a:bodyPr/>
        <a:lstStyle/>
        <a:p>
          <a:endParaRPr lang="en-US"/>
        </a:p>
      </dgm:t>
    </dgm:pt>
    <dgm:pt modelId="{60AF362F-971B-4BAE-B7F6-35810FB83C4C}" type="sibTrans" cxnId="{04FFB3CD-437D-4DD6-92B8-8690275AB893}">
      <dgm:prSet/>
      <dgm:spPr/>
      <dgm:t>
        <a:bodyPr/>
        <a:lstStyle/>
        <a:p>
          <a:endParaRPr lang="en-US"/>
        </a:p>
      </dgm:t>
    </dgm:pt>
    <dgm:pt modelId="{BA5DAAEB-1EEF-40E1-8F38-59D8E108A873}" type="pres">
      <dgm:prSet presAssocID="{5C2EB91F-1EC8-43F0-8BC8-CD530C50C2BC}" presName="root" presStyleCnt="0">
        <dgm:presLayoutVars>
          <dgm:dir/>
          <dgm:resizeHandles val="exact"/>
        </dgm:presLayoutVars>
      </dgm:prSet>
      <dgm:spPr/>
    </dgm:pt>
    <dgm:pt modelId="{28C7D3F6-4A06-4787-8AF0-D8B7164AFEBE}" type="pres">
      <dgm:prSet presAssocID="{4C199E84-3597-4A09-9284-430757D5968C}" presName="compNode" presStyleCnt="0"/>
      <dgm:spPr/>
    </dgm:pt>
    <dgm:pt modelId="{4FF3EA91-0FD4-483B-814E-B9F3F68D7CE2}" type="pres">
      <dgm:prSet presAssocID="{4C199E84-3597-4A09-9284-430757D596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s-titres"/>
        </a:ext>
      </dgm:extLst>
    </dgm:pt>
    <dgm:pt modelId="{42596D81-74A1-4F57-803E-2E96FA6E19A1}" type="pres">
      <dgm:prSet presAssocID="{4C199E84-3597-4A09-9284-430757D5968C}" presName="spaceRect" presStyleCnt="0"/>
      <dgm:spPr/>
    </dgm:pt>
    <dgm:pt modelId="{710C74C6-79C2-42A9-A63F-3B9962DCCDF9}" type="pres">
      <dgm:prSet presAssocID="{4C199E84-3597-4A09-9284-430757D5968C}" presName="textRect" presStyleLbl="revTx" presStyleIdx="0" presStyleCnt="2">
        <dgm:presLayoutVars>
          <dgm:chMax val="1"/>
          <dgm:chPref val="1"/>
        </dgm:presLayoutVars>
      </dgm:prSet>
      <dgm:spPr/>
    </dgm:pt>
    <dgm:pt modelId="{1ED03CA4-84A1-4DFF-962A-355900AC7CF5}" type="pres">
      <dgm:prSet presAssocID="{72603E02-2C51-4D33-969F-E0E2FC850556}" presName="sibTrans" presStyleCnt="0"/>
      <dgm:spPr/>
    </dgm:pt>
    <dgm:pt modelId="{0F9451C1-5237-4EF4-AD81-55EED8CB2538}" type="pres">
      <dgm:prSet presAssocID="{0051662C-9097-4596-8297-DD7F26CE71D3}" presName="compNode" presStyleCnt="0"/>
      <dgm:spPr/>
    </dgm:pt>
    <dgm:pt modelId="{9FB6F13D-7A07-485F-9217-074ABE299855}" type="pres">
      <dgm:prSet presAssocID="{0051662C-9097-4596-8297-DD7F26CE71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DC2C40C-4798-4672-8409-72052A950C5E}" type="pres">
      <dgm:prSet presAssocID="{0051662C-9097-4596-8297-DD7F26CE71D3}" presName="spaceRect" presStyleCnt="0"/>
      <dgm:spPr/>
    </dgm:pt>
    <dgm:pt modelId="{5C4D0BE8-9511-4FFB-AE91-F047F61ADF2C}" type="pres">
      <dgm:prSet presAssocID="{0051662C-9097-4596-8297-DD7F26CE71D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7E4614-85A0-49FF-854D-845DE6074789}" type="presOf" srcId="{5C2EB91F-1EC8-43F0-8BC8-CD530C50C2BC}" destId="{BA5DAAEB-1EEF-40E1-8F38-59D8E108A873}" srcOrd="0" destOrd="0" presId="urn:microsoft.com/office/officeart/2018/2/layout/IconLabelList"/>
    <dgm:cxn modelId="{C054F433-3822-4D77-97F5-B695F44084E9}" srcId="{5C2EB91F-1EC8-43F0-8BC8-CD530C50C2BC}" destId="{4C199E84-3597-4A09-9284-430757D5968C}" srcOrd="0" destOrd="0" parTransId="{A4C41E90-D98B-4B4E-8401-50EE5DDF7BC2}" sibTransId="{72603E02-2C51-4D33-969F-E0E2FC850556}"/>
    <dgm:cxn modelId="{E0F02B6C-7D36-4F0A-90E0-43753CEDCCE7}" type="presOf" srcId="{0051662C-9097-4596-8297-DD7F26CE71D3}" destId="{5C4D0BE8-9511-4FFB-AE91-F047F61ADF2C}" srcOrd="0" destOrd="0" presId="urn:microsoft.com/office/officeart/2018/2/layout/IconLabelList"/>
    <dgm:cxn modelId="{D4389090-5C85-466E-B9B6-1C3324B2B33C}" type="presOf" srcId="{4C199E84-3597-4A09-9284-430757D5968C}" destId="{710C74C6-79C2-42A9-A63F-3B9962DCCDF9}" srcOrd="0" destOrd="0" presId="urn:microsoft.com/office/officeart/2018/2/layout/IconLabelList"/>
    <dgm:cxn modelId="{04FFB3CD-437D-4DD6-92B8-8690275AB893}" srcId="{5C2EB91F-1EC8-43F0-8BC8-CD530C50C2BC}" destId="{0051662C-9097-4596-8297-DD7F26CE71D3}" srcOrd="1" destOrd="0" parTransId="{53F5B01E-6EB7-42BC-9742-5E824B5E4A35}" sibTransId="{60AF362F-971B-4BAE-B7F6-35810FB83C4C}"/>
    <dgm:cxn modelId="{1DA33248-5FF1-4F18-9F30-6AFF94663E0D}" type="presParOf" srcId="{BA5DAAEB-1EEF-40E1-8F38-59D8E108A873}" destId="{28C7D3F6-4A06-4787-8AF0-D8B7164AFEBE}" srcOrd="0" destOrd="0" presId="urn:microsoft.com/office/officeart/2018/2/layout/IconLabelList"/>
    <dgm:cxn modelId="{546E279E-6179-4D23-9443-DCCC81E89B27}" type="presParOf" srcId="{28C7D3F6-4A06-4787-8AF0-D8B7164AFEBE}" destId="{4FF3EA91-0FD4-483B-814E-B9F3F68D7CE2}" srcOrd="0" destOrd="0" presId="urn:microsoft.com/office/officeart/2018/2/layout/IconLabelList"/>
    <dgm:cxn modelId="{083E4666-B566-4F81-857B-D8D13D2183FE}" type="presParOf" srcId="{28C7D3F6-4A06-4787-8AF0-D8B7164AFEBE}" destId="{42596D81-74A1-4F57-803E-2E96FA6E19A1}" srcOrd="1" destOrd="0" presId="urn:microsoft.com/office/officeart/2018/2/layout/IconLabelList"/>
    <dgm:cxn modelId="{EBD3A247-F6E9-40F5-A7B1-225E02C6609A}" type="presParOf" srcId="{28C7D3F6-4A06-4787-8AF0-D8B7164AFEBE}" destId="{710C74C6-79C2-42A9-A63F-3B9962DCCDF9}" srcOrd="2" destOrd="0" presId="urn:microsoft.com/office/officeart/2018/2/layout/IconLabelList"/>
    <dgm:cxn modelId="{12A92C0F-E757-439E-B23E-142C1815C7A1}" type="presParOf" srcId="{BA5DAAEB-1EEF-40E1-8F38-59D8E108A873}" destId="{1ED03CA4-84A1-4DFF-962A-355900AC7CF5}" srcOrd="1" destOrd="0" presId="urn:microsoft.com/office/officeart/2018/2/layout/IconLabelList"/>
    <dgm:cxn modelId="{0D75CBC7-F377-4661-B5EC-470ADDC8B7F4}" type="presParOf" srcId="{BA5DAAEB-1EEF-40E1-8F38-59D8E108A873}" destId="{0F9451C1-5237-4EF4-AD81-55EED8CB2538}" srcOrd="2" destOrd="0" presId="urn:microsoft.com/office/officeart/2018/2/layout/IconLabelList"/>
    <dgm:cxn modelId="{94449C59-35D3-4604-991A-44ADADA62C1D}" type="presParOf" srcId="{0F9451C1-5237-4EF4-AD81-55EED8CB2538}" destId="{9FB6F13D-7A07-485F-9217-074ABE299855}" srcOrd="0" destOrd="0" presId="urn:microsoft.com/office/officeart/2018/2/layout/IconLabelList"/>
    <dgm:cxn modelId="{65B2654F-0EF0-462D-AEEE-032B32BA465F}" type="presParOf" srcId="{0F9451C1-5237-4EF4-AD81-55EED8CB2538}" destId="{FDC2C40C-4798-4672-8409-72052A950C5E}" srcOrd="1" destOrd="0" presId="urn:microsoft.com/office/officeart/2018/2/layout/IconLabelList"/>
    <dgm:cxn modelId="{C6956C20-A7B8-439E-AD33-DC2B5690EA1E}" type="presParOf" srcId="{0F9451C1-5237-4EF4-AD81-55EED8CB2538}" destId="{5C4D0BE8-9511-4FFB-AE91-F047F61ADF2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3EA91-0FD4-483B-814E-B9F3F68D7CE2}">
      <dsp:nvSpPr>
        <dsp:cNvPr id="0" name=""/>
        <dsp:cNvSpPr/>
      </dsp:nvSpPr>
      <dsp:spPr>
        <a:xfrm>
          <a:off x="1443000" y="420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C74C6-79C2-42A9-A63F-3B9962DCCDF9}">
      <dsp:nvSpPr>
        <dsp:cNvPr id="0" name=""/>
        <dsp:cNvSpPr/>
      </dsp:nvSpPr>
      <dsp:spPr>
        <a:xfrm>
          <a:off x="255000" y="2418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000" b="1" kern="1200"/>
            <a:t>Commentaires?</a:t>
          </a:r>
          <a:endParaRPr lang="en-US" sz="5000" kern="1200"/>
        </a:p>
      </dsp:txBody>
      <dsp:txXfrm>
        <a:off x="255000" y="2418512"/>
        <a:ext cx="4320000" cy="720000"/>
      </dsp:txXfrm>
    </dsp:sp>
    <dsp:sp modelId="{9FB6F13D-7A07-485F-9217-074ABE299855}">
      <dsp:nvSpPr>
        <dsp:cNvPr id="0" name=""/>
        <dsp:cNvSpPr/>
      </dsp:nvSpPr>
      <dsp:spPr>
        <a:xfrm>
          <a:off x="6519000" y="420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0BE8-9511-4FFB-AE91-F047F61ADF2C}">
      <dsp:nvSpPr>
        <dsp:cNvPr id="0" name=""/>
        <dsp:cNvSpPr/>
      </dsp:nvSpPr>
      <dsp:spPr>
        <a:xfrm>
          <a:off x="5331000" y="241851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000" b="1" kern="1200"/>
            <a:t>Questions?</a:t>
          </a:r>
          <a:endParaRPr lang="en-US" sz="5000" kern="1200"/>
        </a:p>
      </dsp:txBody>
      <dsp:txXfrm>
        <a:off x="5331000" y="241851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2946-355A-4800-A6FF-5A88506FD8BA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4876-7122-40CD-8CF3-6701A7C2E6B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35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Pour arriver à être capable d’effectuer les interventions, plusieurs compétences sont nécessaires à atteindre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4876-7122-40CD-8CF3-6701A7C2E6B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209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(Capacités et limites) (Cibler les besoins prioritaires)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4876-7122-40CD-8CF3-6701A7C2E6B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01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Expliqué chaque évaluation grossièrement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4876-7122-40CD-8CF3-6701A7C2E6B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565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626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00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12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10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057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081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816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870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021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889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163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037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067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724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123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023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89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CD4E-21FF-4BB5-A42A-B5CD5B9B20D5}" type="datetimeFigureOut">
              <a:rPr lang="fr-CA" smtClean="0"/>
              <a:t>2023-11-04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25EF-2774-4214-BE44-D7D52E81B9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3200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1C6D790-69F0-40CA-813A-84D724D1C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48476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 Diagonal Corner Rectangle 7">
            <a:extLst>
              <a:ext uri="{FF2B5EF4-FFF2-40B4-BE49-F238E27FC236}">
                <a16:creationId xmlns:a16="http://schemas.microsoft.com/office/drawing/2014/main" id="{F5A78137-DBB7-4A93-98AC-5606814E2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0673" y="806450"/>
            <a:ext cx="9319476" cy="4502149"/>
          </a:xfrm>
          <a:prstGeom prst="round2DiagRect">
            <a:avLst>
              <a:gd name="adj1" fmla="val 7929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srgbClr val="092338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213A48-3046-4DC6-A417-FE6E54596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139" y="1223436"/>
            <a:ext cx="7135566" cy="1852082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</a:t>
            </a:r>
            <a:br>
              <a:rPr lang="fr-CA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3AEA8E-BDDC-4E6A-B70F-432EBC3D2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4139" y="3429000"/>
            <a:ext cx="7136760" cy="1557865"/>
          </a:xfrm>
        </p:spPr>
        <p:txBody>
          <a:bodyPr>
            <a:normAutofit lnSpcReduction="10000"/>
          </a:bodyPr>
          <a:lstStyle/>
          <a:p>
            <a:pPr algn="ctr"/>
            <a:r>
              <a:rPr lang="fr-CA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Intervention, déficience intellectuelle et TSA </a:t>
            </a:r>
            <a:br>
              <a:rPr lang="fr-CA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351-241-ME</a:t>
            </a:r>
          </a:p>
        </p:txBody>
      </p:sp>
    </p:spTree>
    <p:extLst>
      <p:ext uri="{BB962C8B-B14F-4D97-AF65-F5344CB8AC3E}">
        <p14:creationId xmlns:p14="http://schemas.microsoft.com/office/powerpoint/2010/main" val="47489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43F44DD-9432-4A0E-87D5-85E4D56F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fr-CA" b="1">
                <a:latin typeface="Arial" panose="020B0604020202020204" pitchFamily="34" charset="0"/>
                <a:cs typeface="Arial" panose="020B0604020202020204" pitchFamily="34" charset="0"/>
              </a:rPr>
              <a:t>PLAN DE COURS</a:t>
            </a:r>
          </a:p>
        </p:txBody>
      </p:sp>
      <p:sp useBgFill="1">
        <p:nvSpPr>
          <p:cNvPr id="90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E8130F-C4A8-4A02-94BC-73364F7B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OBJECTIF</a:t>
            </a:r>
          </a:p>
          <a:p>
            <a:pPr marL="0" indent="0">
              <a:buNone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Effectuer des interventions d’adaptation et de réadaptation auprès de personne ayant une déficience intellectuelle et/ou un trouble du spectre de l’autisme.</a:t>
            </a:r>
          </a:p>
          <a:p>
            <a:pPr marL="0" indent="0">
              <a:buNone/>
            </a:pP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600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65DA97C-D689-47A6-AD91-27CC9634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fr-CA" dirty="0"/>
              <a:t>Compétences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5E8DC-1A25-4D66-965C-2906E4F18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270" y="393539"/>
            <a:ext cx="6796979" cy="58278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Évaluer l’incidence de la déficience et le potentiel adaptatif de la personne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Planifier des interventions en fonction des besoins de la clientèle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Exécuter des activités pour favorisant le développement des habiletés sociales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Exécuter des activités favorisant des habiletés communicationnels, cognitives et psychomotrices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Soutenir la personne dans l’exécution des activités de la vie quotidienne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Aider la personne et la famille à accepter les atteintes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Évaluer sa capacité à entrer en relation</a:t>
            </a:r>
          </a:p>
          <a:p>
            <a:pPr marL="0" indent="0">
              <a:lnSpc>
                <a:spcPct val="110000"/>
              </a:lnSpc>
              <a:buNone/>
            </a:pPr>
            <a:endParaRPr lang="fr-C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fr-C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fr-CA" sz="1700" dirty="0"/>
          </a:p>
        </p:txBody>
      </p:sp>
    </p:spTree>
    <p:extLst>
      <p:ext uri="{BB962C8B-B14F-4D97-AF65-F5344CB8AC3E}">
        <p14:creationId xmlns:p14="http://schemas.microsoft.com/office/powerpoint/2010/main" val="71054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3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5" name="Rectangle 44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931DC1B-561F-471A-9384-85EE0510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445" y="618518"/>
            <a:ext cx="5796966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800" b="1" dirty="0">
                <a:latin typeface="Arial" panose="020B0604020202020204" pitchFamily="34" charset="0"/>
                <a:cs typeface="Arial" panose="020B0604020202020204" pitchFamily="34" charset="0"/>
              </a:rPr>
              <a:t>Bloc 1</a:t>
            </a:r>
            <a:b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FBFB5B2F-D633-4498-9E5A-1EDC0F546D3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r="7732" b="1"/>
          <a:stretch/>
        </p:blipFill>
        <p:spPr bwMode="auto">
          <a:xfrm>
            <a:off x="-5597" y="10"/>
            <a:ext cx="4751217" cy="6857990"/>
          </a:xfrm>
          <a:prstGeom prst="rect">
            <a:avLst/>
          </a:prstGeom>
          <a:noFill/>
        </p:spPr>
      </p:pic>
      <p:grpSp>
        <p:nvGrpSpPr>
          <p:cNvPr id="42" name="Group 47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9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0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F3D71-EC54-42E0-B821-1178DE61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444" y="1468438"/>
            <a:ext cx="5796967" cy="46162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La déficience intellectuelle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CA" sz="2600" b="1" dirty="0">
                <a:latin typeface="Arial" panose="020B0604020202020204" pitchFamily="34" charset="0"/>
                <a:cs typeface="Arial" panose="020B0604020202020204" pitchFamily="34" charset="0"/>
              </a:rPr>
              <a:t> FDS-1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Degrés de sévérité de la DI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Les causes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Double diagnostic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Évaluation des capacités et des limites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Les approches et modèles d’interventions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Les outils et les grilles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Interventions précoces</a:t>
            </a:r>
          </a:p>
          <a:p>
            <a:pPr>
              <a:lnSpc>
                <a:spcPct val="110000"/>
              </a:lnSpc>
            </a:pPr>
            <a:r>
              <a:rPr lang="fr-CA" sz="1900" dirty="0">
                <a:latin typeface="Arial" panose="020B0604020202020204" pitchFamily="34" charset="0"/>
                <a:cs typeface="Arial" panose="020B0604020202020204" pitchFamily="34" charset="0"/>
              </a:rPr>
              <a:t>Les comportements inadaptés…</a:t>
            </a:r>
          </a:p>
        </p:txBody>
      </p:sp>
    </p:spTree>
    <p:extLst>
      <p:ext uri="{BB962C8B-B14F-4D97-AF65-F5344CB8AC3E}">
        <p14:creationId xmlns:p14="http://schemas.microsoft.com/office/powerpoint/2010/main" val="26623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1E8DA69-24DF-4FB2-970E-1C75E75F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19" y="135469"/>
            <a:ext cx="5908492" cy="767820"/>
          </a:xfrm>
        </p:spPr>
        <p:txBody>
          <a:bodyPr>
            <a:normAutofit/>
          </a:bodyPr>
          <a:lstStyle/>
          <a:p>
            <a:pPr algn="ctr"/>
            <a:r>
              <a:rPr lang="fr-CA" sz="4800" b="1" dirty="0">
                <a:latin typeface="Arial" panose="020B0604020202020204" pitchFamily="34" charset="0"/>
                <a:cs typeface="Arial" panose="020B0604020202020204" pitchFamily="34" charset="0"/>
              </a:rPr>
              <a:t>Bloc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55EC2D-05A3-4987-8CD2-B24828275CD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10803"/>
          <a:stretch/>
        </p:blipFill>
        <p:spPr bwMode="auto">
          <a:xfrm>
            <a:off x="-5597" y="10"/>
            <a:ext cx="4820665" cy="6857990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B97A6-DBEF-4DA1-9BEF-C3DDCE33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893" y="812623"/>
            <a:ext cx="6986407" cy="5909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Le trouble du spectre de l’autisme</a:t>
            </a:r>
          </a:p>
          <a:p>
            <a:pPr marL="0" indent="0" algn="ctr">
              <a:buNone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FDS-2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Les niveaux de sévérité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Les causes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Les signes précoces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Les approches et modèles d’interventions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Les troubles du comportement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L’automutilation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Les AVQ et AVD</a:t>
            </a:r>
          </a:p>
          <a:p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Les outils visuels adaptés…</a:t>
            </a:r>
          </a:p>
          <a:p>
            <a:pPr marL="0" indent="0">
              <a:buNone/>
            </a:pP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1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A4F93AFF-680C-4BB1-B1E3-7CF23487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097" y="66371"/>
            <a:ext cx="6373815" cy="921359"/>
          </a:xfrm>
        </p:spPr>
        <p:txBody>
          <a:bodyPr>
            <a:normAutofit/>
          </a:bodyPr>
          <a:lstStyle/>
          <a:p>
            <a:pPr algn="ctr"/>
            <a:r>
              <a:rPr lang="fr-CA" sz="3200" b="1">
                <a:latin typeface="Arial" panose="020B0604020202020204" pitchFamily="34" charset="0"/>
                <a:cs typeface="Arial" panose="020B0604020202020204" pitchFamily="34" charset="0"/>
              </a:rPr>
              <a:t>Évaluations Sommatives</a:t>
            </a:r>
            <a:endParaRPr lang="fr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3ème Journée d'échanges sur l'évaluation de programmes - La société  québécoise d'évaluation de programme">
            <a:extLst>
              <a:ext uri="{FF2B5EF4-FFF2-40B4-BE49-F238E27FC236}">
                <a16:creationId xmlns:a16="http://schemas.microsoft.com/office/drawing/2014/main" id="{F871B444-B808-4622-895B-22D2E16B3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 r="8382" b="-1"/>
          <a:stretch/>
        </p:blipFill>
        <p:spPr bwMode="auto">
          <a:xfrm>
            <a:off x="-5596" y="10"/>
            <a:ext cx="28165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17BA528-96FE-4FFA-B290-E0CE27F6C1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866766"/>
              </p:ext>
            </p:extLst>
          </p:nvPr>
        </p:nvGraphicFramePr>
        <p:xfrm>
          <a:off x="3082172" y="1093788"/>
          <a:ext cx="8919328" cy="4327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1453">
                  <a:extLst>
                    <a:ext uri="{9D8B030D-6E8A-4147-A177-3AD203B41FA5}">
                      <a16:colId xmlns:a16="http://schemas.microsoft.com/office/drawing/2014/main" val="890350180"/>
                    </a:ext>
                  </a:extLst>
                </a:gridCol>
                <a:gridCol w="1410212">
                  <a:extLst>
                    <a:ext uri="{9D8B030D-6E8A-4147-A177-3AD203B41FA5}">
                      <a16:colId xmlns:a16="http://schemas.microsoft.com/office/drawing/2014/main" val="2955689636"/>
                    </a:ext>
                  </a:extLst>
                </a:gridCol>
                <a:gridCol w="2887663">
                  <a:extLst>
                    <a:ext uri="{9D8B030D-6E8A-4147-A177-3AD203B41FA5}">
                      <a16:colId xmlns:a16="http://schemas.microsoft.com/office/drawing/2014/main" val="3433799610"/>
                    </a:ext>
                  </a:extLst>
                </a:gridCol>
              </a:tblGrid>
              <a:tr h="47912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900">
                          <a:effectLst/>
                        </a:rPr>
                        <a:t>Évaluation</a:t>
                      </a:r>
                      <a:endParaRPr lang="fr-CA" sz="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900" dirty="0">
                          <a:effectLst/>
                        </a:rPr>
                        <a:t>Pondération</a:t>
                      </a:r>
                      <a:endParaRPr lang="fr-CA" sz="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900">
                          <a:effectLst/>
                        </a:rPr>
                        <a:t>Date de remise</a:t>
                      </a:r>
                      <a:endParaRPr lang="fr-CA" sz="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extLst>
                  <a:ext uri="{0D108BD9-81ED-4DB2-BD59-A6C34878D82A}">
                    <a16:rowId xmlns:a16="http://schemas.microsoft.com/office/drawing/2014/main" val="1494395187"/>
                  </a:ext>
                </a:extLst>
              </a:tr>
              <a:tr h="79138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Test Moodle (Notions sur la DI)</a:t>
                      </a:r>
                      <a:endParaRPr lang="fr-CA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20%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fr-CA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4 novembre 2023</a:t>
                      </a:r>
                      <a:endParaRPr lang="fr-CA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extLst>
                  <a:ext uri="{0D108BD9-81ED-4DB2-BD59-A6C34878D82A}">
                    <a16:rowId xmlns:a16="http://schemas.microsoft.com/office/drawing/2014/main" val="662723522"/>
                  </a:ext>
                </a:extLst>
              </a:tr>
              <a:tr h="101904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Test Moodle (Louis T)</a:t>
                      </a: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>
                          <a:effectLst/>
                        </a:rPr>
                        <a:t>10%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fr-CA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18 novembre 2023</a:t>
                      </a:r>
                      <a:endParaRPr lang="fr-CA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extLst>
                  <a:ext uri="{0D108BD9-81ED-4DB2-BD59-A6C34878D82A}">
                    <a16:rowId xmlns:a16="http://schemas.microsoft.com/office/drawing/2014/main" val="2478530995"/>
                  </a:ext>
                </a:extLst>
              </a:tr>
              <a:tr h="101904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Épreuve finale DI/TSA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(Étude de cas DI et TSA, intervention)</a:t>
                      </a:r>
                      <a:endParaRPr lang="fr-CA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>
                          <a:effectLst/>
                        </a:rPr>
                        <a:t>50%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fr-CA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19 novembre 2023</a:t>
                      </a:r>
                      <a:endParaRPr lang="fr-CA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extLst>
                  <a:ext uri="{0D108BD9-81ED-4DB2-BD59-A6C34878D82A}">
                    <a16:rowId xmlns:a16="http://schemas.microsoft.com/office/drawing/2014/main" val="2630774659"/>
                  </a:ext>
                </a:extLst>
              </a:tr>
              <a:tr h="101904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Travail de tutorat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(Description d’une étude de cas et intervention)</a:t>
                      </a:r>
                      <a:endParaRPr lang="fr-CA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>
                          <a:effectLst/>
                        </a:rPr>
                        <a:t>20%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fr-CA" sz="16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600" dirty="0">
                          <a:effectLst/>
                        </a:rPr>
                        <a:t>  9 décembre 2023</a:t>
                      </a:r>
                      <a:endParaRPr lang="fr-CA" sz="16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87" marR="37887" marT="0" marB="0"/>
                </a:tc>
                <a:extLst>
                  <a:ext uri="{0D108BD9-81ED-4DB2-BD59-A6C34878D82A}">
                    <a16:rowId xmlns:a16="http://schemas.microsoft.com/office/drawing/2014/main" val="345895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62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976D6-7B8E-4736-A36A-B48F473C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2877336" cy="5507328"/>
          </a:xfrm>
        </p:spPr>
        <p:txBody>
          <a:bodyPr>
            <a:normAutofit/>
          </a:bodyPr>
          <a:lstStyle/>
          <a:p>
            <a:r>
              <a:rPr lang="fr-CA" sz="3300" b="1" dirty="0"/>
              <a:t>Contenu</a:t>
            </a:r>
            <a:br>
              <a:rPr lang="fr-CA" sz="3300" b="1" dirty="0"/>
            </a:br>
            <a:r>
              <a:rPr lang="fr-CA" sz="3300" b="1" dirty="0"/>
              <a:t>Exercices</a:t>
            </a:r>
            <a:br>
              <a:rPr lang="fr-CA" sz="3300" b="1" dirty="0"/>
            </a:br>
            <a:r>
              <a:rPr lang="fr-CA" sz="3300" b="1" dirty="0"/>
              <a:t>Évaluations</a:t>
            </a:r>
            <a:br>
              <a:rPr lang="fr-CA" sz="3300" b="1" dirty="0"/>
            </a:br>
            <a:r>
              <a:rPr lang="fr-CA" sz="3300" b="1" dirty="0"/>
              <a:t>Outils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87733-E833-4B4D-9139-00B4DC146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743" y="638650"/>
            <a:ext cx="7034485" cy="3782778"/>
          </a:xfrm>
        </p:spPr>
        <p:txBody>
          <a:bodyPr>
            <a:norm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2052" name="Picture 4" descr="Collège Mérici">
            <a:extLst>
              <a:ext uri="{FF2B5EF4-FFF2-40B4-BE49-F238E27FC236}">
                <a16:creationId xmlns:a16="http://schemas.microsoft.com/office/drawing/2014/main" id="{EBB8F50C-1BDD-44BF-ADD2-58FC78E3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381" y="2093236"/>
            <a:ext cx="6751847" cy="1520903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9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4D71C8F-6369-4C7A-93D2-FBA66E54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Espace réservé du contenu 6">
            <a:extLst>
              <a:ext uri="{FF2B5EF4-FFF2-40B4-BE49-F238E27FC236}">
                <a16:creationId xmlns:a16="http://schemas.microsoft.com/office/drawing/2014/main" id="{AD9A8B95-5534-47E3-9721-469D7035F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244687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453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319</Words>
  <Application>Microsoft Office PowerPoint</Application>
  <PresentationFormat>Grand écran</PresentationFormat>
  <Paragraphs>84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Tw Cen MT</vt:lpstr>
      <vt:lpstr>Wingdings</vt:lpstr>
      <vt:lpstr>Circuit</vt:lpstr>
      <vt:lpstr>Présentation  plan de cours</vt:lpstr>
      <vt:lpstr>PLAN DE COURS</vt:lpstr>
      <vt:lpstr>Compétences</vt:lpstr>
      <vt:lpstr>Bloc 1  </vt:lpstr>
      <vt:lpstr>Bloc 2</vt:lpstr>
      <vt:lpstr>Évaluations Sommatives</vt:lpstr>
      <vt:lpstr>Contenu Exercices Évaluations Outils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plan de cours</dc:title>
  <dc:creator>fannie 445</dc:creator>
  <cp:lastModifiedBy>Fannie Lavoie</cp:lastModifiedBy>
  <cp:revision>1</cp:revision>
  <dcterms:created xsi:type="dcterms:W3CDTF">2021-01-10T14:22:31Z</dcterms:created>
  <dcterms:modified xsi:type="dcterms:W3CDTF">2023-11-04T12:00:04Z</dcterms:modified>
</cp:coreProperties>
</file>