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52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94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9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03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2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82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69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5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32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5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‹n°›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87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C63AB9E1-499E-41EB-A74E-905920CCD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0C23881-B7CB-DB10-17E5-42AF111EC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047" y="4844310"/>
            <a:ext cx="6914252" cy="1215547"/>
          </a:xfrm>
        </p:spPr>
        <p:txBody>
          <a:bodyPr anchor="ctr">
            <a:normAutofit/>
          </a:bodyPr>
          <a:lstStyle/>
          <a:p>
            <a:r>
              <a:rPr lang="fr-FR"/>
              <a:t>Petit lexique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4341A8-5E28-8E98-8354-5EECCA737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7590" y="4757388"/>
            <a:ext cx="3609028" cy="1389390"/>
          </a:xfrm>
        </p:spPr>
        <p:txBody>
          <a:bodyPr anchor="ctr">
            <a:normAutofit/>
          </a:bodyPr>
          <a:lstStyle/>
          <a:p>
            <a:r>
              <a:rPr lang="fr-FR" dirty="0"/>
              <a:t>Mais tellement essentiel</a:t>
            </a:r>
          </a:p>
        </p:txBody>
      </p:sp>
      <p:pic>
        <p:nvPicPr>
          <p:cNvPr id="1026" name="Picture 2" descr="Théâtre autochtone | Centre national des Arts">
            <a:extLst>
              <a:ext uri="{FF2B5EF4-FFF2-40B4-BE49-F238E27FC236}">
                <a16:creationId xmlns:a16="http://schemas.microsoft.com/office/drawing/2014/main" id="{BF822C6D-5D4A-3F24-5C3C-B1A7569EC9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75" r="1" b="31386"/>
          <a:stretch/>
        </p:blipFill>
        <p:spPr bwMode="auto">
          <a:xfrm>
            <a:off x="571500" y="579786"/>
            <a:ext cx="11045118" cy="374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8" name="Straight Connector 1037">
            <a:extLst>
              <a:ext uri="{FF2B5EF4-FFF2-40B4-BE49-F238E27FC236}">
                <a16:creationId xmlns:a16="http://schemas.microsoft.com/office/drawing/2014/main" id="{CEEA40C4-6B9E-4B9E-8CDF-A0C572462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4610607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Straight Connector 1039">
            <a:extLst>
              <a:ext uri="{FF2B5EF4-FFF2-40B4-BE49-F238E27FC236}">
                <a16:creationId xmlns:a16="http://schemas.microsoft.com/office/drawing/2014/main" id="{0A54810C-5CC0-45D3-BD8F-C4407F92F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4300" y="4614653"/>
            <a:ext cx="0" cy="1674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Straight Connector 1041">
            <a:extLst>
              <a:ext uri="{FF2B5EF4-FFF2-40B4-BE49-F238E27FC236}">
                <a16:creationId xmlns:a16="http://schemas.microsoft.com/office/drawing/2014/main" id="{AE458AAC-F667-498F-A263-A8C7AB4FC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1819" y="6289514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99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8E8AFE-6960-9983-9F06-5DE0B1AF6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Donnez une définition aux mots suivants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2051D9-43E1-BBB9-2614-76B77BE0C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9A185C7B-D19F-0C87-2EFC-1E220CED8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674991"/>
              </p:ext>
            </p:extLst>
          </p:nvPr>
        </p:nvGraphicFramePr>
        <p:xfrm>
          <a:off x="571498" y="2075688"/>
          <a:ext cx="11059810" cy="463296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5529905">
                  <a:extLst>
                    <a:ext uri="{9D8B030D-6E8A-4147-A177-3AD203B41FA5}">
                      <a16:colId xmlns:a16="http://schemas.microsoft.com/office/drawing/2014/main" val="603885215"/>
                    </a:ext>
                  </a:extLst>
                </a:gridCol>
                <a:gridCol w="5529905">
                  <a:extLst>
                    <a:ext uri="{9D8B030D-6E8A-4147-A177-3AD203B41FA5}">
                      <a16:colId xmlns:a16="http://schemas.microsoft.com/office/drawing/2014/main" val="64149719"/>
                    </a:ext>
                  </a:extLst>
                </a:gridCol>
              </a:tblGrid>
              <a:tr h="3910987">
                <a:tc>
                  <a:txBody>
                    <a:bodyPr/>
                    <a:lstStyle/>
                    <a:p>
                      <a:r>
                        <a:rPr lang="fr-FR" sz="4000" dirty="0"/>
                        <a:t>Premiers peuples</a:t>
                      </a:r>
                    </a:p>
                    <a:p>
                      <a:r>
                        <a:rPr lang="fr-FR" sz="4000" dirty="0"/>
                        <a:t>Premières Nations</a:t>
                      </a:r>
                    </a:p>
                    <a:p>
                      <a:r>
                        <a:rPr lang="fr-FR" sz="4000" dirty="0"/>
                        <a:t>Métis</a:t>
                      </a:r>
                    </a:p>
                    <a:p>
                      <a:r>
                        <a:rPr lang="fr-FR" sz="4000" dirty="0"/>
                        <a:t>Inuit (Inuk)</a:t>
                      </a:r>
                    </a:p>
                    <a:p>
                      <a:r>
                        <a:rPr lang="fr-FR" sz="4000" dirty="0"/>
                        <a:t>Autochtone</a:t>
                      </a:r>
                    </a:p>
                    <a:p>
                      <a:r>
                        <a:rPr lang="fr-FR" sz="4000" dirty="0"/>
                        <a:t>Allochtone</a:t>
                      </a:r>
                    </a:p>
                    <a:p>
                      <a:r>
                        <a:rPr lang="fr-FR" sz="4000" dirty="0"/>
                        <a:t>Assimilation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4000" dirty="0"/>
                        <a:t>Réserve</a:t>
                      </a:r>
                    </a:p>
                    <a:p>
                      <a:r>
                        <a:rPr lang="fr-FR" sz="4000" dirty="0"/>
                        <a:t>Communauté</a:t>
                      </a:r>
                    </a:p>
                    <a:p>
                      <a:r>
                        <a:rPr lang="fr-FR" sz="4000" dirty="0" err="1"/>
                        <a:t>Indien.ne</a:t>
                      </a:r>
                      <a:endParaRPr lang="fr-FR" sz="4000" dirty="0"/>
                    </a:p>
                    <a:p>
                      <a:r>
                        <a:rPr lang="fr-FR" sz="4000" dirty="0" err="1"/>
                        <a:t>Esquimau.de</a:t>
                      </a:r>
                      <a:endParaRPr lang="fr-FR" sz="4000" dirty="0"/>
                    </a:p>
                    <a:p>
                      <a:r>
                        <a:rPr lang="fr-FR" sz="4000" dirty="0" err="1"/>
                        <a:t>Amériendien.ne</a:t>
                      </a:r>
                      <a:endParaRPr lang="fr-FR" sz="4000" dirty="0"/>
                    </a:p>
                    <a:p>
                      <a:r>
                        <a:rPr lang="fr-FR" sz="4000" dirty="0" err="1"/>
                        <a:t>Solastagie</a:t>
                      </a:r>
                      <a:endParaRPr lang="fr-FR" sz="4000" dirty="0"/>
                    </a:p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27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898596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lignment">
      <a:dk1>
        <a:sysClr val="windowText" lastClr="000000"/>
      </a:dk1>
      <a:lt1>
        <a:sysClr val="window" lastClr="FFFFFF"/>
      </a:lt1>
      <a:dk2>
        <a:srgbClr val="3B3D38"/>
      </a:dk2>
      <a:lt2>
        <a:srgbClr val="F7F2EE"/>
      </a:lt2>
      <a:accent1>
        <a:srgbClr val="928A63"/>
      </a:accent1>
      <a:accent2>
        <a:srgbClr val="B57B6B"/>
      </a:accent2>
      <a:accent3>
        <a:srgbClr val="9E8484"/>
      </a:accent3>
      <a:accent4>
        <a:srgbClr val="7C8A75"/>
      </a:accent4>
      <a:accent5>
        <a:srgbClr val="8C8578"/>
      </a:accent5>
      <a:accent6>
        <a:srgbClr val="A18563"/>
      </a:accent6>
      <a:hlink>
        <a:srgbClr val="B57B6B"/>
      </a:hlink>
      <a:folHlink>
        <a:srgbClr val="7C8A75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Macintosh PowerPoint</Application>
  <PresentationFormat>Grand écran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Batang</vt:lpstr>
      <vt:lpstr>Arial</vt:lpstr>
      <vt:lpstr>Avenir Next LT Pro Light</vt:lpstr>
      <vt:lpstr>AlignmentVTI</vt:lpstr>
      <vt:lpstr>Petit lexique</vt:lpstr>
      <vt:lpstr>Donnez une définition aux mots suivants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Petit lexique</dc:title>
  <dc:creator>Chantal Defoy</dc:creator>
  <cp:lastModifiedBy>Chantal Defoy</cp:lastModifiedBy>
  <cp:revision>1</cp:revision>
  <dcterms:created xsi:type="dcterms:W3CDTF">2023-07-22T20:37:46Z</dcterms:created>
  <dcterms:modified xsi:type="dcterms:W3CDTF">2023-07-22T20:45:57Z</dcterms:modified>
</cp:coreProperties>
</file>