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2"/>
    <p:restoredTop sz="94683"/>
  </p:normalViewPr>
  <p:slideViewPr>
    <p:cSldViewPr snapToGrid="0">
      <p:cViewPr varScale="1">
        <p:scale>
          <a:sx n="197" d="100"/>
          <a:sy n="197" d="100"/>
        </p:scale>
        <p:origin x="1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Defoy" userId="9a7a593b-f38b-4192-8b16-6594e080b835" providerId="ADAL" clId="{E225C921-A443-8548-A992-C3A617BAC6AC}"/>
    <pc:docChg chg="modSld">
      <pc:chgData name="Chantal Defoy" userId="9a7a593b-f38b-4192-8b16-6594e080b835" providerId="ADAL" clId="{E225C921-A443-8548-A992-C3A617BAC6AC}" dt="2023-08-03T14:45:06.868" v="0" actId="20577"/>
      <pc:docMkLst>
        <pc:docMk/>
      </pc:docMkLst>
      <pc:sldChg chg="modSp mod">
        <pc:chgData name="Chantal Defoy" userId="9a7a593b-f38b-4192-8b16-6594e080b835" providerId="ADAL" clId="{E225C921-A443-8548-A992-C3A617BAC6AC}" dt="2023-08-03T14:45:06.868" v="0" actId="20577"/>
        <pc:sldMkLst>
          <pc:docMk/>
          <pc:sldMk cId="441859770" sldId="260"/>
        </pc:sldMkLst>
        <pc:spChg chg="mod">
          <ac:chgData name="Chantal Defoy" userId="9a7a593b-f38b-4192-8b16-6594e080b835" providerId="ADAL" clId="{E225C921-A443-8548-A992-C3A617BAC6AC}" dt="2023-08-03T14:45:06.868" v="0" actId="20577"/>
          <ac:spMkLst>
            <pc:docMk/>
            <pc:sldMk cId="441859770" sldId="260"/>
            <ac:spMk id="3" creationId="{51D8B302-DF2B-862A-95E2-AE4E7F3F94F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D1F60-EF8F-4B56-A470-ED60CA65352D}"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231F5487-440E-4BC1-9D19-7DD02FC21789}">
      <dgm:prSet/>
      <dgm:spPr/>
      <dgm:t>
        <a:bodyPr/>
        <a:lstStyle/>
        <a:p>
          <a:r>
            <a:rPr lang="fr-FR" dirty="0"/>
            <a:t>L’émancipation était au cœur de cette loi</a:t>
          </a:r>
          <a:endParaRPr lang="en-US" dirty="0"/>
        </a:p>
      </dgm:t>
    </dgm:pt>
    <dgm:pt modelId="{EEAD4E0E-5FCE-4FBB-A9D7-ED63F8E07A81}" type="parTrans" cxnId="{FF003817-CD35-44A2-A34C-CB23323DE95A}">
      <dgm:prSet/>
      <dgm:spPr/>
      <dgm:t>
        <a:bodyPr/>
        <a:lstStyle/>
        <a:p>
          <a:endParaRPr lang="en-US"/>
        </a:p>
      </dgm:t>
    </dgm:pt>
    <dgm:pt modelId="{7EBD9592-5A09-4D59-94C1-86ADC4FDC315}" type="sibTrans" cxnId="{FF003817-CD35-44A2-A34C-CB23323DE95A}">
      <dgm:prSet/>
      <dgm:spPr/>
      <dgm:t>
        <a:bodyPr/>
        <a:lstStyle/>
        <a:p>
          <a:endParaRPr lang="en-US"/>
        </a:p>
      </dgm:t>
    </dgm:pt>
    <dgm:pt modelId="{87BD2DB0-DE8E-4AF4-9CF8-65E9ABE1BD92}">
      <dgm:prSet/>
      <dgm:spPr/>
      <dgm:t>
        <a:bodyPr/>
        <a:lstStyle/>
        <a:p>
          <a:r>
            <a:rPr lang="fr-FR" dirty="0"/>
            <a:t>Cette loi devait facilité la transition vers l’assimilation</a:t>
          </a:r>
        </a:p>
      </dgm:t>
    </dgm:pt>
    <dgm:pt modelId="{F35534E7-17EF-47D2-9A75-1CA9822D1B21}" type="parTrans" cxnId="{C709E79F-1704-4CDC-9CE3-D33C75CEC57E}">
      <dgm:prSet/>
      <dgm:spPr/>
      <dgm:t>
        <a:bodyPr/>
        <a:lstStyle/>
        <a:p>
          <a:endParaRPr lang="en-US"/>
        </a:p>
      </dgm:t>
    </dgm:pt>
    <dgm:pt modelId="{B6680BA9-75FC-4B46-A68A-0E40CD44409D}" type="sibTrans" cxnId="{C709E79F-1704-4CDC-9CE3-D33C75CEC57E}">
      <dgm:prSet/>
      <dgm:spPr/>
      <dgm:t>
        <a:bodyPr/>
        <a:lstStyle/>
        <a:p>
          <a:endParaRPr lang="en-US"/>
        </a:p>
      </dgm:t>
    </dgm:pt>
    <dgm:pt modelId="{28371B59-2599-43CF-A542-E60E32324E8A}">
      <dgm:prSet/>
      <dgm:spPr/>
      <dgm:t>
        <a:bodyPr/>
        <a:lstStyle/>
        <a:p>
          <a:r>
            <a:rPr lang="fr-FR" dirty="0"/>
            <a:t>Une des conséquences de cette loi fût la création du système des pensionnats</a:t>
          </a:r>
          <a:endParaRPr lang="en-US" dirty="0"/>
        </a:p>
      </dgm:t>
    </dgm:pt>
    <dgm:pt modelId="{A4187F51-F05B-422E-A824-59A895CE6C37}" type="parTrans" cxnId="{15023F72-CE2E-4B31-990C-A2022E772AA9}">
      <dgm:prSet/>
      <dgm:spPr/>
      <dgm:t>
        <a:bodyPr/>
        <a:lstStyle/>
        <a:p>
          <a:endParaRPr lang="en-US"/>
        </a:p>
      </dgm:t>
    </dgm:pt>
    <dgm:pt modelId="{9CFF9AC4-1692-4110-8F0A-CCA9B843B292}" type="sibTrans" cxnId="{15023F72-CE2E-4B31-990C-A2022E772AA9}">
      <dgm:prSet/>
      <dgm:spPr/>
      <dgm:t>
        <a:bodyPr/>
        <a:lstStyle/>
        <a:p>
          <a:endParaRPr lang="en-US"/>
        </a:p>
      </dgm:t>
    </dgm:pt>
    <dgm:pt modelId="{ADE9B231-824A-44D4-BE73-90BDA0925816}">
      <dgm:prSet/>
      <dgm:spPr/>
      <dgm:t>
        <a:bodyPr/>
        <a:lstStyle/>
        <a:p>
          <a:r>
            <a:rPr lang="fr-FR" dirty="0"/>
            <a:t>Elle a déterminé l’identité, les structures politiques, la gouvernance, les pratiques culturelles et l’éducation</a:t>
          </a:r>
          <a:endParaRPr lang="en-US" dirty="0"/>
        </a:p>
      </dgm:t>
    </dgm:pt>
    <dgm:pt modelId="{3A297E85-CD69-475B-8AFF-9C7990038EA9}" type="parTrans" cxnId="{E5ABF9F9-2691-4E8C-91AD-D197BF06D811}">
      <dgm:prSet/>
      <dgm:spPr/>
      <dgm:t>
        <a:bodyPr/>
        <a:lstStyle/>
        <a:p>
          <a:endParaRPr lang="en-US"/>
        </a:p>
      </dgm:t>
    </dgm:pt>
    <dgm:pt modelId="{28D93BC9-D903-48C2-AD8E-BE75BABFCD9D}" type="sibTrans" cxnId="{E5ABF9F9-2691-4E8C-91AD-D197BF06D811}">
      <dgm:prSet/>
      <dgm:spPr/>
      <dgm:t>
        <a:bodyPr/>
        <a:lstStyle/>
        <a:p>
          <a:endParaRPr lang="en-US"/>
        </a:p>
      </dgm:t>
    </dgm:pt>
    <dgm:pt modelId="{7859716C-2D1D-5E40-8828-54EE37B8D41F}">
      <dgm:prSet/>
      <dgm:spPr/>
      <dgm:t>
        <a:bodyPr/>
        <a:lstStyle/>
        <a:p>
          <a:endParaRPr lang="en-US" dirty="0"/>
        </a:p>
      </dgm:t>
    </dgm:pt>
    <dgm:pt modelId="{2BA07AA9-6CD6-8548-AD61-3C91211C1150}" type="parTrans" cxnId="{709BB84C-FA04-994C-9877-2B908C49E165}">
      <dgm:prSet/>
      <dgm:spPr/>
      <dgm:t>
        <a:bodyPr/>
        <a:lstStyle/>
        <a:p>
          <a:endParaRPr lang="fr-CA"/>
        </a:p>
      </dgm:t>
    </dgm:pt>
    <dgm:pt modelId="{04AD0F07-B0B7-1F4D-ABED-8CC8671C1374}" type="sibTrans" cxnId="{709BB84C-FA04-994C-9877-2B908C49E165}">
      <dgm:prSet/>
      <dgm:spPr/>
      <dgm:t>
        <a:bodyPr/>
        <a:lstStyle/>
        <a:p>
          <a:endParaRPr lang="fr-CA"/>
        </a:p>
      </dgm:t>
    </dgm:pt>
    <dgm:pt modelId="{B10190BC-D69D-4C4C-84E4-254B3D356103}">
      <dgm:prSet/>
      <dgm:spPr/>
      <dgm:t>
        <a:bodyPr/>
        <a:lstStyle/>
        <a:p>
          <a:r>
            <a:rPr lang="fr-FR"/>
            <a:t>Émancipation volontaire </a:t>
          </a:r>
          <a:endParaRPr lang="en-US" dirty="0"/>
        </a:p>
      </dgm:t>
    </dgm:pt>
    <dgm:pt modelId="{1D11893B-474C-1F43-BB38-57598659A836}" type="parTrans" cxnId="{507F111C-41EE-254C-B3BE-9CF9A3CCAF07}">
      <dgm:prSet/>
      <dgm:spPr/>
      <dgm:t>
        <a:bodyPr/>
        <a:lstStyle/>
        <a:p>
          <a:endParaRPr lang="fr-CA"/>
        </a:p>
      </dgm:t>
    </dgm:pt>
    <dgm:pt modelId="{FDB39EB8-FBD1-C440-8DB8-972A46FFAC6D}" type="sibTrans" cxnId="{507F111C-41EE-254C-B3BE-9CF9A3CCAF07}">
      <dgm:prSet/>
      <dgm:spPr/>
      <dgm:t>
        <a:bodyPr/>
        <a:lstStyle/>
        <a:p>
          <a:endParaRPr lang="fr-CA"/>
        </a:p>
      </dgm:t>
    </dgm:pt>
    <dgm:pt modelId="{AD1289F1-DFFE-FE4D-A188-C361C738A2DA}">
      <dgm:prSet/>
      <dgm:spPr/>
      <dgm:t>
        <a:bodyPr/>
        <a:lstStyle/>
        <a:p>
          <a:r>
            <a:rPr lang="fr-FR"/>
            <a:t>Émancipation involontaire</a:t>
          </a:r>
          <a:endParaRPr lang="en-US" dirty="0"/>
        </a:p>
      </dgm:t>
    </dgm:pt>
    <dgm:pt modelId="{97EAD281-8B06-6144-877D-28F7B0CB812F}" type="parTrans" cxnId="{5D1B739C-9C10-AB48-9BBC-177456BDDC08}">
      <dgm:prSet/>
      <dgm:spPr/>
      <dgm:t>
        <a:bodyPr/>
        <a:lstStyle/>
        <a:p>
          <a:endParaRPr lang="fr-CA"/>
        </a:p>
      </dgm:t>
    </dgm:pt>
    <dgm:pt modelId="{DC65171C-B311-6042-A2BE-71AB634D34C0}" type="sibTrans" cxnId="{5D1B739C-9C10-AB48-9BBC-177456BDDC08}">
      <dgm:prSet/>
      <dgm:spPr/>
      <dgm:t>
        <a:bodyPr/>
        <a:lstStyle/>
        <a:p>
          <a:endParaRPr lang="fr-CA"/>
        </a:p>
      </dgm:t>
    </dgm:pt>
    <dgm:pt modelId="{83F26EE5-200F-E744-BC78-87C7031A546B}">
      <dgm:prSet/>
      <dgm:spPr/>
      <dgm:t>
        <a:bodyPr/>
        <a:lstStyle/>
        <a:p>
          <a:r>
            <a:rPr lang="fr-FR" dirty="0"/>
            <a:t>Femme Indienne mariée à un non-Indien</a:t>
          </a:r>
          <a:endParaRPr lang="en-US" dirty="0"/>
        </a:p>
      </dgm:t>
    </dgm:pt>
    <dgm:pt modelId="{A99DC7D1-D2C1-6A46-88F5-B2F1BBFE08A4}" type="parTrans" cxnId="{8A8A06AC-EC94-9F49-895C-3E5DB4AE4747}">
      <dgm:prSet/>
      <dgm:spPr/>
      <dgm:t>
        <a:bodyPr/>
        <a:lstStyle/>
        <a:p>
          <a:endParaRPr lang="fr-CA"/>
        </a:p>
      </dgm:t>
    </dgm:pt>
    <dgm:pt modelId="{FE761504-45B0-EC4C-970E-7EAFA102C0DD}" type="sibTrans" cxnId="{8A8A06AC-EC94-9F49-895C-3E5DB4AE4747}">
      <dgm:prSet/>
      <dgm:spPr/>
      <dgm:t>
        <a:bodyPr/>
        <a:lstStyle/>
        <a:p>
          <a:endParaRPr lang="fr-CA"/>
        </a:p>
      </dgm:t>
    </dgm:pt>
    <dgm:pt modelId="{91FA5A11-8B72-3C43-8A42-9D0ECC540284}">
      <dgm:prSet/>
      <dgm:spPr/>
      <dgm:t>
        <a:bodyPr/>
        <a:lstStyle/>
        <a:p>
          <a:r>
            <a:rPr lang="fr-FR" dirty="0"/>
            <a:t>Membre du clergé</a:t>
          </a:r>
          <a:endParaRPr lang="en-US" dirty="0"/>
        </a:p>
      </dgm:t>
    </dgm:pt>
    <dgm:pt modelId="{65116A44-C33D-F64A-A7D9-673EF4C11E52}" type="parTrans" cxnId="{C3E1AFB9-2F1A-5446-B7B0-316A7777E2BA}">
      <dgm:prSet/>
      <dgm:spPr/>
      <dgm:t>
        <a:bodyPr/>
        <a:lstStyle/>
        <a:p>
          <a:endParaRPr lang="fr-CA"/>
        </a:p>
      </dgm:t>
    </dgm:pt>
    <dgm:pt modelId="{3EDEB6A7-3D7E-7E4B-B338-5DF172070C5A}" type="sibTrans" cxnId="{C3E1AFB9-2F1A-5446-B7B0-316A7777E2BA}">
      <dgm:prSet/>
      <dgm:spPr/>
      <dgm:t>
        <a:bodyPr/>
        <a:lstStyle/>
        <a:p>
          <a:endParaRPr lang="fr-CA"/>
        </a:p>
      </dgm:t>
    </dgm:pt>
    <dgm:pt modelId="{F665B6DB-1392-BB4A-9573-7796C4304A2B}">
      <dgm:prSet/>
      <dgm:spPr/>
      <dgm:t>
        <a:bodyPr/>
        <a:lstStyle/>
        <a:p>
          <a:r>
            <a:rPr lang="fr-FR" dirty="0"/>
            <a:t>Diplôme collégial ou universitaire</a:t>
          </a:r>
          <a:endParaRPr lang="en-US" dirty="0"/>
        </a:p>
      </dgm:t>
    </dgm:pt>
    <dgm:pt modelId="{F08EC5C9-A876-4E48-89A2-CE865EF4AEAA}" type="parTrans" cxnId="{629E6022-A7DF-AF4A-A8E3-C6359BCFE8A3}">
      <dgm:prSet/>
      <dgm:spPr/>
      <dgm:t>
        <a:bodyPr/>
        <a:lstStyle/>
        <a:p>
          <a:endParaRPr lang="fr-CA"/>
        </a:p>
      </dgm:t>
    </dgm:pt>
    <dgm:pt modelId="{68DFE617-6B76-C04C-AAF7-440ED27CA190}" type="sibTrans" cxnId="{629E6022-A7DF-AF4A-A8E3-C6359BCFE8A3}">
      <dgm:prSet/>
      <dgm:spPr/>
      <dgm:t>
        <a:bodyPr/>
        <a:lstStyle/>
        <a:p>
          <a:endParaRPr lang="fr-CA"/>
        </a:p>
      </dgm:t>
    </dgm:pt>
    <dgm:pt modelId="{67602079-30A0-394C-9CFD-2AE5E4D1BE30}" type="pres">
      <dgm:prSet presAssocID="{95AD1F60-EF8F-4B56-A470-ED60CA65352D}" presName="Name0" presStyleCnt="0">
        <dgm:presLayoutVars>
          <dgm:dir/>
          <dgm:animLvl val="lvl"/>
          <dgm:resizeHandles val="exact"/>
        </dgm:presLayoutVars>
      </dgm:prSet>
      <dgm:spPr/>
    </dgm:pt>
    <dgm:pt modelId="{0815048E-6CB0-4947-8393-19B69CC3EF7E}" type="pres">
      <dgm:prSet presAssocID="{231F5487-440E-4BC1-9D19-7DD02FC21789}" presName="linNode" presStyleCnt="0"/>
      <dgm:spPr/>
    </dgm:pt>
    <dgm:pt modelId="{92D13C50-4131-1842-8746-CA67AE39AD71}" type="pres">
      <dgm:prSet presAssocID="{231F5487-440E-4BC1-9D19-7DD02FC21789}" presName="parentText" presStyleLbl="node1" presStyleIdx="0" presStyleCnt="3">
        <dgm:presLayoutVars>
          <dgm:chMax val="1"/>
          <dgm:bulletEnabled val="1"/>
        </dgm:presLayoutVars>
      </dgm:prSet>
      <dgm:spPr/>
    </dgm:pt>
    <dgm:pt modelId="{7D49CB00-D992-E048-9C11-37B104C49F50}" type="pres">
      <dgm:prSet presAssocID="{231F5487-440E-4BC1-9D19-7DD02FC21789}" presName="descendantText" presStyleLbl="alignAccFollowNode1" presStyleIdx="0" presStyleCnt="2">
        <dgm:presLayoutVars>
          <dgm:bulletEnabled val="1"/>
        </dgm:presLayoutVars>
      </dgm:prSet>
      <dgm:spPr/>
    </dgm:pt>
    <dgm:pt modelId="{80C9322D-6EFA-3849-9AE9-7D6B07DC2FD6}" type="pres">
      <dgm:prSet presAssocID="{7EBD9592-5A09-4D59-94C1-86ADC4FDC315}" presName="sp" presStyleCnt="0"/>
      <dgm:spPr/>
    </dgm:pt>
    <dgm:pt modelId="{A72C445D-0880-4A4F-A70B-C9A11F196AB6}" type="pres">
      <dgm:prSet presAssocID="{87BD2DB0-DE8E-4AF4-9CF8-65E9ABE1BD92}" presName="linNode" presStyleCnt="0"/>
      <dgm:spPr/>
    </dgm:pt>
    <dgm:pt modelId="{F8E5158E-5500-344C-A72B-F6274DD23E8D}" type="pres">
      <dgm:prSet presAssocID="{87BD2DB0-DE8E-4AF4-9CF8-65E9ABE1BD92}" presName="parentText" presStyleLbl="node1" presStyleIdx="1" presStyleCnt="3">
        <dgm:presLayoutVars>
          <dgm:chMax val="1"/>
          <dgm:bulletEnabled val="1"/>
        </dgm:presLayoutVars>
      </dgm:prSet>
      <dgm:spPr/>
    </dgm:pt>
    <dgm:pt modelId="{D330FA42-3932-AE47-BC09-D75394133922}" type="pres">
      <dgm:prSet presAssocID="{87BD2DB0-DE8E-4AF4-9CF8-65E9ABE1BD92}" presName="descendantText" presStyleLbl="alignAccFollowNode1" presStyleIdx="1" presStyleCnt="2" custLinFactNeighborX="0" custLinFactNeighborY="-3907">
        <dgm:presLayoutVars>
          <dgm:bulletEnabled val="1"/>
        </dgm:presLayoutVars>
      </dgm:prSet>
      <dgm:spPr/>
    </dgm:pt>
    <dgm:pt modelId="{3F83A1D7-53B3-A347-B572-083B3C2AEF12}" type="pres">
      <dgm:prSet presAssocID="{B6680BA9-75FC-4B46-A68A-0E40CD44409D}" presName="sp" presStyleCnt="0"/>
      <dgm:spPr/>
    </dgm:pt>
    <dgm:pt modelId="{CD8B71A2-0BD9-1E45-AA8F-FA4A2650FD80}" type="pres">
      <dgm:prSet presAssocID="{ADE9B231-824A-44D4-BE73-90BDA0925816}" presName="linNode" presStyleCnt="0"/>
      <dgm:spPr/>
    </dgm:pt>
    <dgm:pt modelId="{6A09427A-8FD0-1242-AB57-8C5B0FAA444F}" type="pres">
      <dgm:prSet presAssocID="{ADE9B231-824A-44D4-BE73-90BDA0925816}" presName="parentText" presStyleLbl="node1" presStyleIdx="2" presStyleCnt="3">
        <dgm:presLayoutVars>
          <dgm:chMax val="1"/>
          <dgm:bulletEnabled val="1"/>
        </dgm:presLayoutVars>
      </dgm:prSet>
      <dgm:spPr/>
    </dgm:pt>
  </dgm:ptLst>
  <dgm:cxnLst>
    <dgm:cxn modelId="{74A2AE04-A79C-DF4B-8C6E-A945AA5F78DB}" type="presOf" srcId="{231F5487-440E-4BC1-9D19-7DD02FC21789}" destId="{92D13C50-4131-1842-8746-CA67AE39AD71}" srcOrd="0" destOrd="0" presId="urn:microsoft.com/office/officeart/2005/8/layout/vList5"/>
    <dgm:cxn modelId="{FF003817-CD35-44A2-A34C-CB23323DE95A}" srcId="{95AD1F60-EF8F-4B56-A470-ED60CA65352D}" destId="{231F5487-440E-4BC1-9D19-7DD02FC21789}" srcOrd="0" destOrd="0" parTransId="{EEAD4E0E-5FCE-4FBB-A9D7-ED63F8E07A81}" sibTransId="{7EBD9592-5A09-4D59-94C1-86ADC4FDC315}"/>
    <dgm:cxn modelId="{507F111C-41EE-254C-B3BE-9CF9A3CCAF07}" srcId="{231F5487-440E-4BC1-9D19-7DD02FC21789}" destId="{B10190BC-D69D-4C4C-84E4-254B3D356103}" srcOrd="1" destOrd="0" parTransId="{1D11893B-474C-1F43-BB38-57598659A836}" sibTransId="{FDB39EB8-FBD1-C440-8DB8-972A46FFAC6D}"/>
    <dgm:cxn modelId="{629E6022-A7DF-AF4A-A8E3-C6359BCFE8A3}" srcId="{AD1289F1-DFFE-FE4D-A188-C361C738A2DA}" destId="{F665B6DB-1392-BB4A-9573-7796C4304A2B}" srcOrd="2" destOrd="0" parTransId="{F08EC5C9-A876-4E48-89A2-CE865EF4AEAA}" sibTransId="{68DFE617-6B76-C04C-AAF7-440ED27CA190}"/>
    <dgm:cxn modelId="{F4680628-0833-474D-B743-9874FFCBD700}" type="presOf" srcId="{ADE9B231-824A-44D4-BE73-90BDA0925816}" destId="{6A09427A-8FD0-1242-AB57-8C5B0FAA444F}" srcOrd="0" destOrd="0" presId="urn:microsoft.com/office/officeart/2005/8/layout/vList5"/>
    <dgm:cxn modelId="{BEC9C237-03FB-E24F-92AE-478B4C1F3562}" type="presOf" srcId="{83F26EE5-200F-E744-BC78-87C7031A546B}" destId="{7D49CB00-D992-E048-9C11-37B104C49F50}" srcOrd="0" destOrd="3" presId="urn:microsoft.com/office/officeart/2005/8/layout/vList5"/>
    <dgm:cxn modelId="{709BB84C-FA04-994C-9877-2B908C49E165}" srcId="{231F5487-440E-4BC1-9D19-7DD02FC21789}" destId="{7859716C-2D1D-5E40-8828-54EE37B8D41F}" srcOrd="0" destOrd="0" parTransId="{2BA07AA9-6CD6-8548-AD61-3C91211C1150}" sibTransId="{04AD0F07-B0B7-1F4D-ABED-8CC8671C1374}"/>
    <dgm:cxn modelId="{EC97EC55-88B4-3947-9672-7F828C09015E}" type="presOf" srcId="{7859716C-2D1D-5E40-8828-54EE37B8D41F}" destId="{7D49CB00-D992-E048-9C11-37B104C49F50}" srcOrd="0" destOrd="0" presId="urn:microsoft.com/office/officeart/2005/8/layout/vList5"/>
    <dgm:cxn modelId="{196F165A-8E74-3841-9A0A-8AC17DF694FC}" type="presOf" srcId="{B10190BC-D69D-4C4C-84E4-254B3D356103}" destId="{7D49CB00-D992-E048-9C11-37B104C49F50}" srcOrd="0" destOrd="1" presId="urn:microsoft.com/office/officeart/2005/8/layout/vList5"/>
    <dgm:cxn modelId="{15023F72-CE2E-4B31-990C-A2022E772AA9}" srcId="{87BD2DB0-DE8E-4AF4-9CF8-65E9ABE1BD92}" destId="{28371B59-2599-43CF-A542-E60E32324E8A}" srcOrd="0" destOrd="0" parTransId="{A4187F51-F05B-422E-A824-59A895CE6C37}" sibTransId="{9CFF9AC4-1692-4110-8F0A-CCA9B843B292}"/>
    <dgm:cxn modelId="{0AE4D096-D46D-CA4A-AC44-0B51E2EA3669}" type="presOf" srcId="{AD1289F1-DFFE-FE4D-A188-C361C738A2DA}" destId="{7D49CB00-D992-E048-9C11-37B104C49F50}" srcOrd="0" destOrd="2" presId="urn:microsoft.com/office/officeart/2005/8/layout/vList5"/>
    <dgm:cxn modelId="{5D1B739C-9C10-AB48-9BBC-177456BDDC08}" srcId="{231F5487-440E-4BC1-9D19-7DD02FC21789}" destId="{AD1289F1-DFFE-FE4D-A188-C361C738A2DA}" srcOrd="2" destOrd="0" parTransId="{97EAD281-8B06-6144-877D-28F7B0CB812F}" sibTransId="{DC65171C-B311-6042-A2BE-71AB634D34C0}"/>
    <dgm:cxn modelId="{C709E79F-1704-4CDC-9CE3-D33C75CEC57E}" srcId="{95AD1F60-EF8F-4B56-A470-ED60CA65352D}" destId="{87BD2DB0-DE8E-4AF4-9CF8-65E9ABE1BD92}" srcOrd="1" destOrd="0" parTransId="{F35534E7-17EF-47D2-9A75-1CA9822D1B21}" sibTransId="{B6680BA9-75FC-4B46-A68A-0E40CD44409D}"/>
    <dgm:cxn modelId="{0AD7B7A4-839D-3F4A-B36D-F3D88D10C1A7}" type="presOf" srcId="{28371B59-2599-43CF-A542-E60E32324E8A}" destId="{D330FA42-3932-AE47-BC09-D75394133922}" srcOrd="0" destOrd="0" presId="urn:microsoft.com/office/officeart/2005/8/layout/vList5"/>
    <dgm:cxn modelId="{8A8A06AC-EC94-9F49-895C-3E5DB4AE4747}" srcId="{AD1289F1-DFFE-FE4D-A188-C361C738A2DA}" destId="{83F26EE5-200F-E744-BC78-87C7031A546B}" srcOrd="0" destOrd="0" parTransId="{A99DC7D1-D2C1-6A46-88F5-B2F1BBFE08A4}" sibTransId="{FE761504-45B0-EC4C-970E-7EAFA102C0DD}"/>
    <dgm:cxn modelId="{C3E1AFB9-2F1A-5446-B7B0-316A7777E2BA}" srcId="{AD1289F1-DFFE-FE4D-A188-C361C738A2DA}" destId="{91FA5A11-8B72-3C43-8A42-9D0ECC540284}" srcOrd="1" destOrd="0" parTransId="{65116A44-C33D-F64A-A7D9-673EF4C11E52}" sibTransId="{3EDEB6A7-3D7E-7E4B-B338-5DF172070C5A}"/>
    <dgm:cxn modelId="{B626F2BA-4753-9344-97D0-41B1FB2778CF}" type="presOf" srcId="{87BD2DB0-DE8E-4AF4-9CF8-65E9ABE1BD92}" destId="{F8E5158E-5500-344C-A72B-F6274DD23E8D}" srcOrd="0" destOrd="0" presId="urn:microsoft.com/office/officeart/2005/8/layout/vList5"/>
    <dgm:cxn modelId="{2706EED5-7383-1144-BD12-223B920796C1}" type="presOf" srcId="{91FA5A11-8B72-3C43-8A42-9D0ECC540284}" destId="{7D49CB00-D992-E048-9C11-37B104C49F50}" srcOrd="0" destOrd="4" presId="urn:microsoft.com/office/officeart/2005/8/layout/vList5"/>
    <dgm:cxn modelId="{3536A3E3-F331-8C42-A9DE-02C967FEEBF2}" type="presOf" srcId="{95AD1F60-EF8F-4B56-A470-ED60CA65352D}" destId="{67602079-30A0-394C-9CFD-2AE5E4D1BE30}" srcOrd="0" destOrd="0" presId="urn:microsoft.com/office/officeart/2005/8/layout/vList5"/>
    <dgm:cxn modelId="{87A968EB-8D43-EA41-9930-59B315130B29}" type="presOf" srcId="{F665B6DB-1392-BB4A-9573-7796C4304A2B}" destId="{7D49CB00-D992-E048-9C11-37B104C49F50}" srcOrd="0" destOrd="5" presId="urn:microsoft.com/office/officeart/2005/8/layout/vList5"/>
    <dgm:cxn modelId="{E5ABF9F9-2691-4E8C-91AD-D197BF06D811}" srcId="{95AD1F60-EF8F-4B56-A470-ED60CA65352D}" destId="{ADE9B231-824A-44D4-BE73-90BDA0925816}" srcOrd="2" destOrd="0" parTransId="{3A297E85-CD69-475B-8AFF-9C7990038EA9}" sibTransId="{28D93BC9-D903-48C2-AD8E-BE75BABFCD9D}"/>
    <dgm:cxn modelId="{FEDDBA99-029C-234A-8304-EECF6490EB87}" type="presParOf" srcId="{67602079-30A0-394C-9CFD-2AE5E4D1BE30}" destId="{0815048E-6CB0-4947-8393-19B69CC3EF7E}" srcOrd="0" destOrd="0" presId="urn:microsoft.com/office/officeart/2005/8/layout/vList5"/>
    <dgm:cxn modelId="{AC4D6472-FB17-8741-A9C8-546AC0662580}" type="presParOf" srcId="{0815048E-6CB0-4947-8393-19B69CC3EF7E}" destId="{92D13C50-4131-1842-8746-CA67AE39AD71}" srcOrd="0" destOrd="0" presId="urn:microsoft.com/office/officeart/2005/8/layout/vList5"/>
    <dgm:cxn modelId="{1DA4E505-7699-2841-8D59-96C39C4C45FB}" type="presParOf" srcId="{0815048E-6CB0-4947-8393-19B69CC3EF7E}" destId="{7D49CB00-D992-E048-9C11-37B104C49F50}" srcOrd="1" destOrd="0" presId="urn:microsoft.com/office/officeart/2005/8/layout/vList5"/>
    <dgm:cxn modelId="{74171A1A-FDCA-8146-B3A9-0F446C928CD2}" type="presParOf" srcId="{67602079-30A0-394C-9CFD-2AE5E4D1BE30}" destId="{80C9322D-6EFA-3849-9AE9-7D6B07DC2FD6}" srcOrd="1" destOrd="0" presId="urn:microsoft.com/office/officeart/2005/8/layout/vList5"/>
    <dgm:cxn modelId="{C902E1DD-BC66-E048-9248-184A3ABDBB1E}" type="presParOf" srcId="{67602079-30A0-394C-9CFD-2AE5E4D1BE30}" destId="{A72C445D-0880-4A4F-A70B-C9A11F196AB6}" srcOrd="2" destOrd="0" presId="urn:microsoft.com/office/officeart/2005/8/layout/vList5"/>
    <dgm:cxn modelId="{ADDCFE78-D7F2-D048-9ECE-9DA2B3CABE65}" type="presParOf" srcId="{A72C445D-0880-4A4F-A70B-C9A11F196AB6}" destId="{F8E5158E-5500-344C-A72B-F6274DD23E8D}" srcOrd="0" destOrd="0" presId="urn:microsoft.com/office/officeart/2005/8/layout/vList5"/>
    <dgm:cxn modelId="{AA6ACD87-1D0A-7A4E-8003-3ACE2C4307AA}" type="presParOf" srcId="{A72C445D-0880-4A4F-A70B-C9A11F196AB6}" destId="{D330FA42-3932-AE47-BC09-D75394133922}" srcOrd="1" destOrd="0" presId="urn:microsoft.com/office/officeart/2005/8/layout/vList5"/>
    <dgm:cxn modelId="{9C8DA41E-40B3-B846-BDFF-F21F180142DB}" type="presParOf" srcId="{67602079-30A0-394C-9CFD-2AE5E4D1BE30}" destId="{3F83A1D7-53B3-A347-B572-083B3C2AEF12}" srcOrd="3" destOrd="0" presId="urn:microsoft.com/office/officeart/2005/8/layout/vList5"/>
    <dgm:cxn modelId="{C42F2965-904D-5947-B975-3C71D7163E69}" type="presParOf" srcId="{67602079-30A0-394C-9CFD-2AE5E4D1BE30}" destId="{CD8B71A2-0BD9-1E45-AA8F-FA4A2650FD80}" srcOrd="4" destOrd="0" presId="urn:microsoft.com/office/officeart/2005/8/layout/vList5"/>
    <dgm:cxn modelId="{62472824-453D-1846-B1AB-BBACD5F2C40F}" type="presParOf" srcId="{CD8B71A2-0BD9-1E45-AA8F-FA4A2650FD80}" destId="{6A09427A-8FD0-1242-AB57-8C5B0FAA444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9CB00-D992-E048-9C11-37B104C49F50}">
      <dsp:nvSpPr>
        <dsp:cNvPr id="0" name=""/>
        <dsp:cNvSpPr/>
      </dsp:nvSpPr>
      <dsp:spPr>
        <a:xfrm rot="5400000">
          <a:off x="3814594" y="-1239686"/>
          <a:ext cx="1418327" cy="425765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fr-FR" sz="1200" kern="1200"/>
            <a:t>Émancipation volontaire </a:t>
          </a:r>
          <a:endParaRPr lang="en-US" sz="1200" kern="1200" dirty="0"/>
        </a:p>
        <a:p>
          <a:pPr marL="114300" lvl="1" indent="-114300" algn="l" defTabSz="533400">
            <a:lnSpc>
              <a:spcPct val="90000"/>
            </a:lnSpc>
            <a:spcBef>
              <a:spcPct val="0"/>
            </a:spcBef>
            <a:spcAft>
              <a:spcPct val="15000"/>
            </a:spcAft>
            <a:buChar char="•"/>
          </a:pPr>
          <a:r>
            <a:rPr lang="fr-FR" sz="1200" kern="1200"/>
            <a:t>Émancipation involontaire</a:t>
          </a:r>
          <a:endParaRPr lang="en-US" sz="1200" kern="1200" dirty="0"/>
        </a:p>
        <a:p>
          <a:pPr marL="228600" lvl="2" indent="-114300" algn="l" defTabSz="533400">
            <a:lnSpc>
              <a:spcPct val="90000"/>
            </a:lnSpc>
            <a:spcBef>
              <a:spcPct val="0"/>
            </a:spcBef>
            <a:spcAft>
              <a:spcPct val="15000"/>
            </a:spcAft>
            <a:buChar char="•"/>
          </a:pPr>
          <a:r>
            <a:rPr lang="fr-FR" sz="1200" kern="1200" dirty="0"/>
            <a:t>Femme Indienne mariée à un non-Indien</a:t>
          </a:r>
          <a:endParaRPr lang="en-US" sz="1200" kern="1200" dirty="0"/>
        </a:p>
        <a:p>
          <a:pPr marL="228600" lvl="2" indent="-114300" algn="l" defTabSz="533400">
            <a:lnSpc>
              <a:spcPct val="90000"/>
            </a:lnSpc>
            <a:spcBef>
              <a:spcPct val="0"/>
            </a:spcBef>
            <a:spcAft>
              <a:spcPct val="15000"/>
            </a:spcAft>
            <a:buChar char="•"/>
          </a:pPr>
          <a:r>
            <a:rPr lang="fr-FR" sz="1200" kern="1200" dirty="0"/>
            <a:t>Membre du clergé</a:t>
          </a:r>
          <a:endParaRPr lang="en-US" sz="1200" kern="1200" dirty="0"/>
        </a:p>
        <a:p>
          <a:pPr marL="228600" lvl="2" indent="-114300" algn="l" defTabSz="533400">
            <a:lnSpc>
              <a:spcPct val="90000"/>
            </a:lnSpc>
            <a:spcBef>
              <a:spcPct val="0"/>
            </a:spcBef>
            <a:spcAft>
              <a:spcPct val="15000"/>
            </a:spcAft>
            <a:buChar char="•"/>
          </a:pPr>
          <a:r>
            <a:rPr lang="fr-FR" sz="1200" kern="1200" dirty="0"/>
            <a:t>Diplôme collégial ou universitaire</a:t>
          </a:r>
          <a:endParaRPr lang="en-US" sz="1200" kern="1200" dirty="0"/>
        </a:p>
      </dsp:txBody>
      <dsp:txXfrm rot="-5400000">
        <a:off x="2394931" y="249214"/>
        <a:ext cx="4188418" cy="1279853"/>
      </dsp:txXfrm>
    </dsp:sp>
    <dsp:sp modelId="{92D13C50-4131-1842-8746-CA67AE39AD71}">
      <dsp:nvSpPr>
        <dsp:cNvPr id="0" name=""/>
        <dsp:cNvSpPr/>
      </dsp:nvSpPr>
      <dsp:spPr>
        <a:xfrm>
          <a:off x="0" y="2686"/>
          <a:ext cx="2394930" cy="177290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L’émancipation était au cœur de cette loi</a:t>
          </a:r>
          <a:endParaRPr lang="en-US" sz="1800" kern="1200" dirty="0"/>
        </a:p>
      </dsp:txBody>
      <dsp:txXfrm>
        <a:off x="86546" y="89232"/>
        <a:ext cx="2221838" cy="1599816"/>
      </dsp:txXfrm>
    </dsp:sp>
    <dsp:sp modelId="{D330FA42-3932-AE47-BC09-D75394133922}">
      <dsp:nvSpPr>
        <dsp:cNvPr id="0" name=""/>
        <dsp:cNvSpPr/>
      </dsp:nvSpPr>
      <dsp:spPr>
        <a:xfrm rot="5400000">
          <a:off x="3814594" y="566453"/>
          <a:ext cx="1418327" cy="425765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Une des conséquences de cette loi fût la création du système des pensionnats</a:t>
          </a:r>
          <a:endParaRPr lang="en-US" sz="1200" kern="1200" dirty="0"/>
        </a:p>
      </dsp:txBody>
      <dsp:txXfrm rot="-5400000">
        <a:off x="2394931" y="2055354"/>
        <a:ext cx="4188418" cy="1279853"/>
      </dsp:txXfrm>
    </dsp:sp>
    <dsp:sp modelId="{F8E5158E-5500-344C-A72B-F6274DD23E8D}">
      <dsp:nvSpPr>
        <dsp:cNvPr id="0" name=""/>
        <dsp:cNvSpPr/>
      </dsp:nvSpPr>
      <dsp:spPr>
        <a:xfrm>
          <a:off x="0" y="1864240"/>
          <a:ext cx="2394930" cy="177290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Cette loi devait facilité la transition vers l’assimilation</a:t>
          </a:r>
        </a:p>
      </dsp:txBody>
      <dsp:txXfrm>
        <a:off x="86546" y="1950786"/>
        <a:ext cx="2221838" cy="1599816"/>
      </dsp:txXfrm>
    </dsp:sp>
    <dsp:sp modelId="{6A09427A-8FD0-1242-AB57-8C5B0FAA444F}">
      <dsp:nvSpPr>
        <dsp:cNvPr id="0" name=""/>
        <dsp:cNvSpPr/>
      </dsp:nvSpPr>
      <dsp:spPr>
        <a:xfrm>
          <a:off x="0" y="3725794"/>
          <a:ext cx="2394930" cy="177290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t>Elle a déterminé l’identité, les structures politiques, la gouvernance, les pratiques culturelles et l’éducation</a:t>
          </a:r>
          <a:endParaRPr lang="en-US" sz="1800" kern="1200" dirty="0"/>
        </a:p>
      </dsp:txBody>
      <dsp:txXfrm>
        <a:off x="86546" y="3812340"/>
        <a:ext cx="2221838" cy="15998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3FD7F-84A6-96D2-09FC-E1C4CF57BA9E}"/>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AB72D1CA-FD78-A7C8-E785-EE8DEA165E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9E528C8A-A2C1-492C-C88E-1E0AEFCFDE9D}"/>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5" name="Espace réservé du pied de page 4">
            <a:extLst>
              <a:ext uri="{FF2B5EF4-FFF2-40B4-BE49-F238E27FC236}">
                <a16:creationId xmlns:a16="http://schemas.microsoft.com/office/drawing/2014/main" id="{65340862-6225-EB5A-DED5-38C7CAA952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C4033D-8A79-4E56-D76E-A4DAFF9C9241}"/>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362528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AF80B-EFE5-BC41-83D9-B6192C42AA9E}"/>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5C02BBF5-781D-A268-6E55-E6F3BD825097}"/>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E53E9253-A698-F6EB-27FF-6D9B3B33FF03}"/>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5" name="Espace réservé du pied de page 4">
            <a:extLst>
              <a:ext uri="{FF2B5EF4-FFF2-40B4-BE49-F238E27FC236}">
                <a16:creationId xmlns:a16="http://schemas.microsoft.com/office/drawing/2014/main" id="{AE476517-0021-05E5-AF2F-563F36F3AC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7A0C14-39C8-AD17-8E7C-115BEBE9E78C}"/>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67800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C69F2B-F5A7-FA08-6E0D-139038C05F54}"/>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0655B71E-DF65-A054-399D-0A8C3E4718F3}"/>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50BD22BD-AED5-BB8E-6D08-43CB3C2343E6}"/>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5" name="Espace réservé du pied de page 4">
            <a:extLst>
              <a:ext uri="{FF2B5EF4-FFF2-40B4-BE49-F238E27FC236}">
                <a16:creationId xmlns:a16="http://schemas.microsoft.com/office/drawing/2014/main" id="{CE178640-AA9D-FFCF-6BDC-5CC4A6B9D4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9B9D4F-BBE1-6DC1-F564-ED7203D45427}"/>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405846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62129-DF0E-DDC7-7814-EB965F8F268B}"/>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0669ACEC-E794-FBE2-9487-B5803257B360}"/>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A31F46E8-D63A-9FF8-97D0-47AC25D55EBE}"/>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5" name="Espace réservé du pied de page 4">
            <a:extLst>
              <a:ext uri="{FF2B5EF4-FFF2-40B4-BE49-F238E27FC236}">
                <a16:creationId xmlns:a16="http://schemas.microsoft.com/office/drawing/2014/main" id="{11F356BF-0010-DFB3-D42B-D46A81940D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2E782D-B65D-421E-F2D7-0EFFC84DA8B3}"/>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304193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692DA-8A21-2CEB-9960-1E9870BA09BF}"/>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90B14430-2F36-FB6F-0E69-39A36C202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5043D5C2-C742-4256-3EC8-6D3BBFFE4D3D}"/>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5" name="Espace réservé du pied de page 4">
            <a:extLst>
              <a:ext uri="{FF2B5EF4-FFF2-40B4-BE49-F238E27FC236}">
                <a16:creationId xmlns:a16="http://schemas.microsoft.com/office/drawing/2014/main" id="{8ABCEF1D-FFD8-51EF-B4E0-1CB28CD5B0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0961AE-45DF-3A30-523E-5E7CD225B748}"/>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302227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50D95-4C32-1A6F-32DD-EF4C19844548}"/>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1364F236-20EF-DC4F-7F1A-D27F29404DB6}"/>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96F5B1BA-66F5-7102-57E8-567B28BD2BE1}"/>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E3ED876F-BA0D-4860-725E-4748CBEB9371}"/>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6" name="Espace réservé du pied de page 5">
            <a:extLst>
              <a:ext uri="{FF2B5EF4-FFF2-40B4-BE49-F238E27FC236}">
                <a16:creationId xmlns:a16="http://schemas.microsoft.com/office/drawing/2014/main" id="{857C0013-1D45-556D-18E4-632AC343E0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554D34-4574-5E91-5BF6-ADC6D39E21D2}"/>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140550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F4114A-1A8C-3DF5-0F01-AE4D3770AC42}"/>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A3A57542-E876-F4F5-55D8-8797547D6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AB3E03D6-D6DB-4463-8F29-7D2A741A59D4}"/>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1D3F8DFB-0448-D456-56EF-E536443E8C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7979C1BC-3283-9BE8-63F2-3313A1DB5398}"/>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2829C65A-C6C7-E3BC-112B-FBCAC2B7A778}"/>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8" name="Espace réservé du pied de page 7">
            <a:extLst>
              <a:ext uri="{FF2B5EF4-FFF2-40B4-BE49-F238E27FC236}">
                <a16:creationId xmlns:a16="http://schemas.microsoft.com/office/drawing/2014/main" id="{BA59B59B-A28E-A899-D3A8-CBE96260F8D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7E6ED9B-648A-89F4-9834-497B502681FD}"/>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415729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6C4C0E-D181-4F94-F477-A1090A4FEB8C}"/>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82A96BF5-72FA-DFDB-4756-84BE02C97160}"/>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4" name="Espace réservé du pied de page 3">
            <a:extLst>
              <a:ext uri="{FF2B5EF4-FFF2-40B4-BE49-F238E27FC236}">
                <a16:creationId xmlns:a16="http://schemas.microsoft.com/office/drawing/2014/main" id="{C566B47D-A66C-3C7E-11B4-5609FE7683A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95F8F60-2883-509C-FB09-E34F76B28AE8}"/>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137088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ABCFA95-D636-BC10-875A-292030620F24}"/>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3" name="Espace réservé du pied de page 2">
            <a:extLst>
              <a:ext uri="{FF2B5EF4-FFF2-40B4-BE49-F238E27FC236}">
                <a16:creationId xmlns:a16="http://schemas.microsoft.com/office/drawing/2014/main" id="{308573C6-C339-5C8C-C43E-867164AB748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B2E53D9-5FCF-524D-5871-7E48F9EF0AF6}"/>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160975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580D4-AB88-0DCB-535A-0F70A3FF1527}"/>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954BD132-CC80-7FE5-2263-7B98797B3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117FE9B2-A5C0-65AD-1947-9A71043CA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190A134A-DEEE-0C16-F979-5830274DFA0A}"/>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6" name="Espace réservé du pied de page 5">
            <a:extLst>
              <a:ext uri="{FF2B5EF4-FFF2-40B4-BE49-F238E27FC236}">
                <a16:creationId xmlns:a16="http://schemas.microsoft.com/office/drawing/2014/main" id="{678F991A-986D-ACE3-31D3-B808DB015F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76AC69-C5BF-9CB9-FC94-898DF1DFB009}"/>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178183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CC21E2-2E70-D815-2936-2B2D5D15BB78}"/>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3EDD8321-9BAC-8AFB-0E01-0923DA501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791F9EB-368D-90B6-A041-87B32468B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CA6FC14A-5B3A-1B73-7F52-639C2190811E}"/>
              </a:ext>
            </a:extLst>
          </p:cNvPr>
          <p:cNvSpPr>
            <a:spLocks noGrp="1"/>
          </p:cNvSpPr>
          <p:nvPr>
            <p:ph type="dt" sz="half" idx="10"/>
          </p:nvPr>
        </p:nvSpPr>
        <p:spPr/>
        <p:txBody>
          <a:bodyPr/>
          <a:lstStyle/>
          <a:p>
            <a:fld id="{76971EF4-FB0D-C348-8715-2BF8F085E603}" type="datetimeFigureOut">
              <a:rPr lang="fr-FR" smtClean="0"/>
              <a:t>30/08/2023</a:t>
            </a:fld>
            <a:endParaRPr lang="fr-FR"/>
          </a:p>
        </p:txBody>
      </p:sp>
      <p:sp>
        <p:nvSpPr>
          <p:cNvPr id="6" name="Espace réservé du pied de page 5">
            <a:extLst>
              <a:ext uri="{FF2B5EF4-FFF2-40B4-BE49-F238E27FC236}">
                <a16:creationId xmlns:a16="http://schemas.microsoft.com/office/drawing/2014/main" id="{48D9DE42-F6C6-C7C6-7356-2636E15CD8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FC6FEC-CCA0-CF5E-1792-800FB4300409}"/>
              </a:ext>
            </a:extLst>
          </p:cNvPr>
          <p:cNvSpPr>
            <a:spLocks noGrp="1"/>
          </p:cNvSpPr>
          <p:nvPr>
            <p:ph type="sldNum" sz="quarter" idx="12"/>
          </p:nvPr>
        </p:nvSpPr>
        <p:spPr/>
        <p:txBody>
          <a:bodyPr/>
          <a:lstStyle/>
          <a:p>
            <a:fld id="{5BF4E77F-B611-4A46-A5D2-ABD786CF337F}" type="slidenum">
              <a:rPr lang="fr-FR" smtClean="0"/>
              <a:t>‹n°›</a:t>
            </a:fld>
            <a:endParaRPr lang="fr-FR"/>
          </a:p>
        </p:txBody>
      </p:sp>
    </p:spTree>
    <p:extLst>
      <p:ext uri="{BB962C8B-B14F-4D97-AF65-F5344CB8AC3E}">
        <p14:creationId xmlns:p14="http://schemas.microsoft.com/office/powerpoint/2010/main" val="229507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A563390-37D4-BCDF-9362-1AA761621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6C5D0E82-B10F-51BB-6B3E-36F4A7CD4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6DAB2F94-DCA2-4380-243F-44C39A302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71EF4-FB0D-C348-8715-2BF8F085E603}" type="datetimeFigureOut">
              <a:rPr lang="fr-FR" smtClean="0"/>
              <a:t>30/08/2023</a:t>
            </a:fld>
            <a:endParaRPr lang="fr-FR"/>
          </a:p>
        </p:txBody>
      </p:sp>
      <p:sp>
        <p:nvSpPr>
          <p:cNvPr id="5" name="Espace réservé du pied de page 4">
            <a:extLst>
              <a:ext uri="{FF2B5EF4-FFF2-40B4-BE49-F238E27FC236}">
                <a16:creationId xmlns:a16="http://schemas.microsoft.com/office/drawing/2014/main" id="{71EAA0A7-61C8-10FA-5A68-84722CCC8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831787C-1AE6-4160-86BE-C3EF1D600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4E77F-B611-4A46-A5D2-ABD786CF337F}" type="slidenum">
              <a:rPr lang="fr-FR" smtClean="0"/>
              <a:t>‹n°›</a:t>
            </a:fld>
            <a:endParaRPr lang="fr-FR"/>
          </a:p>
        </p:txBody>
      </p:sp>
    </p:spTree>
    <p:extLst>
      <p:ext uri="{BB962C8B-B14F-4D97-AF65-F5344CB8AC3E}">
        <p14:creationId xmlns:p14="http://schemas.microsoft.com/office/powerpoint/2010/main" val="108146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canadianencyclopedia.ca/fr/article/indian-act-plain-language-summar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 Loi sur les Indiens - EDUTIC - UQTR">
            <a:extLst>
              <a:ext uri="{FF2B5EF4-FFF2-40B4-BE49-F238E27FC236}">
                <a16:creationId xmlns:a16="http://schemas.microsoft.com/office/drawing/2014/main" id="{4D1A5085-7409-02DD-FC77-D217B936F3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57"/>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F446309-69E9-144F-9044-F2F914B66CA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fr-FR" sz="5200" dirty="0">
                <a:solidFill>
                  <a:srgbClr val="FFFFFF"/>
                </a:solidFill>
              </a:rPr>
              <a:t>La loi sur les Indiens</a:t>
            </a:r>
          </a:p>
        </p:txBody>
      </p:sp>
      <p:sp>
        <p:nvSpPr>
          <p:cNvPr id="3" name="Sous-titre 2">
            <a:extLst>
              <a:ext uri="{FF2B5EF4-FFF2-40B4-BE49-F238E27FC236}">
                <a16:creationId xmlns:a16="http://schemas.microsoft.com/office/drawing/2014/main" id="{CCC79676-E4D4-90A4-C872-A57CE8F1D3E6}"/>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fr-FR" dirty="0">
                <a:solidFill>
                  <a:srgbClr val="FFFFFF"/>
                </a:solidFill>
              </a:rPr>
              <a:t>Quelques précisions</a:t>
            </a:r>
          </a:p>
        </p:txBody>
      </p:sp>
    </p:spTree>
    <p:extLst>
      <p:ext uri="{BB962C8B-B14F-4D97-AF65-F5344CB8AC3E}">
        <p14:creationId xmlns:p14="http://schemas.microsoft.com/office/powerpoint/2010/main" val="306860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4">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26753DE-3F8D-879F-1898-3441BE397F3F}"/>
              </a:ext>
            </a:extLst>
          </p:cNvPr>
          <p:cNvSpPr>
            <a:spLocks noGrp="1"/>
          </p:cNvSpPr>
          <p:nvPr>
            <p:ph type="title"/>
          </p:nvPr>
        </p:nvSpPr>
        <p:spPr>
          <a:xfrm>
            <a:off x="838199" y="548464"/>
            <a:ext cx="4663191" cy="650749"/>
          </a:xfrm>
        </p:spPr>
        <p:txBody>
          <a:bodyPr>
            <a:normAutofit/>
          </a:bodyPr>
          <a:lstStyle/>
          <a:p>
            <a:r>
              <a:rPr lang="fr-FR" sz="4000" dirty="0"/>
              <a:t>La loi sur les Indiens</a:t>
            </a:r>
          </a:p>
        </p:txBody>
      </p:sp>
      <p:pic>
        <p:nvPicPr>
          <p:cNvPr id="2050" name="Picture 2" descr="Tuer l'Indien dans le cœur de l'enfant&quot; : Arte raconte une déchirante  histoire du Canada">
            <a:extLst>
              <a:ext uri="{FF2B5EF4-FFF2-40B4-BE49-F238E27FC236}">
                <a16:creationId xmlns:a16="http://schemas.microsoft.com/office/drawing/2014/main" id="{137462EF-525E-B87D-A158-C8BCBA7492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76" r="18265"/>
          <a:stretch/>
        </p:blipFill>
        <p:spPr bwMode="auto">
          <a:xfrm>
            <a:off x="7015397" y="10"/>
            <a:ext cx="5176602" cy="6857990"/>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5" name="Espace réservé du contenu 2">
            <a:extLst>
              <a:ext uri="{FF2B5EF4-FFF2-40B4-BE49-F238E27FC236}">
                <a16:creationId xmlns:a16="http://schemas.microsoft.com/office/drawing/2014/main" id="{9C17741F-4254-E9C3-E407-4434F5C846DE}"/>
              </a:ext>
            </a:extLst>
          </p:cNvPr>
          <p:cNvGraphicFramePr>
            <a:graphicFrameLocks noGrp="1"/>
          </p:cNvGraphicFramePr>
          <p:nvPr>
            <p:ph idx="1"/>
            <p:extLst>
              <p:ext uri="{D42A27DB-BD31-4B8C-83A1-F6EECF244321}">
                <p14:modId xmlns:p14="http://schemas.microsoft.com/office/powerpoint/2010/main" val="3121220810"/>
              </p:ext>
            </p:extLst>
          </p:nvPr>
        </p:nvGraphicFramePr>
        <p:xfrm>
          <a:off x="359763" y="1199214"/>
          <a:ext cx="6652586" cy="5501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78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2D13C50-4131-1842-8746-CA67AE39AD7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D49CB00-D992-E048-9C11-37B104C49F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8E5158E-5500-344C-A72B-F6274DD23E8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D330FA42-3932-AE47-BC09-D7539413392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A09427A-8FD0-1242-AB57-8C5B0FAA444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A 4: Assimilation and Cultural Pluralism | CK-12 Foundation">
            <a:extLst>
              <a:ext uri="{FF2B5EF4-FFF2-40B4-BE49-F238E27FC236}">
                <a16:creationId xmlns:a16="http://schemas.microsoft.com/office/drawing/2014/main" id="{77234657-C843-ACD0-5888-C9395901D8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91" r="361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EFF4525-E1A8-3DB1-BE3B-641BC97B245C}"/>
              </a:ext>
            </a:extLst>
          </p:cNvPr>
          <p:cNvSpPr>
            <a:spLocks noGrp="1"/>
          </p:cNvSpPr>
          <p:nvPr>
            <p:ph type="title"/>
          </p:nvPr>
        </p:nvSpPr>
        <p:spPr>
          <a:xfrm>
            <a:off x="838200" y="365125"/>
            <a:ext cx="3822189" cy="1899912"/>
          </a:xfrm>
        </p:spPr>
        <p:txBody>
          <a:bodyPr>
            <a:normAutofit/>
          </a:bodyPr>
          <a:lstStyle/>
          <a:p>
            <a:r>
              <a:rPr lang="fr-FR" sz="4000"/>
              <a:t>Fondements de la politique d’assimilation</a:t>
            </a:r>
          </a:p>
        </p:txBody>
      </p:sp>
      <p:sp>
        <p:nvSpPr>
          <p:cNvPr id="3" name="Espace réservé du contenu 2">
            <a:extLst>
              <a:ext uri="{FF2B5EF4-FFF2-40B4-BE49-F238E27FC236}">
                <a16:creationId xmlns:a16="http://schemas.microsoft.com/office/drawing/2014/main" id="{9F951FBA-3C61-0E85-B500-3F8BABE082BE}"/>
              </a:ext>
            </a:extLst>
          </p:cNvPr>
          <p:cNvSpPr>
            <a:spLocks noGrp="1"/>
          </p:cNvSpPr>
          <p:nvPr>
            <p:ph idx="1"/>
          </p:nvPr>
        </p:nvSpPr>
        <p:spPr>
          <a:xfrm>
            <a:off x="838200" y="2434201"/>
            <a:ext cx="3822189" cy="3742762"/>
          </a:xfrm>
        </p:spPr>
        <p:txBody>
          <a:bodyPr>
            <a:normAutofit/>
          </a:bodyPr>
          <a:lstStyle/>
          <a:p>
            <a:r>
              <a:rPr lang="fr-FR" sz="1400" dirty="0"/>
              <a:t>C’était des peuples inférieurs</a:t>
            </a:r>
          </a:p>
          <a:p>
            <a:r>
              <a:rPr lang="fr-FR" sz="1400" dirty="0"/>
              <a:t>Ils étaient incapables de se gouverner et les autorités coloniales étaient les mieux placées pour savoir comment protéger leurs intérêts et leur bien-être</a:t>
            </a:r>
          </a:p>
          <a:p>
            <a:r>
              <a:rPr lang="fr-FR" sz="1400" dirty="0"/>
              <a:t>La relation spéciale fondée sur le respect et le partage que consacraient les traités était une anomalie historique qui n’avait plus sa raison d’être</a:t>
            </a:r>
          </a:p>
          <a:p>
            <a:r>
              <a:rPr lang="fr-FR" sz="1400"/>
              <a:t>Les </a:t>
            </a:r>
            <a:r>
              <a:rPr lang="fr-FR" sz="1400" dirty="0"/>
              <a:t>idées européennes de progrès et de développement étaient de toute évidence correctes et pouvaient être imposées aux Autochtones sans tenir compte des autres valeurs, opinions ou droits qui pouvaient être les leurs </a:t>
            </a:r>
            <a:r>
              <a:rPr lang="fr-FR" sz="1400" i="1" dirty="0"/>
              <a:t>(Canada, Commission royale sur les peuples autochtones, 1996a: 1)</a:t>
            </a:r>
          </a:p>
        </p:txBody>
      </p:sp>
    </p:spTree>
    <p:extLst>
      <p:ext uri="{BB962C8B-B14F-4D97-AF65-F5344CB8AC3E}">
        <p14:creationId xmlns:p14="http://schemas.microsoft.com/office/powerpoint/2010/main" val="2356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rier sur table">
            <a:extLst>
              <a:ext uri="{FF2B5EF4-FFF2-40B4-BE49-F238E27FC236}">
                <a16:creationId xmlns:a16="http://schemas.microsoft.com/office/drawing/2014/main" id="{0A25DD52-B38B-10EB-C9F2-D7B4C6035625}"/>
              </a:ext>
            </a:extLst>
          </p:cNvPr>
          <p:cNvPicPr>
            <a:picLocks noChangeAspect="1"/>
          </p:cNvPicPr>
          <p:nvPr/>
        </p:nvPicPr>
        <p:blipFill rotWithShape="1">
          <a:blip r:embed="rId2">
            <a:duotone>
              <a:schemeClr val="bg2">
                <a:shade val="45000"/>
                <a:satMod val="135000"/>
              </a:schemeClr>
              <a:prstClr val="white"/>
            </a:duotone>
          </a:blip>
          <a:srcRect t="2281" b="1344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B64226E-F953-CE3A-5698-0B22938B4177}"/>
              </a:ext>
            </a:extLst>
          </p:cNvPr>
          <p:cNvSpPr>
            <a:spLocks noGrp="1"/>
          </p:cNvSpPr>
          <p:nvPr>
            <p:ph type="title"/>
          </p:nvPr>
        </p:nvSpPr>
        <p:spPr>
          <a:xfrm>
            <a:off x="838200" y="365125"/>
            <a:ext cx="10515600" cy="1325563"/>
          </a:xfrm>
        </p:spPr>
        <p:txBody>
          <a:bodyPr>
            <a:normAutofit/>
          </a:bodyPr>
          <a:lstStyle/>
          <a:p>
            <a:r>
              <a:rPr lang="fr-FR" dirty="0"/>
              <a:t>Sources</a:t>
            </a:r>
          </a:p>
        </p:txBody>
      </p:sp>
      <p:sp>
        <p:nvSpPr>
          <p:cNvPr id="3" name="Espace réservé du contenu 2">
            <a:extLst>
              <a:ext uri="{FF2B5EF4-FFF2-40B4-BE49-F238E27FC236}">
                <a16:creationId xmlns:a16="http://schemas.microsoft.com/office/drawing/2014/main" id="{51D8B302-DF2B-862A-95E2-AE4E7F3F94F6}"/>
              </a:ext>
            </a:extLst>
          </p:cNvPr>
          <p:cNvSpPr>
            <a:spLocks noGrp="1"/>
          </p:cNvSpPr>
          <p:nvPr>
            <p:ph idx="1"/>
          </p:nvPr>
        </p:nvSpPr>
        <p:spPr>
          <a:xfrm>
            <a:off x="838200" y="1825625"/>
            <a:ext cx="10515600" cy="4351338"/>
          </a:xfrm>
        </p:spPr>
        <p:txBody>
          <a:bodyPr>
            <a:normAutofit/>
          </a:bodyPr>
          <a:lstStyle/>
          <a:p>
            <a:pPr marL="0" indent="0">
              <a:buNone/>
            </a:pPr>
            <a:r>
              <a:rPr lang="fr-FR" dirty="0"/>
              <a:t>Canada, L’encyclopédie Canadienne (2022). </a:t>
            </a:r>
            <a:r>
              <a:rPr lang="fr-FR" i="1" dirty="0"/>
              <a:t>Loi sur les Indiens (résumé en langage simple). </a:t>
            </a:r>
            <a:r>
              <a:rPr lang="fr-FR" dirty="0">
                <a:hlinkClick r:id="rId3"/>
              </a:rPr>
              <a:t>https://thecanadianencyclopedia.ca/fr/article/indian-act-plain-lan</a:t>
            </a:r>
          </a:p>
          <a:p>
            <a:pPr marL="0" indent="0">
              <a:buNone/>
            </a:pPr>
            <a:r>
              <a:rPr lang="fr-FR" dirty="0">
                <a:hlinkClick r:id="rId3"/>
              </a:rPr>
              <a:t>guage-summary</a:t>
            </a:r>
            <a:r>
              <a:rPr lang="fr-FR" dirty="0"/>
              <a:t> </a:t>
            </a:r>
          </a:p>
          <a:p>
            <a:pPr marL="0" indent="0">
              <a:buNone/>
            </a:pPr>
            <a:endParaRPr lang="fr-FR" dirty="0"/>
          </a:p>
          <a:p>
            <a:pPr marL="0" indent="0">
              <a:buNone/>
            </a:pPr>
            <a:r>
              <a:rPr lang="fr-FR" dirty="0"/>
              <a:t>Lepage, P. (2019). </a:t>
            </a:r>
            <a:r>
              <a:rPr lang="fr-FR" i="1" dirty="0"/>
              <a:t>Mythes et réalités sur les peuples Autochtones</a:t>
            </a:r>
            <a:r>
              <a:rPr lang="fr-FR" dirty="0"/>
              <a:t>. </a:t>
            </a:r>
            <a:r>
              <a:rPr lang="fr-FR" dirty="0" err="1"/>
              <a:t>Uashat</a:t>
            </a:r>
            <a:r>
              <a:rPr lang="fr-FR" dirty="0"/>
              <a:t>: Institut </a:t>
            </a:r>
            <a:r>
              <a:rPr lang="fr-FR" dirty="0" err="1"/>
              <a:t>Tshakapesh</a:t>
            </a:r>
            <a:endParaRPr lang="fr-FR" dirty="0"/>
          </a:p>
          <a:p>
            <a:pPr marL="0" indent="0">
              <a:buNone/>
            </a:pPr>
            <a:endParaRPr lang="fr-FR" dirty="0"/>
          </a:p>
        </p:txBody>
      </p:sp>
    </p:spTree>
    <p:extLst>
      <p:ext uri="{BB962C8B-B14F-4D97-AF65-F5344CB8AC3E}">
        <p14:creationId xmlns:p14="http://schemas.microsoft.com/office/powerpoint/2010/main" val="4418597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227</Words>
  <Application>Microsoft Macintosh PowerPoint</Application>
  <PresentationFormat>Grand écran</PresentationFormat>
  <Paragraphs>22</Paragraphs>
  <Slides>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Thème Office</vt:lpstr>
      <vt:lpstr>La loi sur les Indiens</vt:lpstr>
      <vt:lpstr>La loi sur les Indiens</vt:lpstr>
      <vt:lpstr>Fondements de la politique d’assimilation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loi sur les Indiens</dc:title>
  <dc:creator>Chantal Defoy</dc:creator>
  <cp:lastModifiedBy>Chantal Defoy</cp:lastModifiedBy>
  <cp:revision>3</cp:revision>
  <dcterms:created xsi:type="dcterms:W3CDTF">2023-07-22T21:36:00Z</dcterms:created>
  <dcterms:modified xsi:type="dcterms:W3CDTF">2023-08-30T20:09:03Z</dcterms:modified>
</cp:coreProperties>
</file>