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E88058-2299-42A7-94E3-C9E9A9AFF544}" v="67" dt="2023-07-11T16:17:42.4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72" d="100"/>
          <a:sy n="72" d="100"/>
        </p:scale>
        <p:origin x="6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 Defoy" userId="86b106f1-4887-4cd5-8eb2-b340f2d7597d" providerId="ADAL" clId="{EFFE0649-E686-44F9-BD7D-EF4393D7A841}"/>
    <pc:docChg chg="custSel modSld">
      <pc:chgData name="France Defoy" userId="86b106f1-4887-4cd5-8eb2-b340f2d7597d" providerId="ADAL" clId="{EFFE0649-E686-44F9-BD7D-EF4393D7A841}" dt="2023-06-19T18:33:50.524" v="333" actId="20577"/>
      <pc:docMkLst>
        <pc:docMk/>
      </pc:docMkLst>
      <pc:sldChg chg="modSp mod">
        <pc:chgData name="France Defoy" userId="86b106f1-4887-4cd5-8eb2-b340f2d7597d" providerId="ADAL" clId="{EFFE0649-E686-44F9-BD7D-EF4393D7A841}" dt="2023-06-19T18:29:52.639" v="332" actId="20577"/>
        <pc:sldMkLst>
          <pc:docMk/>
          <pc:sldMk cId="1038500479" sldId="257"/>
        </pc:sldMkLst>
        <pc:spChg chg="mod">
          <ac:chgData name="France Defoy" userId="86b106f1-4887-4cd5-8eb2-b340f2d7597d" providerId="ADAL" clId="{EFFE0649-E686-44F9-BD7D-EF4393D7A841}" dt="2023-06-19T18:29:52.639" v="332" actId="20577"/>
          <ac:spMkLst>
            <pc:docMk/>
            <pc:sldMk cId="1038500479" sldId="257"/>
            <ac:spMk id="3" creationId="{E5FEA7EC-4AFA-380F-BDE2-A8A2A03B1574}"/>
          </ac:spMkLst>
        </pc:spChg>
      </pc:sldChg>
      <pc:sldChg chg="modSp mod">
        <pc:chgData name="France Defoy" userId="86b106f1-4887-4cd5-8eb2-b340f2d7597d" providerId="ADAL" clId="{EFFE0649-E686-44F9-BD7D-EF4393D7A841}" dt="2023-06-19T18:33:50.524" v="333" actId="20577"/>
        <pc:sldMkLst>
          <pc:docMk/>
          <pc:sldMk cId="898077971" sldId="258"/>
        </pc:sldMkLst>
        <pc:spChg chg="mod">
          <ac:chgData name="France Defoy" userId="86b106f1-4887-4cd5-8eb2-b340f2d7597d" providerId="ADAL" clId="{EFFE0649-E686-44F9-BD7D-EF4393D7A841}" dt="2023-06-19T18:33:50.524" v="333" actId="20577"/>
          <ac:spMkLst>
            <pc:docMk/>
            <pc:sldMk cId="898077971" sldId="258"/>
            <ac:spMk id="3" creationId="{59E81962-D3FB-8F4D-7535-90C4C915C8BE}"/>
          </ac:spMkLst>
        </pc:spChg>
      </pc:sldChg>
    </pc:docChg>
  </pc:docChgLst>
  <pc:docChgLst>
    <pc:chgData name="France Defoy" userId="86b106f1-4887-4cd5-8eb2-b340f2d7597d" providerId="ADAL" clId="{D2E88058-2299-42A7-94E3-C9E9A9AFF544}"/>
    <pc:docChg chg="undo custSel modSld">
      <pc:chgData name="France Defoy" userId="86b106f1-4887-4cd5-8eb2-b340f2d7597d" providerId="ADAL" clId="{D2E88058-2299-42A7-94E3-C9E9A9AFF544}" dt="2023-07-11T16:17:42.456" v="105"/>
      <pc:docMkLst>
        <pc:docMk/>
      </pc:docMkLst>
      <pc:sldChg chg="addSp delSp modSp mod addAnim delAnim">
        <pc:chgData name="France Defoy" userId="86b106f1-4887-4cd5-8eb2-b340f2d7597d" providerId="ADAL" clId="{D2E88058-2299-42A7-94E3-C9E9A9AFF544}" dt="2023-07-11T16:12:02.954" v="60" actId="26606"/>
        <pc:sldMkLst>
          <pc:docMk/>
          <pc:sldMk cId="629286842" sldId="256"/>
        </pc:sldMkLst>
        <pc:spChg chg="mod ord">
          <ac:chgData name="France Defoy" userId="86b106f1-4887-4cd5-8eb2-b340f2d7597d" providerId="ADAL" clId="{D2E88058-2299-42A7-94E3-C9E9A9AFF544}" dt="2023-07-11T16:12:02.954" v="60" actId="26606"/>
          <ac:spMkLst>
            <pc:docMk/>
            <pc:sldMk cId="629286842" sldId="256"/>
            <ac:spMk id="2" creationId="{82B65034-3B2E-946A-4F4F-419CD494AC92}"/>
          </ac:spMkLst>
        </pc:spChg>
        <pc:spChg chg="del">
          <ac:chgData name="France Defoy" userId="86b106f1-4887-4cd5-8eb2-b340f2d7597d" providerId="ADAL" clId="{D2E88058-2299-42A7-94E3-C9E9A9AFF544}" dt="2023-07-11T16:06:15.698" v="4" actId="26606"/>
          <ac:spMkLst>
            <pc:docMk/>
            <pc:sldMk cId="629286842" sldId="256"/>
            <ac:spMk id="14" creationId="{A5D0B0D3-D735-4619-AA45-B57B791E1744}"/>
          </ac:spMkLst>
        </pc:spChg>
        <pc:spChg chg="del">
          <ac:chgData name="France Defoy" userId="86b106f1-4887-4cd5-8eb2-b340f2d7597d" providerId="ADAL" clId="{D2E88058-2299-42A7-94E3-C9E9A9AFF544}" dt="2023-07-11T16:06:15.698" v="4" actId="26606"/>
          <ac:spMkLst>
            <pc:docMk/>
            <pc:sldMk cId="629286842" sldId="256"/>
            <ac:spMk id="16" creationId="{CF7F2079-504C-499A-A644-58F4DDC7643B}"/>
          </ac:spMkLst>
        </pc:spChg>
        <pc:spChg chg="del">
          <ac:chgData name="France Defoy" userId="86b106f1-4887-4cd5-8eb2-b340f2d7597d" providerId="ADAL" clId="{D2E88058-2299-42A7-94E3-C9E9A9AFF544}" dt="2023-07-11T16:06:15.698" v="4" actId="26606"/>
          <ac:spMkLst>
            <pc:docMk/>
            <pc:sldMk cId="629286842" sldId="256"/>
            <ac:spMk id="26" creationId="{3D505D40-32E9-4C48-81F8-AD80433BE6B7}"/>
          </ac:spMkLst>
        </pc:spChg>
        <pc:spChg chg="add del">
          <ac:chgData name="France Defoy" userId="86b106f1-4887-4cd5-8eb2-b340f2d7597d" providerId="ADAL" clId="{D2E88058-2299-42A7-94E3-C9E9A9AFF544}" dt="2023-07-11T16:12:02.954" v="60" actId="26606"/>
          <ac:spMkLst>
            <pc:docMk/>
            <pc:sldMk cId="629286842" sldId="256"/>
            <ac:spMk id="40" creationId="{E20BB609-EF92-42DB-836C-0699A590B5CF}"/>
          </ac:spMkLst>
        </pc:spChg>
        <pc:spChg chg="add del">
          <ac:chgData name="France Defoy" userId="86b106f1-4887-4cd5-8eb2-b340f2d7597d" providerId="ADAL" clId="{D2E88058-2299-42A7-94E3-C9E9A9AFF544}" dt="2023-07-11T16:12:02.954" v="60" actId="26606"/>
          <ac:spMkLst>
            <pc:docMk/>
            <pc:sldMk cId="629286842" sldId="256"/>
            <ac:spMk id="50" creationId="{11E84B46-9597-410B-A51F-E2E0F2FAFB5B}"/>
          </ac:spMkLst>
        </pc:spChg>
        <pc:spChg chg="add del">
          <ac:chgData name="France Defoy" userId="86b106f1-4887-4cd5-8eb2-b340f2d7597d" providerId="ADAL" clId="{D2E88058-2299-42A7-94E3-C9E9A9AFF544}" dt="2023-07-11T16:12:02.938" v="59" actId="26606"/>
          <ac:spMkLst>
            <pc:docMk/>
            <pc:sldMk cId="629286842" sldId="256"/>
            <ac:spMk id="64" creationId="{A5D0B0D3-D735-4619-AA45-B57B791E1744}"/>
          </ac:spMkLst>
        </pc:spChg>
        <pc:spChg chg="add del">
          <ac:chgData name="France Defoy" userId="86b106f1-4887-4cd5-8eb2-b340f2d7597d" providerId="ADAL" clId="{D2E88058-2299-42A7-94E3-C9E9A9AFF544}" dt="2023-07-11T16:12:02.938" v="59" actId="26606"/>
          <ac:spMkLst>
            <pc:docMk/>
            <pc:sldMk cId="629286842" sldId="256"/>
            <ac:spMk id="66" creationId="{25A2CBEC-4F23-437D-9D03-9968C9B79790}"/>
          </ac:spMkLst>
        </pc:spChg>
        <pc:spChg chg="add del">
          <ac:chgData name="France Defoy" userId="86b106f1-4887-4cd5-8eb2-b340f2d7597d" providerId="ADAL" clId="{D2E88058-2299-42A7-94E3-C9E9A9AFF544}" dt="2023-07-11T16:12:02.938" v="59" actId="26606"/>
          <ac:spMkLst>
            <pc:docMk/>
            <pc:sldMk cId="629286842" sldId="256"/>
            <ac:spMk id="76" creationId="{6264A856-A4F6-4068-9AC3-7B38A00DA75A}"/>
          </ac:spMkLst>
        </pc:spChg>
        <pc:spChg chg="add">
          <ac:chgData name="France Defoy" userId="86b106f1-4887-4cd5-8eb2-b340f2d7597d" providerId="ADAL" clId="{D2E88058-2299-42A7-94E3-C9E9A9AFF544}" dt="2023-07-11T16:12:02.954" v="60" actId="26606"/>
          <ac:spMkLst>
            <pc:docMk/>
            <pc:sldMk cId="629286842" sldId="256"/>
            <ac:spMk id="87" creationId="{A5D0B0D3-D735-4619-AA45-B57B791E1744}"/>
          </ac:spMkLst>
        </pc:spChg>
        <pc:spChg chg="add">
          <ac:chgData name="France Defoy" userId="86b106f1-4887-4cd5-8eb2-b340f2d7597d" providerId="ADAL" clId="{D2E88058-2299-42A7-94E3-C9E9A9AFF544}" dt="2023-07-11T16:12:02.954" v="60" actId="26606"/>
          <ac:spMkLst>
            <pc:docMk/>
            <pc:sldMk cId="629286842" sldId="256"/>
            <ac:spMk id="88" creationId="{3D505D40-32E9-4C48-81F8-AD80433BE6B7}"/>
          </ac:spMkLst>
        </pc:spChg>
        <pc:grpChg chg="del">
          <ac:chgData name="France Defoy" userId="86b106f1-4887-4cd5-8eb2-b340f2d7597d" providerId="ADAL" clId="{D2E88058-2299-42A7-94E3-C9E9A9AFF544}" dt="2023-07-11T16:06:15.698" v="4" actId="26606"/>
          <ac:grpSpMkLst>
            <pc:docMk/>
            <pc:sldMk cId="629286842" sldId="256"/>
            <ac:grpSpMk id="18" creationId="{DBBA0A0D-8F6A-400A-9E49-8C008E2C7DB1}"/>
          </ac:grpSpMkLst>
        </pc:grpChg>
        <pc:grpChg chg="del">
          <ac:chgData name="France Defoy" userId="86b106f1-4887-4cd5-8eb2-b340f2d7597d" providerId="ADAL" clId="{D2E88058-2299-42A7-94E3-C9E9A9AFF544}" dt="2023-07-11T16:06:15.698" v="4" actId="26606"/>
          <ac:grpSpMkLst>
            <pc:docMk/>
            <pc:sldMk cId="629286842" sldId="256"/>
            <ac:grpSpMk id="28" creationId="{C507BF36-B92B-4CAC-BCA7-8364B51E1F09}"/>
          </ac:grpSpMkLst>
        </pc:grpChg>
        <pc:grpChg chg="add del">
          <ac:chgData name="France Defoy" userId="86b106f1-4887-4cd5-8eb2-b340f2d7597d" providerId="ADAL" clId="{D2E88058-2299-42A7-94E3-C9E9A9AFF544}" dt="2023-07-11T16:12:02.954" v="60" actId="26606"/>
          <ac:grpSpMkLst>
            <pc:docMk/>
            <pc:sldMk cId="629286842" sldId="256"/>
            <ac:grpSpMk id="42" creationId="{674FBD09-398F-4886-8D52-3CCAB16ED12F}"/>
          </ac:grpSpMkLst>
        </pc:grpChg>
        <pc:grpChg chg="add del">
          <ac:chgData name="France Defoy" userId="86b106f1-4887-4cd5-8eb2-b340f2d7597d" providerId="ADAL" clId="{D2E88058-2299-42A7-94E3-C9E9A9AFF544}" dt="2023-07-11T16:12:02.954" v="60" actId="26606"/>
          <ac:grpSpMkLst>
            <pc:docMk/>
            <pc:sldMk cId="629286842" sldId="256"/>
            <ac:grpSpMk id="52" creationId="{3D4FD378-E29E-4996-A8B0-11E2368A6E83}"/>
          </ac:grpSpMkLst>
        </pc:grpChg>
        <pc:grpChg chg="add del">
          <ac:chgData name="France Defoy" userId="86b106f1-4887-4cd5-8eb2-b340f2d7597d" providerId="ADAL" clId="{D2E88058-2299-42A7-94E3-C9E9A9AFF544}" dt="2023-07-11T16:12:02.938" v="59" actId="26606"/>
          <ac:grpSpMkLst>
            <pc:docMk/>
            <pc:sldMk cId="629286842" sldId="256"/>
            <ac:grpSpMk id="68" creationId="{DBBA0A0D-8F6A-400A-9E49-8C008E2C7DB1}"/>
          </ac:grpSpMkLst>
        </pc:grpChg>
        <pc:grpChg chg="add">
          <ac:chgData name="France Defoy" userId="86b106f1-4887-4cd5-8eb2-b340f2d7597d" providerId="ADAL" clId="{D2E88058-2299-42A7-94E3-C9E9A9AFF544}" dt="2023-07-11T16:12:02.954" v="60" actId="26606"/>
          <ac:grpSpMkLst>
            <pc:docMk/>
            <pc:sldMk cId="629286842" sldId="256"/>
            <ac:grpSpMk id="77" creationId="{DBBA0A0D-8F6A-400A-9E49-8C008E2C7DB1}"/>
          </ac:grpSpMkLst>
        </pc:grpChg>
        <pc:grpChg chg="add del">
          <ac:chgData name="France Defoy" userId="86b106f1-4887-4cd5-8eb2-b340f2d7597d" providerId="ADAL" clId="{D2E88058-2299-42A7-94E3-C9E9A9AFF544}" dt="2023-07-11T16:12:02.938" v="59" actId="26606"/>
          <ac:grpSpMkLst>
            <pc:docMk/>
            <pc:sldMk cId="629286842" sldId="256"/>
            <ac:grpSpMk id="78" creationId="{C2983E8C-44FB-463B-B6B0-B53E96ACCD72}"/>
          </ac:grpSpMkLst>
        </pc:grpChg>
        <pc:grpChg chg="add">
          <ac:chgData name="France Defoy" userId="86b106f1-4887-4cd5-8eb2-b340f2d7597d" providerId="ADAL" clId="{D2E88058-2299-42A7-94E3-C9E9A9AFF544}" dt="2023-07-11T16:12:02.954" v="60" actId="26606"/>
          <ac:grpSpMkLst>
            <pc:docMk/>
            <pc:sldMk cId="629286842" sldId="256"/>
            <ac:grpSpMk id="89" creationId="{C507BF36-B92B-4CAC-BCA7-8364B51E1F09}"/>
          </ac:grpSpMkLst>
        </pc:grpChg>
        <pc:picChg chg="mod">
          <ac:chgData name="France Defoy" userId="86b106f1-4887-4cd5-8eb2-b340f2d7597d" providerId="ADAL" clId="{D2E88058-2299-42A7-94E3-C9E9A9AFF544}" dt="2023-07-11T16:12:02.954" v="60" actId="26606"/>
          <ac:picMkLst>
            <pc:docMk/>
            <pc:sldMk cId="629286842" sldId="256"/>
            <ac:picMk id="4" creationId="{561EB787-0A95-F37F-DF38-35F3CB5FE745}"/>
          </ac:picMkLst>
        </pc:picChg>
      </pc:sldChg>
      <pc:sldChg chg="addSp delSp modSp mod setBg">
        <pc:chgData name="France Defoy" userId="86b106f1-4887-4cd5-8eb2-b340f2d7597d" providerId="ADAL" clId="{D2E88058-2299-42A7-94E3-C9E9A9AFF544}" dt="2023-07-11T16:17:42.456" v="105"/>
        <pc:sldMkLst>
          <pc:docMk/>
          <pc:sldMk cId="1038500479" sldId="257"/>
        </pc:sldMkLst>
        <pc:spChg chg="del">
          <ac:chgData name="France Defoy" userId="86b106f1-4887-4cd5-8eb2-b340f2d7597d" providerId="ADAL" clId="{D2E88058-2299-42A7-94E3-C9E9A9AFF544}" dt="2023-07-11T16:05:32.832" v="0" actId="26606"/>
          <ac:spMkLst>
            <pc:docMk/>
            <pc:sldMk cId="1038500479" sldId="257"/>
            <ac:spMk id="3" creationId="{E5FEA7EC-4AFA-380F-BDE2-A8A2A03B1574}"/>
          </ac:spMkLst>
        </pc:spChg>
        <pc:spChg chg="add del">
          <ac:chgData name="France Defoy" userId="86b106f1-4887-4cd5-8eb2-b340f2d7597d" providerId="ADAL" clId="{D2E88058-2299-42A7-94E3-C9E9A9AFF544}" dt="2023-07-11T16:06:33.487" v="13" actId="26606"/>
          <ac:spMkLst>
            <pc:docMk/>
            <pc:sldMk cId="1038500479" sldId="257"/>
            <ac:spMk id="9" creationId="{2F9C493A-9F03-49B4-B3FB-19CE5AC115BE}"/>
          </ac:spMkLst>
        </pc:spChg>
        <pc:spChg chg="add del">
          <ac:chgData name="France Defoy" userId="86b106f1-4887-4cd5-8eb2-b340f2d7597d" providerId="ADAL" clId="{D2E88058-2299-42A7-94E3-C9E9A9AFF544}" dt="2023-07-11T16:06:33.487" v="13" actId="26606"/>
          <ac:spMkLst>
            <pc:docMk/>
            <pc:sldMk cId="1038500479" sldId="257"/>
            <ac:spMk id="19" creationId="{90A46C7D-C1BB-49B8-8D37-39742820E964}"/>
          </ac:spMkLst>
        </pc:spChg>
        <pc:spChg chg="add del">
          <ac:chgData name="France Defoy" userId="86b106f1-4887-4cd5-8eb2-b340f2d7597d" providerId="ADAL" clId="{D2E88058-2299-42A7-94E3-C9E9A9AFF544}" dt="2023-07-11T16:06:28.374" v="6" actId="26606"/>
          <ac:spMkLst>
            <pc:docMk/>
            <pc:sldMk cId="1038500479" sldId="257"/>
            <ac:spMk id="24" creationId="{F420BC5C-C418-4843-B04B-6918968D0982}"/>
          </ac:spMkLst>
        </pc:spChg>
        <pc:spChg chg="add del">
          <ac:chgData name="France Defoy" userId="86b106f1-4887-4cd5-8eb2-b340f2d7597d" providerId="ADAL" clId="{D2E88058-2299-42A7-94E3-C9E9A9AFF544}" dt="2023-07-11T16:06:28.374" v="6" actId="26606"/>
          <ac:spMkLst>
            <pc:docMk/>
            <pc:sldMk cId="1038500479" sldId="257"/>
            <ac:spMk id="26" creationId="{13E5F285-BD95-4989-B20B-77899015947C}"/>
          </ac:spMkLst>
        </pc:spChg>
        <pc:spChg chg="add del">
          <ac:chgData name="France Defoy" userId="86b106f1-4887-4cd5-8eb2-b340f2d7597d" providerId="ADAL" clId="{D2E88058-2299-42A7-94E3-C9E9A9AFF544}" dt="2023-07-11T16:12:12.783" v="61" actId="26606"/>
          <ac:spMkLst>
            <pc:docMk/>
            <pc:sldMk cId="1038500479" sldId="257"/>
            <ac:spMk id="35" creationId="{59226104-0061-4319-8237-9C001BF85D49}"/>
          </ac:spMkLst>
        </pc:spChg>
        <pc:spChg chg="add del">
          <ac:chgData name="France Defoy" userId="86b106f1-4887-4cd5-8eb2-b340f2d7597d" providerId="ADAL" clId="{D2E88058-2299-42A7-94E3-C9E9A9AFF544}" dt="2023-07-11T16:06:28.374" v="6" actId="26606"/>
          <ac:spMkLst>
            <pc:docMk/>
            <pc:sldMk cId="1038500479" sldId="257"/>
            <ac:spMk id="36" creationId="{6B6061A8-D267-4967-AF47-C3CC45138582}"/>
          </ac:spMkLst>
        </pc:spChg>
        <pc:spChg chg="add del">
          <ac:chgData name="France Defoy" userId="86b106f1-4887-4cd5-8eb2-b340f2d7597d" providerId="ADAL" clId="{D2E88058-2299-42A7-94E3-C9E9A9AFF544}" dt="2023-07-11T16:06:29.576" v="8" actId="26606"/>
          <ac:spMkLst>
            <pc:docMk/>
            <pc:sldMk cId="1038500479" sldId="257"/>
            <ac:spMk id="47" creationId="{142D98E1-37D2-4470-BF74-845E897954C6}"/>
          </ac:spMkLst>
        </pc:spChg>
        <pc:spChg chg="add del">
          <ac:chgData name="France Defoy" userId="86b106f1-4887-4cd5-8eb2-b340f2d7597d" providerId="ADAL" clId="{D2E88058-2299-42A7-94E3-C9E9A9AFF544}" dt="2023-07-11T16:06:31.843" v="10" actId="26606"/>
          <ac:spMkLst>
            <pc:docMk/>
            <pc:sldMk cId="1038500479" sldId="257"/>
            <ac:spMk id="54" creationId="{2F9C493A-9F03-49B4-B3FB-19CE5AC115BE}"/>
          </ac:spMkLst>
        </pc:spChg>
        <pc:spChg chg="add del">
          <ac:chgData name="France Defoy" userId="86b106f1-4887-4cd5-8eb2-b340f2d7597d" providerId="ADAL" clId="{D2E88058-2299-42A7-94E3-C9E9A9AFF544}" dt="2023-07-11T16:06:31.843" v="10" actId="26606"/>
          <ac:spMkLst>
            <pc:docMk/>
            <pc:sldMk cId="1038500479" sldId="257"/>
            <ac:spMk id="55" creationId="{90A46C7D-C1BB-49B8-8D37-39742820E964}"/>
          </ac:spMkLst>
        </pc:spChg>
        <pc:spChg chg="add del">
          <ac:chgData name="France Defoy" userId="86b106f1-4887-4cd5-8eb2-b340f2d7597d" providerId="ADAL" clId="{D2E88058-2299-42A7-94E3-C9E9A9AFF544}" dt="2023-07-11T16:06:31.843" v="10" actId="26606"/>
          <ac:spMkLst>
            <pc:docMk/>
            <pc:sldMk cId="1038500479" sldId="257"/>
            <ac:spMk id="58" creationId="{55820E42-2F9D-41EF-B67F-522A133B3373}"/>
          </ac:spMkLst>
        </pc:spChg>
        <pc:spChg chg="add del">
          <ac:chgData name="France Defoy" userId="86b106f1-4887-4cd5-8eb2-b340f2d7597d" providerId="ADAL" clId="{D2E88058-2299-42A7-94E3-C9E9A9AFF544}" dt="2023-07-11T16:06:33.464" v="12" actId="26606"/>
          <ac:spMkLst>
            <pc:docMk/>
            <pc:sldMk cId="1038500479" sldId="257"/>
            <ac:spMk id="61" creationId="{142D98E1-37D2-4470-BF74-845E897954C6}"/>
          </ac:spMkLst>
        </pc:spChg>
        <pc:spChg chg="add del">
          <ac:chgData name="France Defoy" userId="86b106f1-4887-4cd5-8eb2-b340f2d7597d" providerId="ADAL" clId="{D2E88058-2299-42A7-94E3-C9E9A9AFF544}" dt="2023-07-11T16:06:33.464" v="12" actId="26606"/>
          <ac:spMkLst>
            <pc:docMk/>
            <pc:sldMk cId="1038500479" sldId="257"/>
            <ac:spMk id="67" creationId="{E1BEDD21-8CC9-4E04-B8CF-CE59786DFB3A}"/>
          </ac:spMkLst>
        </pc:spChg>
        <pc:spChg chg="add del">
          <ac:chgData name="France Defoy" userId="86b106f1-4887-4cd5-8eb2-b340f2d7597d" providerId="ADAL" clId="{D2E88058-2299-42A7-94E3-C9E9A9AFF544}" dt="2023-07-11T16:12:12.783" v="61" actId="26606"/>
          <ac:spMkLst>
            <pc:docMk/>
            <pc:sldMk cId="1038500479" sldId="257"/>
            <ac:spMk id="76" creationId="{435959F4-53DA-47FF-BC24-1E5B75C69876}"/>
          </ac:spMkLst>
        </pc:spChg>
        <pc:spChg chg="add del">
          <ac:chgData name="France Defoy" userId="86b106f1-4887-4cd5-8eb2-b340f2d7597d" providerId="ADAL" clId="{D2E88058-2299-42A7-94E3-C9E9A9AFF544}" dt="2023-07-11T16:12:12.783" v="61" actId="26606"/>
          <ac:spMkLst>
            <pc:docMk/>
            <pc:sldMk cId="1038500479" sldId="257"/>
            <ac:spMk id="81" creationId="{A5D0B0D3-D735-4619-AA45-B57B791E1744}"/>
          </ac:spMkLst>
        </pc:spChg>
        <pc:spChg chg="add">
          <ac:chgData name="France Defoy" userId="86b106f1-4887-4cd5-8eb2-b340f2d7597d" providerId="ADAL" clId="{D2E88058-2299-42A7-94E3-C9E9A9AFF544}" dt="2023-07-11T16:12:12.783" v="61" actId="26606"/>
          <ac:spMkLst>
            <pc:docMk/>
            <pc:sldMk cId="1038500479" sldId="257"/>
            <ac:spMk id="86" creationId="{2F9C493A-9F03-49B4-B3FB-19CE5AC115BE}"/>
          </ac:spMkLst>
        </pc:spChg>
        <pc:spChg chg="add">
          <ac:chgData name="France Defoy" userId="86b106f1-4887-4cd5-8eb2-b340f2d7597d" providerId="ADAL" clId="{D2E88058-2299-42A7-94E3-C9E9A9AFF544}" dt="2023-07-11T16:12:12.783" v="61" actId="26606"/>
          <ac:spMkLst>
            <pc:docMk/>
            <pc:sldMk cId="1038500479" sldId="257"/>
            <ac:spMk id="96" creationId="{90A46C7D-C1BB-49B8-8D37-39742820E964}"/>
          </ac:spMkLst>
        </pc:spChg>
        <pc:grpChg chg="add del">
          <ac:chgData name="France Defoy" userId="86b106f1-4887-4cd5-8eb2-b340f2d7597d" providerId="ADAL" clId="{D2E88058-2299-42A7-94E3-C9E9A9AFF544}" dt="2023-07-11T16:06:33.487" v="13" actId="26606"/>
          <ac:grpSpMkLst>
            <pc:docMk/>
            <pc:sldMk cId="1038500479" sldId="257"/>
            <ac:grpSpMk id="11" creationId="{BC3D4A83-1EFA-4B2C-B330-849E3589503E}"/>
          </ac:grpSpMkLst>
        </pc:grpChg>
        <pc:grpChg chg="add del">
          <ac:chgData name="France Defoy" userId="86b106f1-4887-4cd5-8eb2-b340f2d7597d" providerId="ADAL" clId="{D2E88058-2299-42A7-94E3-C9E9A9AFF544}" dt="2023-07-11T16:06:28.374" v="6" actId="26606"/>
          <ac:grpSpMkLst>
            <pc:docMk/>
            <pc:sldMk cId="1038500479" sldId="257"/>
            <ac:grpSpMk id="28" creationId="{6C02F4BE-6538-4CAD-B506-5FEB41D378BC}"/>
          </ac:grpSpMkLst>
        </pc:grpChg>
        <pc:grpChg chg="add del">
          <ac:chgData name="France Defoy" userId="86b106f1-4887-4cd5-8eb2-b340f2d7597d" providerId="ADAL" clId="{D2E88058-2299-42A7-94E3-C9E9A9AFF544}" dt="2023-07-11T16:06:28.374" v="6" actId="26606"/>
          <ac:grpSpMkLst>
            <pc:docMk/>
            <pc:sldMk cId="1038500479" sldId="257"/>
            <ac:grpSpMk id="38" creationId="{12DB770A-658D-4212-9BF2-236070D5D7A4}"/>
          </ac:grpSpMkLst>
        </pc:grpChg>
        <pc:grpChg chg="add del">
          <ac:chgData name="France Defoy" userId="86b106f1-4887-4cd5-8eb2-b340f2d7597d" providerId="ADAL" clId="{D2E88058-2299-42A7-94E3-C9E9A9AFF544}" dt="2023-07-11T16:06:29.576" v="8" actId="26606"/>
          <ac:grpSpMkLst>
            <pc:docMk/>
            <pc:sldMk cId="1038500479" sldId="257"/>
            <ac:grpSpMk id="48" creationId="{2EDC2578-BDB0-4118-975D-CFCE02823D48}"/>
          </ac:grpSpMkLst>
        </pc:grpChg>
        <pc:grpChg chg="add del">
          <ac:chgData name="France Defoy" userId="86b106f1-4887-4cd5-8eb2-b340f2d7597d" providerId="ADAL" clId="{D2E88058-2299-42A7-94E3-C9E9A9AFF544}" dt="2023-07-11T16:06:31.843" v="10" actId="26606"/>
          <ac:grpSpMkLst>
            <pc:docMk/>
            <pc:sldMk cId="1038500479" sldId="257"/>
            <ac:grpSpMk id="56" creationId="{61BBAB6F-65E6-4E2B-B363-6AB27C84E0C1}"/>
          </ac:grpSpMkLst>
        </pc:grpChg>
        <pc:grpChg chg="add del">
          <ac:chgData name="France Defoy" userId="86b106f1-4887-4cd5-8eb2-b340f2d7597d" providerId="ADAL" clId="{D2E88058-2299-42A7-94E3-C9E9A9AFF544}" dt="2023-07-11T16:06:31.843" v="10" actId="26606"/>
          <ac:grpSpMkLst>
            <pc:docMk/>
            <pc:sldMk cId="1038500479" sldId="257"/>
            <ac:grpSpMk id="59" creationId="{13D9BC31-B57D-4933-AD83-94F462D4C2F9}"/>
          </ac:grpSpMkLst>
        </pc:grpChg>
        <pc:grpChg chg="add del">
          <ac:chgData name="France Defoy" userId="86b106f1-4887-4cd5-8eb2-b340f2d7597d" providerId="ADAL" clId="{D2E88058-2299-42A7-94E3-C9E9A9AFF544}" dt="2023-07-11T16:06:33.464" v="12" actId="26606"/>
          <ac:grpSpMkLst>
            <pc:docMk/>
            <pc:sldMk cId="1038500479" sldId="257"/>
            <ac:grpSpMk id="62" creationId="{2EDC2578-BDB0-4118-975D-CFCE02823D48}"/>
          </ac:grpSpMkLst>
        </pc:grpChg>
        <pc:grpChg chg="add del">
          <ac:chgData name="France Defoy" userId="86b106f1-4887-4cd5-8eb2-b340f2d7597d" providerId="ADAL" clId="{D2E88058-2299-42A7-94E3-C9E9A9AFF544}" dt="2023-07-11T16:06:33.464" v="12" actId="26606"/>
          <ac:grpSpMkLst>
            <pc:docMk/>
            <pc:sldMk cId="1038500479" sldId="257"/>
            <ac:grpSpMk id="68" creationId="{A6DA475A-533E-4A16-A83E-0171FFB6D8BA}"/>
          </ac:grpSpMkLst>
        </pc:grpChg>
        <pc:grpChg chg="add del">
          <ac:chgData name="France Defoy" userId="86b106f1-4887-4cd5-8eb2-b340f2d7597d" providerId="ADAL" clId="{D2E88058-2299-42A7-94E3-C9E9A9AFF544}" dt="2023-07-11T16:12:12.783" v="61" actId="26606"/>
          <ac:grpSpMkLst>
            <pc:docMk/>
            <pc:sldMk cId="1038500479" sldId="257"/>
            <ac:grpSpMk id="77" creationId="{A7CF83E8-F6F0-41E3-B580-7412A04DDFB5}"/>
          </ac:grpSpMkLst>
        </pc:grpChg>
        <pc:grpChg chg="add">
          <ac:chgData name="France Defoy" userId="86b106f1-4887-4cd5-8eb2-b340f2d7597d" providerId="ADAL" clId="{D2E88058-2299-42A7-94E3-C9E9A9AFF544}" dt="2023-07-11T16:12:12.783" v="61" actId="26606"/>
          <ac:grpSpMkLst>
            <pc:docMk/>
            <pc:sldMk cId="1038500479" sldId="257"/>
            <ac:grpSpMk id="88" creationId="{BC3D4A83-1EFA-4B2C-B330-849E3589503E}"/>
          </ac:grpSpMkLst>
        </pc:grpChg>
        <pc:graphicFrameChg chg="add mod modGraphic">
          <ac:chgData name="France Defoy" userId="86b106f1-4887-4cd5-8eb2-b340f2d7597d" providerId="ADAL" clId="{D2E88058-2299-42A7-94E3-C9E9A9AFF544}" dt="2023-07-11T16:17:42.456" v="105"/>
          <ac:graphicFrameMkLst>
            <pc:docMk/>
            <pc:sldMk cId="1038500479" sldId="257"/>
            <ac:graphicFrameMk id="5" creationId="{5050C29F-5EBE-71F5-8828-1F8CDCD5EB6A}"/>
          </ac:graphicFrameMkLst>
        </pc:graphicFrameChg>
      </pc:sldChg>
      <pc:sldChg chg="addSp delSp modSp mod setBg">
        <pc:chgData name="France Defoy" userId="86b106f1-4887-4cd5-8eb2-b340f2d7597d" providerId="ADAL" clId="{D2E88058-2299-42A7-94E3-C9E9A9AFF544}" dt="2023-07-11T16:16:22.314" v="89"/>
        <pc:sldMkLst>
          <pc:docMk/>
          <pc:sldMk cId="898077971" sldId="258"/>
        </pc:sldMkLst>
        <pc:spChg chg="add del">
          <ac:chgData name="France Defoy" userId="86b106f1-4887-4cd5-8eb2-b340f2d7597d" providerId="ADAL" clId="{D2E88058-2299-42A7-94E3-C9E9A9AFF544}" dt="2023-07-11T16:05:56.037" v="3" actId="26606"/>
          <ac:spMkLst>
            <pc:docMk/>
            <pc:sldMk cId="898077971" sldId="258"/>
            <ac:spMk id="3" creationId="{59E81962-D3FB-8F4D-7535-90C4C915C8BE}"/>
          </ac:spMkLst>
        </pc:spChg>
        <pc:spChg chg="add del">
          <ac:chgData name="France Defoy" userId="86b106f1-4887-4cd5-8eb2-b340f2d7597d" providerId="ADAL" clId="{D2E88058-2299-42A7-94E3-C9E9A9AFF544}" dt="2023-07-11T16:05:55.959" v="2" actId="26606"/>
          <ac:spMkLst>
            <pc:docMk/>
            <pc:sldMk cId="898077971" sldId="258"/>
            <ac:spMk id="9" creationId="{2F9C493A-9F03-49B4-B3FB-19CE5AC115BE}"/>
          </ac:spMkLst>
        </pc:spChg>
        <pc:spChg chg="add del">
          <ac:chgData name="France Defoy" userId="86b106f1-4887-4cd5-8eb2-b340f2d7597d" providerId="ADAL" clId="{D2E88058-2299-42A7-94E3-C9E9A9AFF544}" dt="2023-07-11T16:05:55.959" v="2" actId="26606"/>
          <ac:spMkLst>
            <pc:docMk/>
            <pc:sldMk cId="898077971" sldId="258"/>
            <ac:spMk id="11" creationId="{90A46C7D-C1BB-49B8-8D37-39742820E964}"/>
          </ac:spMkLst>
        </pc:spChg>
        <pc:spChg chg="add del">
          <ac:chgData name="France Defoy" userId="86b106f1-4887-4cd5-8eb2-b340f2d7597d" providerId="ADAL" clId="{D2E88058-2299-42A7-94E3-C9E9A9AFF544}" dt="2023-07-11T16:05:55.959" v="2" actId="26606"/>
          <ac:spMkLst>
            <pc:docMk/>
            <pc:sldMk cId="898077971" sldId="258"/>
            <ac:spMk id="21" creationId="{D5B4F0F5-BE58-4EC0-B650-A71A07437CDD}"/>
          </ac:spMkLst>
        </pc:spChg>
        <pc:spChg chg="add del">
          <ac:chgData name="France Defoy" userId="86b106f1-4887-4cd5-8eb2-b340f2d7597d" providerId="ADAL" clId="{D2E88058-2299-42A7-94E3-C9E9A9AFF544}" dt="2023-07-11T16:12:36.465" v="66" actId="26606"/>
          <ac:spMkLst>
            <pc:docMk/>
            <pc:sldMk cId="898077971" sldId="258"/>
            <ac:spMk id="32" creationId="{142D98E1-37D2-4470-BF74-845E897954C6}"/>
          </ac:spMkLst>
        </pc:spChg>
        <pc:spChg chg="add del">
          <ac:chgData name="France Defoy" userId="86b106f1-4887-4cd5-8eb2-b340f2d7597d" providerId="ADAL" clId="{D2E88058-2299-42A7-94E3-C9E9A9AFF544}" dt="2023-07-11T16:12:31.868" v="63" actId="26606"/>
          <ac:spMkLst>
            <pc:docMk/>
            <pc:sldMk cId="898077971" sldId="258"/>
            <ac:spMk id="43" creationId="{2F9C493A-9F03-49B4-B3FB-19CE5AC115BE}"/>
          </ac:spMkLst>
        </pc:spChg>
        <pc:spChg chg="add del">
          <ac:chgData name="France Defoy" userId="86b106f1-4887-4cd5-8eb2-b340f2d7597d" providerId="ADAL" clId="{D2E88058-2299-42A7-94E3-C9E9A9AFF544}" dt="2023-07-11T16:12:31.868" v="63" actId="26606"/>
          <ac:spMkLst>
            <pc:docMk/>
            <pc:sldMk cId="898077971" sldId="258"/>
            <ac:spMk id="45" creationId="{90A46C7D-C1BB-49B8-8D37-39742820E964}"/>
          </ac:spMkLst>
        </pc:spChg>
        <pc:spChg chg="add del">
          <ac:chgData name="France Defoy" userId="86b106f1-4887-4cd5-8eb2-b340f2d7597d" providerId="ADAL" clId="{D2E88058-2299-42A7-94E3-C9E9A9AFF544}" dt="2023-07-11T16:12:31.868" v="63" actId="26606"/>
          <ac:spMkLst>
            <pc:docMk/>
            <pc:sldMk cId="898077971" sldId="258"/>
            <ac:spMk id="55" creationId="{D5B4F0F5-BE58-4EC0-B650-A71A07437CDD}"/>
          </ac:spMkLst>
        </pc:spChg>
        <pc:spChg chg="add del">
          <ac:chgData name="France Defoy" userId="86b106f1-4887-4cd5-8eb2-b340f2d7597d" providerId="ADAL" clId="{D2E88058-2299-42A7-94E3-C9E9A9AFF544}" dt="2023-07-11T16:12:36.396" v="65" actId="26606"/>
          <ac:spMkLst>
            <pc:docMk/>
            <pc:sldMk cId="898077971" sldId="258"/>
            <ac:spMk id="66" creationId="{2F9C493A-9F03-49B4-B3FB-19CE5AC115BE}"/>
          </ac:spMkLst>
        </pc:spChg>
        <pc:spChg chg="add del">
          <ac:chgData name="France Defoy" userId="86b106f1-4887-4cd5-8eb2-b340f2d7597d" providerId="ADAL" clId="{D2E88058-2299-42A7-94E3-C9E9A9AFF544}" dt="2023-07-11T16:12:36.396" v="65" actId="26606"/>
          <ac:spMkLst>
            <pc:docMk/>
            <pc:sldMk cId="898077971" sldId="258"/>
            <ac:spMk id="72" creationId="{90A46C7D-C1BB-49B8-8D37-39742820E964}"/>
          </ac:spMkLst>
        </pc:spChg>
        <pc:spChg chg="add del">
          <ac:chgData name="France Defoy" userId="86b106f1-4887-4cd5-8eb2-b340f2d7597d" providerId="ADAL" clId="{D2E88058-2299-42A7-94E3-C9E9A9AFF544}" dt="2023-07-11T16:14:53.207" v="76" actId="26606"/>
          <ac:spMkLst>
            <pc:docMk/>
            <pc:sldMk cId="898077971" sldId="258"/>
            <ac:spMk id="74" creationId="{2F9C493A-9F03-49B4-B3FB-19CE5AC115BE}"/>
          </ac:spMkLst>
        </pc:spChg>
        <pc:spChg chg="add del">
          <ac:chgData name="France Defoy" userId="86b106f1-4887-4cd5-8eb2-b340f2d7597d" providerId="ADAL" clId="{D2E88058-2299-42A7-94E3-C9E9A9AFF544}" dt="2023-07-11T16:14:53.207" v="76" actId="26606"/>
          <ac:spMkLst>
            <pc:docMk/>
            <pc:sldMk cId="898077971" sldId="258"/>
            <ac:spMk id="75" creationId="{90A46C7D-C1BB-49B8-8D37-39742820E964}"/>
          </ac:spMkLst>
        </pc:spChg>
        <pc:spChg chg="add del">
          <ac:chgData name="France Defoy" userId="86b106f1-4887-4cd5-8eb2-b340f2d7597d" providerId="ADAL" clId="{D2E88058-2299-42A7-94E3-C9E9A9AFF544}" dt="2023-07-11T16:14:53.207" v="76" actId="26606"/>
          <ac:spMkLst>
            <pc:docMk/>
            <pc:sldMk cId="898077971" sldId="258"/>
            <ac:spMk id="78" creationId="{D5B4F0F5-BE58-4EC0-B650-A71A07437CDD}"/>
          </ac:spMkLst>
        </pc:spChg>
        <pc:spChg chg="add del">
          <ac:chgData name="France Defoy" userId="86b106f1-4887-4cd5-8eb2-b340f2d7597d" providerId="ADAL" clId="{D2E88058-2299-42A7-94E3-C9E9A9AFF544}" dt="2023-07-11T16:15:13.872" v="81" actId="26606"/>
          <ac:spMkLst>
            <pc:docMk/>
            <pc:sldMk cId="898077971" sldId="258"/>
            <ac:spMk id="84" creationId="{142D98E1-37D2-4470-BF74-845E897954C6}"/>
          </ac:spMkLst>
        </pc:spChg>
        <pc:spChg chg="add del">
          <ac:chgData name="France Defoy" userId="86b106f1-4887-4cd5-8eb2-b340f2d7597d" providerId="ADAL" clId="{D2E88058-2299-42A7-94E3-C9E9A9AFF544}" dt="2023-07-11T16:15:13.857" v="80" actId="26606"/>
          <ac:spMkLst>
            <pc:docMk/>
            <pc:sldMk cId="898077971" sldId="258"/>
            <ac:spMk id="97" creationId="{435959F4-53DA-47FF-BC24-1E5B75C69876}"/>
          </ac:spMkLst>
        </pc:spChg>
        <pc:spChg chg="add del">
          <ac:chgData name="France Defoy" userId="86b106f1-4887-4cd5-8eb2-b340f2d7597d" providerId="ADAL" clId="{D2E88058-2299-42A7-94E3-C9E9A9AFF544}" dt="2023-07-11T16:15:13.857" v="80" actId="26606"/>
          <ac:spMkLst>
            <pc:docMk/>
            <pc:sldMk cId="898077971" sldId="258"/>
            <ac:spMk id="108" creationId="{59226104-0061-4319-8237-9C001BF85D49}"/>
          </ac:spMkLst>
        </pc:spChg>
        <pc:spChg chg="add del">
          <ac:chgData name="France Defoy" userId="86b106f1-4887-4cd5-8eb2-b340f2d7597d" providerId="ADAL" clId="{D2E88058-2299-42A7-94E3-C9E9A9AFF544}" dt="2023-07-11T16:15:13.857" v="80" actId="26606"/>
          <ac:spMkLst>
            <pc:docMk/>
            <pc:sldMk cId="898077971" sldId="258"/>
            <ac:spMk id="110" creationId="{C387374F-F6AC-498C-A0BC-3B6AE9F7DAE0}"/>
          </ac:spMkLst>
        </pc:spChg>
        <pc:spChg chg="add">
          <ac:chgData name="France Defoy" userId="86b106f1-4887-4cd5-8eb2-b340f2d7597d" providerId="ADAL" clId="{D2E88058-2299-42A7-94E3-C9E9A9AFF544}" dt="2023-07-11T16:15:13.872" v="81" actId="26606"/>
          <ac:spMkLst>
            <pc:docMk/>
            <pc:sldMk cId="898077971" sldId="258"/>
            <ac:spMk id="112" creationId="{435959F4-53DA-47FF-BC24-1E5B75C69876}"/>
          </ac:spMkLst>
        </pc:spChg>
        <pc:spChg chg="add">
          <ac:chgData name="France Defoy" userId="86b106f1-4887-4cd5-8eb2-b340f2d7597d" providerId="ADAL" clId="{D2E88058-2299-42A7-94E3-C9E9A9AFF544}" dt="2023-07-11T16:15:13.872" v="81" actId="26606"/>
          <ac:spMkLst>
            <pc:docMk/>
            <pc:sldMk cId="898077971" sldId="258"/>
            <ac:spMk id="121" creationId="{59226104-0061-4319-8237-9C001BF85D49}"/>
          </ac:spMkLst>
        </pc:spChg>
        <pc:spChg chg="add">
          <ac:chgData name="France Defoy" userId="86b106f1-4887-4cd5-8eb2-b340f2d7597d" providerId="ADAL" clId="{D2E88058-2299-42A7-94E3-C9E9A9AFF544}" dt="2023-07-11T16:15:13.872" v="81" actId="26606"/>
          <ac:spMkLst>
            <pc:docMk/>
            <pc:sldMk cId="898077971" sldId="258"/>
            <ac:spMk id="122" creationId="{A5D0B0D3-D735-4619-AA45-B57B791E1744}"/>
          </ac:spMkLst>
        </pc:spChg>
        <pc:grpChg chg="add del">
          <ac:chgData name="France Defoy" userId="86b106f1-4887-4cd5-8eb2-b340f2d7597d" providerId="ADAL" clId="{D2E88058-2299-42A7-94E3-C9E9A9AFF544}" dt="2023-07-11T16:05:55.959" v="2" actId="26606"/>
          <ac:grpSpMkLst>
            <pc:docMk/>
            <pc:sldMk cId="898077971" sldId="258"/>
            <ac:grpSpMk id="13" creationId="{C13D619A-1417-41F6-AB84-3DA81D94BD75}"/>
          </ac:grpSpMkLst>
        </pc:grpChg>
        <pc:grpChg chg="add del">
          <ac:chgData name="France Defoy" userId="86b106f1-4887-4cd5-8eb2-b340f2d7597d" providerId="ADAL" clId="{D2E88058-2299-42A7-94E3-C9E9A9AFF544}" dt="2023-07-11T16:05:55.959" v="2" actId="26606"/>
          <ac:grpSpMkLst>
            <pc:docMk/>
            <pc:sldMk cId="898077971" sldId="258"/>
            <ac:grpSpMk id="23" creationId="{E700C1F5-B637-45FE-96CC-270D263A597B}"/>
          </ac:grpSpMkLst>
        </pc:grpChg>
        <pc:grpChg chg="add del">
          <ac:chgData name="France Defoy" userId="86b106f1-4887-4cd5-8eb2-b340f2d7597d" providerId="ADAL" clId="{D2E88058-2299-42A7-94E3-C9E9A9AFF544}" dt="2023-07-11T16:12:36.465" v="66" actId="26606"/>
          <ac:grpSpMkLst>
            <pc:docMk/>
            <pc:sldMk cId="898077971" sldId="258"/>
            <ac:grpSpMk id="33" creationId="{6F3B5563-53C7-4E0A-A4B8-8E56453344EC}"/>
          </ac:grpSpMkLst>
        </pc:grpChg>
        <pc:grpChg chg="add del">
          <ac:chgData name="France Defoy" userId="86b106f1-4887-4cd5-8eb2-b340f2d7597d" providerId="ADAL" clId="{D2E88058-2299-42A7-94E3-C9E9A9AFF544}" dt="2023-07-11T16:12:31.868" v="63" actId="26606"/>
          <ac:grpSpMkLst>
            <pc:docMk/>
            <pc:sldMk cId="898077971" sldId="258"/>
            <ac:grpSpMk id="47" creationId="{C13D619A-1417-41F6-AB84-3DA81D94BD75}"/>
          </ac:grpSpMkLst>
        </pc:grpChg>
        <pc:grpChg chg="add del">
          <ac:chgData name="France Defoy" userId="86b106f1-4887-4cd5-8eb2-b340f2d7597d" providerId="ADAL" clId="{D2E88058-2299-42A7-94E3-C9E9A9AFF544}" dt="2023-07-11T16:12:31.868" v="63" actId="26606"/>
          <ac:grpSpMkLst>
            <pc:docMk/>
            <pc:sldMk cId="898077971" sldId="258"/>
            <ac:grpSpMk id="57" creationId="{E700C1F5-B637-45FE-96CC-270D263A597B}"/>
          </ac:grpSpMkLst>
        </pc:grpChg>
        <pc:grpChg chg="add del">
          <ac:chgData name="France Defoy" userId="86b106f1-4887-4cd5-8eb2-b340f2d7597d" providerId="ADAL" clId="{D2E88058-2299-42A7-94E3-C9E9A9AFF544}" dt="2023-07-11T16:12:36.396" v="65" actId="26606"/>
          <ac:grpSpMkLst>
            <pc:docMk/>
            <pc:sldMk cId="898077971" sldId="258"/>
            <ac:grpSpMk id="67" creationId="{BC3D4A83-1EFA-4B2C-B330-849E3589503E}"/>
          </ac:grpSpMkLst>
        </pc:grpChg>
        <pc:grpChg chg="add del">
          <ac:chgData name="France Defoy" userId="86b106f1-4887-4cd5-8eb2-b340f2d7597d" providerId="ADAL" clId="{D2E88058-2299-42A7-94E3-C9E9A9AFF544}" dt="2023-07-11T16:14:53.207" v="76" actId="26606"/>
          <ac:grpSpMkLst>
            <pc:docMk/>
            <pc:sldMk cId="898077971" sldId="258"/>
            <ac:grpSpMk id="76" creationId="{C13D619A-1417-41F6-AB84-3DA81D94BD75}"/>
          </ac:grpSpMkLst>
        </pc:grpChg>
        <pc:grpChg chg="add del">
          <ac:chgData name="France Defoy" userId="86b106f1-4887-4cd5-8eb2-b340f2d7597d" providerId="ADAL" clId="{D2E88058-2299-42A7-94E3-C9E9A9AFF544}" dt="2023-07-11T16:14:53.207" v="76" actId="26606"/>
          <ac:grpSpMkLst>
            <pc:docMk/>
            <pc:sldMk cId="898077971" sldId="258"/>
            <ac:grpSpMk id="79" creationId="{E700C1F5-B637-45FE-96CC-270D263A597B}"/>
          </ac:grpSpMkLst>
        </pc:grpChg>
        <pc:grpChg chg="add del">
          <ac:chgData name="France Defoy" userId="86b106f1-4887-4cd5-8eb2-b340f2d7597d" providerId="ADAL" clId="{D2E88058-2299-42A7-94E3-C9E9A9AFF544}" dt="2023-07-11T16:15:13.872" v="81" actId="26606"/>
          <ac:grpSpMkLst>
            <pc:docMk/>
            <pc:sldMk cId="898077971" sldId="258"/>
            <ac:grpSpMk id="86" creationId="{6F3B5563-53C7-4E0A-A4B8-8E56453344EC}"/>
          </ac:grpSpMkLst>
        </pc:grpChg>
        <pc:grpChg chg="add del">
          <ac:chgData name="France Defoy" userId="86b106f1-4887-4cd5-8eb2-b340f2d7597d" providerId="ADAL" clId="{D2E88058-2299-42A7-94E3-C9E9A9AFF544}" dt="2023-07-11T16:15:13.857" v="80" actId="26606"/>
          <ac:grpSpMkLst>
            <pc:docMk/>
            <pc:sldMk cId="898077971" sldId="258"/>
            <ac:grpSpMk id="99" creationId="{A7CF83E8-F6F0-41E3-B580-7412A04DDFB5}"/>
          </ac:grpSpMkLst>
        </pc:grpChg>
        <pc:grpChg chg="add">
          <ac:chgData name="France Defoy" userId="86b106f1-4887-4cd5-8eb2-b340f2d7597d" providerId="ADAL" clId="{D2E88058-2299-42A7-94E3-C9E9A9AFF544}" dt="2023-07-11T16:15:13.872" v="81" actId="26606"/>
          <ac:grpSpMkLst>
            <pc:docMk/>
            <pc:sldMk cId="898077971" sldId="258"/>
            <ac:grpSpMk id="113" creationId="{A7CF83E8-F6F0-41E3-B580-7412A04DDFB5}"/>
          </ac:grpSpMkLst>
        </pc:grpChg>
        <pc:graphicFrameChg chg="add del">
          <ac:chgData name="France Defoy" userId="86b106f1-4887-4cd5-8eb2-b340f2d7597d" providerId="ADAL" clId="{D2E88058-2299-42A7-94E3-C9E9A9AFF544}" dt="2023-07-11T16:05:55.959" v="2" actId="26606"/>
          <ac:graphicFrameMkLst>
            <pc:docMk/>
            <pc:sldMk cId="898077971" sldId="258"/>
            <ac:graphicFrameMk id="5" creationId="{36152906-F82F-32A4-672D-F409BB0DB2C0}"/>
          </ac:graphicFrameMkLst>
        </pc:graphicFrameChg>
        <pc:graphicFrameChg chg="add mod modGraphic">
          <ac:chgData name="France Defoy" userId="86b106f1-4887-4cd5-8eb2-b340f2d7597d" providerId="ADAL" clId="{D2E88058-2299-42A7-94E3-C9E9A9AFF544}" dt="2023-07-11T16:16:22.314" v="89"/>
          <ac:graphicFrameMkLst>
            <pc:docMk/>
            <pc:sldMk cId="898077971" sldId="258"/>
            <ac:graphicFrameMk id="38" creationId="{8421166C-77ED-CE1A-543F-A7FBA46999EF}"/>
          </ac:graphicFrameMkLst>
        </pc:graphicFrame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FBA3C9-5422-468C-B962-A43131D22DCE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F719E33-83E4-4C21-A32A-0AE2E032B139}">
      <dgm:prSet custT="1"/>
      <dgm:spPr/>
      <dgm:t>
        <a:bodyPr/>
        <a:lstStyle/>
        <a:p>
          <a:r>
            <a:rPr lang="fr-CA" sz="2000" b="1" dirty="0"/>
            <a:t>Impersonnelle : </a:t>
          </a:r>
          <a:r>
            <a:rPr lang="fr-CA" sz="2000" dirty="0"/>
            <a:t>Échange d’informations sans désir d’approfondir la relation avec l’interlocuteur.  </a:t>
          </a:r>
          <a:r>
            <a:rPr lang="fr-CA" sz="2000" b="1" dirty="0"/>
            <a:t>Par exemple: </a:t>
          </a:r>
          <a:endParaRPr lang="en-US" sz="2000" b="1" dirty="0"/>
        </a:p>
      </dgm:t>
    </dgm:pt>
    <dgm:pt modelId="{A450731D-1A6D-4ACC-BBA1-BD9B84CAF69F}" type="parTrans" cxnId="{14D58032-8BFB-470D-98E6-C88C562C52BA}">
      <dgm:prSet/>
      <dgm:spPr/>
      <dgm:t>
        <a:bodyPr/>
        <a:lstStyle/>
        <a:p>
          <a:endParaRPr lang="en-US"/>
        </a:p>
      </dgm:t>
    </dgm:pt>
    <dgm:pt modelId="{27DDB431-FBF0-4CFF-9F8C-91BE1E54A39D}" type="sibTrans" cxnId="{14D58032-8BFB-470D-98E6-C88C562C52BA}">
      <dgm:prSet phldrT="01"/>
      <dgm:spPr/>
      <dgm:t>
        <a:bodyPr/>
        <a:lstStyle/>
        <a:p>
          <a:r>
            <a:rPr lang="en-US"/>
            <a:t>01</a:t>
          </a:r>
        </a:p>
      </dgm:t>
    </dgm:pt>
    <dgm:pt modelId="{6C205F1B-8E38-425D-94D3-D2838C51375F}">
      <dgm:prSet custT="1"/>
      <dgm:spPr/>
      <dgm:t>
        <a:bodyPr/>
        <a:lstStyle/>
        <a:p>
          <a:r>
            <a:rPr lang="fr-CA" sz="2000" b="1" dirty="0"/>
            <a:t>Intrapersonnelle : </a:t>
          </a:r>
          <a:r>
            <a:rPr lang="fr-CA" sz="2000" dirty="0"/>
            <a:t>Communication de soi à soi, souvent non-verbale. Discours intérieur. Peut influencer l’estime de soi et les émotions. </a:t>
          </a:r>
          <a:r>
            <a:rPr lang="fr-CA" sz="2000" b="1" dirty="0"/>
            <a:t>Par exemple:</a:t>
          </a:r>
          <a:endParaRPr lang="en-US" sz="2000" b="1" dirty="0"/>
        </a:p>
      </dgm:t>
    </dgm:pt>
    <dgm:pt modelId="{8BCD0413-0457-401B-A0D7-E979BA8D5F5A}" type="parTrans" cxnId="{53D9509C-CB89-4995-A622-701B9A586569}">
      <dgm:prSet/>
      <dgm:spPr/>
      <dgm:t>
        <a:bodyPr/>
        <a:lstStyle/>
        <a:p>
          <a:endParaRPr lang="en-US"/>
        </a:p>
      </dgm:t>
    </dgm:pt>
    <dgm:pt modelId="{FC877ED0-08A1-4BD7-B5CD-E9F5D55EE6EE}" type="sibTrans" cxnId="{53D9509C-CB89-4995-A622-701B9A586569}">
      <dgm:prSet phldrT="02"/>
      <dgm:spPr/>
      <dgm:t>
        <a:bodyPr/>
        <a:lstStyle/>
        <a:p>
          <a:r>
            <a:rPr lang="en-US"/>
            <a:t>02</a:t>
          </a:r>
        </a:p>
      </dgm:t>
    </dgm:pt>
    <dgm:pt modelId="{4DD321B1-6373-40F0-877C-7DA2DBC5B0A8}">
      <dgm:prSet custT="1"/>
      <dgm:spPr/>
      <dgm:t>
        <a:bodyPr/>
        <a:lstStyle/>
        <a:p>
          <a:r>
            <a:rPr lang="fr-CA" sz="2000" b="1" dirty="0"/>
            <a:t>Interpersonnelle : </a:t>
          </a:r>
          <a:r>
            <a:rPr lang="fr-CA" sz="2000" dirty="0"/>
            <a:t>Conversation qui vise à approfondir une relation, à l’ajuster ou à y mettre fin.  Elle est souvent entre deux personnes et peut être synchrone ou asynchrone. </a:t>
          </a:r>
          <a:r>
            <a:rPr lang="fr-CA" sz="2000" b="1" dirty="0"/>
            <a:t>Par exemple:</a:t>
          </a:r>
          <a:endParaRPr lang="en-US" sz="2000" b="1" dirty="0"/>
        </a:p>
      </dgm:t>
    </dgm:pt>
    <dgm:pt modelId="{FAB6534E-6476-4207-89D0-530097C9B0B7}" type="parTrans" cxnId="{EFEFEA80-1EDD-4258-972C-6C5C30146E6A}">
      <dgm:prSet/>
      <dgm:spPr/>
      <dgm:t>
        <a:bodyPr/>
        <a:lstStyle/>
        <a:p>
          <a:endParaRPr lang="en-US"/>
        </a:p>
      </dgm:t>
    </dgm:pt>
    <dgm:pt modelId="{0C03CF72-6FC4-4900-92EE-2CE1DB939215}" type="sibTrans" cxnId="{EFEFEA80-1EDD-4258-972C-6C5C30146E6A}">
      <dgm:prSet phldrT="03"/>
      <dgm:spPr/>
      <dgm:t>
        <a:bodyPr/>
        <a:lstStyle/>
        <a:p>
          <a:r>
            <a:rPr lang="en-US"/>
            <a:t>03</a:t>
          </a:r>
        </a:p>
      </dgm:t>
    </dgm:pt>
    <dgm:pt modelId="{D44CE2A3-E734-46FA-B0A0-484EDA80862C}" type="pres">
      <dgm:prSet presAssocID="{ADFBA3C9-5422-468C-B962-A43131D22DCE}" presName="Name0" presStyleCnt="0">
        <dgm:presLayoutVars>
          <dgm:animLvl val="lvl"/>
          <dgm:resizeHandles val="exact"/>
        </dgm:presLayoutVars>
      </dgm:prSet>
      <dgm:spPr/>
    </dgm:pt>
    <dgm:pt modelId="{9DED63C0-E3C8-47E4-8196-DD737D83BADC}" type="pres">
      <dgm:prSet presAssocID="{CF719E33-83E4-4C21-A32A-0AE2E032B139}" presName="compositeNode" presStyleCnt="0">
        <dgm:presLayoutVars>
          <dgm:bulletEnabled val="1"/>
        </dgm:presLayoutVars>
      </dgm:prSet>
      <dgm:spPr/>
    </dgm:pt>
    <dgm:pt modelId="{54E86623-9313-4FE1-94B8-F137A556085A}" type="pres">
      <dgm:prSet presAssocID="{CF719E33-83E4-4C21-A32A-0AE2E032B139}" presName="bgRect" presStyleLbl="alignNode1" presStyleIdx="0" presStyleCnt="3" custScaleY="116470"/>
      <dgm:spPr/>
    </dgm:pt>
    <dgm:pt modelId="{10EC89C8-AA1C-40B6-85BB-BDCB01EFBC97}" type="pres">
      <dgm:prSet presAssocID="{27DDB431-FBF0-4CFF-9F8C-91BE1E54A39D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FB94F7E2-F65C-4F2D-A881-B3E15985F3A8}" type="pres">
      <dgm:prSet presAssocID="{CF719E33-83E4-4C21-A32A-0AE2E032B139}" presName="nodeRect" presStyleLbl="alignNode1" presStyleIdx="0" presStyleCnt="3">
        <dgm:presLayoutVars>
          <dgm:bulletEnabled val="1"/>
        </dgm:presLayoutVars>
      </dgm:prSet>
      <dgm:spPr/>
    </dgm:pt>
    <dgm:pt modelId="{A48F233E-EE20-40DF-A8D0-6F9417A3AE7D}" type="pres">
      <dgm:prSet presAssocID="{27DDB431-FBF0-4CFF-9F8C-91BE1E54A39D}" presName="sibTrans" presStyleCnt="0"/>
      <dgm:spPr/>
    </dgm:pt>
    <dgm:pt modelId="{4F596787-D6E6-48E5-807E-B9358404A20A}" type="pres">
      <dgm:prSet presAssocID="{6C205F1B-8E38-425D-94D3-D2838C51375F}" presName="compositeNode" presStyleCnt="0">
        <dgm:presLayoutVars>
          <dgm:bulletEnabled val="1"/>
        </dgm:presLayoutVars>
      </dgm:prSet>
      <dgm:spPr/>
    </dgm:pt>
    <dgm:pt modelId="{B6E4A58B-AD69-417F-8382-48F07A6F7C50}" type="pres">
      <dgm:prSet presAssocID="{6C205F1B-8E38-425D-94D3-D2838C51375F}" presName="bgRect" presStyleLbl="alignNode1" presStyleIdx="1" presStyleCnt="3" custScaleY="118147" custLinFactNeighborX="1963" custLinFactNeighborY="-22"/>
      <dgm:spPr/>
    </dgm:pt>
    <dgm:pt modelId="{6048CEAE-63FB-40B3-938D-83646AE96B3D}" type="pres">
      <dgm:prSet presAssocID="{FC877ED0-08A1-4BD7-B5CD-E9F5D55EE6EE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3901A90A-8469-40F6-B64B-6DBA2DF545DB}" type="pres">
      <dgm:prSet presAssocID="{6C205F1B-8E38-425D-94D3-D2838C51375F}" presName="nodeRect" presStyleLbl="alignNode1" presStyleIdx="1" presStyleCnt="3">
        <dgm:presLayoutVars>
          <dgm:bulletEnabled val="1"/>
        </dgm:presLayoutVars>
      </dgm:prSet>
      <dgm:spPr/>
    </dgm:pt>
    <dgm:pt modelId="{193E76C1-E29E-4AEB-BE40-1EE535CA2481}" type="pres">
      <dgm:prSet presAssocID="{FC877ED0-08A1-4BD7-B5CD-E9F5D55EE6EE}" presName="sibTrans" presStyleCnt="0"/>
      <dgm:spPr/>
    </dgm:pt>
    <dgm:pt modelId="{F5233143-E273-4245-8F49-76E0ED084519}" type="pres">
      <dgm:prSet presAssocID="{4DD321B1-6373-40F0-877C-7DA2DBC5B0A8}" presName="compositeNode" presStyleCnt="0">
        <dgm:presLayoutVars>
          <dgm:bulletEnabled val="1"/>
        </dgm:presLayoutVars>
      </dgm:prSet>
      <dgm:spPr/>
    </dgm:pt>
    <dgm:pt modelId="{3E8A211A-03C6-4BFE-9B9B-43FA36E365FF}" type="pres">
      <dgm:prSet presAssocID="{4DD321B1-6373-40F0-877C-7DA2DBC5B0A8}" presName="bgRect" presStyleLbl="alignNode1" presStyleIdx="2" presStyleCnt="3" custScaleY="117798"/>
      <dgm:spPr/>
    </dgm:pt>
    <dgm:pt modelId="{A2B2002E-8F65-42BE-B1C6-D5C9508AA5DB}" type="pres">
      <dgm:prSet presAssocID="{0C03CF72-6FC4-4900-92EE-2CE1DB939215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13D965AF-82F0-456E-8FE1-2E9666B0A7F1}" type="pres">
      <dgm:prSet presAssocID="{4DD321B1-6373-40F0-877C-7DA2DBC5B0A8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E657AA10-8071-40F1-A1CE-E3578463536D}" type="presOf" srcId="{CF719E33-83E4-4C21-A32A-0AE2E032B139}" destId="{FB94F7E2-F65C-4F2D-A881-B3E15985F3A8}" srcOrd="1" destOrd="0" presId="urn:microsoft.com/office/officeart/2016/7/layout/LinearBlockProcessNumbered"/>
    <dgm:cxn modelId="{9F681F12-1FFA-44C8-A793-B64CE97EB9A7}" type="presOf" srcId="{CF719E33-83E4-4C21-A32A-0AE2E032B139}" destId="{54E86623-9313-4FE1-94B8-F137A556085A}" srcOrd="0" destOrd="0" presId="urn:microsoft.com/office/officeart/2016/7/layout/LinearBlockProcessNumbered"/>
    <dgm:cxn modelId="{14D58032-8BFB-470D-98E6-C88C562C52BA}" srcId="{ADFBA3C9-5422-468C-B962-A43131D22DCE}" destId="{CF719E33-83E4-4C21-A32A-0AE2E032B139}" srcOrd="0" destOrd="0" parTransId="{A450731D-1A6D-4ACC-BBA1-BD9B84CAF69F}" sibTransId="{27DDB431-FBF0-4CFF-9F8C-91BE1E54A39D}"/>
    <dgm:cxn modelId="{CFDD7348-C943-4C80-AB20-247862F5635F}" type="presOf" srcId="{ADFBA3C9-5422-468C-B962-A43131D22DCE}" destId="{D44CE2A3-E734-46FA-B0A0-484EDA80862C}" srcOrd="0" destOrd="0" presId="urn:microsoft.com/office/officeart/2016/7/layout/LinearBlockProcessNumbered"/>
    <dgm:cxn modelId="{9A365371-CA1F-4D1B-9A50-81DF1DD90084}" type="presOf" srcId="{6C205F1B-8E38-425D-94D3-D2838C51375F}" destId="{3901A90A-8469-40F6-B64B-6DBA2DF545DB}" srcOrd="1" destOrd="0" presId="urn:microsoft.com/office/officeart/2016/7/layout/LinearBlockProcessNumbered"/>
    <dgm:cxn modelId="{EFEFEA80-1EDD-4258-972C-6C5C30146E6A}" srcId="{ADFBA3C9-5422-468C-B962-A43131D22DCE}" destId="{4DD321B1-6373-40F0-877C-7DA2DBC5B0A8}" srcOrd="2" destOrd="0" parTransId="{FAB6534E-6476-4207-89D0-530097C9B0B7}" sibTransId="{0C03CF72-6FC4-4900-92EE-2CE1DB939215}"/>
    <dgm:cxn modelId="{1522CA91-44AA-460B-B365-7BDC309D95E3}" type="presOf" srcId="{6C205F1B-8E38-425D-94D3-D2838C51375F}" destId="{B6E4A58B-AD69-417F-8382-48F07A6F7C50}" srcOrd="0" destOrd="0" presId="urn:microsoft.com/office/officeart/2016/7/layout/LinearBlockProcessNumbered"/>
    <dgm:cxn modelId="{53D9509C-CB89-4995-A622-701B9A586569}" srcId="{ADFBA3C9-5422-468C-B962-A43131D22DCE}" destId="{6C205F1B-8E38-425D-94D3-D2838C51375F}" srcOrd="1" destOrd="0" parTransId="{8BCD0413-0457-401B-A0D7-E979BA8D5F5A}" sibTransId="{FC877ED0-08A1-4BD7-B5CD-E9F5D55EE6EE}"/>
    <dgm:cxn modelId="{83DAAEB6-BCEE-4BF6-B701-0183685AEDE1}" type="presOf" srcId="{FC877ED0-08A1-4BD7-B5CD-E9F5D55EE6EE}" destId="{6048CEAE-63FB-40B3-938D-83646AE96B3D}" srcOrd="0" destOrd="0" presId="urn:microsoft.com/office/officeart/2016/7/layout/LinearBlockProcessNumbered"/>
    <dgm:cxn modelId="{463E48B9-A537-4FA7-B313-124936C0BAC7}" type="presOf" srcId="{0C03CF72-6FC4-4900-92EE-2CE1DB939215}" destId="{A2B2002E-8F65-42BE-B1C6-D5C9508AA5DB}" srcOrd="0" destOrd="0" presId="urn:microsoft.com/office/officeart/2016/7/layout/LinearBlockProcessNumbered"/>
    <dgm:cxn modelId="{9B10F4CB-FA3B-4B55-BC26-1651A03935F3}" type="presOf" srcId="{27DDB431-FBF0-4CFF-9F8C-91BE1E54A39D}" destId="{10EC89C8-AA1C-40B6-85BB-BDCB01EFBC97}" srcOrd="0" destOrd="0" presId="urn:microsoft.com/office/officeart/2016/7/layout/LinearBlockProcessNumbered"/>
    <dgm:cxn modelId="{B3D54FCF-6D98-4497-B826-BF8ED2703149}" type="presOf" srcId="{4DD321B1-6373-40F0-877C-7DA2DBC5B0A8}" destId="{13D965AF-82F0-456E-8FE1-2E9666B0A7F1}" srcOrd="1" destOrd="0" presId="urn:microsoft.com/office/officeart/2016/7/layout/LinearBlockProcessNumbered"/>
    <dgm:cxn modelId="{734969FB-B8B4-411D-80E0-532939D2B092}" type="presOf" srcId="{4DD321B1-6373-40F0-877C-7DA2DBC5B0A8}" destId="{3E8A211A-03C6-4BFE-9B9B-43FA36E365FF}" srcOrd="0" destOrd="0" presId="urn:microsoft.com/office/officeart/2016/7/layout/LinearBlockProcessNumbered"/>
    <dgm:cxn modelId="{4F15DBB0-1EDF-44E2-9888-F5AFF765D4DF}" type="presParOf" srcId="{D44CE2A3-E734-46FA-B0A0-484EDA80862C}" destId="{9DED63C0-E3C8-47E4-8196-DD737D83BADC}" srcOrd="0" destOrd="0" presId="urn:microsoft.com/office/officeart/2016/7/layout/LinearBlockProcessNumbered"/>
    <dgm:cxn modelId="{0E164CA4-0A23-42C5-892D-E2ECC171D5FE}" type="presParOf" srcId="{9DED63C0-E3C8-47E4-8196-DD737D83BADC}" destId="{54E86623-9313-4FE1-94B8-F137A556085A}" srcOrd="0" destOrd="0" presId="urn:microsoft.com/office/officeart/2016/7/layout/LinearBlockProcessNumbered"/>
    <dgm:cxn modelId="{7882618B-94CC-4DF4-9262-6EC02A41DF27}" type="presParOf" srcId="{9DED63C0-E3C8-47E4-8196-DD737D83BADC}" destId="{10EC89C8-AA1C-40B6-85BB-BDCB01EFBC97}" srcOrd="1" destOrd="0" presId="urn:microsoft.com/office/officeart/2016/7/layout/LinearBlockProcessNumbered"/>
    <dgm:cxn modelId="{B8C959CF-A738-4F0F-B5D7-5218897340E7}" type="presParOf" srcId="{9DED63C0-E3C8-47E4-8196-DD737D83BADC}" destId="{FB94F7E2-F65C-4F2D-A881-B3E15985F3A8}" srcOrd="2" destOrd="0" presId="urn:microsoft.com/office/officeart/2016/7/layout/LinearBlockProcessNumbered"/>
    <dgm:cxn modelId="{65FBE631-23BA-4850-8D1D-FFB2D5F919FA}" type="presParOf" srcId="{D44CE2A3-E734-46FA-B0A0-484EDA80862C}" destId="{A48F233E-EE20-40DF-A8D0-6F9417A3AE7D}" srcOrd="1" destOrd="0" presId="urn:microsoft.com/office/officeart/2016/7/layout/LinearBlockProcessNumbered"/>
    <dgm:cxn modelId="{79BD27EC-B3A9-4FC1-B569-C5685FDC1504}" type="presParOf" srcId="{D44CE2A3-E734-46FA-B0A0-484EDA80862C}" destId="{4F596787-D6E6-48E5-807E-B9358404A20A}" srcOrd="2" destOrd="0" presId="urn:microsoft.com/office/officeart/2016/7/layout/LinearBlockProcessNumbered"/>
    <dgm:cxn modelId="{9D134D2B-625B-447C-BEA1-99E9C59B4D0C}" type="presParOf" srcId="{4F596787-D6E6-48E5-807E-B9358404A20A}" destId="{B6E4A58B-AD69-417F-8382-48F07A6F7C50}" srcOrd="0" destOrd="0" presId="urn:microsoft.com/office/officeart/2016/7/layout/LinearBlockProcessNumbered"/>
    <dgm:cxn modelId="{B806C353-BC3E-4F97-AEB3-0BE6C0665C6C}" type="presParOf" srcId="{4F596787-D6E6-48E5-807E-B9358404A20A}" destId="{6048CEAE-63FB-40B3-938D-83646AE96B3D}" srcOrd="1" destOrd="0" presId="urn:microsoft.com/office/officeart/2016/7/layout/LinearBlockProcessNumbered"/>
    <dgm:cxn modelId="{0551AF55-85A3-4721-B7D0-2281ACA2110C}" type="presParOf" srcId="{4F596787-D6E6-48E5-807E-B9358404A20A}" destId="{3901A90A-8469-40F6-B64B-6DBA2DF545DB}" srcOrd="2" destOrd="0" presId="urn:microsoft.com/office/officeart/2016/7/layout/LinearBlockProcessNumbered"/>
    <dgm:cxn modelId="{2C05481E-B31A-4EF8-82DD-698738F70943}" type="presParOf" srcId="{D44CE2A3-E734-46FA-B0A0-484EDA80862C}" destId="{193E76C1-E29E-4AEB-BE40-1EE535CA2481}" srcOrd="3" destOrd="0" presId="urn:microsoft.com/office/officeart/2016/7/layout/LinearBlockProcessNumbered"/>
    <dgm:cxn modelId="{2C67C338-7712-4EB9-A0E6-21BCDA3E726C}" type="presParOf" srcId="{D44CE2A3-E734-46FA-B0A0-484EDA80862C}" destId="{F5233143-E273-4245-8F49-76E0ED084519}" srcOrd="4" destOrd="0" presId="urn:microsoft.com/office/officeart/2016/7/layout/LinearBlockProcessNumbered"/>
    <dgm:cxn modelId="{0F59B7E8-5229-4C1D-B3F8-B3E3BD5802FB}" type="presParOf" srcId="{F5233143-E273-4245-8F49-76E0ED084519}" destId="{3E8A211A-03C6-4BFE-9B9B-43FA36E365FF}" srcOrd="0" destOrd="0" presId="urn:microsoft.com/office/officeart/2016/7/layout/LinearBlockProcessNumbered"/>
    <dgm:cxn modelId="{839DE778-4D29-4FE3-9477-0038EBD3175C}" type="presParOf" srcId="{F5233143-E273-4245-8F49-76E0ED084519}" destId="{A2B2002E-8F65-42BE-B1C6-D5C9508AA5DB}" srcOrd="1" destOrd="0" presId="urn:microsoft.com/office/officeart/2016/7/layout/LinearBlockProcessNumbered"/>
    <dgm:cxn modelId="{E0788529-47C1-44D0-A132-70BDA3645B42}" type="presParOf" srcId="{F5233143-E273-4245-8F49-76E0ED084519}" destId="{13D965AF-82F0-456E-8FE1-2E9666B0A7F1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024015-A24A-49B8-A6EA-40C00C7C22B6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4B343710-C80A-49F0-A87D-85CF7B4AC9AB}">
      <dgm:prSet custT="1"/>
      <dgm:spPr/>
      <dgm:t>
        <a:bodyPr/>
        <a:lstStyle/>
        <a:p>
          <a:r>
            <a:rPr lang="fr-FR" sz="1800" b="1" dirty="0"/>
            <a:t>En dyade: </a:t>
          </a:r>
          <a:r>
            <a:rPr lang="fr-FR" sz="1800" dirty="0"/>
            <a:t>Communication entre 2 personnes.</a:t>
          </a:r>
          <a:endParaRPr lang="en-US" sz="1800" dirty="0"/>
        </a:p>
      </dgm:t>
    </dgm:pt>
    <dgm:pt modelId="{B950B0AB-DB40-4203-A770-71B2F0B33DA7}" type="parTrans" cxnId="{9E66E9D4-8842-49BF-9659-F4492EFC4810}">
      <dgm:prSet/>
      <dgm:spPr/>
      <dgm:t>
        <a:bodyPr/>
        <a:lstStyle/>
        <a:p>
          <a:endParaRPr lang="en-US"/>
        </a:p>
      </dgm:t>
    </dgm:pt>
    <dgm:pt modelId="{F0C58252-852A-4B3B-B30E-A89894A84439}" type="sibTrans" cxnId="{9E66E9D4-8842-49BF-9659-F4492EFC4810}">
      <dgm:prSet/>
      <dgm:spPr/>
      <dgm:t>
        <a:bodyPr/>
        <a:lstStyle/>
        <a:p>
          <a:endParaRPr lang="en-US"/>
        </a:p>
      </dgm:t>
    </dgm:pt>
    <dgm:pt modelId="{52214C62-BF30-4989-A6A0-EFFD21356A82}">
      <dgm:prSet custT="1"/>
      <dgm:spPr/>
      <dgm:t>
        <a:bodyPr/>
        <a:lstStyle/>
        <a:p>
          <a:r>
            <a:rPr lang="fr-FR" sz="1800" b="1" dirty="0"/>
            <a:t>En petit groupe : </a:t>
          </a:r>
          <a:r>
            <a:rPr lang="fr-CA" sz="1800" dirty="0"/>
            <a:t>De 3 à 30 personnes environ. Pour échanger de l’information, résoudre un problème, se soutenir ou travailler ensemble vers l’atteinte d’un objectif commun.</a:t>
          </a:r>
          <a:endParaRPr lang="en-US" sz="1800" dirty="0"/>
        </a:p>
      </dgm:t>
    </dgm:pt>
    <dgm:pt modelId="{3B5EDFC6-A549-4E69-99E6-1261D0E86619}" type="parTrans" cxnId="{4B1780ED-DF8D-43A1-A02F-0769B99B3EC2}">
      <dgm:prSet/>
      <dgm:spPr/>
      <dgm:t>
        <a:bodyPr/>
        <a:lstStyle/>
        <a:p>
          <a:endParaRPr lang="en-US"/>
        </a:p>
      </dgm:t>
    </dgm:pt>
    <dgm:pt modelId="{B34AA90D-7A29-45DD-B4EA-1F203A17078E}" type="sibTrans" cxnId="{4B1780ED-DF8D-43A1-A02F-0769B99B3EC2}">
      <dgm:prSet/>
      <dgm:spPr/>
      <dgm:t>
        <a:bodyPr/>
        <a:lstStyle/>
        <a:p>
          <a:endParaRPr lang="en-US"/>
        </a:p>
      </dgm:t>
    </dgm:pt>
    <dgm:pt modelId="{176E3214-B28F-4D0D-970B-4061534B6CD3}">
      <dgm:prSet custT="1"/>
      <dgm:spPr/>
      <dgm:t>
        <a:bodyPr/>
        <a:lstStyle/>
        <a:p>
          <a:r>
            <a:rPr lang="fr-FR" sz="1800" b="1" dirty="0"/>
            <a:t>En public : </a:t>
          </a:r>
          <a:r>
            <a:rPr lang="fr-CA" sz="1800" dirty="0"/>
            <a:t>Devant un grand nombre de gens, pour divertir, informer ou persuader un auditoire.</a:t>
          </a:r>
          <a:endParaRPr lang="en-US" sz="1800" dirty="0"/>
        </a:p>
      </dgm:t>
    </dgm:pt>
    <dgm:pt modelId="{24C40E70-F6AE-45BF-B54E-5211BA061F0B}" type="parTrans" cxnId="{B74FC7FC-CC2F-498A-BD81-98F09E5CE43A}">
      <dgm:prSet/>
      <dgm:spPr/>
      <dgm:t>
        <a:bodyPr/>
        <a:lstStyle/>
        <a:p>
          <a:endParaRPr lang="en-US"/>
        </a:p>
      </dgm:t>
    </dgm:pt>
    <dgm:pt modelId="{DF343FD3-7CAE-4864-B6B5-14123DAA9D47}" type="sibTrans" cxnId="{B74FC7FC-CC2F-498A-BD81-98F09E5CE43A}">
      <dgm:prSet/>
      <dgm:spPr/>
      <dgm:t>
        <a:bodyPr/>
        <a:lstStyle/>
        <a:p>
          <a:endParaRPr lang="en-US"/>
        </a:p>
      </dgm:t>
    </dgm:pt>
    <dgm:pt modelId="{9EC52B57-46D8-4F6B-85C6-553DD929A472}">
      <dgm:prSet custT="1"/>
      <dgm:spPr/>
      <dgm:t>
        <a:bodyPr/>
        <a:lstStyle/>
        <a:p>
          <a:r>
            <a:rPr lang="fr-FR" sz="1800" b="1" dirty="0"/>
            <a:t>Numérique: </a:t>
          </a:r>
          <a:r>
            <a:rPr lang="fr-CA" sz="1800" dirty="0"/>
            <a:t>Au moyen d’outils technologiques permettant d’utiliser Internet pour communiquer.(Omnivox, courriel, réseaux sociaux, Messager</a:t>
          </a:r>
          <a:r>
            <a:rPr lang="fr-CA" sz="1600" dirty="0"/>
            <a:t>…)</a:t>
          </a:r>
          <a:endParaRPr lang="en-US" sz="1600" dirty="0"/>
        </a:p>
      </dgm:t>
    </dgm:pt>
    <dgm:pt modelId="{2552C3E4-0CE9-496B-BBEE-504219ECF554}" type="parTrans" cxnId="{74373986-E488-403D-9D5D-803F19767645}">
      <dgm:prSet/>
      <dgm:spPr/>
      <dgm:t>
        <a:bodyPr/>
        <a:lstStyle/>
        <a:p>
          <a:endParaRPr lang="en-US"/>
        </a:p>
      </dgm:t>
    </dgm:pt>
    <dgm:pt modelId="{EFE858D9-FCFA-4CA0-9870-98266F8D79BB}" type="sibTrans" cxnId="{74373986-E488-403D-9D5D-803F19767645}">
      <dgm:prSet/>
      <dgm:spPr/>
      <dgm:t>
        <a:bodyPr/>
        <a:lstStyle/>
        <a:p>
          <a:endParaRPr lang="en-US"/>
        </a:p>
      </dgm:t>
    </dgm:pt>
    <dgm:pt modelId="{1EA5B16A-C3E2-4F10-AE23-AB84A03DFEAF}" type="pres">
      <dgm:prSet presAssocID="{4F024015-A24A-49B8-A6EA-40C00C7C22B6}" presName="root" presStyleCnt="0">
        <dgm:presLayoutVars>
          <dgm:dir/>
          <dgm:resizeHandles val="exact"/>
        </dgm:presLayoutVars>
      </dgm:prSet>
      <dgm:spPr/>
    </dgm:pt>
    <dgm:pt modelId="{D3BBEB71-3258-4973-B082-B471D257F029}" type="pres">
      <dgm:prSet presAssocID="{4F024015-A24A-49B8-A6EA-40C00C7C22B6}" presName="container" presStyleCnt="0">
        <dgm:presLayoutVars>
          <dgm:dir/>
          <dgm:resizeHandles val="exact"/>
        </dgm:presLayoutVars>
      </dgm:prSet>
      <dgm:spPr/>
    </dgm:pt>
    <dgm:pt modelId="{45D4B444-73C8-4E96-9513-E65427F57492}" type="pres">
      <dgm:prSet presAssocID="{4B343710-C80A-49F0-A87D-85CF7B4AC9AB}" presName="compNode" presStyleCnt="0"/>
      <dgm:spPr/>
    </dgm:pt>
    <dgm:pt modelId="{727701C4-7079-429D-AD9F-0FDA8A757A09}" type="pres">
      <dgm:prSet presAssocID="{4B343710-C80A-49F0-A87D-85CF7B4AC9AB}" presName="iconBgRect" presStyleLbl="bgShp" presStyleIdx="0" presStyleCnt="4"/>
      <dgm:spPr/>
    </dgm:pt>
    <dgm:pt modelId="{096318F5-5929-4960-ADB4-B61494A02896}" type="pres">
      <dgm:prSet presAssocID="{4B343710-C80A-49F0-A87D-85CF7B4AC9A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ial Network"/>
        </a:ext>
      </dgm:extLst>
    </dgm:pt>
    <dgm:pt modelId="{6317B26A-84A8-4519-B355-C6751AB74409}" type="pres">
      <dgm:prSet presAssocID="{4B343710-C80A-49F0-A87D-85CF7B4AC9AB}" presName="spaceRect" presStyleCnt="0"/>
      <dgm:spPr/>
    </dgm:pt>
    <dgm:pt modelId="{1CBEF176-B4FE-4F10-8AA3-3A1AE1BB77BC}" type="pres">
      <dgm:prSet presAssocID="{4B343710-C80A-49F0-A87D-85CF7B4AC9AB}" presName="textRect" presStyleLbl="revTx" presStyleIdx="0" presStyleCnt="4">
        <dgm:presLayoutVars>
          <dgm:chMax val="1"/>
          <dgm:chPref val="1"/>
        </dgm:presLayoutVars>
      </dgm:prSet>
      <dgm:spPr/>
    </dgm:pt>
    <dgm:pt modelId="{3F97521A-AD0D-4886-A374-A0AA956EB300}" type="pres">
      <dgm:prSet presAssocID="{F0C58252-852A-4B3B-B30E-A89894A84439}" presName="sibTrans" presStyleLbl="sibTrans2D1" presStyleIdx="0" presStyleCnt="0"/>
      <dgm:spPr/>
    </dgm:pt>
    <dgm:pt modelId="{95463C8F-E918-4E92-B5BE-B8B432CA6BFA}" type="pres">
      <dgm:prSet presAssocID="{52214C62-BF30-4989-A6A0-EFFD21356A82}" presName="compNode" presStyleCnt="0"/>
      <dgm:spPr/>
    </dgm:pt>
    <dgm:pt modelId="{95CA0712-68C9-49D1-90B7-51A56BE4357E}" type="pres">
      <dgm:prSet presAssocID="{52214C62-BF30-4989-A6A0-EFFD21356A82}" presName="iconBgRect" presStyleLbl="bgShp" presStyleIdx="1" presStyleCnt="4"/>
      <dgm:spPr/>
    </dgm:pt>
    <dgm:pt modelId="{29BA7A28-1720-4FE5-8927-90A6D62AE4B6}" type="pres">
      <dgm:prSet presAssocID="{52214C62-BF30-4989-A6A0-EFFD21356A8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prechaun Hat"/>
        </a:ext>
      </dgm:extLst>
    </dgm:pt>
    <dgm:pt modelId="{F4BE0ADB-5B83-4B2B-AA69-42BD89D85D57}" type="pres">
      <dgm:prSet presAssocID="{52214C62-BF30-4989-A6A0-EFFD21356A82}" presName="spaceRect" presStyleCnt="0"/>
      <dgm:spPr/>
    </dgm:pt>
    <dgm:pt modelId="{61B9B0CC-F941-43CF-ACF6-F0F6FA86DF94}" type="pres">
      <dgm:prSet presAssocID="{52214C62-BF30-4989-A6A0-EFFD21356A82}" presName="textRect" presStyleLbl="revTx" presStyleIdx="1" presStyleCnt="4" custScaleX="115351" custScaleY="128714">
        <dgm:presLayoutVars>
          <dgm:chMax val="1"/>
          <dgm:chPref val="1"/>
        </dgm:presLayoutVars>
      </dgm:prSet>
      <dgm:spPr/>
    </dgm:pt>
    <dgm:pt modelId="{85AA44E0-4615-4ABF-8E88-66ACEDF93D36}" type="pres">
      <dgm:prSet presAssocID="{B34AA90D-7A29-45DD-B4EA-1F203A17078E}" presName="sibTrans" presStyleLbl="sibTrans2D1" presStyleIdx="0" presStyleCnt="0"/>
      <dgm:spPr/>
    </dgm:pt>
    <dgm:pt modelId="{DEFF36E7-5103-42F3-A54D-E113C4066971}" type="pres">
      <dgm:prSet presAssocID="{176E3214-B28F-4D0D-970B-4061534B6CD3}" presName="compNode" presStyleCnt="0"/>
      <dgm:spPr/>
    </dgm:pt>
    <dgm:pt modelId="{364834B2-2553-4322-B5FF-F20777B0CFD4}" type="pres">
      <dgm:prSet presAssocID="{176E3214-B28F-4D0D-970B-4061534B6CD3}" presName="iconBgRect" presStyleLbl="bgShp" presStyleIdx="2" presStyleCnt="4"/>
      <dgm:spPr/>
    </dgm:pt>
    <dgm:pt modelId="{00667A00-5EA3-486B-BBDC-FE47FE3D61C3}" type="pres">
      <dgm:prSet presAssocID="{176E3214-B28F-4D0D-970B-4061534B6CD3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pitaine"/>
        </a:ext>
      </dgm:extLst>
    </dgm:pt>
    <dgm:pt modelId="{ECDEF4C4-102C-4965-8866-AF91CA8BA856}" type="pres">
      <dgm:prSet presAssocID="{176E3214-B28F-4D0D-970B-4061534B6CD3}" presName="spaceRect" presStyleCnt="0"/>
      <dgm:spPr/>
    </dgm:pt>
    <dgm:pt modelId="{4F9AF033-2892-4BDB-815A-311AC13C8F0E}" type="pres">
      <dgm:prSet presAssocID="{176E3214-B28F-4D0D-970B-4061534B6CD3}" presName="textRect" presStyleLbl="revTx" presStyleIdx="2" presStyleCnt="4">
        <dgm:presLayoutVars>
          <dgm:chMax val="1"/>
          <dgm:chPref val="1"/>
        </dgm:presLayoutVars>
      </dgm:prSet>
      <dgm:spPr/>
    </dgm:pt>
    <dgm:pt modelId="{1CD3E20C-0D4C-47D5-8BEB-8F98BFE35A9D}" type="pres">
      <dgm:prSet presAssocID="{DF343FD3-7CAE-4864-B6B5-14123DAA9D47}" presName="sibTrans" presStyleLbl="sibTrans2D1" presStyleIdx="0" presStyleCnt="0"/>
      <dgm:spPr/>
    </dgm:pt>
    <dgm:pt modelId="{0B7F4CB4-6FE0-4BE9-8DE5-FF7D229EA4CC}" type="pres">
      <dgm:prSet presAssocID="{9EC52B57-46D8-4F6B-85C6-553DD929A472}" presName="compNode" presStyleCnt="0"/>
      <dgm:spPr/>
    </dgm:pt>
    <dgm:pt modelId="{C7F00EE9-897A-47DE-850D-D32947265FCC}" type="pres">
      <dgm:prSet presAssocID="{9EC52B57-46D8-4F6B-85C6-553DD929A472}" presName="iconBgRect" presStyleLbl="bgShp" presStyleIdx="3" presStyleCnt="4"/>
      <dgm:spPr/>
    </dgm:pt>
    <dgm:pt modelId="{AECC53AD-B330-4DDC-8228-A7368452BE98}" type="pres">
      <dgm:prSet presAssocID="{9EC52B57-46D8-4F6B-85C6-553DD929A47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-Fi"/>
        </a:ext>
      </dgm:extLst>
    </dgm:pt>
    <dgm:pt modelId="{E5FE8554-DC15-4BD4-8B44-5186B82B0784}" type="pres">
      <dgm:prSet presAssocID="{9EC52B57-46D8-4F6B-85C6-553DD929A472}" presName="spaceRect" presStyleCnt="0"/>
      <dgm:spPr/>
    </dgm:pt>
    <dgm:pt modelId="{59009597-DB99-4EAC-8E92-3293475ED02F}" type="pres">
      <dgm:prSet presAssocID="{9EC52B57-46D8-4F6B-85C6-553DD929A472}" presName="textRect" presStyleLbl="revTx" presStyleIdx="3" presStyleCnt="4" custScaleX="108167" custScaleY="122097">
        <dgm:presLayoutVars>
          <dgm:chMax val="1"/>
          <dgm:chPref val="1"/>
        </dgm:presLayoutVars>
      </dgm:prSet>
      <dgm:spPr/>
    </dgm:pt>
  </dgm:ptLst>
  <dgm:cxnLst>
    <dgm:cxn modelId="{643E2604-47E0-4BFB-8B2F-2F5309594B50}" type="presOf" srcId="{B34AA90D-7A29-45DD-B4EA-1F203A17078E}" destId="{85AA44E0-4615-4ABF-8E88-66ACEDF93D36}" srcOrd="0" destOrd="0" presId="urn:microsoft.com/office/officeart/2018/2/layout/IconCircleList"/>
    <dgm:cxn modelId="{D28E0C0C-EA23-40F8-9221-F4BE92BEE6AB}" type="presOf" srcId="{52214C62-BF30-4989-A6A0-EFFD21356A82}" destId="{61B9B0CC-F941-43CF-ACF6-F0F6FA86DF94}" srcOrd="0" destOrd="0" presId="urn:microsoft.com/office/officeart/2018/2/layout/IconCircleList"/>
    <dgm:cxn modelId="{AF93DB31-FD25-4137-AF81-621EA3760E1D}" type="presOf" srcId="{9EC52B57-46D8-4F6B-85C6-553DD929A472}" destId="{59009597-DB99-4EAC-8E92-3293475ED02F}" srcOrd="0" destOrd="0" presId="urn:microsoft.com/office/officeart/2018/2/layout/IconCircleList"/>
    <dgm:cxn modelId="{9751954F-6DBE-4ADD-BEAF-53476E156001}" type="presOf" srcId="{DF343FD3-7CAE-4864-B6B5-14123DAA9D47}" destId="{1CD3E20C-0D4C-47D5-8BEB-8F98BFE35A9D}" srcOrd="0" destOrd="0" presId="urn:microsoft.com/office/officeart/2018/2/layout/IconCircleList"/>
    <dgm:cxn modelId="{0295E651-AF82-4B50-9FF2-A58B4ADEA24E}" type="presOf" srcId="{4B343710-C80A-49F0-A87D-85CF7B4AC9AB}" destId="{1CBEF176-B4FE-4F10-8AA3-3A1AE1BB77BC}" srcOrd="0" destOrd="0" presId="urn:microsoft.com/office/officeart/2018/2/layout/IconCircleList"/>
    <dgm:cxn modelId="{74373986-E488-403D-9D5D-803F19767645}" srcId="{4F024015-A24A-49B8-A6EA-40C00C7C22B6}" destId="{9EC52B57-46D8-4F6B-85C6-553DD929A472}" srcOrd="3" destOrd="0" parTransId="{2552C3E4-0CE9-496B-BBEE-504219ECF554}" sibTransId="{EFE858D9-FCFA-4CA0-9870-98266F8D79BB}"/>
    <dgm:cxn modelId="{88F81D90-A2D7-44DB-B822-6050B540DC1D}" type="presOf" srcId="{176E3214-B28F-4D0D-970B-4061534B6CD3}" destId="{4F9AF033-2892-4BDB-815A-311AC13C8F0E}" srcOrd="0" destOrd="0" presId="urn:microsoft.com/office/officeart/2018/2/layout/IconCircleList"/>
    <dgm:cxn modelId="{C9918E96-7FCC-4685-8BA6-DA841DABEA32}" type="presOf" srcId="{F0C58252-852A-4B3B-B30E-A89894A84439}" destId="{3F97521A-AD0D-4886-A374-A0AA956EB300}" srcOrd="0" destOrd="0" presId="urn:microsoft.com/office/officeart/2018/2/layout/IconCircleList"/>
    <dgm:cxn modelId="{57BA70A5-D1D5-4885-8CCD-AA11131355AC}" type="presOf" srcId="{4F024015-A24A-49B8-A6EA-40C00C7C22B6}" destId="{1EA5B16A-C3E2-4F10-AE23-AB84A03DFEAF}" srcOrd="0" destOrd="0" presId="urn:microsoft.com/office/officeart/2018/2/layout/IconCircleList"/>
    <dgm:cxn modelId="{9E66E9D4-8842-49BF-9659-F4492EFC4810}" srcId="{4F024015-A24A-49B8-A6EA-40C00C7C22B6}" destId="{4B343710-C80A-49F0-A87D-85CF7B4AC9AB}" srcOrd="0" destOrd="0" parTransId="{B950B0AB-DB40-4203-A770-71B2F0B33DA7}" sibTransId="{F0C58252-852A-4B3B-B30E-A89894A84439}"/>
    <dgm:cxn modelId="{4B1780ED-DF8D-43A1-A02F-0769B99B3EC2}" srcId="{4F024015-A24A-49B8-A6EA-40C00C7C22B6}" destId="{52214C62-BF30-4989-A6A0-EFFD21356A82}" srcOrd="1" destOrd="0" parTransId="{3B5EDFC6-A549-4E69-99E6-1261D0E86619}" sibTransId="{B34AA90D-7A29-45DD-B4EA-1F203A17078E}"/>
    <dgm:cxn modelId="{B74FC7FC-CC2F-498A-BD81-98F09E5CE43A}" srcId="{4F024015-A24A-49B8-A6EA-40C00C7C22B6}" destId="{176E3214-B28F-4D0D-970B-4061534B6CD3}" srcOrd="2" destOrd="0" parTransId="{24C40E70-F6AE-45BF-B54E-5211BA061F0B}" sibTransId="{DF343FD3-7CAE-4864-B6B5-14123DAA9D47}"/>
    <dgm:cxn modelId="{8477966F-6436-47E9-A0E5-209668B78727}" type="presParOf" srcId="{1EA5B16A-C3E2-4F10-AE23-AB84A03DFEAF}" destId="{D3BBEB71-3258-4973-B082-B471D257F029}" srcOrd="0" destOrd="0" presId="urn:microsoft.com/office/officeart/2018/2/layout/IconCircleList"/>
    <dgm:cxn modelId="{6E18CE96-4270-4E7E-8170-B6C0EFA5365E}" type="presParOf" srcId="{D3BBEB71-3258-4973-B082-B471D257F029}" destId="{45D4B444-73C8-4E96-9513-E65427F57492}" srcOrd="0" destOrd="0" presId="urn:microsoft.com/office/officeart/2018/2/layout/IconCircleList"/>
    <dgm:cxn modelId="{258270C4-6863-4ABB-AA99-C9690054781C}" type="presParOf" srcId="{45D4B444-73C8-4E96-9513-E65427F57492}" destId="{727701C4-7079-429D-AD9F-0FDA8A757A09}" srcOrd="0" destOrd="0" presId="urn:microsoft.com/office/officeart/2018/2/layout/IconCircleList"/>
    <dgm:cxn modelId="{846838B4-BAB1-461C-A9FF-FD30A318297A}" type="presParOf" srcId="{45D4B444-73C8-4E96-9513-E65427F57492}" destId="{096318F5-5929-4960-ADB4-B61494A02896}" srcOrd="1" destOrd="0" presId="urn:microsoft.com/office/officeart/2018/2/layout/IconCircleList"/>
    <dgm:cxn modelId="{37359111-A5FA-4252-8F1D-C7BB9320A53C}" type="presParOf" srcId="{45D4B444-73C8-4E96-9513-E65427F57492}" destId="{6317B26A-84A8-4519-B355-C6751AB74409}" srcOrd="2" destOrd="0" presId="urn:microsoft.com/office/officeart/2018/2/layout/IconCircleList"/>
    <dgm:cxn modelId="{D24043DC-FF04-4E99-989F-9ACAA2914501}" type="presParOf" srcId="{45D4B444-73C8-4E96-9513-E65427F57492}" destId="{1CBEF176-B4FE-4F10-8AA3-3A1AE1BB77BC}" srcOrd="3" destOrd="0" presId="urn:microsoft.com/office/officeart/2018/2/layout/IconCircleList"/>
    <dgm:cxn modelId="{5C35D060-90FE-419F-8C39-717C5B15DF3C}" type="presParOf" srcId="{D3BBEB71-3258-4973-B082-B471D257F029}" destId="{3F97521A-AD0D-4886-A374-A0AA956EB300}" srcOrd="1" destOrd="0" presId="urn:microsoft.com/office/officeart/2018/2/layout/IconCircleList"/>
    <dgm:cxn modelId="{AE6BD60E-130E-4641-BB83-A112B78E6D3A}" type="presParOf" srcId="{D3BBEB71-3258-4973-B082-B471D257F029}" destId="{95463C8F-E918-4E92-B5BE-B8B432CA6BFA}" srcOrd="2" destOrd="0" presId="urn:microsoft.com/office/officeart/2018/2/layout/IconCircleList"/>
    <dgm:cxn modelId="{EB1D571E-672D-42B1-BC56-FCFFE7049E03}" type="presParOf" srcId="{95463C8F-E918-4E92-B5BE-B8B432CA6BFA}" destId="{95CA0712-68C9-49D1-90B7-51A56BE4357E}" srcOrd="0" destOrd="0" presId="urn:microsoft.com/office/officeart/2018/2/layout/IconCircleList"/>
    <dgm:cxn modelId="{33A81D67-312B-45DE-863E-B767F587D046}" type="presParOf" srcId="{95463C8F-E918-4E92-B5BE-B8B432CA6BFA}" destId="{29BA7A28-1720-4FE5-8927-90A6D62AE4B6}" srcOrd="1" destOrd="0" presId="urn:microsoft.com/office/officeart/2018/2/layout/IconCircleList"/>
    <dgm:cxn modelId="{50DDF1C7-C19A-4481-8EE5-B3BD8D578879}" type="presParOf" srcId="{95463C8F-E918-4E92-B5BE-B8B432CA6BFA}" destId="{F4BE0ADB-5B83-4B2B-AA69-42BD89D85D57}" srcOrd="2" destOrd="0" presId="urn:microsoft.com/office/officeart/2018/2/layout/IconCircleList"/>
    <dgm:cxn modelId="{18DF743D-45A7-40D2-96E2-BF08130AECB8}" type="presParOf" srcId="{95463C8F-E918-4E92-B5BE-B8B432CA6BFA}" destId="{61B9B0CC-F941-43CF-ACF6-F0F6FA86DF94}" srcOrd="3" destOrd="0" presId="urn:microsoft.com/office/officeart/2018/2/layout/IconCircleList"/>
    <dgm:cxn modelId="{7EB5E3CF-FF04-47BE-8966-5E5A880F6202}" type="presParOf" srcId="{D3BBEB71-3258-4973-B082-B471D257F029}" destId="{85AA44E0-4615-4ABF-8E88-66ACEDF93D36}" srcOrd="3" destOrd="0" presId="urn:microsoft.com/office/officeart/2018/2/layout/IconCircleList"/>
    <dgm:cxn modelId="{203D5DE7-0543-49E5-9A54-B587CA597ED9}" type="presParOf" srcId="{D3BBEB71-3258-4973-B082-B471D257F029}" destId="{DEFF36E7-5103-42F3-A54D-E113C4066971}" srcOrd="4" destOrd="0" presId="urn:microsoft.com/office/officeart/2018/2/layout/IconCircleList"/>
    <dgm:cxn modelId="{95B5377B-14D7-4C18-A528-EFE387E30181}" type="presParOf" srcId="{DEFF36E7-5103-42F3-A54D-E113C4066971}" destId="{364834B2-2553-4322-B5FF-F20777B0CFD4}" srcOrd="0" destOrd="0" presId="urn:microsoft.com/office/officeart/2018/2/layout/IconCircleList"/>
    <dgm:cxn modelId="{C63650CF-D016-4A3C-8748-BB4B0B6DEDC7}" type="presParOf" srcId="{DEFF36E7-5103-42F3-A54D-E113C4066971}" destId="{00667A00-5EA3-486B-BBDC-FE47FE3D61C3}" srcOrd="1" destOrd="0" presId="urn:microsoft.com/office/officeart/2018/2/layout/IconCircleList"/>
    <dgm:cxn modelId="{5D02A1C2-E70B-4F57-9210-757D5B728F2F}" type="presParOf" srcId="{DEFF36E7-5103-42F3-A54D-E113C4066971}" destId="{ECDEF4C4-102C-4965-8866-AF91CA8BA856}" srcOrd="2" destOrd="0" presId="urn:microsoft.com/office/officeart/2018/2/layout/IconCircleList"/>
    <dgm:cxn modelId="{63C43117-02B3-4DD0-BAAE-AA3EB7E16655}" type="presParOf" srcId="{DEFF36E7-5103-42F3-A54D-E113C4066971}" destId="{4F9AF033-2892-4BDB-815A-311AC13C8F0E}" srcOrd="3" destOrd="0" presId="urn:microsoft.com/office/officeart/2018/2/layout/IconCircleList"/>
    <dgm:cxn modelId="{CF64AB85-5349-4489-B589-E643DE1FEFFD}" type="presParOf" srcId="{D3BBEB71-3258-4973-B082-B471D257F029}" destId="{1CD3E20C-0D4C-47D5-8BEB-8F98BFE35A9D}" srcOrd="5" destOrd="0" presId="urn:microsoft.com/office/officeart/2018/2/layout/IconCircleList"/>
    <dgm:cxn modelId="{AEF6DF17-4461-4087-AF73-F0A83CB0338B}" type="presParOf" srcId="{D3BBEB71-3258-4973-B082-B471D257F029}" destId="{0B7F4CB4-6FE0-4BE9-8DE5-FF7D229EA4CC}" srcOrd="6" destOrd="0" presId="urn:microsoft.com/office/officeart/2018/2/layout/IconCircleList"/>
    <dgm:cxn modelId="{9C1C9EC8-13B9-45B2-8CFD-63BBA32F5A02}" type="presParOf" srcId="{0B7F4CB4-6FE0-4BE9-8DE5-FF7D229EA4CC}" destId="{C7F00EE9-897A-47DE-850D-D32947265FCC}" srcOrd="0" destOrd="0" presId="urn:microsoft.com/office/officeart/2018/2/layout/IconCircleList"/>
    <dgm:cxn modelId="{671FADE3-F40D-4550-819A-9568FBBA9998}" type="presParOf" srcId="{0B7F4CB4-6FE0-4BE9-8DE5-FF7D229EA4CC}" destId="{AECC53AD-B330-4DDC-8228-A7368452BE98}" srcOrd="1" destOrd="0" presId="urn:microsoft.com/office/officeart/2018/2/layout/IconCircleList"/>
    <dgm:cxn modelId="{B8A160F8-4A3C-4873-87B3-9B26A89EED24}" type="presParOf" srcId="{0B7F4CB4-6FE0-4BE9-8DE5-FF7D229EA4CC}" destId="{E5FE8554-DC15-4BD4-8B44-5186B82B0784}" srcOrd="2" destOrd="0" presId="urn:microsoft.com/office/officeart/2018/2/layout/IconCircleList"/>
    <dgm:cxn modelId="{7CD41164-BAC2-4FFB-AEF4-76A3C9D2F78A}" type="presParOf" srcId="{0B7F4CB4-6FE0-4BE9-8DE5-FF7D229EA4CC}" destId="{59009597-DB99-4EAC-8E92-3293475ED02F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E86623-9313-4FE1-94B8-F137A556085A}">
      <dsp:nvSpPr>
        <dsp:cNvPr id="0" name=""/>
        <dsp:cNvSpPr/>
      </dsp:nvSpPr>
      <dsp:spPr>
        <a:xfrm>
          <a:off x="859" y="221966"/>
          <a:ext cx="3481856" cy="48663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930" tIns="0" rIns="343930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b="1" kern="1200" dirty="0"/>
            <a:t>Impersonnelle : </a:t>
          </a:r>
          <a:r>
            <a:rPr lang="fr-CA" sz="2000" kern="1200" dirty="0"/>
            <a:t>Échange d’informations sans désir d’approfondir la relation avec l’interlocuteur.  </a:t>
          </a:r>
          <a:r>
            <a:rPr lang="fr-CA" sz="2000" b="1" kern="1200" dirty="0"/>
            <a:t>Par exemple: </a:t>
          </a:r>
          <a:endParaRPr lang="en-US" sz="2000" b="1" kern="1200" dirty="0"/>
        </a:p>
      </dsp:txBody>
      <dsp:txXfrm>
        <a:off x="859" y="2168518"/>
        <a:ext cx="3481856" cy="2919828"/>
      </dsp:txXfrm>
    </dsp:sp>
    <dsp:sp modelId="{10EC89C8-AA1C-40B6-85BB-BDCB01EFBC97}">
      <dsp:nvSpPr>
        <dsp:cNvPr id="0" name=""/>
        <dsp:cNvSpPr/>
      </dsp:nvSpPr>
      <dsp:spPr>
        <a:xfrm>
          <a:off x="859" y="566043"/>
          <a:ext cx="3481856" cy="167129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930" tIns="165100" rIns="343930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859" y="566043"/>
        <a:ext cx="3481856" cy="1671290"/>
      </dsp:txXfrm>
    </dsp:sp>
    <dsp:sp modelId="{B6E4A58B-AD69-417F-8382-48F07A6F7C50}">
      <dsp:nvSpPr>
        <dsp:cNvPr id="0" name=""/>
        <dsp:cNvSpPr/>
      </dsp:nvSpPr>
      <dsp:spPr>
        <a:xfrm>
          <a:off x="3829613" y="221047"/>
          <a:ext cx="3481856" cy="4936450"/>
        </a:xfrm>
        <a:prstGeom prst="rect">
          <a:avLst/>
        </a:prstGeom>
        <a:solidFill>
          <a:schemeClr val="accent2">
            <a:hueOff val="617113"/>
            <a:satOff val="3922"/>
            <a:lumOff val="-10098"/>
            <a:alphaOff val="0"/>
          </a:schemeClr>
        </a:solidFill>
        <a:ln w="12700" cap="flat" cmpd="sng" algn="ctr">
          <a:solidFill>
            <a:schemeClr val="accent2">
              <a:hueOff val="617113"/>
              <a:satOff val="3922"/>
              <a:lumOff val="-100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930" tIns="0" rIns="343930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b="1" kern="1200" dirty="0"/>
            <a:t>Intrapersonnelle : </a:t>
          </a:r>
          <a:r>
            <a:rPr lang="fr-CA" sz="2000" kern="1200" dirty="0"/>
            <a:t>Communication de soi à soi, souvent non-verbale. Discours intérieur. Peut influencer l’estime de soi et les émotions. </a:t>
          </a:r>
          <a:r>
            <a:rPr lang="fr-CA" sz="2000" b="1" kern="1200" dirty="0"/>
            <a:t>Par exemple:</a:t>
          </a:r>
          <a:endParaRPr lang="en-US" sz="2000" b="1" kern="1200" dirty="0"/>
        </a:p>
      </dsp:txBody>
      <dsp:txXfrm>
        <a:off x="3829613" y="2195627"/>
        <a:ext cx="3481856" cy="2961870"/>
      </dsp:txXfrm>
    </dsp:sp>
    <dsp:sp modelId="{6048CEAE-63FB-40B3-938D-83646AE96B3D}">
      <dsp:nvSpPr>
        <dsp:cNvPr id="0" name=""/>
        <dsp:cNvSpPr/>
      </dsp:nvSpPr>
      <dsp:spPr>
        <a:xfrm>
          <a:off x="3761264" y="601077"/>
          <a:ext cx="3481856" cy="167129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930" tIns="165100" rIns="343930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761264" y="601077"/>
        <a:ext cx="3481856" cy="1671290"/>
      </dsp:txXfrm>
    </dsp:sp>
    <dsp:sp modelId="{3E8A211A-03C6-4BFE-9B9B-43FA36E365FF}">
      <dsp:nvSpPr>
        <dsp:cNvPr id="0" name=""/>
        <dsp:cNvSpPr/>
      </dsp:nvSpPr>
      <dsp:spPr>
        <a:xfrm>
          <a:off x="7521669" y="221966"/>
          <a:ext cx="3481856" cy="4921868"/>
        </a:xfrm>
        <a:prstGeom prst="rect">
          <a:avLst/>
        </a:prstGeom>
        <a:solidFill>
          <a:schemeClr val="accent2">
            <a:hueOff val="1234227"/>
            <a:satOff val="7845"/>
            <a:lumOff val="-20196"/>
            <a:alphaOff val="0"/>
          </a:schemeClr>
        </a:solidFill>
        <a:ln w="12700" cap="flat" cmpd="sng" algn="ctr">
          <a:solidFill>
            <a:schemeClr val="accent2">
              <a:hueOff val="1234227"/>
              <a:satOff val="7845"/>
              <a:lumOff val="-201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930" tIns="0" rIns="343930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b="1" kern="1200" dirty="0"/>
            <a:t>Interpersonnelle : </a:t>
          </a:r>
          <a:r>
            <a:rPr lang="fr-CA" sz="2000" kern="1200" dirty="0"/>
            <a:t>Conversation qui vise à approfondir une relation, à l’ajuster ou à y mettre fin.  Elle est souvent entre deux personnes et peut être synchrone ou asynchrone. </a:t>
          </a:r>
          <a:r>
            <a:rPr lang="fr-CA" sz="2000" b="1" kern="1200" dirty="0"/>
            <a:t>Par exemple:</a:t>
          </a:r>
          <a:endParaRPr lang="en-US" sz="2000" b="1" kern="1200" dirty="0"/>
        </a:p>
      </dsp:txBody>
      <dsp:txXfrm>
        <a:off x="7521669" y="2190713"/>
        <a:ext cx="3481856" cy="2953121"/>
      </dsp:txXfrm>
    </dsp:sp>
    <dsp:sp modelId="{A2B2002E-8F65-42BE-B1C6-D5C9508AA5DB}">
      <dsp:nvSpPr>
        <dsp:cNvPr id="0" name=""/>
        <dsp:cNvSpPr/>
      </dsp:nvSpPr>
      <dsp:spPr>
        <a:xfrm>
          <a:off x="7521669" y="593786"/>
          <a:ext cx="3481856" cy="167129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3930" tIns="165100" rIns="343930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7521669" y="593786"/>
        <a:ext cx="3481856" cy="16712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7701C4-7079-429D-AD9F-0FDA8A757A09}">
      <dsp:nvSpPr>
        <dsp:cNvPr id="0" name=""/>
        <dsp:cNvSpPr/>
      </dsp:nvSpPr>
      <dsp:spPr>
        <a:xfrm>
          <a:off x="191234" y="637205"/>
          <a:ext cx="1389919" cy="1389919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6318F5-5929-4960-ADB4-B61494A02896}">
      <dsp:nvSpPr>
        <dsp:cNvPr id="0" name=""/>
        <dsp:cNvSpPr/>
      </dsp:nvSpPr>
      <dsp:spPr>
        <a:xfrm>
          <a:off x="483117" y="929088"/>
          <a:ext cx="806153" cy="80615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BEF176-B4FE-4F10-8AA3-3A1AE1BB77BC}">
      <dsp:nvSpPr>
        <dsp:cNvPr id="0" name=""/>
        <dsp:cNvSpPr/>
      </dsp:nvSpPr>
      <dsp:spPr>
        <a:xfrm>
          <a:off x="1878993" y="637205"/>
          <a:ext cx="3276237" cy="13899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/>
            <a:t>En dyade: </a:t>
          </a:r>
          <a:r>
            <a:rPr lang="fr-FR" sz="1800" kern="1200" dirty="0"/>
            <a:t>Communication entre 2 personnes.</a:t>
          </a:r>
          <a:endParaRPr lang="en-US" sz="1800" kern="1200" dirty="0"/>
        </a:p>
      </dsp:txBody>
      <dsp:txXfrm>
        <a:off x="1878993" y="637205"/>
        <a:ext cx="3276237" cy="1389919"/>
      </dsp:txXfrm>
    </dsp:sp>
    <dsp:sp modelId="{95CA0712-68C9-49D1-90B7-51A56BE4357E}">
      <dsp:nvSpPr>
        <dsp:cNvPr id="0" name=""/>
        <dsp:cNvSpPr/>
      </dsp:nvSpPr>
      <dsp:spPr>
        <a:xfrm>
          <a:off x="5726090" y="637205"/>
          <a:ext cx="1389919" cy="1389919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BA7A28-1720-4FE5-8927-90A6D62AE4B6}">
      <dsp:nvSpPr>
        <dsp:cNvPr id="0" name=""/>
        <dsp:cNvSpPr/>
      </dsp:nvSpPr>
      <dsp:spPr>
        <a:xfrm>
          <a:off x="6017974" y="929088"/>
          <a:ext cx="806153" cy="80615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B9B0CC-F941-43CF-ACF6-F0F6FA86DF94}">
      <dsp:nvSpPr>
        <dsp:cNvPr id="0" name=""/>
        <dsp:cNvSpPr/>
      </dsp:nvSpPr>
      <dsp:spPr>
        <a:xfrm>
          <a:off x="7162382" y="437654"/>
          <a:ext cx="3779173" cy="1789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/>
            <a:t>En petit groupe : </a:t>
          </a:r>
          <a:r>
            <a:rPr lang="fr-CA" sz="1800" kern="1200" dirty="0"/>
            <a:t>De 3 à 30 personnes environ. Pour échanger de l’information, résoudre un problème, se soutenir ou travailler ensemble vers l’atteinte d’un objectif commun.</a:t>
          </a:r>
          <a:endParaRPr lang="en-US" sz="1800" kern="1200" dirty="0"/>
        </a:p>
      </dsp:txBody>
      <dsp:txXfrm>
        <a:off x="7162382" y="437654"/>
        <a:ext cx="3779173" cy="1789020"/>
      </dsp:txXfrm>
    </dsp:sp>
    <dsp:sp modelId="{364834B2-2553-4322-B5FF-F20777B0CFD4}">
      <dsp:nvSpPr>
        <dsp:cNvPr id="0" name=""/>
        <dsp:cNvSpPr/>
      </dsp:nvSpPr>
      <dsp:spPr>
        <a:xfrm>
          <a:off x="191234" y="3273534"/>
          <a:ext cx="1389919" cy="1389919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667A00-5EA3-486B-BBDC-FE47FE3D61C3}">
      <dsp:nvSpPr>
        <dsp:cNvPr id="0" name=""/>
        <dsp:cNvSpPr/>
      </dsp:nvSpPr>
      <dsp:spPr>
        <a:xfrm>
          <a:off x="483117" y="3565417"/>
          <a:ext cx="806153" cy="80615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9AF033-2892-4BDB-815A-311AC13C8F0E}">
      <dsp:nvSpPr>
        <dsp:cNvPr id="0" name=""/>
        <dsp:cNvSpPr/>
      </dsp:nvSpPr>
      <dsp:spPr>
        <a:xfrm>
          <a:off x="1878993" y="3273534"/>
          <a:ext cx="3276237" cy="13899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/>
            <a:t>En public : </a:t>
          </a:r>
          <a:r>
            <a:rPr lang="fr-CA" sz="1800" kern="1200" dirty="0"/>
            <a:t>Devant un grand nombre de gens, pour divertir, informer ou persuader un auditoire.</a:t>
          </a:r>
          <a:endParaRPr lang="en-US" sz="1800" kern="1200" dirty="0"/>
        </a:p>
      </dsp:txBody>
      <dsp:txXfrm>
        <a:off x="1878993" y="3273534"/>
        <a:ext cx="3276237" cy="1389919"/>
      </dsp:txXfrm>
    </dsp:sp>
    <dsp:sp modelId="{C7F00EE9-897A-47DE-850D-D32947265FCC}">
      <dsp:nvSpPr>
        <dsp:cNvPr id="0" name=""/>
        <dsp:cNvSpPr/>
      </dsp:nvSpPr>
      <dsp:spPr>
        <a:xfrm>
          <a:off x="5726090" y="3273534"/>
          <a:ext cx="1389919" cy="1389919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CC53AD-B330-4DDC-8228-A7368452BE98}">
      <dsp:nvSpPr>
        <dsp:cNvPr id="0" name=""/>
        <dsp:cNvSpPr/>
      </dsp:nvSpPr>
      <dsp:spPr>
        <a:xfrm>
          <a:off x="6017974" y="3565417"/>
          <a:ext cx="806153" cy="80615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009597-DB99-4EAC-8E92-3293475ED02F}">
      <dsp:nvSpPr>
        <dsp:cNvPr id="0" name=""/>
        <dsp:cNvSpPr/>
      </dsp:nvSpPr>
      <dsp:spPr>
        <a:xfrm>
          <a:off x="7280064" y="3119969"/>
          <a:ext cx="3543808" cy="1697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/>
            <a:t>Numérique: </a:t>
          </a:r>
          <a:r>
            <a:rPr lang="fr-CA" sz="1800" kern="1200" dirty="0"/>
            <a:t>Au moyen d’outils technologiques permettant d’utiliser Internet pour communiquer.(Omnivox, courriel, réseaux sociaux, Messager</a:t>
          </a:r>
          <a:r>
            <a:rPr lang="fr-CA" sz="1600" kern="1200" dirty="0"/>
            <a:t>…)</a:t>
          </a:r>
          <a:endParaRPr lang="en-US" sz="1600" kern="1200" dirty="0"/>
        </a:p>
      </dsp:txBody>
      <dsp:txXfrm>
        <a:off x="7280064" y="3119969"/>
        <a:ext cx="3543808" cy="1697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1122363"/>
            <a:ext cx="10072922" cy="19783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10072922" cy="1747837"/>
          </a:xfrm>
        </p:spPr>
        <p:txBody>
          <a:bodyPr>
            <a:normAutofit/>
          </a:bodyPr>
          <a:lstStyle>
            <a:lvl1pPr marL="0" indent="0" algn="l">
              <a:buNone/>
              <a:defRPr sz="2000" i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24C6359-9BB8-4148-8114-537E698DA205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352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1B01909-73B8-4486-A749-C643B1D7E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5E279D86-4533-45F1-B0AA-D237399A5ED5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764FD722-CB31-4326-ADD8-CBA52FD1FF5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24E4BCEC-8B0A-444E-8509-1B3BB0449E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9DB36622-1DC7-4B17-8984-588BA8999FF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51B97AF0-1974-42B9-B5FC-A332C52E827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5A298AD-BE5D-4BE1-8CDF-DBFB42D63FE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87951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9BD0-10DB-43E7-8F22-40B3D51B8FC3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12EF7969-DB38-4989-A65C-9D190A245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33456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2145BE25-C437-45FE-A3D3-BBAAF108CC9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4A9D0FA0-682C-4076-B779-D865AEEFC66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B60163C-1A2D-4F00-BC61-8A3C11E2D2BE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3FF8D873-9CF9-4A0A-A7B8-875C0B8233D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2B645470-F624-4417-A8A4-FC242E43C9DB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ECC7EFEF-6B2A-4210-9275-0077ACF2827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59580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74374" y="787067"/>
            <a:ext cx="2628900" cy="53898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5719" y="787067"/>
            <a:ext cx="7039402" cy="53898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C79C-F566-427A-93F6-434A4E613134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88F505F-2957-41FC-9AAA-962853A67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7283627" y="125032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091A36EB-8545-4EFE-B619-165D36D644D1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8D075D29-6706-486B-A55A-13866882BA88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FAE751A-10F0-48F2-BBC3-D2FE499B34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52289CAF-683C-4BCC-8AA5-95A3BF799B0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BC8403A-C46F-4DA1-A015-00A80215F289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A797D957-3A2C-42DF-B73E-CBB47BE036B7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0357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/>
          <a:p>
            <a:fld id="{9376191F-481E-48E9-BB9A-369A67A7362D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AC552FEA-472E-4E74-B31D-531852C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059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41DF3078-C636-4776-A616-D5BF3BC280C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0D1A27FA-1310-4BC3-A071-1566746B2FB1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99ACB9EB-84FE-4B33-9EF9-4EC7DAC25DD5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826E5EFB-0EF9-4DB8-99CB-5DD72009DB2C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86238E12-0689-4123-8B2E-E1CCFCC4C88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8538CF67-A00E-4955-A447-001BE02E771A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9134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10072922" cy="231364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3509963"/>
            <a:ext cx="10072922" cy="25796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77DE-DD04-48CC-9C18-7BE9FF2DEB6B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37B4CDD2-E09A-418A-9131-FBDEE440A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8852E5FB-B268-4CCA-8E55-803038F7A00D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A1C9CBB3-97C0-4A35-9088-C69233F5CEE7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1610871-AEE9-46EB-9D27-BA1D9D688124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27478059-2A11-484D-A2D7-199F74778E50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0EC0886-DDB9-47F1-9414-C121C1D3F954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66A10427-DF20-4284-B215-EABA4D366E20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3619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717" y="2521885"/>
            <a:ext cx="4645152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2136" y="2521885"/>
            <a:ext cx="4611138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55ED-7101-4D18-A8AE-3B5E4CB87EA5}" type="datetime1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0CB61A83-9419-49FC-8074-2AB3D34FA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963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BCD12E57-97FB-48D8-81CC-7C37E8947CB4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E487641C-E83B-4134-88C9-1D23D5FA1836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B99AB7A6-A88C-44E1-A9DE-4126B957F88A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FF0D518-1D17-44C7-BF73-7C980481DB5B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A7A3E12-61E8-41A0-A459-15BF375FA945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9E5E4A56-9100-4D60-8A34-0FE116F41FF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1467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7"/>
            <a:ext cx="100729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521884"/>
            <a:ext cx="4845387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352" y="3366390"/>
            <a:ext cx="4845387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4025" y="2521884"/>
            <a:ext cx="4869249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34025" y="3366390"/>
            <a:ext cx="4869249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F23D-51F6-4C94-8CD5-B9ABBF67EE23}" type="datetime1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5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8" y="787068"/>
            <a:ext cx="1007755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702F-6367-4FD1-89A8-3744BE6BA9A2}" type="datetime1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  <p:grpSp>
        <p:nvGrpSpPr>
          <p:cNvPr id="6" name="Graphic 78">
            <a:extLst>
              <a:ext uri="{FF2B5EF4-FFF2-40B4-BE49-F238E27FC236}">
                <a16:creationId xmlns:a16="http://schemas.microsoft.com/office/drawing/2014/main" id="{AC45ECC6-E29C-40EF-A7C9-5A17DAFD4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5233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7" name="Graphic 78">
              <a:extLst>
                <a:ext uri="{FF2B5EF4-FFF2-40B4-BE49-F238E27FC236}">
                  <a16:creationId xmlns:a16="http://schemas.microsoft.com/office/drawing/2014/main" id="{8DA0D497-8E8F-426A-8172-894BE03F70F6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aphic 78">
              <a:extLst>
                <a:ext uri="{FF2B5EF4-FFF2-40B4-BE49-F238E27FC236}">
                  <a16:creationId xmlns:a16="http://schemas.microsoft.com/office/drawing/2014/main" id="{8C0459EF-3B70-4083-8845-3A9AF847E805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" name="Graphic 78">
                <a:extLst>
                  <a:ext uri="{FF2B5EF4-FFF2-40B4-BE49-F238E27FC236}">
                    <a16:creationId xmlns:a16="http://schemas.microsoft.com/office/drawing/2014/main" id="{53BF2B58-70F8-4288-85AB-CBDA723CDFCC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569E551-A5A0-4A8F-B999-3A6D104814A2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0FB69EB5-D9AC-46E7-934E-32999C39B2E6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6EABC49A-B4ED-44E4-ADB7-E432734A7C9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04601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99BD-4B4F-4460-B452-0E8146ACCF8F}" type="datetime1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4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4315386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420086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4315386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D34C-1867-42A9-AC54-D15ADD8A65E7}" type="datetime1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839DB371-B90D-44CB-A4AF-C7BDBFD0A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0C845011-2FC2-40F7-B0C6-49CBBA72B9C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2BC78B8-5139-436F-AD47-3CC03903FDD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F9DC17BA-1278-45C9-B1BF-B9F1518E1F29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9637B9F-CC26-4669-81F0-A942B4F72D61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2BB8F115-0030-47B4-BAF4-C15D1EA27B11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662F9949-4F1A-4708-824B-E876E9BEDA1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975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3932237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4200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33E9-A654-4C17-8C3C-DDCAC83D6EBF}" type="datetime1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7627CBC2-9DC2-4EE8-A2D5-849E30F22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9FB4AEFC-63AB-4831-8EC1-E8145604D8D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11E1337-D5DA-408D-91F3-A6A35FCDD0B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1E473FA4-FD80-4D04-AAC5-63B9A4D80778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FCB457B9-48DE-4921-8C3F-996598075B1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53C9DB95-9A61-4553-8D82-D2BE26FCBC6E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0EAE371F-24C9-4738-834F-FAF5A5C9ACE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6444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5959F4-53DA-47FF-BC24-1E5B75C69876}"/>
              </a:ext>
            </a:extLst>
          </p:cNvPr>
          <p:cNvSpPr/>
          <p:nvPr/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7CF83E8-F6F0-41E3-B580-7412A04DDFB5}"/>
              </a:ext>
            </a:extLst>
          </p:cNvPr>
          <p:cNvGrpSpPr/>
          <p:nvPr/>
        </p:nvGrpSpPr>
        <p:grpSpPr>
          <a:xfrm>
            <a:off x="10776050" y="5204030"/>
            <a:ext cx="886141" cy="802497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</a:extLst>
            </p:cNvPr>
            <p:cNvSpPr/>
            <p:nvPr/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</a:extLst>
            </p:cNvPr>
            <p:cNvSpPr/>
            <p:nvPr/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</a:extLst>
            </p:cNvPr>
            <p:cNvSpPr/>
            <p:nvPr/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4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</a:extLst>
            </p:cNvPr>
            <p:cNvSpPr/>
            <p:nvPr/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</a:extLst>
            </p:cNvPr>
            <p:cNvSpPr/>
            <p:nvPr/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</a:extLst>
            </p:cNvPr>
            <p:cNvSpPr/>
            <p:nvPr/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</a:extLst>
            </p:cNvPr>
            <p:cNvSpPr/>
            <p:nvPr/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9226104-0061-4319-8237-9C001BF85D49}"/>
              </a:ext>
            </a:extLst>
          </p:cNvPr>
          <p:cNvSpPr/>
          <p:nvPr/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717" y="2521885"/>
            <a:ext cx="10077557" cy="3549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5718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69D389-4C4C-4FD7-9E6B-9F44477F0EB8}" type="datetime1">
              <a:rPr lang="en-US" smtClean="0"/>
              <a:t>7/11/2023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18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55367" y="6356350"/>
            <a:ext cx="529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076ED0-0DB3-4879-AAE5-5C20D22C1DF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7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61" r:id="rId6"/>
    <p:sldLayoutId id="2147483756" r:id="rId7"/>
    <p:sldLayoutId id="2147483757" r:id="rId8"/>
    <p:sldLayoutId id="2147483758" r:id="rId9"/>
    <p:sldLayoutId id="2147483760" r:id="rId10"/>
    <p:sldLayoutId id="214748375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7" name="Rectangle 63">
            <a:extLst>
              <a:ext uri="{FF2B5EF4-FFF2-40B4-BE49-F238E27FC236}">
                <a16:creationId xmlns:a16="http://schemas.microsoft.com/office/drawing/2014/main" id="{A5D0B0D3-D735-4619-AA45-B57B791E1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2B65034-3B2E-946A-4F4F-419CD494AC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09740" y="1122363"/>
            <a:ext cx="5066592" cy="1978346"/>
          </a:xfrm>
        </p:spPr>
        <p:txBody>
          <a:bodyPr>
            <a:normAutofit/>
          </a:bodyPr>
          <a:lstStyle/>
          <a:p>
            <a:r>
              <a:rPr lang="fr-FR"/>
              <a:t>Les types de communication</a:t>
            </a:r>
          </a:p>
        </p:txBody>
      </p:sp>
      <p:pic>
        <p:nvPicPr>
          <p:cNvPr id="4" name="Picture 3" descr="Topview of mint green workspace with laptop, coffee, notebook, pen, glasses, and mouse">
            <a:extLst>
              <a:ext uri="{FF2B5EF4-FFF2-40B4-BE49-F238E27FC236}">
                <a16:creationId xmlns:a16="http://schemas.microsoft.com/office/drawing/2014/main" id="{561EB787-0A95-F37F-DF38-35F3CB5FE7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4819" b="-1"/>
          <a:stretch/>
        </p:blipFill>
        <p:spPr>
          <a:xfrm>
            <a:off x="6824" y="10"/>
            <a:ext cx="5669280" cy="6857990"/>
          </a:xfrm>
          <a:prstGeom prst="rect">
            <a:avLst/>
          </a:prstGeom>
        </p:spPr>
      </p:pic>
      <p:sp>
        <p:nvSpPr>
          <p:cNvPr id="88" name="Freeform: Shape 65">
            <a:extLst>
              <a:ext uri="{FF2B5EF4-FFF2-40B4-BE49-F238E27FC236}">
                <a16:creationId xmlns:a16="http://schemas.microsoft.com/office/drawing/2014/main" id="{3D505D40-32E9-4C48-81F8-AD80433BE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2838"/>
            <a:ext cx="3342291" cy="960875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89" name="Group 67">
            <a:extLst>
              <a:ext uri="{FF2B5EF4-FFF2-40B4-BE49-F238E27FC236}">
                <a16:creationId xmlns:a16="http://schemas.microsoft.com/office/drawing/2014/main" id="{C507BF36-B92B-4CAC-BCA7-8364B51E1F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 flipV="1">
            <a:off x="1701611" y="285553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90" name="Freeform: Shape 68">
              <a:extLst>
                <a:ext uri="{FF2B5EF4-FFF2-40B4-BE49-F238E27FC236}">
                  <a16:creationId xmlns:a16="http://schemas.microsoft.com/office/drawing/2014/main" id="{2276237E-3A6D-452F-879C-FB8C77A18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38BC9243-F4BF-48A7-89AE-DFA5B37DE6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91" name="Freeform: Shape 70">
              <a:extLst>
                <a:ext uri="{FF2B5EF4-FFF2-40B4-BE49-F238E27FC236}">
                  <a16:creationId xmlns:a16="http://schemas.microsoft.com/office/drawing/2014/main" id="{5DE414EC-F3DF-412E-9B22-5328DAA99C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92" name="Graphic 12">
              <a:extLst>
                <a:ext uri="{FF2B5EF4-FFF2-40B4-BE49-F238E27FC236}">
                  <a16:creationId xmlns:a16="http://schemas.microsoft.com/office/drawing/2014/main" id="{039C06B1-FDEA-47B1-8222-7D622CD72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Graphic 15">
              <a:extLst>
                <a:ext uri="{FF2B5EF4-FFF2-40B4-BE49-F238E27FC236}">
                  <a16:creationId xmlns:a16="http://schemas.microsoft.com/office/drawing/2014/main" id="{B834C8C1-9BD1-4635-8E5B-65815F901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Graphic 15">
              <a:extLst>
                <a:ext uri="{FF2B5EF4-FFF2-40B4-BE49-F238E27FC236}">
                  <a16:creationId xmlns:a16="http://schemas.microsoft.com/office/drawing/2014/main" id="{2963D456-B3F4-4EDC-827E-645741F64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73A58845-EFFB-4806-BC6D-47418C15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7" name="Graphic 78">
            <a:extLst>
              <a:ext uri="{FF2B5EF4-FFF2-40B4-BE49-F238E27FC236}">
                <a16:creationId xmlns:a16="http://schemas.microsoft.com/office/drawing/2014/main" id="{DBBA0A0D-8F6A-400A-9E49-8C008E2C7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9740" y="3267662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5" name="Graphic 78">
              <a:extLst>
                <a:ext uri="{FF2B5EF4-FFF2-40B4-BE49-F238E27FC236}">
                  <a16:creationId xmlns:a16="http://schemas.microsoft.com/office/drawing/2014/main" id="{A5DD701E-4BC9-48E3-AF4F-013B52D63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6" name="Graphic 78">
              <a:extLst>
                <a:ext uri="{FF2B5EF4-FFF2-40B4-BE49-F238E27FC236}">
                  <a16:creationId xmlns:a16="http://schemas.microsoft.com/office/drawing/2014/main" id="{FB658B62-664D-4B3B-BBDA-235666290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7" name="Graphic 78">
                <a:extLst>
                  <a:ext uri="{FF2B5EF4-FFF2-40B4-BE49-F238E27FC236}">
                    <a16:creationId xmlns:a16="http://schemas.microsoft.com/office/drawing/2014/main" id="{B11F9D25-67B1-4BDB-A290-97B93A19DF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Graphic 78">
                <a:extLst>
                  <a:ext uri="{FF2B5EF4-FFF2-40B4-BE49-F238E27FC236}">
                    <a16:creationId xmlns:a16="http://schemas.microsoft.com/office/drawing/2014/main" id="{B9D5C40A-1B1B-4C25-9707-E8F1CF6EEC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Graphic 78">
                <a:extLst>
                  <a:ext uri="{FF2B5EF4-FFF2-40B4-BE49-F238E27FC236}">
                    <a16:creationId xmlns:a16="http://schemas.microsoft.com/office/drawing/2014/main" id="{2DD0C1D6-FF64-45AB-8775-83AB3C470B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Graphic 78">
                <a:extLst>
                  <a:ext uri="{FF2B5EF4-FFF2-40B4-BE49-F238E27FC236}">
                    <a16:creationId xmlns:a16="http://schemas.microsoft.com/office/drawing/2014/main" id="{15AFBB84-8485-4329-89FC-04663D985B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29286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6" name="Rectangle 85">
            <a:extLst>
              <a:ext uri="{FF2B5EF4-FFF2-40B4-BE49-F238E27FC236}">
                <a16:creationId xmlns:a16="http://schemas.microsoft.com/office/drawing/2014/main" id="{2F9C493A-9F03-49B4-B3FB-19CE5AC11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98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grpSp>
        <p:nvGrpSpPr>
          <p:cNvPr id="88" name="Graphic 78">
            <a:extLst>
              <a:ext uri="{FF2B5EF4-FFF2-40B4-BE49-F238E27FC236}">
                <a16:creationId xmlns:a16="http://schemas.microsoft.com/office/drawing/2014/main" id="{BC3D4A83-1EFA-4B2C-B330-849E358950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1708814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9" name="Graphic 78">
              <a:extLst>
                <a:ext uri="{FF2B5EF4-FFF2-40B4-BE49-F238E27FC236}">
                  <a16:creationId xmlns:a16="http://schemas.microsoft.com/office/drawing/2014/main" id="{3508E11F-ACA4-405C-A9FA-2577500EA2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0" name="Graphic 78">
              <a:extLst>
                <a:ext uri="{FF2B5EF4-FFF2-40B4-BE49-F238E27FC236}">
                  <a16:creationId xmlns:a16="http://schemas.microsoft.com/office/drawing/2014/main" id="{82B1CDA4-B2EA-4968-8276-0552D6D74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1" name="Graphic 78">
                <a:extLst>
                  <a:ext uri="{FF2B5EF4-FFF2-40B4-BE49-F238E27FC236}">
                    <a16:creationId xmlns:a16="http://schemas.microsoft.com/office/drawing/2014/main" id="{F4337472-CDEB-4AFE-BBB9-5A11CA470D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Graphic 78">
                <a:extLst>
                  <a:ext uri="{FF2B5EF4-FFF2-40B4-BE49-F238E27FC236}">
                    <a16:creationId xmlns:a16="http://schemas.microsoft.com/office/drawing/2014/main" id="{6CD67A6D-EAE7-4891-ACC9-4AC0CCF44A3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Graphic 78">
                <a:extLst>
                  <a:ext uri="{FF2B5EF4-FFF2-40B4-BE49-F238E27FC236}">
                    <a16:creationId xmlns:a16="http://schemas.microsoft.com/office/drawing/2014/main" id="{F1769489-D4BC-4B3B-9E23-87FCFDAB4E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Graphic 78">
                <a:extLst>
                  <a:ext uri="{FF2B5EF4-FFF2-40B4-BE49-F238E27FC236}">
                    <a16:creationId xmlns:a16="http://schemas.microsoft.com/office/drawing/2014/main" id="{13E13021-8923-4A4D-84FA-DA886E2924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96" name="Freeform: Shape 95">
            <a:extLst>
              <a:ext uri="{FF2B5EF4-FFF2-40B4-BE49-F238E27FC236}">
                <a16:creationId xmlns:a16="http://schemas.microsoft.com/office/drawing/2014/main" id="{90A46C7D-C1BB-49B8-8D37-39742820E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84683" y="5165905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5050C29F-5EBE-71F5-8828-1F8CDCD5EB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9282280"/>
              </p:ext>
            </p:extLst>
          </p:nvPr>
        </p:nvGraphicFramePr>
        <p:xfrm>
          <a:off x="525462" y="927652"/>
          <a:ext cx="11004385" cy="5380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8500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Freeform: Shape 96">
            <a:extLst>
              <a:ext uri="{FF2B5EF4-FFF2-40B4-BE49-F238E27FC236}">
                <a16:creationId xmlns:a16="http://schemas.microsoft.com/office/drawing/2014/main" id="{435959F4-53DA-47FF-BC24-1E5B75C69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13" name="Group 98">
            <a:extLst>
              <a:ext uri="{FF2B5EF4-FFF2-40B4-BE49-F238E27FC236}">
                <a16:creationId xmlns:a16="http://schemas.microsoft.com/office/drawing/2014/main" id="{A7CF83E8-F6F0-41E3-B580-7412A04DD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114" name="Freeform: Shape 99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15" name="Freeform: Shape 100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16" name="Freeform: Shape 101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17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05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1" name="Freeform: Shape 107">
            <a:extLst>
              <a:ext uri="{FF2B5EF4-FFF2-40B4-BE49-F238E27FC236}">
                <a16:creationId xmlns:a16="http://schemas.microsoft.com/office/drawing/2014/main" id="{59226104-0061-4319-8237-9C001BF85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2" name="Rectangle 109">
            <a:extLst>
              <a:ext uri="{FF2B5EF4-FFF2-40B4-BE49-F238E27FC236}">
                <a16:creationId xmlns:a16="http://schemas.microsoft.com/office/drawing/2014/main" id="{A5D0B0D3-D735-4619-AA45-B57B791E1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graphicFrame>
        <p:nvGraphicFramePr>
          <p:cNvPr id="38" name="Espace réservé du contenu 2">
            <a:extLst>
              <a:ext uri="{FF2B5EF4-FFF2-40B4-BE49-F238E27FC236}">
                <a16:creationId xmlns:a16="http://schemas.microsoft.com/office/drawing/2014/main" id="{8421166C-77ED-CE1A-543F-A7FBA46999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869382"/>
              </p:ext>
            </p:extLst>
          </p:nvPr>
        </p:nvGraphicFramePr>
        <p:xfrm>
          <a:off x="525463" y="815926"/>
          <a:ext cx="11132790" cy="5254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8077971"/>
      </p:ext>
    </p:extLst>
  </p:cSld>
  <p:clrMapOvr>
    <a:masterClrMapping/>
  </p:clrMapOvr>
</p:sld>
</file>

<file path=ppt/theme/theme1.xml><?xml version="1.0" encoding="utf-8"?>
<a:theme xmlns:a="http://schemas.openxmlformats.org/drawingml/2006/main" name="RocaVTI">
  <a:themeElements>
    <a:clrScheme name="Custom 101">
      <a:dk1>
        <a:sysClr val="windowText" lastClr="000000"/>
      </a:dk1>
      <a:lt1>
        <a:sysClr val="window" lastClr="FFFFFF"/>
      </a:lt1>
      <a:dk2>
        <a:srgbClr val="463443"/>
      </a:dk2>
      <a:lt2>
        <a:srgbClr val="F3F0E9"/>
      </a:lt2>
      <a:accent1>
        <a:srgbClr val="D45E5E"/>
      </a:accent1>
      <a:accent2>
        <a:srgbClr val="D49D8C"/>
      </a:accent2>
      <a:accent3>
        <a:srgbClr val="BF873A"/>
      </a:accent3>
      <a:accent4>
        <a:srgbClr val="C05050"/>
      </a:accent4>
      <a:accent5>
        <a:srgbClr val="A89F68"/>
      </a:accent5>
      <a:accent6>
        <a:srgbClr val="8F6B8A"/>
      </a:accent6>
      <a:hlink>
        <a:srgbClr val="D75681"/>
      </a:hlink>
      <a:folHlink>
        <a:srgbClr val="6C9D92"/>
      </a:folHlink>
    </a:clrScheme>
    <a:fontScheme name="Custom 36">
      <a:majorFont>
        <a:latin typeface="Georgia Pro Semi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caVTI" id="{D79FE1D1-0489-4A69-8531-D0B8CDC31CBE}" vid="{CEBA7FE6-C04B-474E-964F-B022887AD1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159</Words>
  <Application>Microsoft Office PowerPoint</Application>
  <PresentationFormat>Grand écran</PresentationFormat>
  <Paragraphs>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Avenir Next LT Pro</vt:lpstr>
      <vt:lpstr>Avenir Next LT Pro Light</vt:lpstr>
      <vt:lpstr>Georgia Pro Semibold</vt:lpstr>
      <vt:lpstr>RocaVTI</vt:lpstr>
      <vt:lpstr>Les types de communication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types de communication</dc:title>
  <dc:creator>Chantal Defoy</dc:creator>
  <cp:lastModifiedBy>France Defoy</cp:lastModifiedBy>
  <cp:revision>1</cp:revision>
  <dcterms:created xsi:type="dcterms:W3CDTF">2022-06-02T16:47:45Z</dcterms:created>
  <dcterms:modified xsi:type="dcterms:W3CDTF">2023-07-11T16:17:48Z</dcterms:modified>
</cp:coreProperties>
</file>