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sldIdLst>
    <p:sldId id="256" r:id="rId2"/>
    <p:sldId id="257" r:id="rId3"/>
    <p:sldId id="259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A7D7FF3-6C24-0B44-90D9-DB1890528C3B}" v="60" dt="2023-07-11T17:54:35.67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102" y="9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DD129-A8C2-419E-B641-6CC90F5073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1524000"/>
            <a:ext cx="10668000" cy="22860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B33C04-8A23-4499-A6EF-1D190F0FB3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4571999"/>
            <a:ext cx="10668000" cy="152400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FA99FB-5674-4BC5-949F-8D45EC167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7/8/2024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63CF93-DD67-4FE2-8083-864693FE8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05E934-32B6-44B1-9622-67F30BDA3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977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BA5B09-FC60-445F-8A12-79869BEC6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A219F7-87F2-409F-BB0B-8FE9270C98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AC2BB8-59E0-4EB2-B3BE-59D8641EE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7/8/2024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56984E-C0DE-461B-8011-8FC31B0EE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FE7C03-68D3-445E-A5A2-8A935CFC9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984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21F0D7-112D-48B1-B32B-170B1AA2B5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43998" y="761999"/>
            <a:ext cx="2286000" cy="53340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27A7C1-8E5B-41DA-9802-F242D382B6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1" y="761999"/>
            <a:ext cx="7619999" cy="53340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961CC7-F5B1-464A-8127-60645FB21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7/8/2024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94302-B381-4F37-A9FF-5CC551917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707151-541F-4104-B989-83A9DCA6E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318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AF011-A499-4054-89BF-A4800A68F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6FB6E8-D956-45B5-9B4A-9D31DF466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CDB9DB-9E62-4292-915C-1DD413474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7/8/2024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D462F1-BC30-4172-8353-363123A1D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92EE8A-96DF-4D7D-B434-778324756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734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8453A-F2B4-4EDB-B8FA-150267BC1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10668000" cy="303847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C46C51-ADF1-48FC-A4D9-38C369E783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4589463"/>
            <a:ext cx="10668000" cy="150653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C43B56-4DC7-490B-AEFD-55ED1ECFF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7/8/2024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4738F8-C4B2-41D8-B627-A6DDB24B2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F43D49-23F8-4C4B-9C30-EDC030EE6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014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5556D-6916-42E6-8820-8A0D328A5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2747A5-C962-477F-89AA-A32385D579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0" y="2285999"/>
            <a:ext cx="5151119" cy="3810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D08312-30FC-44D8-B2A9-B5CAAD9F06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78879" y="2285999"/>
            <a:ext cx="5151121" cy="3810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ED84EB-AF90-4F19-A376-0FE5E50F9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7/8/2024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838ED0-2789-41E4-A36E-83F92CA2E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221A83-6D60-45F0-9173-5F6D2438B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427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FFAE2-03F4-4A94-86C4-9305B237C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0"/>
            <a:ext cx="10668000" cy="1524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BAC5A5-E184-46B6-8AB5-C8E132D362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2285999"/>
            <a:ext cx="5151119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DCFE87-5D80-45CB-9D13-DFC9AFCEC7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2000" y="3048000"/>
            <a:ext cx="5151119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AC1E5A-8423-4749-8EDA-E13425F696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78878" y="2286000"/>
            <a:ext cx="5151122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832AAA-4BB8-4A3D-9C79-516F82F800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78878" y="3048000"/>
            <a:ext cx="5151122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0BEC63-51D3-4C70-B804-BE9EF765A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7/8/2024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35CA295-8563-402F-92C3-1F20C977C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EFA5918-109D-4342-84C0-9774A52C9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938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F2662-CBD1-4498-9B6E-2961F5EF1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FF739AE-8101-4C18-8CF3-911BDF397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7/8/2024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EB1C88-D181-449C-9BE1-E85068C18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38A2C9-E93B-4F0A-A021-9E3AEBC3F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002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00AE8D9-9B42-438E-ADA6-CCFE45788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7/8/2024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F792B9-A8AF-4E13-8A25-741E89691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3A2CF6-DBC5-4491-B213-B3CD09D31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565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727076-58C8-494C-B6B1-DC86F62DDC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1998"/>
            <a:ext cx="3810000" cy="1524002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F29E36-0340-452F-8D0A-1BC3F3A388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0" y="762001"/>
            <a:ext cx="6096000" cy="5334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051C2E-E587-45E8-BDB1-DFF2F2791B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0" y="2286000"/>
            <a:ext cx="3810000" cy="381000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21D993-DEDD-470E-B48B-CB053A55A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7/8/2024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926C64-7401-4CA4-859F-74472AF86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108F41-F1F6-431C-9B45-8A447F188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47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E104FB-422C-4023-9381-EB12F1582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762000"/>
            <a:ext cx="3809999" cy="1524000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BA3AA-DE44-4B1F-91D1-09F67B89B9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34000" y="762001"/>
            <a:ext cx="6021388" cy="5334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27B131-5117-4106-80DB-2AB208C4C9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1" y="2286000"/>
            <a:ext cx="3809999" cy="38100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13918A-7F23-4C72-8E80-591324A30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7/8/2024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1071C8-76FE-4B83-8317-BD53C7C84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23681A-6F29-48FC-9409-319ED3E96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177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6EF5A53-0A64-4CA5-B9C7-1CB97CB5CF1C}"/>
              </a:ext>
            </a:extLst>
          </p:cNvPr>
          <p:cNvSpPr/>
          <p:nvPr/>
        </p:nvSpPr>
        <p:spPr>
          <a:xfrm>
            <a:off x="8157843" y="6244836"/>
            <a:ext cx="4034156" cy="613164"/>
          </a:xfrm>
          <a:custGeom>
            <a:avLst/>
            <a:gdLst>
              <a:gd name="connsiteX0" fmla="*/ 1479137 w 4034156"/>
              <a:gd name="connsiteY0" fmla="*/ 230 h 613164"/>
              <a:gd name="connsiteX1" fmla="*/ 3482844 w 4034156"/>
              <a:gd name="connsiteY1" fmla="*/ 298555 h 613164"/>
              <a:gd name="connsiteX2" fmla="*/ 3831590 w 4034156"/>
              <a:gd name="connsiteY2" fmla="*/ 425010 h 613164"/>
              <a:gd name="connsiteX3" fmla="*/ 4034156 w 4034156"/>
              <a:gd name="connsiteY3" fmla="*/ 494088 h 613164"/>
              <a:gd name="connsiteX4" fmla="*/ 4034156 w 4034156"/>
              <a:gd name="connsiteY4" fmla="*/ 613164 h 613164"/>
              <a:gd name="connsiteX5" fmla="*/ 0 w 4034156"/>
              <a:gd name="connsiteY5" fmla="*/ 613164 h 613164"/>
              <a:gd name="connsiteX6" fmla="*/ 54792 w 4034156"/>
              <a:gd name="connsiteY6" fmla="*/ 512415 h 613164"/>
              <a:gd name="connsiteX7" fmla="*/ 168327 w 4034156"/>
              <a:gd name="connsiteY7" fmla="*/ 366637 h 613164"/>
              <a:gd name="connsiteX8" fmla="*/ 1192562 w 4034156"/>
              <a:gd name="connsiteY8" fmla="*/ 1522 h 613164"/>
              <a:gd name="connsiteX9" fmla="*/ 1479137 w 4034156"/>
              <a:gd name="connsiteY9" fmla="*/ 230 h 61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034156" h="613164">
                <a:moveTo>
                  <a:pt x="1479137" y="230"/>
                </a:moveTo>
                <a:cubicBezTo>
                  <a:pt x="2152575" y="4287"/>
                  <a:pt x="2854487" y="63583"/>
                  <a:pt x="3482844" y="298555"/>
                </a:cubicBezTo>
                <a:cubicBezTo>
                  <a:pt x="3599338" y="342114"/>
                  <a:pt x="3715540" y="384216"/>
                  <a:pt x="3831590" y="425010"/>
                </a:cubicBezTo>
                <a:lnTo>
                  <a:pt x="4034156" y="494088"/>
                </a:lnTo>
                <a:lnTo>
                  <a:pt x="4034156" y="613164"/>
                </a:lnTo>
                <a:lnTo>
                  <a:pt x="0" y="613164"/>
                </a:lnTo>
                <a:lnTo>
                  <a:pt x="54792" y="512415"/>
                </a:lnTo>
                <a:cubicBezTo>
                  <a:pt x="88888" y="459433"/>
                  <a:pt x="126502" y="410480"/>
                  <a:pt x="168327" y="366637"/>
                </a:cubicBezTo>
                <a:cubicBezTo>
                  <a:pt x="428292" y="94062"/>
                  <a:pt x="821899" y="6565"/>
                  <a:pt x="1192562" y="1522"/>
                </a:cubicBezTo>
                <a:cubicBezTo>
                  <a:pt x="1287308" y="198"/>
                  <a:pt x="1382932" y="-349"/>
                  <a:pt x="1479137" y="23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 panose="020B0504020202020204" pitchFamily="34" charset="0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34ABFBEA-4EB0-4D02-A2C0-1733CD3D6F12}"/>
              </a:ext>
            </a:extLst>
          </p:cNvPr>
          <p:cNvSpPr/>
          <p:nvPr/>
        </p:nvSpPr>
        <p:spPr>
          <a:xfrm>
            <a:off x="1" y="688126"/>
            <a:ext cx="448491" cy="1634252"/>
          </a:xfrm>
          <a:custGeom>
            <a:avLst/>
            <a:gdLst>
              <a:gd name="connsiteX0" fmla="*/ 0 w 448491"/>
              <a:gd name="connsiteY0" fmla="*/ 0 h 1634252"/>
              <a:gd name="connsiteX1" fmla="*/ 12983 w 448491"/>
              <a:gd name="connsiteY1" fmla="*/ 10508 h 1634252"/>
              <a:gd name="connsiteX2" fmla="*/ 441611 w 448491"/>
              <a:gd name="connsiteY2" fmla="*/ 863751 h 1634252"/>
              <a:gd name="connsiteX3" fmla="*/ 251011 w 448491"/>
              <a:gd name="connsiteY3" fmla="*/ 1302895 h 1634252"/>
              <a:gd name="connsiteX4" fmla="*/ 74605 w 448491"/>
              <a:gd name="connsiteY4" fmla="*/ 1543249 h 1634252"/>
              <a:gd name="connsiteX5" fmla="*/ 0 w 448491"/>
              <a:gd name="connsiteY5" fmla="*/ 1634252 h 1634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8491" h="1634252">
                <a:moveTo>
                  <a:pt x="0" y="0"/>
                </a:moveTo>
                <a:lnTo>
                  <a:pt x="12983" y="10508"/>
                </a:lnTo>
                <a:cubicBezTo>
                  <a:pt x="278410" y="241022"/>
                  <a:pt x="489787" y="530267"/>
                  <a:pt x="441611" y="863751"/>
                </a:cubicBezTo>
                <a:cubicBezTo>
                  <a:pt x="418542" y="1022632"/>
                  <a:pt x="337007" y="1166302"/>
                  <a:pt x="251011" y="1302895"/>
                </a:cubicBezTo>
                <a:cubicBezTo>
                  <a:pt x="215138" y="1359902"/>
                  <a:pt x="154723" y="1442480"/>
                  <a:pt x="74605" y="1543249"/>
                </a:cubicBezTo>
                <a:lnTo>
                  <a:pt x="0" y="163425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900">
              <a:solidFill>
                <a:prstClr val="white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9E083F6-57F4-487B-A766-EA0462B1EED8}"/>
              </a:ext>
            </a:extLst>
          </p:cNvPr>
          <p:cNvSpPr/>
          <p:nvPr/>
        </p:nvSpPr>
        <p:spPr>
          <a:xfrm>
            <a:off x="7309459" y="6144069"/>
            <a:ext cx="4418271" cy="718159"/>
          </a:xfrm>
          <a:custGeom>
            <a:avLst/>
            <a:gdLst>
              <a:gd name="connsiteX0" fmla="*/ 1421452 w 4590626"/>
              <a:gd name="connsiteY0" fmla="*/ 0 h 713930"/>
              <a:gd name="connsiteX1" fmla="*/ 3247781 w 4590626"/>
              <a:gd name="connsiteY1" fmla="*/ 271915 h 713930"/>
              <a:gd name="connsiteX2" fmla="*/ 4517331 w 4590626"/>
              <a:gd name="connsiteY2" fmla="*/ 693394 h 713930"/>
              <a:gd name="connsiteX3" fmla="*/ 4590626 w 4590626"/>
              <a:gd name="connsiteY3" fmla="*/ 713930 h 713930"/>
              <a:gd name="connsiteX4" fmla="*/ 0 w 4590626"/>
              <a:gd name="connsiteY4" fmla="*/ 713930 h 713930"/>
              <a:gd name="connsiteX5" fmla="*/ 2854 w 4590626"/>
              <a:gd name="connsiteY5" fmla="*/ 705624 h 713930"/>
              <a:gd name="connsiteX6" fmla="*/ 226680 w 4590626"/>
              <a:gd name="connsiteY6" fmla="*/ 333970 h 713930"/>
              <a:gd name="connsiteX7" fmla="*/ 1160245 w 4590626"/>
              <a:gd name="connsiteY7" fmla="*/ 1178 h 713930"/>
              <a:gd name="connsiteX8" fmla="*/ 1421452 w 4590626"/>
              <a:gd name="connsiteY8" fmla="*/ 0 h 713930"/>
              <a:gd name="connsiteX0" fmla="*/ 1421452 w 4517331"/>
              <a:gd name="connsiteY0" fmla="*/ 0 h 713930"/>
              <a:gd name="connsiteX1" fmla="*/ 3247781 w 4517331"/>
              <a:gd name="connsiteY1" fmla="*/ 271915 h 713930"/>
              <a:gd name="connsiteX2" fmla="*/ 4517331 w 4517331"/>
              <a:gd name="connsiteY2" fmla="*/ 693394 h 713930"/>
              <a:gd name="connsiteX3" fmla="*/ 0 w 4517331"/>
              <a:gd name="connsiteY3" fmla="*/ 713930 h 713930"/>
              <a:gd name="connsiteX4" fmla="*/ 2854 w 4517331"/>
              <a:gd name="connsiteY4" fmla="*/ 705624 h 713930"/>
              <a:gd name="connsiteX5" fmla="*/ 226680 w 4517331"/>
              <a:gd name="connsiteY5" fmla="*/ 333970 h 713930"/>
              <a:gd name="connsiteX6" fmla="*/ 1160245 w 4517331"/>
              <a:gd name="connsiteY6" fmla="*/ 1178 h 713930"/>
              <a:gd name="connsiteX7" fmla="*/ 1421452 w 4517331"/>
              <a:gd name="connsiteY7" fmla="*/ 0 h 713930"/>
              <a:gd name="connsiteX0" fmla="*/ 0 w 4608771"/>
              <a:gd name="connsiteY0" fmla="*/ 713930 h 784834"/>
              <a:gd name="connsiteX1" fmla="*/ 2854 w 4608771"/>
              <a:gd name="connsiteY1" fmla="*/ 705624 h 784834"/>
              <a:gd name="connsiteX2" fmla="*/ 226680 w 4608771"/>
              <a:gd name="connsiteY2" fmla="*/ 333970 h 784834"/>
              <a:gd name="connsiteX3" fmla="*/ 1160245 w 4608771"/>
              <a:gd name="connsiteY3" fmla="*/ 1178 h 784834"/>
              <a:gd name="connsiteX4" fmla="*/ 1421452 w 4608771"/>
              <a:gd name="connsiteY4" fmla="*/ 0 h 784834"/>
              <a:gd name="connsiteX5" fmla="*/ 3247781 w 4608771"/>
              <a:gd name="connsiteY5" fmla="*/ 271915 h 784834"/>
              <a:gd name="connsiteX6" fmla="*/ 4608771 w 4608771"/>
              <a:gd name="connsiteY6" fmla="*/ 784834 h 784834"/>
              <a:gd name="connsiteX0" fmla="*/ 0 w 4418271"/>
              <a:gd name="connsiteY0" fmla="*/ 713930 h 718159"/>
              <a:gd name="connsiteX1" fmla="*/ 2854 w 4418271"/>
              <a:gd name="connsiteY1" fmla="*/ 705624 h 718159"/>
              <a:gd name="connsiteX2" fmla="*/ 226680 w 4418271"/>
              <a:gd name="connsiteY2" fmla="*/ 333970 h 718159"/>
              <a:gd name="connsiteX3" fmla="*/ 1160245 w 4418271"/>
              <a:gd name="connsiteY3" fmla="*/ 1178 h 718159"/>
              <a:gd name="connsiteX4" fmla="*/ 1421452 w 4418271"/>
              <a:gd name="connsiteY4" fmla="*/ 0 h 718159"/>
              <a:gd name="connsiteX5" fmla="*/ 3247781 w 4418271"/>
              <a:gd name="connsiteY5" fmla="*/ 271915 h 718159"/>
              <a:gd name="connsiteX6" fmla="*/ 4418271 w 4418271"/>
              <a:gd name="connsiteY6" fmla="*/ 718159 h 718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18271" h="718159">
                <a:moveTo>
                  <a:pt x="0" y="713930"/>
                </a:moveTo>
                <a:lnTo>
                  <a:pt x="2854" y="705624"/>
                </a:lnTo>
                <a:cubicBezTo>
                  <a:pt x="60059" y="562888"/>
                  <a:pt x="131373" y="433874"/>
                  <a:pt x="226680" y="333970"/>
                </a:cubicBezTo>
                <a:cubicBezTo>
                  <a:pt x="463632" y="85526"/>
                  <a:pt x="822395" y="5774"/>
                  <a:pt x="1160245" y="1178"/>
                </a:cubicBezTo>
                <a:lnTo>
                  <a:pt x="1421452" y="0"/>
                </a:lnTo>
                <a:cubicBezTo>
                  <a:pt x="2035274" y="3698"/>
                  <a:pt x="2748311" y="152222"/>
                  <a:pt x="3247781" y="271915"/>
                </a:cubicBezTo>
                <a:cubicBezTo>
                  <a:pt x="3747251" y="391608"/>
                  <a:pt x="3902480" y="501606"/>
                  <a:pt x="4418271" y="718159"/>
                </a:cubicBezTo>
              </a:path>
            </a:pathLst>
          </a:cu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3A2F988-7148-4375-83D8-12EE5EBC7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0"/>
            <a:ext cx="106680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896238-C5B3-4F3C-97FA-890E1A51A2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2286000"/>
            <a:ext cx="10668000" cy="38180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6E4474-0442-4E4B-9E5B-CA7B3951C1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389165" y="194320"/>
            <a:ext cx="20408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fld id="{76969C88-B244-455D-A017-012B25B1ACDD}" type="datetimeFigureOut">
              <a:rPr lang="en-US" smtClean="0"/>
              <a:pPr/>
              <a:t>7/8/2024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626A98-F887-40E1-B9BA-9D93DE90E0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61999" y="6356350"/>
            <a:ext cx="66128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2C8119-73F6-4713-9AD3-3628DCDFB8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06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fld id="{07CE569E-9B7C-4CB9-AB80-C0841F922CFF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19946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72" r:id="rId6"/>
    <p:sldLayoutId id="2147483667" r:id="rId7"/>
    <p:sldLayoutId id="2147483668" r:id="rId8"/>
    <p:sldLayoutId id="2147483669" r:id="rId9"/>
    <p:sldLayoutId id="2147483671" r:id="rId10"/>
    <p:sldLayoutId id="214748367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5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A18C9FB-EC4C-4DAE-8F7D-C6E5AF6079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7E70BF06-472D-584E-A394-16839E22F2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0" y="1524000"/>
            <a:ext cx="4572000" cy="2286000"/>
          </a:xfrm>
        </p:spPr>
        <p:txBody>
          <a:bodyPr>
            <a:normAutofit/>
          </a:bodyPr>
          <a:lstStyle/>
          <a:p>
            <a:pPr algn="l"/>
            <a:r>
              <a:rPr lang="fr-FR" sz="4400"/>
              <a:t>Les princes de la communication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A50B016-76A9-CF43-AA8A-11C182EF4B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8000" y="4571999"/>
            <a:ext cx="4572000" cy="1524000"/>
          </a:xfrm>
        </p:spPr>
        <p:txBody>
          <a:bodyPr>
            <a:normAutofit/>
          </a:bodyPr>
          <a:lstStyle/>
          <a:p>
            <a:pPr algn="l"/>
            <a:endParaRPr lang="fr-FR"/>
          </a:p>
        </p:txBody>
      </p:sp>
      <p:pic>
        <p:nvPicPr>
          <p:cNvPr id="4" name="Picture 3" descr="Top view of leaves on a pink surface">
            <a:extLst>
              <a:ext uri="{FF2B5EF4-FFF2-40B4-BE49-F238E27FC236}">
                <a16:creationId xmlns:a16="http://schemas.microsoft.com/office/drawing/2014/main" id="{7A3175CB-2BE1-4773-8917-8E1EEDA4C55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825" r="31035" b="-2"/>
          <a:stretch/>
        </p:blipFill>
        <p:spPr>
          <a:xfrm>
            <a:off x="-8" y="762006"/>
            <a:ext cx="5948805" cy="6095979"/>
          </a:xfrm>
          <a:custGeom>
            <a:avLst/>
            <a:gdLst/>
            <a:ahLst/>
            <a:cxnLst/>
            <a:rect l="l" t="t" r="r" b="b"/>
            <a:pathLst>
              <a:path w="5948805" h="6095979">
                <a:moveTo>
                  <a:pt x="1573832" y="765"/>
                </a:moveTo>
                <a:cubicBezTo>
                  <a:pt x="1940190" y="-10734"/>
                  <a:pt x="2329345" y="109280"/>
                  <a:pt x="2734663" y="238687"/>
                </a:cubicBezTo>
                <a:cubicBezTo>
                  <a:pt x="4118244" y="680647"/>
                  <a:pt x="5296697" y="1302752"/>
                  <a:pt x="5668316" y="3639516"/>
                </a:cubicBezTo>
                <a:cubicBezTo>
                  <a:pt x="5788298" y="4393559"/>
                  <a:pt x="5890546" y="5142244"/>
                  <a:pt x="5937022" y="5865869"/>
                </a:cubicBezTo>
                <a:lnTo>
                  <a:pt x="5948805" y="6095979"/>
                </a:lnTo>
                <a:lnTo>
                  <a:pt x="0" y="6095979"/>
                </a:lnTo>
                <a:lnTo>
                  <a:pt x="0" y="1621672"/>
                </a:lnTo>
                <a:lnTo>
                  <a:pt x="36310" y="1518814"/>
                </a:lnTo>
                <a:cubicBezTo>
                  <a:pt x="109805" y="1321982"/>
                  <a:pt x="192755" y="1133640"/>
                  <a:pt x="287891" y="956872"/>
                </a:cubicBezTo>
                <a:cubicBezTo>
                  <a:pt x="669453" y="247734"/>
                  <a:pt x="1102800" y="15549"/>
                  <a:pt x="1573832" y="765"/>
                </a:cubicBezTo>
                <a:close/>
              </a:path>
            </a:pathLst>
          </a:custGeom>
        </p:spPr>
      </p:pic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F47DB6CD-8E9E-4643-B3B6-01BD80429B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23838" y="538152"/>
            <a:ext cx="6095989" cy="6543686"/>
          </a:xfrm>
          <a:custGeom>
            <a:avLst/>
            <a:gdLst>
              <a:gd name="connsiteX0" fmla="*/ 0 w 4033589"/>
              <a:gd name="connsiteY0" fmla="*/ 0 h 6858000"/>
              <a:gd name="connsiteX1" fmla="*/ 1878934 w 4033589"/>
              <a:gd name="connsiteY1" fmla="*/ 0 h 6858000"/>
              <a:gd name="connsiteX2" fmla="*/ 1882313 w 4033589"/>
              <a:gd name="connsiteY2" fmla="*/ 2021 h 6858000"/>
              <a:gd name="connsiteX3" fmla="*/ 3475371 w 4033589"/>
              <a:gd name="connsiteY3" fmla="*/ 1517967 h 6858000"/>
              <a:gd name="connsiteX4" fmla="*/ 3975977 w 4033589"/>
              <a:gd name="connsiteY4" fmla="*/ 4379386 h 6858000"/>
              <a:gd name="connsiteX5" fmla="*/ 3312864 w 4033589"/>
              <a:gd name="connsiteY5" fmla="*/ 6852362 h 6858000"/>
              <a:gd name="connsiteX6" fmla="*/ 3310593 w 4033589"/>
              <a:gd name="connsiteY6" fmla="*/ 6858000 h 6858000"/>
              <a:gd name="connsiteX7" fmla="*/ 0 w 4033589"/>
              <a:gd name="connsiteY7" fmla="*/ 6858000 h 6858000"/>
              <a:gd name="connsiteX8" fmla="*/ 0 w 4033589"/>
              <a:gd name="connsiteY8" fmla="*/ 0 h 6858000"/>
              <a:gd name="connsiteX0" fmla="*/ 0 w 4033589"/>
              <a:gd name="connsiteY0" fmla="*/ 6858000 h 6858000"/>
              <a:gd name="connsiteX1" fmla="*/ 1878934 w 4033589"/>
              <a:gd name="connsiteY1" fmla="*/ 0 h 6858000"/>
              <a:gd name="connsiteX2" fmla="*/ 1882313 w 4033589"/>
              <a:gd name="connsiteY2" fmla="*/ 2021 h 6858000"/>
              <a:gd name="connsiteX3" fmla="*/ 3475371 w 4033589"/>
              <a:gd name="connsiteY3" fmla="*/ 1517967 h 6858000"/>
              <a:gd name="connsiteX4" fmla="*/ 3975977 w 4033589"/>
              <a:gd name="connsiteY4" fmla="*/ 4379386 h 6858000"/>
              <a:gd name="connsiteX5" fmla="*/ 3312864 w 4033589"/>
              <a:gd name="connsiteY5" fmla="*/ 6852362 h 6858000"/>
              <a:gd name="connsiteX6" fmla="*/ 3310593 w 4033589"/>
              <a:gd name="connsiteY6" fmla="*/ 6858000 h 6858000"/>
              <a:gd name="connsiteX7" fmla="*/ 0 w 4033589"/>
              <a:gd name="connsiteY7" fmla="*/ 6858000 h 6858000"/>
              <a:gd name="connsiteX0" fmla="*/ 1787494 w 3942149"/>
              <a:gd name="connsiteY0" fmla="*/ 0 h 6949440"/>
              <a:gd name="connsiteX1" fmla="*/ 1790873 w 3942149"/>
              <a:gd name="connsiteY1" fmla="*/ 2021 h 6949440"/>
              <a:gd name="connsiteX2" fmla="*/ 3383931 w 3942149"/>
              <a:gd name="connsiteY2" fmla="*/ 1517967 h 6949440"/>
              <a:gd name="connsiteX3" fmla="*/ 3884537 w 3942149"/>
              <a:gd name="connsiteY3" fmla="*/ 4379386 h 6949440"/>
              <a:gd name="connsiteX4" fmla="*/ 3221424 w 3942149"/>
              <a:gd name="connsiteY4" fmla="*/ 6852362 h 6949440"/>
              <a:gd name="connsiteX5" fmla="*/ 3219153 w 3942149"/>
              <a:gd name="connsiteY5" fmla="*/ 6858000 h 6949440"/>
              <a:gd name="connsiteX6" fmla="*/ 0 w 3942149"/>
              <a:gd name="connsiteY6" fmla="*/ 6949440 h 6949440"/>
              <a:gd name="connsiteX0" fmla="*/ 1787494 w 3942149"/>
              <a:gd name="connsiteY0" fmla="*/ 0 h 6949440"/>
              <a:gd name="connsiteX1" fmla="*/ 1790873 w 3942149"/>
              <a:gd name="connsiteY1" fmla="*/ 2021 h 6949440"/>
              <a:gd name="connsiteX2" fmla="*/ 3383931 w 3942149"/>
              <a:gd name="connsiteY2" fmla="*/ 1517967 h 6949440"/>
              <a:gd name="connsiteX3" fmla="*/ 3884537 w 3942149"/>
              <a:gd name="connsiteY3" fmla="*/ 4379386 h 6949440"/>
              <a:gd name="connsiteX4" fmla="*/ 3221424 w 3942149"/>
              <a:gd name="connsiteY4" fmla="*/ 6852362 h 6949440"/>
              <a:gd name="connsiteX5" fmla="*/ 3219153 w 3942149"/>
              <a:gd name="connsiteY5" fmla="*/ 6858000 h 6949440"/>
              <a:gd name="connsiteX6" fmla="*/ 0 w 3942149"/>
              <a:gd name="connsiteY6" fmla="*/ 6949440 h 6949440"/>
              <a:gd name="connsiteX0" fmla="*/ 0 w 2154655"/>
              <a:gd name="connsiteY0" fmla="*/ 0 h 6858000"/>
              <a:gd name="connsiteX1" fmla="*/ 3379 w 2154655"/>
              <a:gd name="connsiteY1" fmla="*/ 2021 h 6858000"/>
              <a:gd name="connsiteX2" fmla="*/ 1596437 w 2154655"/>
              <a:gd name="connsiteY2" fmla="*/ 1517967 h 6858000"/>
              <a:gd name="connsiteX3" fmla="*/ 2097043 w 2154655"/>
              <a:gd name="connsiteY3" fmla="*/ 4379386 h 6858000"/>
              <a:gd name="connsiteX4" fmla="*/ 1433930 w 2154655"/>
              <a:gd name="connsiteY4" fmla="*/ 6852362 h 6858000"/>
              <a:gd name="connsiteX5" fmla="*/ 1431659 w 2154655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54655" h="6858000">
                <a:moveTo>
                  <a:pt x="0" y="0"/>
                </a:moveTo>
                <a:lnTo>
                  <a:pt x="3379" y="2021"/>
                </a:lnTo>
                <a:cubicBezTo>
                  <a:pt x="667061" y="423753"/>
                  <a:pt x="1239365" y="963389"/>
                  <a:pt x="1596437" y="1517967"/>
                </a:cubicBezTo>
                <a:cubicBezTo>
                  <a:pt x="2133142" y="2350886"/>
                  <a:pt x="2239839" y="3395752"/>
                  <a:pt x="2097043" y="4379386"/>
                </a:cubicBezTo>
                <a:cubicBezTo>
                  <a:pt x="2032295" y="4824358"/>
                  <a:pt x="1812506" y="5869368"/>
                  <a:pt x="1433930" y="6852362"/>
                </a:cubicBezTo>
                <a:lnTo>
                  <a:pt x="1431659" y="6858000"/>
                </a:lnTo>
              </a:path>
            </a:pathLst>
          </a:custGeom>
          <a:noFill/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Avenir Next LT Pro Light"/>
            </a:endParaRPr>
          </a:p>
        </p:txBody>
      </p:sp>
    </p:spTree>
    <p:extLst>
      <p:ext uri="{BB962C8B-B14F-4D97-AF65-F5344CB8AC3E}">
        <p14:creationId xmlns:p14="http://schemas.microsoft.com/office/powerpoint/2010/main" val="14021087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ECBE40D-088B-4543-9888-5BF9900C4A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0"/>
            <a:ext cx="10668000" cy="909145"/>
          </a:xfrm>
        </p:spPr>
        <p:txBody>
          <a:bodyPr/>
          <a:lstStyle/>
          <a:p>
            <a:pPr algn="ctr"/>
            <a:r>
              <a:rPr lang="fr-FR"/>
              <a:t>Vrai ou faux?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3D03AF1-2BD3-D344-8114-67A0897C8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545021"/>
            <a:ext cx="10668000" cy="4834757"/>
          </a:xfrm>
        </p:spPr>
        <p:txBody>
          <a:bodyPr>
            <a:normAutofit fontScale="92500" lnSpcReduction="10000"/>
          </a:bodyPr>
          <a:lstStyle/>
          <a:p>
            <a:r>
              <a:rPr lang="fr-FR" dirty="0"/>
              <a:t>La communication est toujours intentionnelle?</a:t>
            </a:r>
          </a:p>
          <a:p>
            <a:r>
              <a:rPr lang="fr-FR" dirty="0"/>
              <a:t>La communication est irréversible?</a:t>
            </a:r>
          </a:p>
          <a:p>
            <a:r>
              <a:rPr lang="fr-FR" dirty="0"/>
              <a:t>La communication est un don naturel?</a:t>
            </a:r>
          </a:p>
          <a:p>
            <a:r>
              <a:rPr lang="fr-FR" dirty="0"/>
              <a:t>La communication résout tous les problèmes?</a:t>
            </a:r>
          </a:p>
          <a:p>
            <a:r>
              <a:rPr lang="fr-FR" dirty="0"/>
              <a:t>La communication est toujours préférable?</a:t>
            </a:r>
          </a:p>
          <a:p>
            <a:r>
              <a:rPr lang="fr-FR" dirty="0"/>
              <a:t>La communication est unique?</a:t>
            </a:r>
          </a:p>
          <a:p>
            <a:r>
              <a:rPr lang="fr-FR" dirty="0"/>
              <a:t>La communication se trouve uniquement dans les mots?</a:t>
            </a:r>
          </a:p>
          <a:p>
            <a:r>
              <a:rPr lang="fr-FR" dirty="0"/>
              <a:t>La communication est inévitable?</a:t>
            </a:r>
          </a:p>
        </p:txBody>
      </p:sp>
    </p:spTree>
    <p:extLst>
      <p:ext uri="{BB962C8B-B14F-4D97-AF65-F5344CB8AC3E}">
        <p14:creationId xmlns:p14="http://schemas.microsoft.com/office/powerpoint/2010/main" val="3061886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ECBE40D-088B-4543-9888-5BF9900C4A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0"/>
            <a:ext cx="10668000" cy="909145"/>
          </a:xfrm>
        </p:spPr>
        <p:txBody>
          <a:bodyPr/>
          <a:lstStyle/>
          <a:p>
            <a:pPr algn="ctr"/>
            <a:r>
              <a:rPr lang="fr-FR"/>
              <a:t>Vrai ou faux?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3D03AF1-2BD3-D344-8114-67A0897C8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545021"/>
            <a:ext cx="10668000" cy="4834757"/>
          </a:xfrm>
        </p:spPr>
        <p:txBody>
          <a:bodyPr>
            <a:normAutofit fontScale="92500" lnSpcReduction="10000"/>
          </a:bodyPr>
          <a:lstStyle/>
          <a:p>
            <a:r>
              <a:rPr lang="fr-FR" dirty="0"/>
              <a:t>La communication est toujours intentionnelle? Faux</a:t>
            </a:r>
          </a:p>
          <a:p>
            <a:r>
              <a:rPr lang="fr-FR" dirty="0"/>
              <a:t>La communication est irréversible? Vrai</a:t>
            </a:r>
          </a:p>
          <a:p>
            <a:r>
              <a:rPr lang="fr-FR" dirty="0"/>
              <a:t>La communication est un don naturel? Faux</a:t>
            </a:r>
          </a:p>
          <a:p>
            <a:r>
              <a:rPr lang="fr-FR" dirty="0"/>
              <a:t>La communication résout tous les problèmes? Faux</a:t>
            </a:r>
          </a:p>
          <a:p>
            <a:r>
              <a:rPr lang="fr-FR" dirty="0"/>
              <a:t>La communication est toujours préférable? Faux</a:t>
            </a:r>
          </a:p>
          <a:p>
            <a:r>
              <a:rPr lang="fr-FR" dirty="0"/>
              <a:t>La communication est unique? Vrai</a:t>
            </a:r>
          </a:p>
          <a:p>
            <a:r>
              <a:rPr lang="fr-FR" dirty="0"/>
              <a:t>La communication se trouve uniquement dans les mots? Faux</a:t>
            </a:r>
          </a:p>
          <a:p>
            <a:r>
              <a:rPr lang="fr-FR" dirty="0"/>
              <a:t>La communication est inévitable? Vrai</a:t>
            </a:r>
          </a:p>
        </p:txBody>
      </p:sp>
    </p:spTree>
    <p:extLst>
      <p:ext uri="{BB962C8B-B14F-4D97-AF65-F5344CB8AC3E}">
        <p14:creationId xmlns:p14="http://schemas.microsoft.com/office/powerpoint/2010/main" val="3032689129"/>
      </p:ext>
    </p:extLst>
  </p:cSld>
  <p:clrMapOvr>
    <a:masterClrMapping/>
  </p:clrMapOvr>
</p:sld>
</file>

<file path=ppt/theme/theme1.xml><?xml version="1.0" encoding="utf-8"?>
<a:theme xmlns:a="http://schemas.openxmlformats.org/drawingml/2006/main" name="PebbleVTI">
  <a:themeElements>
    <a:clrScheme name="AnalogousFromLightSeed_2SEEDS">
      <a:dk1>
        <a:srgbClr val="000000"/>
      </a:dk1>
      <a:lt1>
        <a:srgbClr val="FFFFFF"/>
      </a:lt1>
      <a:dk2>
        <a:srgbClr val="213B38"/>
      </a:dk2>
      <a:lt2>
        <a:srgbClr val="E2E7E8"/>
      </a:lt2>
      <a:accent1>
        <a:srgbClr val="CF7D69"/>
      </a:accent1>
      <a:accent2>
        <a:srgbClr val="D88497"/>
      </a:accent2>
      <a:accent3>
        <a:srgbClr val="C59C5B"/>
      </a:accent3>
      <a:accent4>
        <a:srgbClr val="5BB486"/>
      </a:accent4>
      <a:accent5>
        <a:srgbClr val="6BAFA8"/>
      </a:accent5>
      <a:accent6>
        <a:srgbClr val="61ABCD"/>
      </a:accent6>
      <a:hlink>
        <a:srgbClr val="5B8B97"/>
      </a:hlink>
      <a:folHlink>
        <a:srgbClr val="7F7F7F"/>
      </a:folHlink>
    </a:clrScheme>
    <a:fontScheme name="Custom 4">
      <a:majorFont>
        <a:latin typeface="Sitka Subheading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ebbleVTI" id="{8B4DB91D-6BB4-4BA3-973A-733D3AF2680E}" vid="{9A19CF0D-2077-4BF4-BAA5-86934C336D5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121</Words>
  <Application>Microsoft Office PowerPoint</Application>
  <PresentationFormat>Grand écran</PresentationFormat>
  <Paragraphs>19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8" baseType="lpstr">
      <vt:lpstr>Arial</vt:lpstr>
      <vt:lpstr>Avenir Next LT Pro</vt:lpstr>
      <vt:lpstr>Avenir Next LT Pro Light</vt:lpstr>
      <vt:lpstr>Sitka Subheading</vt:lpstr>
      <vt:lpstr>PebbleVTI</vt:lpstr>
      <vt:lpstr>Les princes de la communication</vt:lpstr>
      <vt:lpstr>Vrai ou faux?</vt:lpstr>
      <vt:lpstr>Vrai ou faux?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princes de la communication</dc:title>
  <dc:creator>Chantal Defoy</dc:creator>
  <cp:lastModifiedBy>Fannie Harvey</cp:lastModifiedBy>
  <cp:revision>3</cp:revision>
  <dcterms:created xsi:type="dcterms:W3CDTF">2021-08-13T15:04:06Z</dcterms:created>
  <dcterms:modified xsi:type="dcterms:W3CDTF">2024-07-08T15:07:38Z</dcterms:modified>
</cp:coreProperties>
</file>