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9"/>
  </p:notesMasterIdLst>
  <p:sldIdLst>
    <p:sldId id="256" r:id="rId2"/>
    <p:sldId id="264" r:id="rId3"/>
    <p:sldId id="321" r:id="rId4"/>
    <p:sldId id="267" r:id="rId5"/>
    <p:sldId id="320" r:id="rId6"/>
    <p:sldId id="268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FC53C2-3C49-DA4E-871F-F60CF8277362}" v="1" dt="2023-08-23T14:10:36.0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16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ntal Defoy" userId="9a7a593b-f38b-4192-8b16-6594e080b835" providerId="ADAL" clId="{C3FC53C2-3C49-DA4E-871F-F60CF8277362}"/>
    <pc:docChg chg="custSel modSld">
      <pc:chgData name="Chantal Defoy" userId="9a7a593b-f38b-4192-8b16-6594e080b835" providerId="ADAL" clId="{C3FC53C2-3C49-DA4E-871F-F60CF8277362}" dt="2023-08-23T14:22:48.316" v="117" actId="255"/>
      <pc:docMkLst>
        <pc:docMk/>
      </pc:docMkLst>
      <pc:sldChg chg="addSp delSp modSp mod modAnim">
        <pc:chgData name="Chantal Defoy" userId="9a7a593b-f38b-4192-8b16-6594e080b835" providerId="ADAL" clId="{C3FC53C2-3C49-DA4E-871F-F60CF8277362}" dt="2023-08-23T14:10:36.068" v="14"/>
        <pc:sldMkLst>
          <pc:docMk/>
          <pc:sldMk cId="189524021" sldId="256"/>
        </pc:sldMkLst>
        <pc:spChg chg="mod">
          <ac:chgData name="Chantal Defoy" userId="9a7a593b-f38b-4192-8b16-6594e080b835" providerId="ADAL" clId="{C3FC53C2-3C49-DA4E-871F-F60CF8277362}" dt="2023-08-23T14:10:05.475" v="13" actId="26606"/>
          <ac:spMkLst>
            <pc:docMk/>
            <pc:sldMk cId="189524021" sldId="256"/>
            <ac:spMk id="2" creationId="{FB81EA94-1639-EF5D-EBA7-102C4FA42D65}"/>
          </ac:spMkLst>
        </pc:spChg>
        <pc:spChg chg="del">
          <ac:chgData name="Chantal Defoy" userId="9a7a593b-f38b-4192-8b16-6594e080b835" providerId="ADAL" clId="{C3FC53C2-3C49-DA4E-871F-F60CF8277362}" dt="2023-08-23T14:08:12.189" v="0" actId="26606"/>
          <ac:spMkLst>
            <pc:docMk/>
            <pc:sldMk cId="189524021" sldId="256"/>
            <ac:spMk id="35" creationId="{8343378B-CD8B-42C8-B5F6-1735FD150F6B}"/>
          </ac:spMkLst>
        </pc:spChg>
        <pc:spChg chg="add del">
          <ac:chgData name="Chantal Defoy" userId="9a7a593b-f38b-4192-8b16-6594e080b835" providerId="ADAL" clId="{C3FC53C2-3C49-DA4E-871F-F60CF8277362}" dt="2023-08-23T14:10:05.475" v="13" actId="26606"/>
          <ac:spMkLst>
            <pc:docMk/>
            <pc:sldMk cId="189524021" sldId="256"/>
            <ac:spMk id="44" creationId="{8E13947A-38AB-47B2-A626-DC6AAC174DE4}"/>
          </ac:spMkLst>
        </pc:spChg>
        <pc:spChg chg="add del">
          <ac:chgData name="Chantal Defoy" userId="9a7a593b-f38b-4192-8b16-6594e080b835" providerId="ADAL" clId="{C3FC53C2-3C49-DA4E-871F-F60CF8277362}" dt="2023-08-23T14:10:05.475" v="13" actId="26606"/>
          <ac:spMkLst>
            <pc:docMk/>
            <pc:sldMk cId="189524021" sldId="256"/>
            <ac:spMk id="46" creationId="{E380A230-8900-4D9E-81BA-0A168CB2252D}"/>
          </ac:spMkLst>
        </pc:spChg>
        <pc:spChg chg="add del">
          <ac:chgData name="Chantal Defoy" userId="9a7a593b-f38b-4192-8b16-6594e080b835" providerId="ADAL" clId="{C3FC53C2-3C49-DA4E-871F-F60CF8277362}" dt="2023-08-23T14:10:05.475" v="13" actId="26606"/>
          <ac:spMkLst>
            <pc:docMk/>
            <pc:sldMk cId="189524021" sldId="256"/>
            <ac:spMk id="48" creationId="{9C36F764-2070-4EAA-BABB-591FC0A0F18C}"/>
          </ac:spMkLst>
        </pc:spChg>
        <pc:spChg chg="add del">
          <ac:chgData name="Chantal Defoy" userId="9a7a593b-f38b-4192-8b16-6594e080b835" providerId="ADAL" clId="{C3FC53C2-3C49-DA4E-871F-F60CF8277362}" dt="2023-08-23T14:10:05.475" v="13" actId="26606"/>
          <ac:spMkLst>
            <pc:docMk/>
            <pc:sldMk cId="189524021" sldId="256"/>
            <ac:spMk id="50" creationId="{4A85CEC5-7DC0-4A97-A18B-2792208BF743}"/>
          </ac:spMkLst>
        </pc:spChg>
        <pc:picChg chg="mod ord">
          <ac:chgData name="Chantal Defoy" userId="9a7a593b-f38b-4192-8b16-6594e080b835" providerId="ADAL" clId="{C3FC53C2-3C49-DA4E-871F-F60CF8277362}" dt="2023-08-23T14:10:05.475" v="13" actId="26606"/>
          <ac:picMkLst>
            <pc:docMk/>
            <pc:sldMk cId="189524021" sldId="256"/>
            <ac:picMk id="30" creationId="{06101799-6DF0-55D4-7543-1A4663C933D8}"/>
          </ac:picMkLst>
        </pc:picChg>
        <pc:picChg chg="del">
          <ac:chgData name="Chantal Defoy" userId="9a7a593b-f38b-4192-8b16-6594e080b835" providerId="ADAL" clId="{C3FC53C2-3C49-DA4E-871F-F60CF8277362}" dt="2023-08-23T14:08:12.189" v="0" actId="26606"/>
          <ac:picMkLst>
            <pc:docMk/>
            <pc:sldMk cId="189524021" sldId="256"/>
            <ac:picMk id="37" creationId="{0B437D4A-C753-4188-A33C-D004EDBF1B0B}"/>
          </ac:picMkLst>
        </pc:picChg>
        <pc:picChg chg="del">
          <ac:chgData name="Chantal Defoy" userId="9a7a593b-f38b-4192-8b16-6594e080b835" providerId="ADAL" clId="{C3FC53C2-3C49-DA4E-871F-F60CF8277362}" dt="2023-08-23T14:08:12.189" v="0" actId="26606"/>
          <ac:picMkLst>
            <pc:docMk/>
            <pc:sldMk cId="189524021" sldId="256"/>
            <ac:picMk id="39" creationId="{DDC12A77-997B-4938-83F6-824354F8AD5E}"/>
          </ac:picMkLst>
        </pc:picChg>
      </pc:sldChg>
      <pc:sldChg chg="addSp delSp modSp mod setBg">
        <pc:chgData name="Chantal Defoy" userId="9a7a593b-f38b-4192-8b16-6594e080b835" providerId="ADAL" clId="{C3FC53C2-3C49-DA4E-871F-F60CF8277362}" dt="2023-08-23T14:13:19.407" v="110" actId="20577"/>
        <pc:sldMkLst>
          <pc:docMk/>
          <pc:sldMk cId="3384275982" sldId="264"/>
        </pc:sldMkLst>
        <pc:spChg chg="mod">
          <ac:chgData name="Chantal Defoy" userId="9a7a593b-f38b-4192-8b16-6594e080b835" providerId="ADAL" clId="{C3FC53C2-3C49-DA4E-871F-F60CF8277362}" dt="2023-08-23T14:08:47.306" v="1" actId="26606"/>
          <ac:spMkLst>
            <pc:docMk/>
            <pc:sldMk cId="3384275982" sldId="264"/>
            <ac:spMk id="2" creationId="{00000000-0000-0000-0000-000000000000}"/>
          </ac:spMkLst>
        </pc:spChg>
        <pc:spChg chg="mod">
          <ac:chgData name="Chantal Defoy" userId="9a7a593b-f38b-4192-8b16-6594e080b835" providerId="ADAL" clId="{C3FC53C2-3C49-DA4E-871F-F60CF8277362}" dt="2023-08-23T14:13:19.407" v="110" actId="20577"/>
          <ac:spMkLst>
            <pc:docMk/>
            <pc:sldMk cId="3384275982" sldId="264"/>
            <ac:spMk id="3" creationId="{00000000-0000-0000-0000-000000000000}"/>
          </ac:spMkLst>
        </pc:spChg>
        <pc:spChg chg="del">
          <ac:chgData name="Chantal Defoy" userId="9a7a593b-f38b-4192-8b16-6594e080b835" providerId="ADAL" clId="{C3FC53C2-3C49-DA4E-871F-F60CF8277362}" dt="2023-08-23T14:08:47.306" v="1" actId="26606"/>
          <ac:spMkLst>
            <pc:docMk/>
            <pc:sldMk cId="3384275982" sldId="264"/>
            <ac:spMk id="8" creationId="{26A3F16E-CC60-4737-8CBB-9568A351D30B}"/>
          </ac:spMkLst>
        </pc:spChg>
        <pc:spChg chg="del">
          <ac:chgData name="Chantal Defoy" userId="9a7a593b-f38b-4192-8b16-6594e080b835" providerId="ADAL" clId="{C3FC53C2-3C49-DA4E-871F-F60CF8277362}" dt="2023-08-23T14:08:47.306" v="1" actId="26606"/>
          <ac:spMkLst>
            <pc:docMk/>
            <pc:sldMk cId="3384275982" sldId="264"/>
            <ac:spMk id="10" creationId="{C0DABE73-66EA-42B0-AB0A-9FB1C0AD7AEB}"/>
          </ac:spMkLst>
        </pc:spChg>
        <pc:spChg chg="add">
          <ac:chgData name="Chantal Defoy" userId="9a7a593b-f38b-4192-8b16-6594e080b835" providerId="ADAL" clId="{C3FC53C2-3C49-DA4E-871F-F60CF8277362}" dt="2023-08-23T14:08:47.306" v="1" actId="26606"/>
          <ac:spMkLst>
            <pc:docMk/>
            <pc:sldMk cId="3384275982" sldId="264"/>
            <ac:spMk id="17" creationId="{637BD688-14A6-4B96-B8A2-3CD81C054FCE}"/>
          </ac:spMkLst>
        </pc:spChg>
        <pc:spChg chg="add">
          <ac:chgData name="Chantal Defoy" userId="9a7a593b-f38b-4192-8b16-6594e080b835" providerId="ADAL" clId="{C3FC53C2-3C49-DA4E-871F-F60CF8277362}" dt="2023-08-23T14:08:47.306" v="1" actId="26606"/>
          <ac:spMkLst>
            <pc:docMk/>
            <pc:sldMk cId="3384275982" sldId="264"/>
            <ac:spMk id="19" creationId="{B7B2544F-CA5E-40F6-9525-716A90C83FC5}"/>
          </ac:spMkLst>
        </pc:spChg>
        <pc:picChg chg="del">
          <ac:chgData name="Chantal Defoy" userId="9a7a593b-f38b-4192-8b16-6594e080b835" providerId="ADAL" clId="{C3FC53C2-3C49-DA4E-871F-F60CF8277362}" dt="2023-08-23T14:08:47.306" v="1" actId="26606"/>
          <ac:picMkLst>
            <pc:docMk/>
            <pc:sldMk cId="3384275982" sldId="264"/>
            <ac:picMk id="12" creationId="{3E6AAA93-EC5F-4241-A5A3-7E599ABC0C63}"/>
          </ac:picMkLst>
        </pc:picChg>
        <pc:picChg chg="add">
          <ac:chgData name="Chantal Defoy" userId="9a7a593b-f38b-4192-8b16-6594e080b835" providerId="ADAL" clId="{C3FC53C2-3C49-DA4E-871F-F60CF8277362}" dt="2023-08-23T14:08:47.306" v="1" actId="26606"/>
          <ac:picMkLst>
            <pc:docMk/>
            <pc:sldMk cId="3384275982" sldId="264"/>
            <ac:picMk id="21" creationId="{7A771FBF-1693-4446-977C-DBF8387D1979}"/>
          </ac:picMkLst>
        </pc:picChg>
      </pc:sldChg>
      <pc:sldChg chg="modSp mod">
        <pc:chgData name="Chantal Defoy" userId="9a7a593b-f38b-4192-8b16-6594e080b835" providerId="ADAL" clId="{C3FC53C2-3C49-DA4E-871F-F60CF8277362}" dt="2023-08-23T14:22:48.316" v="117" actId="255"/>
        <pc:sldMkLst>
          <pc:docMk/>
          <pc:sldMk cId="1262591720" sldId="266"/>
        </pc:sldMkLst>
        <pc:spChg chg="mod">
          <ac:chgData name="Chantal Defoy" userId="9a7a593b-f38b-4192-8b16-6594e080b835" providerId="ADAL" clId="{C3FC53C2-3C49-DA4E-871F-F60CF8277362}" dt="2023-08-23T14:22:48.316" v="117" actId="255"/>
          <ac:spMkLst>
            <pc:docMk/>
            <pc:sldMk cId="1262591720" sldId="266"/>
            <ac:spMk id="3" creationId="{00000000-0000-0000-0000-000000000000}"/>
          </ac:spMkLst>
        </pc:spChg>
      </pc:sldChg>
      <pc:sldChg chg="addSp delSp modSp mod setBg">
        <pc:chgData name="Chantal Defoy" userId="9a7a593b-f38b-4192-8b16-6594e080b835" providerId="ADAL" clId="{C3FC53C2-3C49-DA4E-871F-F60CF8277362}" dt="2023-08-23T14:09:27.146" v="7" actId="255"/>
        <pc:sldMkLst>
          <pc:docMk/>
          <pc:sldMk cId="1156111208" sldId="267"/>
        </pc:sldMkLst>
        <pc:spChg chg="mod">
          <ac:chgData name="Chantal Defoy" userId="9a7a593b-f38b-4192-8b16-6594e080b835" providerId="ADAL" clId="{C3FC53C2-3C49-DA4E-871F-F60CF8277362}" dt="2023-08-23T14:08:52.291" v="3" actId="26606"/>
          <ac:spMkLst>
            <pc:docMk/>
            <pc:sldMk cId="1156111208" sldId="267"/>
            <ac:spMk id="2" creationId="{00000000-0000-0000-0000-000000000000}"/>
          </ac:spMkLst>
        </pc:spChg>
        <pc:spChg chg="mod">
          <ac:chgData name="Chantal Defoy" userId="9a7a593b-f38b-4192-8b16-6594e080b835" providerId="ADAL" clId="{C3FC53C2-3C49-DA4E-871F-F60CF8277362}" dt="2023-08-23T14:09:27.146" v="7" actId="255"/>
          <ac:spMkLst>
            <pc:docMk/>
            <pc:sldMk cId="1156111208" sldId="267"/>
            <ac:spMk id="3" creationId="{00000000-0000-0000-0000-000000000000}"/>
          </ac:spMkLst>
        </pc:spChg>
        <pc:spChg chg="del">
          <ac:chgData name="Chantal Defoy" userId="9a7a593b-f38b-4192-8b16-6594e080b835" providerId="ADAL" clId="{C3FC53C2-3C49-DA4E-871F-F60CF8277362}" dt="2023-08-23T14:08:52.291" v="3" actId="26606"/>
          <ac:spMkLst>
            <pc:docMk/>
            <pc:sldMk cId="1156111208" sldId="267"/>
            <ac:spMk id="8" creationId="{934B872D-6FE9-472A-9E92-342E41DA7C2B}"/>
          </ac:spMkLst>
        </pc:spChg>
        <pc:spChg chg="del">
          <ac:chgData name="Chantal Defoy" userId="9a7a593b-f38b-4192-8b16-6594e080b835" providerId="ADAL" clId="{C3FC53C2-3C49-DA4E-871F-F60CF8277362}" dt="2023-08-23T14:08:52.291" v="3" actId="26606"/>
          <ac:spMkLst>
            <pc:docMk/>
            <pc:sldMk cId="1156111208" sldId="267"/>
            <ac:spMk id="10" creationId="{488DEBA6-2ED2-4FED-8AAB-2F855348DDCC}"/>
          </ac:spMkLst>
        </pc:spChg>
        <pc:spChg chg="add">
          <ac:chgData name="Chantal Defoy" userId="9a7a593b-f38b-4192-8b16-6594e080b835" providerId="ADAL" clId="{C3FC53C2-3C49-DA4E-871F-F60CF8277362}" dt="2023-08-23T14:08:52.291" v="3" actId="26606"/>
          <ac:spMkLst>
            <pc:docMk/>
            <pc:sldMk cId="1156111208" sldId="267"/>
            <ac:spMk id="17" creationId="{637BD688-14A6-4B96-B8A2-3CD81C054FCE}"/>
          </ac:spMkLst>
        </pc:spChg>
        <pc:spChg chg="add">
          <ac:chgData name="Chantal Defoy" userId="9a7a593b-f38b-4192-8b16-6594e080b835" providerId="ADAL" clId="{C3FC53C2-3C49-DA4E-871F-F60CF8277362}" dt="2023-08-23T14:08:52.291" v="3" actId="26606"/>
          <ac:spMkLst>
            <pc:docMk/>
            <pc:sldMk cId="1156111208" sldId="267"/>
            <ac:spMk id="19" creationId="{B7B2544F-CA5E-40F6-9525-716A90C83FC5}"/>
          </ac:spMkLst>
        </pc:spChg>
        <pc:picChg chg="del">
          <ac:chgData name="Chantal Defoy" userId="9a7a593b-f38b-4192-8b16-6594e080b835" providerId="ADAL" clId="{C3FC53C2-3C49-DA4E-871F-F60CF8277362}" dt="2023-08-23T14:08:52.291" v="3" actId="26606"/>
          <ac:picMkLst>
            <pc:docMk/>
            <pc:sldMk cId="1156111208" sldId="267"/>
            <ac:picMk id="12" creationId="{B370FEC3-7536-4FD5-8238-89CFDC7A31CF}"/>
          </ac:picMkLst>
        </pc:picChg>
        <pc:picChg chg="add">
          <ac:chgData name="Chantal Defoy" userId="9a7a593b-f38b-4192-8b16-6594e080b835" providerId="ADAL" clId="{C3FC53C2-3C49-DA4E-871F-F60CF8277362}" dt="2023-08-23T14:08:52.291" v="3" actId="26606"/>
          <ac:picMkLst>
            <pc:docMk/>
            <pc:sldMk cId="1156111208" sldId="267"/>
            <ac:picMk id="21" creationId="{7A771FBF-1693-4446-977C-DBF8387D1979}"/>
          </ac:picMkLst>
        </pc:picChg>
      </pc:sldChg>
      <pc:sldChg chg="modSp mod">
        <pc:chgData name="Chantal Defoy" userId="9a7a593b-f38b-4192-8b16-6594e080b835" providerId="ADAL" clId="{C3FC53C2-3C49-DA4E-871F-F60CF8277362}" dt="2023-08-23T14:16:40.133" v="114" actId="255"/>
        <pc:sldMkLst>
          <pc:docMk/>
          <pc:sldMk cId="1541726924" sldId="268"/>
        </pc:sldMkLst>
        <pc:spChg chg="mod">
          <ac:chgData name="Chantal Defoy" userId="9a7a593b-f38b-4192-8b16-6594e080b835" providerId="ADAL" clId="{C3FC53C2-3C49-DA4E-871F-F60CF8277362}" dt="2023-08-23T14:16:40.133" v="114" actId="255"/>
          <ac:spMkLst>
            <pc:docMk/>
            <pc:sldMk cId="1541726924" sldId="268"/>
            <ac:spMk id="3" creationId="{00000000-0000-0000-0000-000000000000}"/>
          </ac:spMkLst>
        </pc:spChg>
      </pc:sldChg>
      <pc:sldChg chg="addSp delSp modSp mod setBg">
        <pc:chgData name="Chantal Defoy" userId="9a7a593b-f38b-4192-8b16-6594e080b835" providerId="ADAL" clId="{C3FC53C2-3C49-DA4E-871F-F60CF8277362}" dt="2023-08-23T14:09:35.066" v="8" actId="255"/>
        <pc:sldMkLst>
          <pc:docMk/>
          <pc:sldMk cId="2540650948" sldId="320"/>
        </pc:sldMkLst>
        <pc:spChg chg="mod">
          <ac:chgData name="Chantal Defoy" userId="9a7a593b-f38b-4192-8b16-6594e080b835" providerId="ADAL" clId="{C3FC53C2-3C49-DA4E-871F-F60CF8277362}" dt="2023-08-23T14:08:55.059" v="4" actId="26606"/>
          <ac:spMkLst>
            <pc:docMk/>
            <pc:sldMk cId="2540650948" sldId="320"/>
            <ac:spMk id="2" creationId="{00000000-0000-0000-0000-000000000000}"/>
          </ac:spMkLst>
        </pc:spChg>
        <pc:spChg chg="mod">
          <ac:chgData name="Chantal Defoy" userId="9a7a593b-f38b-4192-8b16-6594e080b835" providerId="ADAL" clId="{C3FC53C2-3C49-DA4E-871F-F60CF8277362}" dt="2023-08-23T14:09:35.066" v="8" actId="255"/>
          <ac:spMkLst>
            <pc:docMk/>
            <pc:sldMk cId="2540650948" sldId="320"/>
            <ac:spMk id="3" creationId="{00000000-0000-0000-0000-000000000000}"/>
          </ac:spMkLst>
        </pc:spChg>
        <pc:spChg chg="del">
          <ac:chgData name="Chantal Defoy" userId="9a7a593b-f38b-4192-8b16-6594e080b835" providerId="ADAL" clId="{C3FC53C2-3C49-DA4E-871F-F60CF8277362}" dt="2023-08-23T14:08:55.059" v="4" actId="26606"/>
          <ac:spMkLst>
            <pc:docMk/>
            <pc:sldMk cId="2540650948" sldId="320"/>
            <ac:spMk id="8" creationId="{934B872D-6FE9-472A-9E92-342E41DA7C2B}"/>
          </ac:spMkLst>
        </pc:spChg>
        <pc:spChg chg="del">
          <ac:chgData name="Chantal Defoy" userId="9a7a593b-f38b-4192-8b16-6594e080b835" providerId="ADAL" clId="{C3FC53C2-3C49-DA4E-871F-F60CF8277362}" dt="2023-08-23T14:08:55.059" v="4" actId="26606"/>
          <ac:spMkLst>
            <pc:docMk/>
            <pc:sldMk cId="2540650948" sldId="320"/>
            <ac:spMk id="10" creationId="{488DEBA6-2ED2-4FED-8AAB-2F855348DDCC}"/>
          </ac:spMkLst>
        </pc:spChg>
        <pc:spChg chg="add">
          <ac:chgData name="Chantal Defoy" userId="9a7a593b-f38b-4192-8b16-6594e080b835" providerId="ADAL" clId="{C3FC53C2-3C49-DA4E-871F-F60CF8277362}" dt="2023-08-23T14:08:55.059" v="4" actId="26606"/>
          <ac:spMkLst>
            <pc:docMk/>
            <pc:sldMk cId="2540650948" sldId="320"/>
            <ac:spMk id="17" creationId="{637BD688-14A6-4B96-B8A2-3CD81C054FCE}"/>
          </ac:spMkLst>
        </pc:spChg>
        <pc:spChg chg="add">
          <ac:chgData name="Chantal Defoy" userId="9a7a593b-f38b-4192-8b16-6594e080b835" providerId="ADAL" clId="{C3FC53C2-3C49-DA4E-871F-F60CF8277362}" dt="2023-08-23T14:08:55.059" v="4" actId="26606"/>
          <ac:spMkLst>
            <pc:docMk/>
            <pc:sldMk cId="2540650948" sldId="320"/>
            <ac:spMk id="19" creationId="{B7B2544F-CA5E-40F6-9525-716A90C83FC5}"/>
          </ac:spMkLst>
        </pc:spChg>
        <pc:picChg chg="del">
          <ac:chgData name="Chantal Defoy" userId="9a7a593b-f38b-4192-8b16-6594e080b835" providerId="ADAL" clId="{C3FC53C2-3C49-DA4E-871F-F60CF8277362}" dt="2023-08-23T14:08:55.059" v="4" actId="26606"/>
          <ac:picMkLst>
            <pc:docMk/>
            <pc:sldMk cId="2540650948" sldId="320"/>
            <ac:picMk id="12" creationId="{B370FEC3-7536-4FD5-8238-89CFDC7A31CF}"/>
          </ac:picMkLst>
        </pc:picChg>
        <pc:picChg chg="add">
          <ac:chgData name="Chantal Defoy" userId="9a7a593b-f38b-4192-8b16-6594e080b835" providerId="ADAL" clId="{C3FC53C2-3C49-DA4E-871F-F60CF8277362}" dt="2023-08-23T14:08:55.059" v="4" actId="26606"/>
          <ac:picMkLst>
            <pc:docMk/>
            <pc:sldMk cId="2540650948" sldId="320"/>
            <ac:picMk id="21" creationId="{7A771FBF-1693-4446-977C-DBF8387D1979}"/>
          </ac:picMkLst>
        </pc:picChg>
      </pc:sldChg>
      <pc:sldChg chg="addSp delSp modSp mod setBg">
        <pc:chgData name="Chantal Defoy" userId="9a7a593b-f38b-4192-8b16-6594e080b835" providerId="ADAL" clId="{C3FC53C2-3C49-DA4E-871F-F60CF8277362}" dt="2023-08-23T14:13:23.329" v="111" actId="20577"/>
        <pc:sldMkLst>
          <pc:docMk/>
          <pc:sldMk cId="216599748" sldId="321"/>
        </pc:sldMkLst>
        <pc:spChg chg="mod">
          <ac:chgData name="Chantal Defoy" userId="9a7a593b-f38b-4192-8b16-6594e080b835" providerId="ADAL" clId="{C3FC53C2-3C49-DA4E-871F-F60CF8277362}" dt="2023-08-23T14:08:49.990" v="2" actId="26606"/>
          <ac:spMkLst>
            <pc:docMk/>
            <pc:sldMk cId="216599748" sldId="321"/>
            <ac:spMk id="2" creationId="{00000000-0000-0000-0000-000000000000}"/>
          </ac:spMkLst>
        </pc:spChg>
        <pc:spChg chg="mod">
          <ac:chgData name="Chantal Defoy" userId="9a7a593b-f38b-4192-8b16-6594e080b835" providerId="ADAL" clId="{C3FC53C2-3C49-DA4E-871F-F60CF8277362}" dt="2023-08-23T14:13:23.329" v="111" actId="20577"/>
          <ac:spMkLst>
            <pc:docMk/>
            <pc:sldMk cId="216599748" sldId="321"/>
            <ac:spMk id="3" creationId="{00000000-0000-0000-0000-000000000000}"/>
          </ac:spMkLst>
        </pc:spChg>
        <pc:spChg chg="del">
          <ac:chgData name="Chantal Defoy" userId="9a7a593b-f38b-4192-8b16-6594e080b835" providerId="ADAL" clId="{C3FC53C2-3C49-DA4E-871F-F60CF8277362}" dt="2023-08-23T14:08:49.990" v="2" actId="26606"/>
          <ac:spMkLst>
            <pc:docMk/>
            <pc:sldMk cId="216599748" sldId="321"/>
            <ac:spMk id="8" creationId="{26A3F16E-CC60-4737-8CBB-9568A351D30B}"/>
          </ac:spMkLst>
        </pc:spChg>
        <pc:spChg chg="del">
          <ac:chgData name="Chantal Defoy" userId="9a7a593b-f38b-4192-8b16-6594e080b835" providerId="ADAL" clId="{C3FC53C2-3C49-DA4E-871F-F60CF8277362}" dt="2023-08-23T14:08:49.990" v="2" actId="26606"/>
          <ac:spMkLst>
            <pc:docMk/>
            <pc:sldMk cId="216599748" sldId="321"/>
            <ac:spMk id="10" creationId="{C0DABE73-66EA-42B0-AB0A-9FB1C0AD7AEB}"/>
          </ac:spMkLst>
        </pc:spChg>
        <pc:spChg chg="add">
          <ac:chgData name="Chantal Defoy" userId="9a7a593b-f38b-4192-8b16-6594e080b835" providerId="ADAL" clId="{C3FC53C2-3C49-DA4E-871F-F60CF8277362}" dt="2023-08-23T14:08:49.990" v="2" actId="26606"/>
          <ac:spMkLst>
            <pc:docMk/>
            <pc:sldMk cId="216599748" sldId="321"/>
            <ac:spMk id="17" creationId="{637BD688-14A6-4B96-B8A2-3CD81C054FCE}"/>
          </ac:spMkLst>
        </pc:spChg>
        <pc:spChg chg="add">
          <ac:chgData name="Chantal Defoy" userId="9a7a593b-f38b-4192-8b16-6594e080b835" providerId="ADAL" clId="{C3FC53C2-3C49-DA4E-871F-F60CF8277362}" dt="2023-08-23T14:08:49.990" v="2" actId="26606"/>
          <ac:spMkLst>
            <pc:docMk/>
            <pc:sldMk cId="216599748" sldId="321"/>
            <ac:spMk id="19" creationId="{B7B2544F-CA5E-40F6-9525-716A90C83FC5}"/>
          </ac:spMkLst>
        </pc:spChg>
        <pc:picChg chg="del">
          <ac:chgData name="Chantal Defoy" userId="9a7a593b-f38b-4192-8b16-6594e080b835" providerId="ADAL" clId="{C3FC53C2-3C49-DA4E-871F-F60CF8277362}" dt="2023-08-23T14:08:49.990" v="2" actId="26606"/>
          <ac:picMkLst>
            <pc:docMk/>
            <pc:sldMk cId="216599748" sldId="321"/>
            <ac:picMk id="12" creationId="{3E6AAA93-EC5F-4241-A5A3-7E599ABC0C63}"/>
          </ac:picMkLst>
        </pc:picChg>
        <pc:picChg chg="add">
          <ac:chgData name="Chantal Defoy" userId="9a7a593b-f38b-4192-8b16-6594e080b835" providerId="ADAL" clId="{C3FC53C2-3C49-DA4E-871F-F60CF8277362}" dt="2023-08-23T14:08:49.990" v="2" actId="26606"/>
          <ac:picMkLst>
            <pc:docMk/>
            <pc:sldMk cId="216599748" sldId="321"/>
            <ac:picMk id="21" creationId="{7A771FBF-1693-4446-977C-DBF8387D1979}"/>
          </ac:picMkLst>
        </pc:picChg>
      </pc:sldChg>
    </pc:docChg>
  </pc:docChgLst>
  <pc:docChgLst>
    <pc:chgData name="France Defoy" userId="86b106f1-4887-4cd5-8eb2-b340f2d7597d" providerId="ADAL" clId="{6C887792-7B72-469C-A154-65296BEA4C78}"/>
    <pc:docChg chg="undo custSel modSld">
      <pc:chgData name="France Defoy" userId="86b106f1-4887-4cd5-8eb2-b340f2d7597d" providerId="ADAL" clId="{6C887792-7B72-469C-A154-65296BEA4C78}" dt="2023-07-11T16:01:52.430" v="338" actId="122"/>
      <pc:docMkLst>
        <pc:docMk/>
      </pc:docMkLst>
      <pc:sldChg chg="addSp delSp modSp mod setBg addAnim delDesignElem">
        <pc:chgData name="France Defoy" userId="86b106f1-4887-4cd5-8eb2-b340f2d7597d" providerId="ADAL" clId="{6C887792-7B72-469C-A154-65296BEA4C78}" dt="2023-07-11T16:01:52.430" v="338" actId="122"/>
        <pc:sldMkLst>
          <pc:docMk/>
          <pc:sldMk cId="189524021" sldId="256"/>
        </pc:sldMkLst>
        <pc:spChg chg="mod ord">
          <ac:chgData name="France Defoy" userId="86b106f1-4887-4cd5-8eb2-b340f2d7597d" providerId="ADAL" clId="{6C887792-7B72-469C-A154-65296BEA4C78}" dt="2023-07-11T16:01:52.430" v="338" actId="122"/>
          <ac:spMkLst>
            <pc:docMk/>
            <pc:sldMk cId="189524021" sldId="256"/>
            <ac:spMk id="2" creationId="{FB81EA94-1639-EF5D-EBA7-102C4FA42D65}"/>
          </ac:spMkLst>
        </pc:spChg>
        <pc:spChg chg="del">
          <ac:chgData name="France Defoy" userId="86b106f1-4887-4cd5-8eb2-b340f2d7597d" providerId="ADAL" clId="{6C887792-7B72-469C-A154-65296BEA4C78}" dt="2023-07-11T15:41:12.538" v="0" actId="478"/>
          <ac:spMkLst>
            <pc:docMk/>
            <pc:sldMk cId="189524021" sldId="256"/>
            <ac:spMk id="3" creationId="{7E21FA58-B8E4-E1C8-51F5-C5C607A6F33D}"/>
          </ac:spMkLst>
        </pc:spChg>
        <pc:spChg chg="del">
          <ac:chgData name="France Defoy" userId="86b106f1-4887-4cd5-8eb2-b340f2d7597d" providerId="ADAL" clId="{6C887792-7B72-469C-A154-65296BEA4C78}" dt="2023-07-11T15:53:47.175" v="261"/>
          <ac:spMkLst>
            <pc:docMk/>
            <pc:sldMk cId="189524021" sldId="256"/>
            <ac:spMk id="21" creationId="{A5D0B0D3-D735-4619-AA45-B57B791E1744}"/>
          </ac:spMkLst>
        </pc:spChg>
        <pc:spChg chg="del">
          <ac:chgData name="France Defoy" userId="86b106f1-4887-4cd5-8eb2-b340f2d7597d" providerId="ADAL" clId="{6C887792-7B72-469C-A154-65296BEA4C78}" dt="2023-07-11T15:53:47.175" v="261"/>
          <ac:spMkLst>
            <pc:docMk/>
            <pc:sldMk cId="189524021" sldId="256"/>
            <ac:spMk id="29" creationId="{3D505D40-32E9-4C48-81F8-AD80433BE6B7}"/>
          </ac:spMkLst>
        </pc:spChg>
        <pc:spChg chg="add">
          <ac:chgData name="France Defoy" userId="86b106f1-4887-4cd5-8eb2-b340f2d7597d" providerId="ADAL" clId="{6C887792-7B72-469C-A154-65296BEA4C78}" dt="2023-07-11T15:54:14.452" v="265" actId="26606"/>
          <ac:spMkLst>
            <pc:docMk/>
            <pc:sldMk cId="189524021" sldId="256"/>
            <ac:spMk id="35" creationId="{8343378B-CD8B-42C8-B5F6-1735FD150F6B}"/>
          </ac:spMkLst>
        </pc:spChg>
        <pc:grpChg chg="del">
          <ac:chgData name="France Defoy" userId="86b106f1-4887-4cd5-8eb2-b340f2d7597d" providerId="ADAL" clId="{6C887792-7B72-469C-A154-65296BEA4C78}" dt="2023-07-11T15:53:47.175" v="261"/>
          <ac:grpSpMkLst>
            <pc:docMk/>
            <pc:sldMk cId="189524021" sldId="256"/>
            <ac:grpSpMk id="13" creationId="{C507BF36-B92B-4CAC-BCA7-8364B51E1F09}"/>
          </ac:grpSpMkLst>
        </pc:grpChg>
        <pc:grpChg chg="del">
          <ac:chgData name="France Defoy" userId="86b106f1-4887-4cd5-8eb2-b340f2d7597d" providerId="ADAL" clId="{6C887792-7B72-469C-A154-65296BEA4C78}" dt="2023-07-11T15:53:47.175" v="261"/>
          <ac:grpSpMkLst>
            <pc:docMk/>
            <pc:sldMk cId="189524021" sldId="256"/>
            <ac:grpSpMk id="22" creationId="{DBBA0A0D-8F6A-400A-9E49-8C008E2C7DB1}"/>
          </ac:grpSpMkLst>
        </pc:grpChg>
        <pc:picChg chg="mod">
          <ac:chgData name="France Defoy" userId="86b106f1-4887-4cd5-8eb2-b340f2d7597d" providerId="ADAL" clId="{6C887792-7B72-469C-A154-65296BEA4C78}" dt="2023-07-11T16:01:22.271" v="334" actId="1076"/>
          <ac:picMkLst>
            <pc:docMk/>
            <pc:sldMk cId="189524021" sldId="256"/>
            <ac:picMk id="30" creationId="{06101799-6DF0-55D4-7543-1A4663C933D8}"/>
          </ac:picMkLst>
        </pc:picChg>
        <pc:picChg chg="add">
          <ac:chgData name="France Defoy" userId="86b106f1-4887-4cd5-8eb2-b340f2d7597d" providerId="ADAL" clId="{6C887792-7B72-469C-A154-65296BEA4C78}" dt="2023-07-11T15:54:14.452" v="265" actId="26606"/>
          <ac:picMkLst>
            <pc:docMk/>
            <pc:sldMk cId="189524021" sldId="256"/>
            <ac:picMk id="37" creationId="{0B437D4A-C753-4188-A33C-D004EDBF1B0B}"/>
          </ac:picMkLst>
        </pc:picChg>
        <pc:picChg chg="add">
          <ac:chgData name="France Defoy" userId="86b106f1-4887-4cd5-8eb2-b340f2d7597d" providerId="ADAL" clId="{6C887792-7B72-469C-A154-65296BEA4C78}" dt="2023-07-11T15:54:14.452" v="265" actId="26606"/>
          <ac:picMkLst>
            <pc:docMk/>
            <pc:sldMk cId="189524021" sldId="256"/>
            <ac:picMk id="39" creationId="{DDC12A77-997B-4938-83F6-824354F8AD5E}"/>
          </ac:picMkLst>
        </pc:picChg>
      </pc:sldChg>
      <pc:sldChg chg="addSp modSp mod setBg">
        <pc:chgData name="France Defoy" userId="86b106f1-4887-4cd5-8eb2-b340f2d7597d" providerId="ADAL" clId="{6C887792-7B72-469C-A154-65296BEA4C78}" dt="2023-07-11T15:56:23.125" v="280" actId="20577"/>
        <pc:sldMkLst>
          <pc:docMk/>
          <pc:sldMk cId="3384275982" sldId="264"/>
        </pc:sldMkLst>
        <pc:spChg chg="mod">
          <ac:chgData name="France Defoy" userId="86b106f1-4887-4cd5-8eb2-b340f2d7597d" providerId="ADAL" clId="{6C887792-7B72-469C-A154-65296BEA4C78}" dt="2023-07-11T15:54:40.673" v="269" actId="26606"/>
          <ac:spMkLst>
            <pc:docMk/>
            <pc:sldMk cId="3384275982" sldId="264"/>
            <ac:spMk id="2" creationId="{00000000-0000-0000-0000-000000000000}"/>
          </ac:spMkLst>
        </pc:spChg>
        <pc:spChg chg="mod">
          <ac:chgData name="France Defoy" userId="86b106f1-4887-4cd5-8eb2-b340f2d7597d" providerId="ADAL" clId="{6C887792-7B72-469C-A154-65296BEA4C78}" dt="2023-07-11T15:56:23.125" v="280" actId="20577"/>
          <ac:spMkLst>
            <pc:docMk/>
            <pc:sldMk cId="3384275982" sldId="264"/>
            <ac:spMk id="3" creationId="{00000000-0000-0000-0000-000000000000}"/>
          </ac:spMkLst>
        </pc:spChg>
        <pc:spChg chg="add">
          <ac:chgData name="France Defoy" userId="86b106f1-4887-4cd5-8eb2-b340f2d7597d" providerId="ADAL" clId="{6C887792-7B72-469C-A154-65296BEA4C78}" dt="2023-07-11T15:54:40.673" v="269" actId="26606"/>
          <ac:spMkLst>
            <pc:docMk/>
            <pc:sldMk cId="3384275982" sldId="264"/>
            <ac:spMk id="8" creationId="{26A3F16E-CC60-4737-8CBB-9568A351D30B}"/>
          </ac:spMkLst>
        </pc:spChg>
        <pc:spChg chg="add">
          <ac:chgData name="France Defoy" userId="86b106f1-4887-4cd5-8eb2-b340f2d7597d" providerId="ADAL" clId="{6C887792-7B72-469C-A154-65296BEA4C78}" dt="2023-07-11T15:54:40.673" v="269" actId="26606"/>
          <ac:spMkLst>
            <pc:docMk/>
            <pc:sldMk cId="3384275982" sldId="264"/>
            <ac:spMk id="10" creationId="{C0DABE73-66EA-42B0-AB0A-9FB1C0AD7AEB}"/>
          </ac:spMkLst>
        </pc:spChg>
        <pc:picChg chg="add">
          <ac:chgData name="France Defoy" userId="86b106f1-4887-4cd5-8eb2-b340f2d7597d" providerId="ADAL" clId="{6C887792-7B72-469C-A154-65296BEA4C78}" dt="2023-07-11T15:54:40.673" v="269" actId="26606"/>
          <ac:picMkLst>
            <pc:docMk/>
            <pc:sldMk cId="3384275982" sldId="264"/>
            <ac:picMk id="12" creationId="{3E6AAA93-EC5F-4241-A5A3-7E599ABC0C63}"/>
          </ac:picMkLst>
        </pc:picChg>
      </pc:sldChg>
      <pc:sldChg chg="addSp modSp mod setBg">
        <pc:chgData name="France Defoy" userId="86b106f1-4887-4cd5-8eb2-b340f2d7597d" providerId="ADAL" clId="{6C887792-7B72-469C-A154-65296BEA4C78}" dt="2023-07-11T16:01:01.893" v="332" actId="255"/>
        <pc:sldMkLst>
          <pc:docMk/>
          <pc:sldMk cId="1262591720" sldId="266"/>
        </pc:sldMkLst>
        <pc:spChg chg="mod">
          <ac:chgData name="France Defoy" userId="86b106f1-4887-4cd5-8eb2-b340f2d7597d" providerId="ADAL" clId="{6C887792-7B72-469C-A154-65296BEA4C78}" dt="2023-07-11T15:55:45.302" v="274" actId="26606"/>
          <ac:spMkLst>
            <pc:docMk/>
            <pc:sldMk cId="1262591720" sldId="266"/>
            <ac:spMk id="2" creationId="{00000000-0000-0000-0000-000000000000}"/>
          </ac:spMkLst>
        </pc:spChg>
        <pc:spChg chg="mod">
          <ac:chgData name="France Defoy" userId="86b106f1-4887-4cd5-8eb2-b340f2d7597d" providerId="ADAL" clId="{6C887792-7B72-469C-A154-65296BEA4C78}" dt="2023-07-11T16:01:01.893" v="332" actId="255"/>
          <ac:spMkLst>
            <pc:docMk/>
            <pc:sldMk cId="1262591720" sldId="266"/>
            <ac:spMk id="3" creationId="{00000000-0000-0000-0000-000000000000}"/>
          </ac:spMkLst>
        </pc:spChg>
        <pc:spChg chg="add">
          <ac:chgData name="France Defoy" userId="86b106f1-4887-4cd5-8eb2-b340f2d7597d" providerId="ADAL" clId="{6C887792-7B72-469C-A154-65296BEA4C78}" dt="2023-07-11T15:55:45.302" v="274" actId="26606"/>
          <ac:spMkLst>
            <pc:docMk/>
            <pc:sldMk cId="1262591720" sldId="266"/>
            <ac:spMk id="8" creationId="{637BD688-14A6-4B96-B8A2-3CD81C054FCE}"/>
          </ac:spMkLst>
        </pc:spChg>
        <pc:spChg chg="add">
          <ac:chgData name="France Defoy" userId="86b106f1-4887-4cd5-8eb2-b340f2d7597d" providerId="ADAL" clId="{6C887792-7B72-469C-A154-65296BEA4C78}" dt="2023-07-11T15:55:45.302" v="274" actId="26606"/>
          <ac:spMkLst>
            <pc:docMk/>
            <pc:sldMk cId="1262591720" sldId="266"/>
            <ac:spMk id="10" creationId="{B7B2544F-CA5E-40F6-9525-716A90C83FC5}"/>
          </ac:spMkLst>
        </pc:spChg>
        <pc:picChg chg="add">
          <ac:chgData name="France Defoy" userId="86b106f1-4887-4cd5-8eb2-b340f2d7597d" providerId="ADAL" clId="{6C887792-7B72-469C-A154-65296BEA4C78}" dt="2023-07-11T15:55:45.302" v="274" actId="26606"/>
          <ac:picMkLst>
            <pc:docMk/>
            <pc:sldMk cId="1262591720" sldId="266"/>
            <ac:picMk id="12" creationId="{7A771FBF-1693-4446-977C-DBF8387D1979}"/>
          </ac:picMkLst>
        </pc:picChg>
      </pc:sldChg>
      <pc:sldChg chg="addSp modSp mod setBg">
        <pc:chgData name="France Defoy" userId="86b106f1-4887-4cd5-8eb2-b340f2d7597d" providerId="ADAL" clId="{6C887792-7B72-469C-A154-65296BEA4C78}" dt="2023-07-11T16:00:11.038" v="325" actId="255"/>
        <pc:sldMkLst>
          <pc:docMk/>
          <pc:sldMk cId="1156111208" sldId="267"/>
        </pc:sldMkLst>
        <pc:spChg chg="mod">
          <ac:chgData name="France Defoy" userId="86b106f1-4887-4cd5-8eb2-b340f2d7597d" providerId="ADAL" clId="{6C887792-7B72-469C-A154-65296BEA4C78}" dt="2023-07-11T15:55:16.563" v="271" actId="26606"/>
          <ac:spMkLst>
            <pc:docMk/>
            <pc:sldMk cId="1156111208" sldId="267"/>
            <ac:spMk id="2" creationId="{00000000-0000-0000-0000-000000000000}"/>
          </ac:spMkLst>
        </pc:spChg>
        <pc:spChg chg="mod">
          <ac:chgData name="France Defoy" userId="86b106f1-4887-4cd5-8eb2-b340f2d7597d" providerId="ADAL" clId="{6C887792-7B72-469C-A154-65296BEA4C78}" dt="2023-07-11T16:00:11.038" v="325" actId="255"/>
          <ac:spMkLst>
            <pc:docMk/>
            <pc:sldMk cId="1156111208" sldId="267"/>
            <ac:spMk id="3" creationId="{00000000-0000-0000-0000-000000000000}"/>
          </ac:spMkLst>
        </pc:spChg>
        <pc:spChg chg="add">
          <ac:chgData name="France Defoy" userId="86b106f1-4887-4cd5-8eb2-b340f2d7597d" providerId="ADAL" clId="{6C887792-7B72-469C-A154-65296BEA4C78}" dt="2023-07-11T15:55:16.563" v="271" actId="26606"/>
          <ac:spMkLst>
            <pc:docMk/>
            <pc:sldMk cId="1156111208" sldId="267"/>
            <ac:spMk id="8" creationId="{934B872D-6FE9-472A-9E92-342E41DA7C2B}"/>
          </ac:spMkLst>
        </pc:spChg>
        <pc:spChg chg="add">
          <ac:chgData name="France Defoy" userId="86b106f1-4887-4cd5-8eb2-b340f2d7597d" providerId="ADAL" clId="{6C887792-7B72-469C-A154-65296BEA4C78}" dt="2023-07-11T15:55:16.563" v="271" actId="26606"/>
          <ac:spMkLst>
            <pc:docMk/>
            <pc:sldMk cId="1156111208" sldId="267"/>
            <ac:spMk id="10" creationId="{488DEBA6-2ED2-4FED-8AAB-2F855348DDCC}"/>
          </ac:spMkLst>
        </pc:spChg>
        <pc:picChg chg="add">
          <ac:chgData name="France Defoy" userId="86b106f1-4887-4cd5-8eb2-b340f2d7597d" providerId="ADAL" clId="{6C887792-7B72-469C-A154-65296BEA4C78}" dt="2023-07-11T15:55:16.563" v="271" actId="26606"/>
          <ac:picMkLst>
            <pc:docMk/>
            <pc:sldMk cId="1156111208" sldId="267"/>
            <ac:picMk id="12" creationId="{B370FEC3-7536-4FD5-8238-89CFDC7A31CF}"/>
          </ac:picMkLst>
        </pc:picChg>
      </pc:sldChg>
      <pc:sldChg chg="addSp modSp mod setBg">
        <pc:chgData name="France Defoy" userId="86b106f1-4887-4cd5-8eb2-b340f2d7597d" providerId="ADAL" clId="{6C887792-7B72-469C-A154-65296BEA4C78}" dt="2023-07-11T16:01:11.370" v="333" actId="255"/>
        <pc:sldMkLst>
          <pc:docMk/>
          <pc:sldMk cId="1541726924" sldId="268"/>
        </pc:sldMkLst>
        <pc:spChg chg="mod">
          <ac:chgData name="France Defoy" userId="86b106f1-4887-4cd5-8eb2-b340f2d7597d" providerId="ADAL" clId="{6C887792-7B72-469C-A154-65296BEA4C78}" dt="2023-07-11T15:55:37.997" v="273" actId="26606"/>
          <ac:spMkLst>
            <pc:docMk/>
            <pc:sldMk cId="1541726924" sldId="268"/>
            <ac:spMk id="2" creationId="{00000000-0000-0000-0000-000000000000}"/>
          </ac:spMkLst>
        </pc:spChg>
        <pc:spChg chg="mod">
          <ac:chgData name="France Defoy" userId="86b106f1-4887-4cd5-8eb2-b340f2d7597d" providerId="ADAL" clId="{6C887792-7B72-469C-A154-65296BEA4C78}" dt="2023-07-11T16:01:11.370" v="333" actId="255"/>
          <ac:spMkLst>
            <pc:docMk/>
            <pc:sldMk cId="1541726924" sldId="268"/>
            <ac:spMk id="3" creationId="{00000000-0000-0000-0000-000000000000}"/>
          </ac:spMkLst>
        </pc:spChg>
        <pc:spChg chg="add">
          <ac:chgData name="France Defoy" userId="86b106f1-4887-4cd5-8eb2-b340f2d7597d" providerId="ADAL" clId="{6C887792-7B72-469C-A154-65296BEA4C78}" dt="2023-07-11T15:55:37.997" v="273" actId="26606"/>
          <ac:spMkLst>
            <pc:docMk/>
            <pc:sldMk cId="1541726924" sldId="268"/>
            <ac:spMk id="8" creationId="{637BD688-14A6-4B96-B8A2-3CD81C054FCE}"/>
          </ac:spMkLst>
        </pc:spChg>
        <pc:spChg chg="add">
          <ac:chgData name="France Defoy" userId="86b106f1-4887-4cd5-8eb2-b340f2d7597d" providerId="ADAL" clId="{6C887792-7B72-469C-A154-65296BEA4C78}" dt="2023-07-11T15:55:37.997" v="273" actId="26606"/>
          <ac:spMkLst>
            <pc:docMk/>
            <pc:sldMk cId="1541726924" sldId="268"/>
            <ac:spMk id="10" creationId="{B7B2544F-CA5E-40F6-9525-716A90C83FC5}"/>
          </ac:spMkLst>
        </pc:spChg>
        <pc:picChg chg="add">
          <ac:chgData name="France Defoy" userId="86b106f1-4887-4cd5-8eb2-b340f2d7597d" providerId="ADAL" clId="{6C887792-7B72-469C-A154-65296BEA4C78}" dt="2023-07-11T15:55:37.997" v="273" actId="26606"/>
          <ac:picMkLst>
            <pc:docMk/>
            <pc:sldMk cId="1541726924" sldId="268"/>
            <ac:picMk id="12" creationId="{7A771FBF-1693-4446-977C-DBF8387D1979}"/>
          </ac:picMkLst>
        </pc:picChg>
      </pc:sldChg>
      <pc:sldChg chg="addSp modSp mod setBg">
        <pc:chgData name="France Defoy" userId="86b106f1-4887-4cd5-8eb2-b340f2d7597d" providerId="ADAL" clId="{6C887792-7B72-469C-A154-65296BEA4C78}" dt="2023-07-11T16:00:24.696" v="327" actId="5793"/>
        <pc:sldMkLst>
          <pc:docMk/>
          <pc:sldMk cId="2540650948" sldId="320"/>
        </pc:sldMkLst>
        <pc:spChg chg="mod">
          <ac:chgData name="France Defoy" userId="86b106f1-4887-4cd5-8eb2-b340f2d7597d" providerId="ADAL" clId="{6C887792-7B72-469C-A154-65296BEA4C78}" dt="2023-07-11T15:55:26.101" v="272" actId="26606"/>
          <ac:spMkLst>
            <pc:docMk/>
            <pc:sldMk cId="2540650948" sldId="320"/>
            <ac:spMk id="2" creationId="{00000000-0000-0000-0000-000000000000}"/>
          </ac:spMkLst>
        </pc:spChg>
        <pc:spChg chg="mod">
          <ac:chgData name="France Defoy" userId="86b106f1-4887-4cd5-8eb2-b340f2d7597d" providerId="ADAL" clId="{6C887792-7B72-469C-A154-65296BEA4C78}" dt="2023-07-11T16:00:24.696" v="327" actId="5793"/>
          <ac:spMkLst>
            <pc:docMk/>
            <pc:sldMk cId="2540650948" sldId="320"/>
            <ac:spMk id="3" creationId="{00000000-0000-0000-0000-000000000000}"/>
          </ac:spMkLst>
        </pc:spChg>
        <pc:spChg chg="add">
          <ac:chgData name="France Defoy" userId="86b106f1-4887-4cd5-8eb2-b340f2d7597d" providerId="ADAL" clId="{6C887792-7B72-469C-A154-65296BEA4C78}" dt="2023-07-11T15:55:26.101" v="272" actId="26606"/>
          <ac:spMkLst>
            <pc:docMk/>
            <pc:sldMk cId="2540650948" sldId="320"/>
            <ac:spMk id="8" creationId="{934B872D-6FE9-472A-9E92-342E41DA7C2B}"/>
          </ac:spMkLst>
        </pc:spChg>
        <pc:spChg chg="add">
          <ac:chgData name="France Defoy" userId="86b106f1-4887-4cd5-8eb2-b340f2d7597d" providerId="ADAL" clId="{6C887792-7B72-469C-A154-65296BEA4C78}" dt="2023-07-11T15:55:26.101" v="272" actId="26606"/>
          <ac:spMkLst>
            <pc:docMk/>
            <pc:sldMk cId="2540650948" sldId="320"/>
            <ac:spMk id="10" creationId="{488DEBA6-2ED2-4FED-8AAB-2F855348DDCC}"/>
          </ac:spMkLst>
        </pc:spChg>
        <pc:picChg chg="add">
          <ac:chgData name="France Defoy" userId="86b106f1-4887-4cd5-8eb2-b340f2d7597d" providerId="ADAL" clId="{6C887792-7B72-469C-A154-65296BEA4C78}" dt="2023-07-11T15:55:26.101" v="272" actId="26606"/>
          <ac:picMkLst>
            <pc:docMk/>
            <pc:sldMk cId="2540650948" sldId="320"/>
            <ac:picMk id="12" creationId="{B370FEC3-7536-4FD5-8238-89CFDC7A31CF}"/>
          </ac:picMkLst>
        </pc:picChg>
      </pc:sldChg>
      <pc:sldChg chg="addSp modSp mod setBg">
        <pc:chgData name="France Defoy" userId="86b106f1-4887-4cd5-8eb2-b340f2d7597d" providerId="ADAL" clId="{6C887792-7B72-469C-A154-65296BEA4C78}" dt="2023-07-11T15:57:04.982" v="286" actId="255"/>
        <pc:sldMkLst>
          <pc:docMk/>
          <pc:sldMk cId="216599748" sldId="321"/>
        </pc:sldMkLst>
        <pc:spChg chg="mod">
          <ac:chgData name="France Defoy" userId="86b106f1-4887-4cd5-8eb2-b340f2d7597d" providerId="ADAL" clId="{6C887792-7B72-469C-A154-65296BEA4C78}" dt="2023-07-11T15:54:59.311" v="270" actId="26606"/>
          <ac:spMkLst>
            <pc:docMk/>
            <pc:sldMk cId="216599748" sldId="321"/>
            <ac:spMk id="2" creationId="{00000000-0000-0000-0000-000000000000}"/>
          </ac:spMkLst>
        </pc:spChg>
        <pc:spChg chg="mod">
          <ac:chgData name="France Defoy" userId="86b106f1-4887-4cd5-8eb2-b340f2d7597d" providerId="ADAL" clId="{6C887792-7B72-469C-A154-65296BEA4C78}" dt="2023-07-11T15:57:04.982" v="286" actId="255"/>
          <ac:spMkLst>
            <pc:docMk/>
            <pc:sldMk cId="216599748" sldId="321"/>
            <ac:spMk id="3" creationId="{00000000-0000-0000-0000-000000000000}"/>
          </ac:spMkLst>
        </pc:spChg>
        <pc:spChg chg="add">
          <ac:chgData name="France Defoy" userId="86b106f1-4887-4cd5-8eb2-b340f2d7597d" providerId="ADAL" clId="{6C887792-7B72-469C-A154-65296BEA4C78}" dt="2023-07-11T15:54:59.311" v="270" actId="26606"/>
          <ac:spMkLst>
            <pc:docMk/>
            <pc:sldMk cId="216599748" sldId="321"/>
            <ac:spMk id="8" creationId="{26A3F16E-CC60-4737-8CBB-9568A351D30B}"/>
          </ac:spMkLst>
        </pc:spChg>
        <pc:spChg chg="add">
          <ac:chgData name="France Defoy" userId="86b106f1-4887-4cd5-8eb2-b340f2d7597d" providerId="ADAL" clId="{6C887792-7B72-469C-A154-65296BEA4C78}" dt="2023-07-11T15:54:59.311" v="270" actId="26606"/>
          <ac:spMkLst>
            <pc:docMk/>
            <pc:sldMk cId="216599748" sldId="321"/>
            <ac:spMk id="10" creationId="{C0DABE73-66EA-42B0-AB0A-9FB1C0AD7AEB}"/>
          </ac:spMkLst>
        </pc:spChg>
        <pc:picChg chg="add">
          <ac:chgData name="France Defoy" userId="86b106f1-4887-4cd5-8eb2-b340f2d7597d" providerId="ADAL" clId="{6C887792-7B72-469C-A154-65296BEA4C78}" dt="2023-07-11T15:54:59.311" v="270" actId="26606"/>
          <ac:picMkLst>
            <pc:docMk/>
            <pc:sldMk cId="216599748" sldId="321"/>
            <ac:picMk id="12" creationId="{3E6AAA93-EC5F-4241-A5A3-7E599ABC0C63}"/>
          </ac:picMkLst>
        </pc:picChg>
      </pc:sldChg>
    </pc:docChg>
  </pc:docChgLst>
  <pc:docChgLst>
    <pc:chgData name="France Defoy" userId="86b106f1-4887-4cd5-8eb2-b340f2d7597d" providerId="ADAL" clId="{2DAD5329-9006-4045-80B4-2D0DC490EC0D}"/>
    <pc:docChg chg="undo custSel delSld modSld">
      <pc:chgData name="France Defoy" userId="86b106f1-4887-4cd5-8eb2-b340f2d7597d" providerId="ADAL" clId="{2DAD5329-9006-4045-80B4-2D0DC490EC0D}" dt="2023-06-21T14:03:23.261" v="1037" actId="113"/>
      <pc:docMkLst>
        <pc:docMk/>
      </pc:docMkLst>
      <pc:sldChg chg="del">
        <pc:chgData name="France Defoy" userId="86b106f1-4887-4cd5-8eb2-b340f2d7597d" providerId="ADAL" clId="{2DAD5329-9006-4045-80B4-2D0DC490EC0D}" dt="2023-06-21T13:39:41.679" v="0" actId="47"/>
        <pc:sldMkLst>
          <pc:docMk/>
          <pc:sldMk cId="355387484" sldId="263"/>
        </pc:sldMkLst>
      </pc:sldChg>
      <pc:sldChg chg="modSp mod">
        <pc:chgData name="France Defoy" userId="86b106f1-4887-4cd5-8eb2-b340f2d7597d" providerId="ADAL" clId="{2DAD5329-9006-4045-80B4-2D0DC490EC0D}" dt="2023-06-21T13:59:32.286" v="989" actId="12"/>
        <pc:sldMkLst>
          <pc:docMk/>
          <pc:sldMk cId="3384275982" sldId="264"/>
        </pc:sldMkLst>
        <pc:spChg chg="mod">
          <ac:chgData name="France Defoy" userId="86b106f1-4887-4cd5-8eb2-b340f2d7597d" providerId="ADAL" clId="{2DAD5329-9006-4045-80B4-2D0DC490EC0D}" dt="2023-06-21T13:59:32.286" v="989" actId="12"/>
          <ac:spMkLst>
            <pc:docMk/>
            <pc:sldMk cId="3384275982" sldId="264"/>
            <ac:spMk id="3" creationId="{00000000-0000-0000-0000-000000000000}"/>
          </ac:spMkLst>
        </pc:spChg>
      </pc:sldChg>
      <pc:sldChg chg="modSp mod">
        <pc:chgData name="France Defoy" userId="86b106f1-4887-4cd5-8eb2-b340f2d7597d" providerId="ADAL" clId="{2DAD5329-9006-4045-80B4-2D0DC490EC0D}" dt="2023-06-21T14:03:23.261" v="1037" actId="113"/>
        <pc:sldMkLst>
          <pc:docMk/>
          <pc:sldMk cId="1262591720" sldId="266"/>
        </pc:sldMkLst>
        <pc:spChg chg="mod">
          <ac:chgData name="France Defoy" userId="86b106f1-4887-4cd5-8eb2-b340f2d7597d" providerId="ADAL" clId="{2DAD5329-9006-4045-80B4-2D0DC490EC0D}" dt="2023-06-21T14:03:23.261" v="1037" actId="113"/>
          <ac:spMkLst>
            <pc:docMk/>
            <pc:sldMk cId="1262591720" sldId="266"/>
            <ac:spMk id="3" creationId="{00000000-0000-0000-0000-000000000000}"/>
          </ac:spMkLst>
        </pc:spChg>
      </pc:sldChg>
      <pc:sldChg chg="addSp delSp modSp mod">
        <pc:chgData name="France Defoy" userId="86b106f1-4887-4cd5-8eb2-b340f2d7597d" providerId="ADAL" clId="{2DAD5329-9006-4045-80B4-2D0DC490EC0D}" dt="2023-06-21T14:00:29.794" v="1007" actId="20577"/>
        <pc:sldMkLst>
          <pc:docMk/>
          <pc:sldMk cId="1156111208" sldId="267"/>
        </pc:sldMkLst>
        <pc:spChg chg="mod">
          <ac:chgData name="France Defoy" userId="86b106f1-4887-4cd5-8eb2-b340f2d7597d" providerId="ADAL" clId="{2DAD5329-9006-4045-80B4-2D0DC490EC0D}" dt="2023-06-21T14:00:29.794" v="1007" actId="20577"/>
          <ac:spMkLst>
            <pc:docMk/>
            <pc:sldMk cId="1156111208" sldId="267"/>
            <ac:spMk id="3" creationId="{00000000-0000-0000-0000-000000000000}"/>
          </ac:spMkLst>
        </pc:spChg>
        <pc:graphicFrameChg chg="add del modGraphic">
          <ac:chgData name="France Defoy" userId="86b106f1-4887-4cd5-8eb2-b340f2d7597d" providerId="ADAL" clId="{2DAD5329-9006-4045-80B4-2D0DC490EC0D}" dt="2023-06-21T13:45:34.733" v="368" actId="27309"/>
          <ac:graphicFrameMkLst>
            <pc:docMk/>
            <pc:sldMk cId="1156111208" sldId="267"/>
            <ac:graphicFrameMk id="5" creationId="{5C8CFBE5-01C8-BC2F-F35A-ADDC47EA8FBD}"/>
          </ac:graphicFrameMkLst>
        </pc:graphicFrameChg>
      </pc:sldChg>
      <pc:sldChg chg="modSp mod">
        <pc:chgData name="France Defoy" userId="86b106f1-4887-4cd5-8eb2-b340f2d7597d" providerId="ADAL" clId="{2DAD5329-9006-4045-80B4-2D0DC490EC0D}" dt="2023-06-21T13:49:55.142" v="730" actId="20577"/>
        <pc:sldMkLst>
          <pc:docMk/>
          <pc:sldMk cId="1541726924" sldId="268"/>
        </pc:sldMkLst>
        <pc:spChg chg="mod">
          <ac:chgData name="France Defoy" userId="86b106f1-4887-4cd5-8eb2-b340f2d7597d" providerId="ADAL" clId="{2DAD5329-9006-4045-80B4-2D0DC490EC0D}" dt="2023-06-21T13:49:55.142" v="730" actId="20577"/>
          <ac:spMkLst>
            <pc:docMk/>
            <pc:sldMk cId="1541726924" sldId="268"/>
            <ac:spMk id="3" creationId="{00000000-0000-0000-0000-000000000000}"/>
          </ac:spMkLst>
        </pc:spChg>
      </pc:sldChg>
      <pc:sldChg chg="modSp mod">
        <pc:chgData name="France Defoy" userId="86b106f1-4887-4cd5-8eb2-b340f2d7597d" providerId="ADAL" clId="{2DAD5329-9006-4045-80B4-2D0DC490EC0D}" dt="2023-06-21T14:00:56.485" v="1019" actId="20577"/>
        <pc:sldMkLst>
          <pc:docMk/>
          <pc:sldMk cId="2540650948" sldId="320"/>
        </pc:sldMkLst>
        <pc:spChg chg="mod">
          <ac:chgData name="France Defoy" userId="86b106f1-4887-4cd5-8eb2-b340f2d7597d" providerId="ADAL" clId="{2DAD5329-9006-4045-80B4-2D0DC490EC0D}" dt="2023-06-21T14:00:56.485" v="1019" actId="20577"/>
          <ac:spMkLst>
            <pc:docMk/>
            <pc:sldMk cId="2540650948" sldId="320"/>
            <ac:spMk id="3" creationId="{00000000-0000-0000-0000-000000000000}"/>
          </ac:spMkLst>
        </pc:spChg>
      </pc:sldChg>
      <pc:sldChg chg="modSp mod">
        <pc:chgData name="France Defoy" userId="86b106f1-4887-4cd5-8eb2-b340f2d7597d" providerId="ADAL" clId="{2DAD5329-9006-4045-80B4-2D0DC490EC0D}" dt="2023-06-21T13:59:57.241" v="992" actId="12"/>
        <pc:sldMkLst>
          <pc:docMk/>
          <pc:sldMk cId="216599748" sldId="321"/>
        </pc:sldMkLst>
        <pc:spChg chg="mod">
          <ac:chgData name="France Defoy" userId="86b106f1-4887-4cd5-8eb2-b340f2d7597d" providerId="ADAL" clId="{2DAD5329-9006-4045-80B4-2D0DC490EC0D}" dt="2023-06-21T13:59:57.241" v="992" actId="12"/>
          <ac:spMkLst>
            <pc:docMk/>
            <pc:sldMk cId="216599748" sldId="321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C5235-4C4B-48B6-8D27-070C2AF34CFA}" type="datetimeFigureOut">
              <a:rPr lang="fr-CA" smtClean="0"/>
              <a:t>2023-08-23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F7C74-26FD-4DCF-ABD2-CB5CD8F4E05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1077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C306A-4182-448A-A6AE-B249A74C9A11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6883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769D389-4C4C-4FD7-9E6B-9F44477F0EB8}" type="datetime1">
              <a:rPr lang="en-US" smtClean="0"/>
              <a:t>8/23/23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1076ED0-0DB3-4879-AAE5-5C20D22C1DF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3484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D389-4C4C-4FD7-9E6B-9F44477F0EB8}" type="datetime1">
              <a:rPr lang="en-US" smtClean="0"/>
              <a:t>8/23/23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5214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769D389-4C4C-4FD7-9E6B-9F44477F0EB8}" type="datetime1">
              <a:rPr lang="en-US" smtClean="0"/>
              <a:t>8/23/23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1076ED0-0DB3-4879-AAE5-5C20D22C1DF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6286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769D389-4C4C-4FD7-9E6B-9F44477F0EB8}" type="datetime1">
              <a:rPr lang="en-US" smtClean="0"/>
              <a:t>8/23/23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1076ED0-0DB3-4879-AAE5-5C20D22C1DF4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326293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769D389-4C4C-4FD7-9E6B-9F44477F0EB8}" type="datetime1">
              <a:rPr lang="en-US" smtClean="0"/>
              <a:t>8/23/23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1076ED0-0DB3-4879-AAE5-5C20D22C1DF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0800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D389-4C4C-4FD7-9E6B-9F44477F0EB8}" type="datetime1">
              <a:rPr lang="en-US" smtClean="0"/>
              <a:t>8/23/23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9835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D389-4C4C-4FD7-9E6B-9F44477F0EB8}" type="datetime1">
              <a:rPr lang="en-US" smtClean="0"/>
              <a:t>8/23/23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2946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D389-4C4C-4FD7-9E6B-9F44477F0EB8}" type="datetime1">
              <a:rPr lang="en-US" smtClean="0"/>
              <a:t>8/23/23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5123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769D389-4C4C-4FD7-9E6B-9F44477F0EB8}" type="datetime1">
              <a:rPr lang="en-US" smtClean="0"/>
              <a:t>8/23/23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1076ED0-0DB3-4879-AAE5-5C20D22C1DF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1136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D389-4C4C-4FD7-9E6B-9F44477F0EB8}" type="datetime1">
              <a:rPr lang="en-US" smtClean="0"/>
              <a:t>8/23/23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3369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769D389-4C4C-4FD7-9E6B-9F44477F0EB8}" type="datetime1">
              <a:rPr lang="en-US" smtClean="0"/>
              <a:t>8/23/23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1076ED0-0DB3-4879-AAE5-5C20D22C1DF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6966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D389-4C4C-4FD7-9E6B-9F44477F0EB8}" type="datetime1">
              <a:rPr lang="en-US" smtClean="0"/>
              <a:t>8/23/23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8752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D389-4C4C-4FD7-9E6B-9F44477F0EB8}" type="datetime1">
              <a:rPr lang="en-US" smtClean="0"/>
              <a:t>8/23/23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5602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D389-4C4C-4FD7-9E6B-9F44477F0EB8}" type="datetime1">
              <a:rPr lang="en-US" smtClean="0"/>
              <a:t>8/23/23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2598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D389-4C4C-4FD7-9E6B-9F44477F0EB8}" type="datetime1">
              <a:rPr lang="en-US" smtClean="0"/>
              <a:t>8/23/23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231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D389-4C4C-4FD7-9E6B-9F44477F0EB8}" type="datetime1">
              <a:rPr lang="en-US" smtClean="0"/>
              <a:t>8/23/23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5455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D389-4C4C-4FD7-9E6B-9F44477F0EB8}" type="datetime1">
              <a:rPr lang="en-US" smtClean="0"/>
              <a:t>8/23/23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6352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9D389-4C4C-4FD7-9E6B-9F44477F0EB8}" type="datetime1">
              <a:rPr lang="en-US" smtClean="0"/>
              <a:t>8/23/23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76ED0-0DB3-4879-AAE5-5C20D22C1DF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81EA94-1639-EF5D-EBA7-102C4FA42D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7410" y="1803405"/>
            <a:ext cx="6132990" cy="1825096"/>
          </a:xfrm>
        </p:spPr>
        <p:txBody>
          <a:bodyPr>
            <a:normAutofit/>
          </a:bodyPr>
          <a:lstStyle/>
          <a:p>
            <a:r>
              <a:rPr lang="fr-CA" sz="5100" b="1"/>
              <a:t>Le schéma de la communication</a:t>
            </a:r>
          </a:p>
        </p:txBody>
      </p:sp>
      <p:pic>
        <p:nvPicPr>
          <p:cNvPr id="30" name="Picture 3" descr="conception de chromosomes violet 3D">
            <a:extLst>
              <a:ext uri="{FF2B5EF4-FFF2-40B4-BE49-F238E27FC236}">
                <a16:creationId xmlns:a16="http://schemas.microsoft.com/office/drawing/2014/main" id="{06101799-6DF0-55D4-7543-1A4663C933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3"/>
          <a:stretch/>
        </p:blipFill>
        <p:spPr>
          <a:xfrm>
            <a:off x="1441659" y="1543049"/>
            <a:ext cx="2662321" cy="266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4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4">
            <a:extLst>
              <a:ext uri="{FF2B5EF4-FFF2-40B4-BE49-F238E27FC236}">
                <a16:creationId xmlns:a16="http://schemas.microsoft.com/office/drawing/2014/main" id="{637BD688-14A6-4B96-B8A2-3CD81C054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7B2544F-CA5E-40F6-9525-716A90C83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A771FBF-1693-4446-977C-DBF8387D1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92"/>
          <a:stretch/>
        </p:blipFill>
        <p:spPr>
          <a:xfrm rot="10800000" flipH="1" flipV="1">
            <a:off x="0" y="4102768"/>
            <a:ext cx="4642202" cy="27552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5922" y="987287"/>
            <a:ext cx="3548269" cy="4697896"/>
          </a:xfrm>
        </p:spPr>
        <p:txBody>
          <a:bodyPr>
            <a:normAutofit/>
          </a:bodyPr>
          <a:lstStyle/>
          <a:p>
            <a:r>
              <a:rPr lang="fr-CA" sz="3600"/>
              <a:t>Élément 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57825" y="987287"/>
            <a:ext cx="5755949" cy="4697895"/>
          </a:xfrm>
        </p:spPr>
        <p:txBody>
          <a:bodyPr anchor="ctr">
            <a:normAutofit/>
          </a:bodyPr>
          <a:lstStyle/>
          <a:p>
            <a:r>
              <a:rPr lang="fr-CA" sz="2400" b="1" dirty="0"/>
              <a:t>Les personnes</a:t>
            </a:r>
          </a:p>
          <a:p>
            <a:pPr marL="0" indent="0">
              <a:buNone/>
            </a:pPr>
            <a:endParaRPr lang="fr-CA" sz="2400" b="1" dirty="0"/>
          </a:p>
          <a:p>
            <a:pPr marL="285750" lvl="1" indent="-285750"/>
            <a:r>
              <a:rPr lang="fr-CA" sz="2400" dirty="0"/>
              <a:t>L’émetteur et le récepteur.</a:t>
            </a:r>
          </a:p>
          <a:p>
            <a:pPr marL="285750" lvl="1" indent="-285750"/>
            <a:endParaRPr lang="fr-CA" sz="2400" dirty="0"/>
          </a:p>
          <a:p>
            <a:pPr marL="742950" lvl="2" indent="-285750">
              <a:buFont typeface="Courier New" panose="02070309020205020404" pitchFamily="49" charset="0"/>
              <a:buChar char="o"/>
            </a:pPr>
            <a:r>
              <a:rPr lang="fr-CA" sz="2400" dirty="0"/>
              <a:t>Donne un exemple pour chaque personne.</a:t>
            </a:r>
          </a:p>
          <a:p>
            <a:pPr marL="285750" lvl="1" indent="-285750"/>
            <a:endParaRPr lang="fr-CA" sz="1800" dirty="0"/>
          </a:p>
          <a:p>
            <a:pPr lvl="1" indent="0">
              <a:buNone/>
            </a:pPr>
            <a:endParaRPr lang="fr-CA" sz="1800" dirty="0"/>
          </a:p>
          <a:p>
            <a:pPr marL="457200" lvl="2" indent="0">
              <a:buNone/>
            </a:pPr>
            <a:endParaRPr lang="fr-CA" dirty="0"/>
          </a:p>
          <a:p>
            <a:endParaRPr lang="fr-CA" sz="1800" dirty="0"/>
          </a:p>
        </p:txBody>
      </p:sp>
    </p:spTree>
    <p:extLst>
      <p:ext uri="{BB962C8B-B14F-4D97-AF65-F5344CB8AC3E}">
        <p14:creationId xmlns:p14="http://schemas.microsoft.com/office/powerpoint/2010/main" val="3384275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4">
            <a:extLst>
              <a:ext uri="{FF2B5EF4-FFF2-40B4-BE49-F238E27FC236}">
                <a16:creationId xmlns:a16="http://schemas.microsoft.com/office/drawing/2014/main" id="{637BD688-14A6-4B96-B8A2-3CD81C054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7B2544F-CA5E-40F6-9525-716A90C83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A771FBF-1693-4446-977C-DBF8387D1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92"/>
          <a:stretch/>
        </p:blipFill>
        <p:spPr>
          <a:xfrm rot="10800000" flipH="1" flipV="1">
            <a:off x="0" y="4102768"/>
            <a:ext cx="4642202" cy="27552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5922" y="987287"/>
            <a:ext cx="3548269" cy="4697896"/>
          </a:xfrm>
        </p:spPr>
        <p:txBody>
          <a:bodyPr>
            <a:normAutofit/>
          </a:bodyPr>
          <a:lstStyle/>
          <a:p>
            <a:r>
              <a:rPr lang="fr-CA" sz="3600"/>
              <a:t>Élément 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57825" y="987287"/>
            <a:ext cx="5755949" cy="4697895"/>
          </a:xfrm>
        </p:spPr>
        <p:txBody>
          <a:bodyPr anchor="ctr">
            <a:normAutofit/>
          </a:bodyPr>
          <a:lstStyle/>
          <a:p>
            <a:r>
              <a:rPr lang="fr-CA" sz="2400" b="1" dirty="0"/>
              <a:t>Le message </a:t>
            </a:r>
          </a:p>
          <a:p>
            <a:pPr marL="0" indent="0">
              <a:buNone/>
            </a:pPr>
            <a:endParaRPr lang="fr-CA" sz="2400" b="1" dirty="0"/>
          </a:p>
          <a:p>
            <a:pPr marL="800100" lvl="1" indent="-342900"/>
            <a:r>
              <a:rPr lang="fr-CA" sz="2400" dirty="0"/>
              <a:t>Il y a deux façons de transmettre un message, verbale et non-verbale.</a:t>
            </a:r>
          </a:p>
          <a:p>
            <a:pPr marL="800100" lvl="1" indent="-342900"/>
            <a:r>
              <a:rPr lang="fr-CA" sz="2400" dirty="0"/>
              <a:t>Donne un exemple pour chacune. </a:t>
            </a:r>
          </a:p>
          <a:p>
            <a:pPr lvl="1"/>
            <a:endParaRPr lang="fr-CA" sz="1800" dirty="0"/>
          </a:p>
          <a:p>
            <a:pPr marL="914400" lvl="2" indent="0">
              <a:buNone/>
            </a:pPr>
            <a:r>
              <a:rPr lang="fr-CA" dirty="0"/>
              <a:t>  </a:t>
            </a:r>
          </a:p>
          <a:p>
            <a:pPr lvl="2"/>
            <a:endParaRPr lang="fr-CA" dirty="0"/>
          </a:p>
          <a:p>
            <a:pPr lvl="1"/>
            <a:endParaRPr lang="fr-CA" sz="1800" dirty="0"/>
          </a:p>
          <a:p>
            <a:pPr lvl="1"/>
            <a:endParaRPr lang="fr-CA" sz="1800" dirty="0"/>
          </a:p>
          <a:p>
            <a:endParaRPr lang="fr-CA" sz="1800" dirty="0"/>
          </a:p>
        </p:txBody>
      </p:sp>
    </p:spTree>
    <p:extLst>
      <p:ext uri="{BB962C8B-B14F-4D97-AF65-F5344CB8AC3E}">
        <p14:creationId xmlns:p14="http://schemas.microsoft.com/office/powerpoint/2010/main" val="216599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4">
            <a:extLst>
              <a:ext uri="{FF2B5EF4-FFF2-40B4-BE49-F238E27FC236}">
                <a16:creationId xmlns:a16="http://schemas.microsoft.com/office/drawing/2014/main" id="{637BD688-14A6-4B96-B8A2-3CD81C054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7B2544F-CA5E-40F6-9525-716A90C83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A771FBF-1693-4446-977C-DBF8387D1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92"/>
          <a:stretch/>
        </p:blipFill>
        <p:spPr>
          <a:xfrm rot="10800000" flipH="1" flipV="1">
            <a:off x="0" y="4102768"/>
            <a:ext cx="4642202" cy="27552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5922" y="987287"/>
            <a:ext cx="3548269" cy="4697896"/>
          </a:xfrm>
        </p:spPr>
        <p:txBody>
          <a:bodyPr>
            <a:normAutofit/>
          </a:bodyPr>
          <a:lstStyle/>
          <a:p>
            <a:r>
              <a:rPr lang="fr-CA" sz="3600"/>
              <a:t>Élément 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57825" y="987287"/>
            <a:ext cx="5755949" cy="4697895"/>
          </a:xfrm>
        </p:spPr>
        <p:txBody>
          <a:bodyPr anchor="ctr">
            <a:normAutofit/>
          </a:bodyPr>
          <a:lstStyle/>
          <a:p>
            <a:r>
              <a:rPr lang="fr-CA" sz="2400" b="1" dirty="0"/>
              <a:t>Le canal</a:t>
            </a:r>
          </a:p>
          <a:p>
            <a:pPr marL="0" indent="0">
              <a:buNone/>
            </a:pPr>
            <a:endParaRPr lang="fr-CA" sz="2400" b="1" dirty="0"/>
          </a:p>
          <a:p>
            <a:pPr lvl="1"/>
            <a:r>
              <a:rPr lang="fr-CA" sz="2400" dirty="0"/>
              <a:t>C’est le moyen par lequel le message est acheminé.</a:t>
            </a:r>
          </a:p>
          <a:p>
            <a:pPr marL="457200" lvl="1" indent="0">
              <a:buNone/>
            </a:pPr>
            <a:r>
              <a:rPr lang="fr-CA" sz="2400" dirty="0"/>
              <a:t>	</a:t>
            </a:r>
          </a:p>
          <a:p>
            <a:pPr marL="1200150" lvl="3" indent="-285750">
              <a:buFont typeface="Courier New" panose="02070309020205020404" pitchFamily="49" charset="0"/>
              <a:buChar char="o"/>
            </a:pPr>
            <a:r>
              <a:rPr lang="fr-CA" sz="2400" dirty="0"/>
              <a:t>Donne 3 exemples de canaux.</a:t>
            </a:r>
          </a:p>
          <a:p>
            <a:pPr lvl="1" indent="0">
              <a:buNone/>
            </a:pPr>
            <a:r>
              <a:rPr lang="fr-CA" sz="1800" dirty="0"/>
              <a:t> </a:t>
            </a:r>
          </a:p>
          <a:p>
            <a:endParaRPr lang="fr-CA" sz="1800" dirty="0"/>
          </a:p>
        </p:txBody>
      </p:sp>
    </p:spTree>
    <p:extLst>
      <p:ext uri="{BB962C8B-B14F-4D97-AF65-F5344CB8AC3E}">
        <p14:creationId xmlns:p14="http://schemas.microsoft.com/office/powerpoint/2010/main" val="1156111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4">
            <a:extLst>
              <a:ext uri="{FF2B5EF4-FFF2-40B4-BE49-F238E27FC236}">
                <a16:creationId xmlns:a16="http://schemas.microsoft.com/office/drawing/2014/main" id="{637BD688-14A6-4B96-B8A2-3CD81C054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7B2544F-CA5E-40F6-9525-716A90C83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A771FBF-1693-4446-977C-DBF8387D1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92"/>
          <a:stretch/>
        </p:blipFill>
        <p:spPr>
          <a:xfrm rot="10800000" flipH="1" flipV="1">
            <a:off x="0" y="4102768"/>
            <a:ext cx="4642202" cy="27552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5922" y="987287"/>
            <a:ext cx="3548269" cy="4697896"/>
          </a:xfrm>
        </p:spPr>
        <p:txBody>
          <a:bodyPr>
            <a:normAutofit/>
          </a:bodyPr>
          <a:lstStyle/>
          <a:p>
            <a:r>
              <a:rPr lang="fr-CA" sz="3600"/>
              <a:t>Élément 4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57825" y="987287"/>
            <a:ext cx="5755949" cy="4697895"/>
          </a:xfrm>
        </p:spPr>
        <p:txBody>
          <a:bodyPr anchor="ctr">
            <a:normAutofit/>
          </a:bodyPr>
          <a:lstStyle/>
          <a:p>
            <a:r>
              <a:rPr lang="fr-CA" sz="1800" b="1" dirty="0"/>
              <a:t>Le  bruit</a:t>
            </a:r>
          </a:p>
          <a:p>
            <a:pPr marL="0" indent="0">
              <a:buNone/>
            </a:pPr>
            <a:r>
              <a:rPr lang="fr-CA" sz="1800" b="1" dirty="0"/>
              <a:t> </a:t>
            </a:r>
            <a:endParaRPr lang="fr-CA" sz="2400" b="1" dirty="0"/>
          </a:p>
          <a:p>
            <a:pPr lvl="1"/>
            <a:r>
              <a:rPr lang="fr-CA" sz="2400" dirty="0"/>
              <a:t>Le bruit peut être un obstacle ou une interférence qui peut nuire à la communication.  Le bruit peut être interne ou externe.</a:t>
            </a:r>
          </a:p>
          <a:p>
            <a:pPr lvl="1" indent="0">
              <a:buNone/>
            </a:pPr>
            <a:endParaRPr lang="fr-CA" sz="2400" dirty="0"/>
          </a:p>
          <a:p>
            <a:pPr marL="1200150" lvl="3" indent="-285750">
              <a:buFont typeface="Courier New" panose="02070309020205020404" pitchFamily="49" charset="0"/>
              <a:buChar char="o"/>
            </a:pPr>
            <a:r>
              <a:rPr lang="fr-CA" sz="2400" dirty="0"/>
              <a:t>Donne 2 exemples de bruits internes et 2 exemples de bruits externes.</a:t>
            </a:r>
          </a:p>
          <a:p>
            <a:endParaRPr lang="fr-CA" sz="1800" dirty="0"/>
          </a:p>
        </p:txBody>
      </p:sp>
    </p:spTree>
    <p:extLst>
      <p:ext uri="{BB962C8B-B14F-4D97-AF65-F5344CB8AC3E}">
        <p14:creationId xmlns:p14="http://schemas.microsoft.com/office/powerpoint/2010/main" val="2540650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637BD688-14A6-4B96-B8A2-3CD81C054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7B2544F-CA5E-40F6-9525-716A90C83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771FBF-1693-4446-977C-DBF8387D1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92"/>
          <a:stretch/>
        </p:blipFill>
        <p:spPr>
          <a:xfrm rot="10800000" flipH="1" flipV="1">
            <a:off x="0" y="4102768"/>
            <a:ext cx="4642202" cy="27552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5922" y="987287"/>
            <a:ext cx="3548269" cy="4697896"/>
          </a:xfrm>
        </p:spPr>
        <p:txBody>
          <a:bodyPr>
            <a:normAutofit/>
          </a:bodyPr>
          <a:lstStyle/>
          <a:p>
            <a:r>
              <a:rPr lang="fr-CA" sz="3600"/>
              <a:t>Élément 5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57825" y="987287"/>
            <a:ext cx="6329503" cy="4913641"/>
          </a:xfrm>
        </p:spPr>
        <p:txBody>
          <a:bodyPr anchor="ctr">
            <a:noAutofit/>
          </a:bodyPr>
          <a:lstStyle/>
          <a:p>
            <a:r>
              <a:rPr lang="fr-CA" sz="2400" b="1" dirty="0"/>
              <a:t>Le contexte</a:t>
            </a:r>
          </a:p>
          <a:p>
            <a:pPr marL="0" indent="0">
              <a:buNone/>
            </a:pPr>
            <a:r>
              <a:rPr lang="fr-CA" sz="2400" b="1" dirty="0"/>
              <a:t> </a:t>
            </a:r>
          </a:p>
          <a:p>
            <a:r>
              <a:rPr lang="fr-CA" sz="2400" dirty="0"/>
              <a:t>C’est les circonstances et l’environnement  dans lesquels on communique.</a:t>
            </a:r>
          </a:p>
          <a:p>
            <a:r>
              <a:rPr lang="fr-CA" sz="2400" dirty="0"/>
              <a:t>Donne 1 exemple pour chacun des contextes.</a:t>
            </a:r>
          </a:p>
          <a:p>
            <a:pPr marL="1257300" lvl="3" indent="-342900"/>
            <a:r>
              <a:rPr lang="fr-CA" sz="2400" i="1" dirty="0"/>
              <a:t>Contexte physique (l’environnement)</a:t>
            </a:r>
          </a:p>
          <a:p>
            <a:pPr marL="1257300" lvl="3" indent="-342900"/>
            <a:r>
              <a:rPr lang="fr-CA" sz="2400" i="1" dirty="0"/>
              <a:t> Contexte temporel (le moment et la durée)</a:t>
            </a:r>
          </a:p>
          <a:p>
            <a:pPr marL="1257300" lvl="3" indent="-342900"/>
            <a:r>
              <a:rPr lang="fr-CA" sz="2400" i="1" dirty="0"/>
              <a:t>Contexte socioculturel(les idées et les perceptions d’une personne par rapport à une autre personne)</a:t>
            </a:r>
          </a:p>
          <a:p>
            <a:pPr marL="457200" lvl="3" indent="0">
              <a:buNone/>
            </a:pPr>
            <a:r>
              <a:rPr lang="fr-CA" sz="2400" b="1" i="1" dirty="0"/>
              <a:t>	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1541726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637BD688-14A6-4B96-B8A2-3CD81C054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7B2544F-CA5E-40F6-9525-716A90C83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771FBF-1693-4446-977C-DBF8387D1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92"/>
          <a:stretch/>
        </p:blipFill>
        <p:spPr>
          <a:xfrm rot="10800000" flipH="1" flipV="1">
            <a:off x="0" y="4102768"/>
            <a:ext cx="4642202" cy="27552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5922" y="987287"/>
            <a:ext cx="3548269" cy="4697896"/>
          </a:xfrm>
        </p:spPr>
        <p:txBody>
          <a:bodyPr>
            <a:normAutofit/>
          </a:bodyPr>
          <a:lstStyle/>
          <a:p>
            <a:r>
              <a:rPr lang="fr-CA" sz="3600"/>
              <a:t>Élément 6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57825" y="524257"/>
            <a:ext cx="6780607" cy="5160926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endParaRPr lang="fr-CA" sz="2400" dirty="0"/>
          </a:p>
          <a:p>
            <a:r>
              <a:rPr lang="fr-CA" sz="2400" b="1" dirty="0"/>
              <a:t>La rétroaction </a:t>
            </a:r>
          </a:p>
          <a:p>
            <a:pPr marL="0" indent="0">
              <a:buNone/>
            </a:pPr>
            <a:r>
              <a:rPr lang="fr-CA" sz="24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/>
              <a:t>C’est l’information qui est retournée à l’émetteur afin de valider si son message a été reçu tel qu’il le voulait.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/>
              <a:t>Cet élément donne aux interlocuteurs différents moyens de se rendre compte si leur communication est réussie et efficace ou s’ils doivent se réajuster</a:t>
            </a:r>
          </a:p>
          <a:p>
            <a:pPr lvl="1" indent="0">
              <a:buNone/>
            </a:pPr>
            <a:endParaRPr lang="fr-CA" sz="2400" dirty="0"/>
          </a:p>
          <a:p>
            <a:pPr marL="742950" lvl="2" indent="-285750">
              <a:buFont typeface="Courier New" panose="02070309020205020404" pitchFamily="49" charset="0"/>
              <a:buChar char="o"/>
            </a:pPr>
            <a:r>
              <a:rPr lang="fr-CA" sz="2400" dirty="0"/>
              <a:t>	Donne un exemple de rétroaction.</a:t>
            </a:r>
          </a:p>
        </p:txBody>
      </p:sp>
    </p:spTree>
    <p:extLst>
      <p:ext uri="{BB962C8B-B14F-4D97-AF65-F5344CB8AC3E}">
        <p14:creationId xmlns:p14="http://schemas.microsoft.com/office/powerpoint/2010/main" val="1262591720"/>
      </p:ext>
    </p:extLst>
  </p:cSld>
  <p:clrMapOvr>
    <a:masterClrMapping/>
  </p:clrMapOvr>
</p:sld>
</file>

<file path=ppt/theme/theme1.xml><?xml version="1.0" encoding="utf-8"?>
<a:theme xmlns:a="http://schemas.openxmlformats.org/drawingml/2006/main" name="Traînée de condensation">
  <a:themeElements>
    <a:clrScheme name="Traînée de condensatio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Traînée de condensatio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înée de condensatio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TM04033937[[fn=Traînée de condensation]]</Template>
  <TotalTime>98</TotalTime>
  <Words>223</Words>
  <Application>Microsoft Macintosh PowerPoint</Application>
  <PresentationFormat>Grand écran</PresentationFormat>
  <Paragraphs>49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Courier New</vt:lpstr>
      <vt:lpstr>Traînée de condensation</vt:lpstr>
      <vt:lpstr>Le schéma de la communication</vt:lpstr>
      <vt:lpstr>Élément 1</vt:lpstr>
      <vt:lpstr>Élément 2</vt:lpstr>
      <vt:lpstr>Élément 3</vt:lpstr>
      <vt:lpstr>Élément 4</vt:lpstr>
      <vt:lpstr>Élément 5</vt:lpstr>
      <vt:lpstr>Élément 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schéma de la communication</dc:title>
  <dc:creator>Anne-Sophie Labbé</dc:creator>
  <cp:lastModifiedBy>Chantal Defoy</cp:lastModifiedBy>
  <cp:revision>2</cp:revision>
  <dcterms:created xsi:type="dcterms:W3CDTF">2022-07-06T17:59:46Z</dcterms:created>
  <dcterms:modified xsi:type="dcterms:W3CDTF">2023-08-23T14:22:54Z</dcterms:modified>
</cp:coreProperties>
</file>