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1" r:id="rId1"/>
  </p:sldMasterIdLst>
  <p:sldIdLst>
    <p:sldId id="256" r:id="rId2"/>
    <p:sldId id="259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E77C8D-B34B-46CF-82D9-7024C8E70561}" v="478" dt="2023-07-21T13:52:22.2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e Defoy" userId="86b106f1-4887-4cd5-8eb2-b340f2d7597d" providerId="ADAL" clId="{A3E77C8D-B34B-46CF-82D9-7024C8E70561}"/>
    <pc:docChg chg="undo custSel addSld delSld modSld sldOrd">
      <pc:chgData name="France Defoy" userId="86b106f1-4887-4cd5-8eb2-b340f2d7597d" providerId="ADAL" clId="{A3E77C8D-B34B-46CF-82D9-7024C8E70561}" dt="2023-07-21T13:52:22.280" v="489" actId="20577"/>
      <pc:docMkLst>
        <pc:docMk/>
      </pc:docMkLst>
      <pc:sldChg chg="addSp delSp modSp del mod setBg">
        <pc:chgData name="France Defoy" userId="86b106f1-4887-4cd5-8eb2-b340f2d7597d" providerId="ADAL" clId="{A3E77C8D-B34B-46CF-82D9-7024C8E70561}" dt="2023-07-11T16:34:58.819" v="450" actId="2696"/>
        <pc:sldMkLst>
          <pc:docMk/>
          <pc:sldMk cId="2724337936" sldId="257"/>
        </pc:sldMkLst>
        <pc:spChg chg="del mod">
          <ac:chgData name="France Defoy" userId="86b106f1-4887-4cd5-8eb2-b340f2d7597d" providerId="ADAL" clId="{A3E77C8D-B34B-46CF-82D9-7024C8E70561}" dt="2023-07-11T16:19:17.456" v="2" actId="26606"/>
          <ac:spMkLst>
            <pc:docMk/>
            <pc:sldMk cId="2724337936" sldId="257"/>
            <ac:spMk id="3" creationId="{613F8C40-13D6-0529-0BFD-A7EDA9CCF502}"/>
          </ac:spMkLst>
        </pc:spChg>
        <pc:spChg chg="add del">
          <ac:chgData name="France Defoy" userId="86b106f1-4887-4cd5-8eb2-b340f2d7597d" providerId="ADAL" clId="{A3E77C8D-B34B-46CF-82D9-7024C8E70561}" dt="2023-07-11T16:19:17.456" v="2" actId="26606"/>
          <ac:spMkLst>
            <pc:docMk/>
            <pc:sldMk cId="2724337936" sldId="257"/>
            <ac:spMk id="8" creationId="{DB66C9CD-6BF4-44CA-8078-0BB819080761}"/>
          </ac:spMkLst>
        </pc:spChg>
        <pc:spChg chg="add del">
          <ac:chgData name="France Defoy" userId="86b106f1-4887-4cd5-8eb2-b340f2d7597d" providerId="ADAL" clId="{A3E77C8D-B34B-46CF-82D9-7024C8E70561}" dt="2023-07-11T16:19:17.456" v="2" actId="26606"/>
          <ac:spMkLst>
            <pc:docMk/>
            <pc:sldMk cId="2724337936" sldId="257"/>
            <ac:spMk id="10" creationId="{EADD72DC-CC5F-44D6-97D3-79407D4FF823}"/>
          </ac:spMkLst>
        </pc:spChg>
        <pc:spChg chg="add del">
          <ac:chgData name="France Defoy" userId="86b106f1-4887-4cd5-8eb2-b340f2d7597d" providerId="ADAL" clId="{A3E77C8D-B34B-46CF-82D9-7024C8E70561}" dt="2023-07-11T16:19:17.456" v="2" actId="26606"/>
          <ac:spMkLst>
            <pc:docMk/>
            <pc:sldMk cId="2724337936" sldId="257"/>
            <ac:spMk id="12" creationId="{B083E179-CF1F-4694-AEAB-6931C9B31F53}"/>
          </ac:spMkLst>
        </pc:spChg>
        <pc:spChg chg="add del">
          <ac:chgData name="France Defoy" userId="86b106f1-4887-4cd5-8eb2-b340f2d7597d" providerId="ADAL" clId="{A3E77C8D-B34B-46CF-82D9-7024C8E70561}" dt="2023-07-11T16:19:17.456" v="2" actId="26606"/>
          <ac:spMkLst>
            <pc:docMk/>
            <pc:sldMk cId="2724337936" sldId="257"/>
            <ac:spMk id="24" creationId="{8AD7D35B-560E-435E-B0FD-0F84A2E6C4E0}"/>
          </ac:spMkLst>
        </pc:spChg>
        <pc:spChg chg="add del">
          <ac:chgData name="France Defoy" userId="86b106f1-4887-4cd5-8eb2-b340f2d7597d" providerId="ADAL" clId="{A3E77C8D-B34B-46CF-82D9-7024C8E70561}" dt="2023-07-11T16:19:17.456" v="2" actId="26606"/>
          <ac:spMkLst>
            <pc:docMk/>
            <pc:sldMk cId="2724337936" sldId="257"/>
            <ac:spMk id="44" creationId="{A7F45189-997F-4E6B-800E-D17FF116E94F}"/>
          </ac:spMkLst>
        </pc:spChg>
        <pc:spChg chg="add del">
          <ac:chgData name="France Defoy" userId="86b106f1-4887-4cd5-8eb2-b340f2d7597d" providerId="ADAL" clId="{A3E77C8D-B34B-46CF-82D9-7024C8E70561}" dt="2023-07-11T16:20:59.336" v="10" actId="26606"/>
          <ac:spMkLst>
            <pc:docMk/>
            <pc:sldMk cId="2724337936" sldId="257"/>
            <ac:spMk id="80" creationId="{DB66C9CD-6BF4-44CA-8078-0BB819080761}"/>
          </ac:spMkLst>
        </pc:spChg>
        <pc:spChg chg="add del">
          <ac:chgData name="France Defoy" userId="86b106f1-4887-4cd5-8eb2-b340f2d7597d" providerId="ADAL" clId="{A3E77C8D-B34B-46CF-82D9-7024C8E70561}" dt="2023-07-11T16:20:24.620" v="7" actId="26606"/>
          <ac:spMkLst>
            <pc:docMk/>
            <pc:sldMk cId="2724337936" sldId="257"/>
            <ac:spMk id="87" creationId="{DB66C9CD-6BF4-44CA-8078-0BB819080761}"/>
          </ac:spMkLst>
        </pc:spChg>
        <pc:spChg chg="add del">
          <ac:chgData name="France Defoy" userId="86b106f1-4887-4cd5-8eb2-b340f2d7597d" providerId="ADAL" clId="{A3E77C8D-B34B-46CF-82D9-7024C8E70561}" dt="2023-07-11T16:20:59.184" v="9" actId="26606"/>
          <ac:spMkLst>
            <pc:docMk/>
            <pc:sldMk cId="2724337936" sldId="257"/>
            <ac:spMk id="91" creationId="{EEE96A74-B62B-4642-AB22-7776A5F48CE7}"/>
          </ac:spMkLst>
        </pc:spChg>
        <pc:spChg chg="add del">
          <ac:chgData name="France Defoy" userId="86b106f1-4887-4cd5-8eb2-b340f2d7597d" providerId="ADAL" clId="{A3E77C8D-B34B-46CF-82D9-7024C8E70561}" dt="2023-07-11T16:20:59.184" v="9" actId="26606"/>
          <ac:spMkLst>
            <pc:docMk/>
            <pc:sldMk cId="2724337936" sldId="257"/>
            <ac:spMk id="92" creationId="{8576A6EA-4B09-480F-BB03-9616027234E4}"/>
          </ac:spMkLst>
        </pc:spChg>
        <pc:spChg chg="add del">
          <ac:chgData name="France Defoy" userId="86b106f1-4887-4cd5-8eb2-b340f2d7597d" providerId="ADAL" clId="{A3E77C8D-B34B-46CF-82D9-7024C8E70561}" dt="2023-07-11T16:22:46.193" v="12" actId="26606"/>
          <ac:spMkLst>
            <pc:docMk/>
            <pc:sldMk cId="2724337936" sldId="257"/>
            <ac:spMk id="94" creationId="{DB66C9CD-6BF4-44CA-8078-0BB819080761}"/>
          </ac:spMkLst>
        </pc:spChg>
        <pc:spChg chg="add del">
          <ac:chgData name="France Defoy" userId="86b106f1-4887-4cd5-8eb2-b340f2d7597d" providerId="ADAL" clId="{A3E77C8D-B34B-46CF-82D9-7024C8E70561}" dt="2023-07-11T16:22:46.193" v="12" actId="26606"/>
          <ac:spMkLst>
            <pc:docMk/>
            <pc:sldMk cId="2724337936" sldId="257"/>
            <ac:spMk id="95" creationId="{F883A8D1-ED1B-47A1-AA44-289C080EDDB9}"/>
          </ac:spMkLst>
        </pc:spChg>
        <pc:spChg chg="add del">
          <ac:chgData name="France Defoy" userId="86b106f1-4887-4cd5-8eb2-b340f2d7597d" providerId="ADAL" clId="{A3E77C8D-B34B-46CF-82D9-7024C8E70561}" dt="2023-07-11T16:25:19.520" v="52" actId="26606"/>
          <ac:spMkLst>
            <pc:docMk/>
            <pc:sldMk cId="2724337936" sldId="257"/>
            <ac:spMk id="100" creationId="{DB66C9CD-6BF4-44CA-8078-0BB819080761}"/>
          </ac:spMkLst>
        </pc:spChg>
        <pc:spChg chg="add del">
          <ac:chgData name="France Defoy" userId="86b106f1-4887-4cd5-8eb2-b340f2d7597d" providerId="ADAL" clId="{A3E77C8D-B34B-46CF-82D9-7024C8E70561}" dt="2023-07-11T16:25:19.520" v="52" actId="26606"/>
          <ac:spMkLst>
            <pc:docMk/>
            <pc:sldMk cId="2724337936" sldId="257"/>
            <ac:spMk id="102" creationId="{F883A8D1-ED1B-47A1-AA44-289C080EDDB9}"/>
          </ac:spMkLst>
        </pc:spChg>
        <pc:spChg chg="add del">
          <ac:chgData name="France Defoy" userId="86b106f1-4887-4cd5-8eb2-b340f2d7597d" providerId="ADAL" clId="{A3E77C8D-B34B-46CF-82D9-7024C8E70561}" dt="2023-07-11T16:25:43.279" v="54" actId="26606"/>
          <ac:spMkLst>
            <pc:docMk/>
            <pc:sldMk cId="2724337936" sldId="257"/>
            <ac:spMk id="107" creationId="{DB66C9CD-6BF4-44CA-8078-0BB819080761}"/>
          </ac:spMkLst>
        </pc:spChg>
        <pc:spChg chg="add del">
          <ac:chgData name="France Defoy" userId="86b106f1-4887-4cd5-8eb2-b340f2d7597d" providerId="ADAL" clId="{A3E77C8D-B34B-46CF-82D9-7024C8E70561}" dt="2023-07-11T16:25:43.279" v="54" actId="26606"/>
          <ac:spMkLst>
            <pc:docMk/>
            <pc:sldMk cId="2724337936" sldId="257"/>
            <ac:spMk id="109" creationId="{F883A8D1-ED1B-47A1-AA44-289C080EDDB9}"/>
          </ac:spMkLst>
        </pc:spChg>
        <pc:spChg chg="add">
          <ac:chgData name="France Defoy" userId="86b106f1-4887-4cd5-8eb2-b340f2d7597d" providerId="ADAL" clId="{A3E77C8D-B34B-46CF-82D9-7024C8E70561}" dt="2023-07-11T16:25:43.279" v="54" actId="26606"/>
          <ac:spMkLst>
            <pc:docMk/>
            <pc:sldMk cId="2724337936" sldId="257"/>
            <ac:spMk id="114" creationId="{EEE96A74-B62B-4642-AB22-7776A5F48CE7}"/>
          </ac:spMkLst>
        </pc:spChg>
        <pc:spChg chg="add">
          <ac:chgData name="France Defoy" userId="86b106f1-4887-4cd5-8eb2-b340f2d7597d" providerId="ADAL" clId="{A3E77C8D-B34B-46CF-82D9-7024C8E70561}" dt="2023-07-11T16:25:43.279" v="54" actId="26606"/>
          <ac:spMkLst>
            <pc:docMk/>
            <pc:sldMk cId="2724337936" sldId="257"/>
            <ac:spMk id="116" creationId="{8576A6EA-4B09-480F-BB03-9616027234E4}"/>
          </ac:spMkLst>
        </pc:spChg>
        <pc:grpChg chg="add del">
          <ac:chgData name="France Defoy" userId="86b106f1-4887-4cd5-8eb2-b340f2d7597d" providerId="ADAL" clId="{A3E77C8D-B34B-46CF-82D9-7024C8E70561}" dt="2023-07-11T16:19:17.456" v="2" actId="26606"/>
          <ac:grpSpMkLst>
            <pc:docMk/>
            <pc:sldMk cId="2724337936" sldId="257"/>
            <ac:grpSpMk id="14" creationId="{EE6257A7-D071-42C9-8560-75A6EAE2771E}"/>
          </ac:grpSpMkLst>
        </pc:grpChg>
        <pc:grpChg chg="add del">
          <ac:chgData name="France Defoy" userId="86b106f1-4887-4cd5-8eb2-b340f2d7597d" providerId="ADAL" clId="{A3E77C8D-B34B-46CF-82D9-7024C8E70561}" dt="2023-07-11T16:19:17.456" v="2" actId="26606"/>
          <ac:grpSpMkLst>
            <pc:docMk/>
            <pc:sldMk cId="2724337936" sldId="257"/>
            <ac:grpSpMk id="26" creationId="{AC46C823-4AEE-4D15-A7B7-556599F86465}"/>
          </ac:grpSpMkLst>
        </pc:grpChg>
        <pc:grpChg chg="add del">
          <ac:chgData name="France Defoy" userId="86b106f1-4887-4cd5-8eb2-b340f2d7597d" providerId="ADAL" clId="{A3E77C8D-B34B-46CF-82D9-7024C8E70561}" dt="2023-07-11T16:19:17.456" v="2" actId="26606"/>
          <ac:grpSpMkLst>
            <pc:docMk/>
            <pc:sldMk cId="2724337936" sldId="257"/>
            <ac:grpSpMk id="30" creationId="{766CF5CA-BCE0-446B-990C-62FB772ABEFA}"/>
          </ac:grpSpMkLst>
        </pc:grpChg>
        <pc:grpChg chg="add del">
          <ac:chgData name="France Defoy" userId="86b106f1-4887-4cd5-8eb2-b340f2d7597d" providerId="ADAL" clId="{A3E77C8D-B34B-46CF-82D9-7024C8E70561}" dt="2023-07-11T16:19:17.456" v="2" actId="26606"/>
          <ac:grpSpMkLst>
            <pc:docMk/>
            <pc:sldMk cId="2724337936" sldId="257"/>
            <ac:grpSpMk id="37" creationId="{BC174C2C-9AC5-4D2F-B12B-8AD9BE8773C9}"/>
          </ac:grpSpMkLst>
        </pc:grpChg>
        <pc:grpChg chg="add del">
          <ac:chgData name="France Defoy" userId="86b106f1-4887-4cd5-8eb2-b340f2d7597d" providerId="ADAL" clId="{A3E77C8D-B34B-46CF-82D9-7024C8E70561}" dt="2023-07-11T16:19:17.456" v="2" actId="26606"/>
          <ac:grpSpMkLst>
            <pc:docMk/>
            <pc:sldMk cId="2724337936" sldId="257"/>
            <ac:grpSpMk id="46" creationId="{BC214B40-3523-42BE-856A-2B90472652BE}"/>
          </ac:grpSpMkLst>
        </pc:grpChg>
        <pc:grpChg chg="add del">
          <ac:chgData name="France Defoy" userId="86b106f1-4887-4cd5-8eb2-b340f2d7597d" providerId="ADAL" clId="{A3E77C8D-B34B-46CF-82D9-7024C8E70561}" dt="2023-07-11T16:19:17.456" v="2" actId="26606"/>
          <ac:grpSpMkLst>
            <pc:docMk/>
            <pc:sldMk cId="2724337936" sldId="257"/>
            <ac:grpSpMk id="58" creationId="{69D14CB3-B46C-4D52-91C7-9020767C01F1}"/>
          </ac:grpSpMkLst>
        </pc:grpChg>
        <pc:grpChg chg="add del">
          <ac:chgData name="France Defoy" userId="86b106f1-4887-4cd5-8eb2-b340f2d7597d" providerId="ADAL" clId="{A3E77C8D-B34B-46CF-82D9-7024C8E70561}" dt="2023-07-11T16:19:17.456" v="2" actId="26606"/>
          <ac:grpSpMkLst>
            <pc:docMk/>
            <pc:sldMk cId="2724337936" sldId="257"/>
            <ac:grpSpMk id="62" creationId="{695E1464-F8FF-467B-BC7A-2DB63FD7340E}"/>
          </ac:grpSpMkLst>
        </pc:grpChg>
        <pc:grpChg chg="add del">
          <ac:chgData name="France Defoy" userId="86b106f1-4887-4cd5-8eb2-b340f2d7597d" providerId="ADAL" clId="{A3E77C8D-B34B-46CF-82D9-7024C8E70561}" dt="2023-07-11T16:19:17.456" v="2" actId="26606"/>
          <ac:grpSpMkLst>
            <pc:docMk/>
            <pc:sldMk cId="2724337936" sldId="257"/>
            <ac:grpSpMk id="69" creationId="{D9F93B70-A436-473C-A7CE-540999A5963E}"/>
          </ac:grpSpMkLst>
        </pc:grpChg>
        <pc:graphicFrameChg chg="add mod modGraphic">
          <ac:chgData name="France Defoy" userId="86b106f1-4887-4cd5-8eb2-b340f2d7597d" providerId="ADAL" clId="{A3E77C8D-B34B-46CF-82D9-7024C8E70561}" dt="2023-07-11T16:29:24.344" v="113" actId="14100"/>
          <ac:graphicFrameMkLst>
            <pc:docMk/>
            <pc:sldMk cId="2724337936" sldId="257"/>
            <ac:graphicFrameMk id="76" creationId="{C221DEBE-6EA9-5EA9-7AC2-08136AF28EDA}"/>
          </ac:graphicFrameMkLst>
        </pc:graphicFrameChg>
        <pc:cxnChg chg="add del">
          <ac:chgData name="France Defoy" userId="86b106f1-4887-4cd5-8eb2-b340f2d7597d" providerId="ADAL" clId="{A3E77C8D-B34B-46CF-82D9-7024C8E70561}" dt="2023-07-11T16:19:17.456" v="2" actId="26606"/>
          <ac:cxnSpMkLst>
            <pc:docMk/>
            <pc:sldMk cId="2724337936" sldId="257"/>
            <ac:cxnSpMk id="56" creationId="{77C6DF49-CBE3-4038-AC78-35DE4FD7CE8E}"/>
          </ac:cxnSpMkLst>
        </pc:cxnChg>
        <pc:cxnChg chg="add del">
          <ac:chgData name="France Defoy" userId="86b106f1-4887-4cd5-8eb2-b340f2d7597d" providerId="ADAL" clId="{A3E77C8D-B34B-46CF-82D9-7024C8E70561}" dt="2023-07-11T16:20:59.336" v="10" actId="26606"/>
          <ac:cxnSpMkLst>
            <pc:docMk/>
            <pc:sldMk cId="2724337936" sldId="257"/>
            <ac:cxnSpMk id="82" creationId="{D9BF9BF3-7E9D-458B-A5D2-E730C5FFD0CD}"/>
          </ac:cxnSpMkLst>
        </pc:cxnChg>
        <pc:cxnChg chg="add del">
          <ac:chgData name="France Defoy" userId="86b106f1-4887-4cd5-8eb2-b340f2d7597d" providerId="ADAL" clId="{A3E77C8D-B34B-46CF-82D9-7024C8E70561}" dt="2023-07-11T16:20:24.620" v="7" actId="26606"/>
          <ac:cxnSpMkLst>
            <pc:docMk/>
            <pc:sldMk cId="2724337936" sldId="257"/>
            <ac:cxnSpMk id="89" creationId="{D9BF9BF3-7E9D-458B-A5D2-E730C5FFD0CD}"/>
          </ac:cxnSpMkLst>
        </pc:cxnChg>
      </pc:sldChg>
      <pc:sldChg chg="addSp delSp modSp mod setBg">
        <pc:chgData name="France Defoy" userId="86b106f1-4887-4cd5-8eb2-b340f2d7597d" providerId="ADAL" clId="{A3E77C8D-B34B-46CF-82D9-7024C8E70561}" dt="2023-07-21T13:52:22.280" v="489" actId="20577"/>
        <pc:sldMkLst>
          <pc:docMk/>
          <pc:sldMk cId="326624531" sldId="258"/>
        </pc:sldMkLst>
        <pc:spChg chg="add del">
          <ac:chgData name="France Defoy" userId="86b106f1-4887-4cd5-8eb2-b340f2d7597d" providerId="ADAL" clId="{A3E77C8D-B34B-46CF-82D9-7024C8E70561}" dt="2023-07-11T16:19:49.667" v="5" actId="26606"/>
          <ac:spMkLst>
            <pc:docMk/>
            <pc:sldMk cId="326624531" sldId="258"/>
            <ac:spMk id="3" creationId="{16BE0373-B464-F8BC-7195-33D048408E97}"/>
          </ac:spMkLst>
        </pc:spChg>
        <pc:spChg chg="add del">
          <ac:chgData name="France Defoy" userId="86b106f1-4887-4cd5-8eb2-b340f2d7597d" providerId="ADAL" clId="{A3E77C8D-B34B-46CF-82D9-7024C8E70561}" dt="2023-07-11T16:19:49.636" v="4" actId="26606"/>
          <ac:spMkLst>
            <pc:docMk/>
            <pc:sldMk cId="326624531" sldId="258"/>
            <ac:spMk id="9" creationId="{DB66C9CD-6BF4-44CA-8078-0BB819080761}"/>
          </ac:spMkLst>
        </pc:spChg>
        <pc:spChg chg="add del">
          <ac:chgData name="France Defoy" userId="86b106f1-4887-4cd5-8eb2-b340f2d7597d" providerId="ADAL" clId="{A3E77C8D-B34B-46CF-82D9-7024C8E70561}" dt="2023-07-11T16:36:11.903" v="459" actId="26606"/>
          <ac:spMkLst>
            <pc:docMk/>
            <pc:sldMk cId="326624531" sldId="258"/>
            <ac:spMk id="13" creationId="{DB66C9CD-6BF4-44CA-8078-0BB819080761}"/>
          </ac:spMkLst>
        </pc:spChg>
        <pc:spChg chg="add">
          <ac:chgData name="France Defoy" userId="86b106f1-4887-4cd5-8eb2-b340f2d7597d" providerId="ADAL" clId="{A3E77C8D-B34B-46CF-82D9-7024C8E70561}" dt="2023-07-11T16:36:11.903" v="459" actId="26606"/>
          <ac:spMkLst>
            <pc:docMk/>
            <pc:sldMk cId="326624531" sldId="258"/>
            <ac:spMk id="20" creationId="{DB66C9CD-6BF4-44CA-8078-0BB819080761}"/>
          </ac:spMkLst>
        </pc:spChg>
        <pc:graphicFrameChg chg="add del">
          <ac:chgData name="France Defoy" userId="86b106f1-4887-4cd5-8eb2-b340f2d7597d" providerId="ADAL" clId="{A3E77C8D-B34B-46CF-82D9-7024C8E70561}" dt="2023-07-11T16:19:49.636" v="4" actId="26606"/>
          <ac:graphicFrameMkLst>
            <pc:docMk/>
            <pc:sldMk cId="326624531" sldId="258"/>
            <ac:graphicFrameMk id="5" creationId="{9EDB01DB-697F-420B-B39A-971DF2630CDD}"/>
          </ac:graphicFrameMkLst>
        </pc:graphicFrameChg>
        <pc:graphicFrameChg chg="add mod modGraphic">
          <ac:chgData name="France Defoy" userId="86b106f1-4887-4cd5-8eb2-b340f2d7597d" providerId="ADAL" clId="{A3E77C8D-B34B-46CF-82D9-7024C8E70561}" dt="2023-07-21T13:52:22.280" v="489" actId="20577"/>
          <ac:graphicFrameMkLst>
            <pc:docMk/>
            <pc:sldMk cId="326624531" sldId="258"/>
            <ac:graphicFrameMk id="15" creationId="{5FB0A497-41BF-778E-E9C4-FFB7FDABDA2C}"/>
          </ac:graphicFrameMkLst>
        </pc:graphicFrameChg>
        <pc:cxnChg chg="add del">
          <ac:chgData name="France Defoy" userId="86b106f1-4887-4cd5-8eb2-b340f2d7597d" providerId="ADAL" clId="{A3E77C8D-B34B-46CF-82D9-7024C8E70561}" dt="2023-07-11T16:19:49.636" v="4" actId="26606"/>
          <ac:cxnSpMkLst>
            <pc:docMk/>
            <pc:sldMk cId="326624531" sldId="258"/>
            <ac:cxnSpMk id="11" creationId="{D9BF9BF3-7E9D-458B-A5D2-E730C5FFD0CD}"/>
          </ac:cxnSpMkLst>
        </pc:cxnChg>
        <pc:cxnChg chg="add del">
          <ac:chgData name="France Defoy" userId="86b106f1-4887-4cd5-8eb2-b340f2d7597d" providerId="ADAL" clId="{A3E77C8D-B34B-46CF-82D9-7024C8E70561}" dt="2023-07-11T16:36:11.903" v="459" actId="26606"/>
          <ac:cxnSpMkLst>
            <pc:docMk/>
            <pc:sldMk cId="326624531" sldId="258"/>
            <ac:cxnSpMk id="14" creationId="{D9BF9BF3-7E9D-458B-A5D2-E730C5FFD0CD}"/>
          </ac:cxnSpMkLst>
        </pc:cxnChg>
        <pc:cxnChg chg="add">
          <ac:chgData name="France Defoy" userId="86b106f1-4887-4cd5-8eb2-b340f2d7597d" providerId="ADAL" clId="{A3E77C8D-B34B-46CF-82D9-7024C8E70561}" dt="2023-07-11T16:36:11.903" v="459" actId="26606"/>
          <ac:cxnSpMkLst>
            <pc:docMk/>
            <pc:sldMk cId="326624531" sldId="258"/>
            <ac:cxnSpMk id="22" creationId="{D9BF9BF3-7E9D-458B-A5D2-E730C5FFD0CD}"/>
          </ac:cxnSpMkLst>
        </pc:cxnChg>
      </pc:sldChg>
      <pc:sldChg chg="modSp add mod ord">
        <pc:chgData name="France Defoy" userId="86b106f1-4887-4cd5-8eb2-b340f2d7597d" providerId="ADAL" clId="{A3E77C8D-B34B-46CF-82D9-7024C8E70561}" dt="2023-07-11T16:39:55.995" v="484"/>
        <pc:sldMkLst>
          <pc:docMk/>
          <pc:sldMk cId="1642178699" sldId="259"/>
        </pc:sldMkLst>
        <pc:graphicFrameChg chg="mod modGraphic">
          <ac:chgData name="France Defoy" userId="86b106f1-4887-4cd5-8eb2-b340f2d7597d" providerId="ADAL" clId="{A3E77C8D-B34B-46CF-82D9-7024C8E70561}" dt="2023-07-11T16:39:55.995" v="484"/>
          <ac:graphicFrameMkLst>
            <pc:docMk/>
            <pc:sldMk cId="1642178699" sldId="259"/>
            <ac:graphicFrameMk id="15" creationId="{5FB0A497-41BF-778E-E9C4-FFB7FDABDA2C}"/>
          </ac:graphicFrameMkLst>
        </pc:graphicFrameChg>
      </pc:sldChg>
    </pc:docChg>
  </pc:docChgLst>
  <pc:docChgLst>
    <pc:chgData name="France Defoy" userId="86b106f1-4887-4cd5-8eb2-b340f2d7597d" providerId="ADAL" clId="{7DACF941-8686-4DCC-8036-4105BC972E1B}"/>
    <pc:docChg chg="custSel delSld modSld">
      <pc:chgData name="France Defoy" userId="86b106f1-4887-4cd5-8eb2-b340f2d7597d" providerId="ADAL" clId="{7DACF941-8686-4DCC-8036-4105BC972E1B}" dt="2023-06-19T18:53:45.236" v="477" actId="47"/>
      <pc:docMkLst>
        <pc:docMk/>
      </pc:docMkLst>
      <pc:sldChg chg="modSp mod">
        <pc:chgData name="France Defoy" userId="86b106f1-4887-4cd5-8eb2-b340f2d7597d" providerId="ADAL" clId="{7DACF941-8686-4DCC-8036-4105BC972E1B}" dt="2023-06-19T18:37:14.416" v="40" actId="6549"/>
        <pc:sldMkLst>
          <pc:docMk/>
          <pc:sldMk cId="159513965" sldId="256"/>
        </pc:sldMkLst>
        <pc:spChg chg="mod">
          <ac:chgData name="France Defoy" userId="86b106f1-4887-4cd5-8eb2-b340f2d7597d" providerId="ADAL" clId="{7DACF941-8686-4DCC-8036-4105BC972E1B}" dt="2023-06-19T18:37:14.416" v="40" actId="6549"/>
          <ac:spMkLst>
            <pc:docMk/>
            <pc:sldMk cId="159513965" sldId="256"/>
            <ac:spMk id="3" creationId="{3217F4BA-5667-1D7C-A8A4-21DEB0EE07BD}"/>
          </ac:spMkLst>
        </pc:spChg>
      </pc:sldChg>
      <pc:sldChg chg="modSp mod">
        <pc:chgData name="France Defoy" userId="86b106f1-4887-4cd5-8eb2-b340f2d7597d" providerId="ADAL" clId="{7DACF941-8686-4DCC-8036-4105BC972E1B}" dt="2023-06-19T18:53:36.961" v="476" actId="255"/>
        <pc:sldMkLst>
          <pc:docMk/>
          <pc:sldMk cId="2724337936" sldId="257"/>
        </pc:sldMkLst>
        <pc:spChg chg="mod">
          <ac:chgData name="France Defoy" userId="86b106f1-4887-4cd5-8eb2-b340f2d7597d" providerId="ADAL" clId="{7DACF941-8686-4DCC-8036-4105BC972E1B}" dt="2023-06-19T18:53:36.961" v="476" actId="255"/>
          <ac:spMkLst>
            <pc:docMk/>
            <pc:sldMk cId="2724337936" sldId="257"/>
            <ac:spMk id="3" creationId="{613F8C40-13D6-0529-0BFD-A7EDA9CCF502}"/>
          </ac:spMkLst>
        </pc:spChg>
      </pc:sldChg>
      <pc:sldChg chg="modSp mod">
        <pc:chgData name="France Defoy" userId="86b106f1-4887-4cd5-8eb2-b340f2d7597d" providerId="ADAL" clId="{7DACF941-8686-4DCC-8036-4105BC972E1B}" dt="2023-06-19T18:51:34.460" v="455" actId="20577"/>
        <pc:sldMkLst>
          <pc:docMk/>
          <pc:sldMk cId="326624531" sldId="258"/>
        </pc:sldMkLst>
        <pc:spChg chg="mod">
          <ac:chgData name="France Defoy" userId="86b106f1-4887-4cd5-8eb2-b340f2d7597d" providerId="ADAL" clId="{7DACF941-8686-4DCC-8036-4105BC972E1B}" dt="2023-06-19T18:51:34.460" v="455" actId="20577"/>
          <ac:spMkLst>
            <pc:docMk/>
            <pc:sldMk cId="326624531" sldId="258"/>
            <ac:spMk id="3" creationId="{16BE0373-B464-F8BC-7195-33D048408E97}"/>
          </ac:spMkLst>
        </pc:spChg>
      </pc:sldChg>
      <pc:sldChg chg="del">
        <pc:chgData name="France Defoy" userId="86b106f1-4887-4cd5-8eb2-b340f2d7597d" providerId="ADAL" clId="{7DACF941-8686-4DCC-8036-4105BC972E1B}" dt="2023-06-19T18:53:45.236" v="477" actId="47"/>
        <pc:sldMkLst>
          <pc:docMk/>
          <pc:sldMk cId="4134589399" sldId="259"/>
        </pc:sldMkLst>
      </pc:sldChg>
    </pc:docChg>
  </pc:docChgLst>
  <pc:docChgLst>
    <pc:chgData name="Chantal Defoy" userId="9a7a593b-f38b-4192-8b16-6594e080b835" providerId="ADAL" clId="{9790B8AC-563C-A445-BA31-D2ECDFE4454C}"/>
    <pc:docChg chg="custSel modSld">
      <pc:chgData name="Chantal Defoy" userId="9a7a593b-f38b-4192-8b16-6594e080b835" providerId="ADAL" clId="{9790B8AC-563C-A445-BA31-D2ECDFE4454C}" dt="2023-07-11T17:59:26.289" v="11" actId="255"/>
      <pc:docMkLst>
        <pc:docMk/>
      </pc:docMkLst>
      <pc:sldChg chg="addSp delSp modSp mod">
        <pc:chgData name="Chantal Defoy" userId="9a7a593b-f38b-4192-8b16-6594e080b835" providerId="ADAL" clId="{9790B8AC-563C-A445-BA31-D2ECDFE4454C}" dt="2023-07-11T17:59:26.289" v="11" actId="255"/>
        <pc:sldMkLst>
          <pc:docMk/>
          <pc:sldMk cId="326624531" sldId="258"/>
        </pc:sldMkLst>
        <pc:spChg chg="del">
          <ac:chgData name="Chantal Defoy" userId="9a7a593b-f38b-4192-8b16-6594e080b835" providerId="ADAL" clId="{9790B8AC-563C-A445-BA31-D2ECDFE4454C}" dt="2023-07-11T17:58:33.871" v="1" actId="26606"/>
          <ac:spMkLst>
            <pc:docMk/>
            <pc:sldMk cId="326624531" sldId="258"/>
            <ac:spMk id="20" creationId="{DB66C9CD-6BF4-44CA-8078-0BB819080761}"/>
          </ac:spMkLst>
        </pc:spChg>
        <pc:spChg chg="add">
          <ac:chgData name="Chantal Defoy" userId="9a7a593b-f38b-4192-8b16-6594e080b835" providerId="ADAL" clId="{9790B8AC-563C-A445-BA31-D2ECDFE4454C}" dt="2023-07-11T17:58:33.871" v="1" actId="26606"/>
          <ac:spMkLst>
            <pc:docMk/>
            <pc:sldMk cId="326624531" sldId="258"/>
            <ac:spMk id="27" creationId="{DB66C9CD-6BF4-44CA-8078-0BB819080761}"/>
          </ac:spMkLst>
        </pc:spChg>
        <pc:graphicFrameChg chg="mod modGraphic">
          <ac:chgData name="Chantal Defoy" userId="9a7a593b-f38b-4192-8b16-6594e080b835" providerId="ADAL" clId="{9790B8AC-563C-A445-BA31-D2ECDFE4454C}" dt="2023-07-11T17:59:26.289" v="11" actId="255"/>
          <ac:graphicFrameMkLst>
            <pc:docMk/>
            <pc:sldMk cId="326624531" sldId="258"/>
            <ac:graphicFrameMk id="15" creationId="{5FB0A497-41BF-778E-E9C4-FFB7FDABDA2C}"/>
          </ac:graphicFrameMkLst>
        </pc:graphicFrameChg>
        <pc:cxnChg chg="del">
          <ac:chgData name="Chantal Defoy" userId="9a7a593b-f38b-4192-8b16-6594e080b835" providerId="ADAL" clId="{9790B8AC-563C-A445-BA31-D2ECDFE4454C}" dt="2023-07-11T17:58:33.871" v="1" actId="26606"/>
          <ac:cxnSpMkLst>
            <pc:docMk/>
            <pc:sldMk cId="326624531" sldId="258"/>
            <ac:cxnSpMk id="22" creationId="{D9BF9BF3-7E9D-458B-A5D2-E730C5FFD0CD}"/>
          </ac:cxnSpMkLst>
        </pc:cxnChg>
        <pc:cxnChg chg="add">
          <ac:chgData name="Chantal Defoy" userId="9a7a593b-f38b-4192-8b16-6594e080b835" providerId="ADAL" clId="{9790B8AC-563C-A445-BA31-D2ECDFE4454C}" dt="2023-07-11T17:58:33.871" v="1" actId="26606"/>
          <ac:cxnSpMkLst>
            <pc:docMk/>
            <pc:sldMk cId="326624531" sldId="258"/>
            <ac:cxnSpMk id="29" creationId="{D9BF9BF3-7E9D-458B-A5D2-E730C5FFD0CD}"/>
          </ac:cxnSpMkLst>
        </pc:cxn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74C105-C29A-42F7-BB2B-390E5B7022D0}" type="doc">
      <dgm:prSet loTypeId="urn:microsoft.com/office/officeart/2018/2/layout/IconLabelDescriptionList" loCatId="icon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3C277C5-AD07-484C-8754-75E196D597DB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fr-CA" sz="2400" b="1"/>
            <a:t>Les besoins physiques ou physiologiques</a:t>
          </a:r>
        </a:p>
        <a:p>
          <a:pPr>
            <a:lnSpc>
              <a:spcPct val="100000"/>
            </a:lnSpc>
            <a:defRPr b="1"/>
          </a:pPr>
          <a:endParaRPr lang="en-US" sz="1500"/>
        </a:p>
      </dgm:t>
    </dgm:pt>
    <dgm:pt modelId="{8568C807-9B53-4DDA-B305-A7D36B24D8CA}" type="parTrans" cxnId="{62034D30-354D-48C8-AEDA-7DCDAC4B814A}">
      <dgm:prSet/>
      <dgm:spPr/>
      <dgm:t>
        <a:bodyPr/>
        <a:lstStyle/>
        <a:p>
          <a:endParaRPr lang="en-US"/>
        </a:p>
      </dgm:t>
    </dgm:pt>
    <dgm:pt modelId="{9CF4F000-EB1D-459D-8DEB-64B8A12077B8}" type="sibTrans" cxnId="{62034D30-354D-48C8-AEDA-7DCDAC4B814A}">
      <dgm:prSet/>
      <dgm:spPr/>
      <dgm:t>
        <a:bodyPr/>
        <a:lstStyle/>
        <a:p>
          <a:endParaRPr lang="en-US"/>
        </a:p>
      </dgm:t>
    </dgm:pt>
    <dgm:pt modelId="{BA1DA5F6-2705-4C47-B567-0C88D0F27A1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CA" sz="2000"/>
            <a:t>Besoins de se nourrir, de se laver, d’être </a:t>
          </a:r>
          <a:r>
            <a:rPr lang="fr-CA" sz="2000" err="1"/>
            <a:t>touché.e</a:t>
          </a:r>
          <a:r>
            <a:rPr lang="fr-CA" sz="2000"/>
            <a:t> (contacts humains), d’être en santé, d’être </a:t>
          </a:r>
          <a:r>
            <a:rPr lang="fr-CA" sz="2000" err="1"/>
            <a:t>soigné.e</a:t>
          </a:r>
          <a:r>
            <a:rPr lang="fr-CA" sz="2000"/>
            <a:t>…</a:t>
          </a:r>
          <a:endParaRPr lang="en-US" sz="2000"/>
        </a:p>
      </dgm:t>
    </dgm:pt>
    <dgm:pt modelId="{B08979CF-B388-45BE-81FC-574D1F110545}" type="parTrans" cxnId="{06087265-34C3-4791-BD7B-199AD96F93EC}">
      <dgm:prSet/>
      <dgm:spPr/>
      <dgm:t>
        <a:bodyPr/>
        <a:lstStyle/>
        <a:p>
          <a:endParaRPr lang="en-US"/>
        </a:p>
      </dgm:t>
    </dgm:pt>
    <dgm:pt modelId="{561F841F-E8F1-47BD-8E10-3C58FB51D139}" type="sibTrans" cxnId="{06087265-34C3-4791-BD7B-199AD96F93EC}">
      <dgm:prSet/>
      <dgm:spPr/>
      <dgm:t>
        <a:bodyPr/>
        <a:lstStyle/>
        <a:p>
          <a:endParaRPr lang="en-US"/>
        </a:p>
      </dgm:t>
    </dgm:pt>
    <dgm:pt modelId="{776A395F-8661-49FD-A12F-DADFA96748ED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fr-CA" sz="2400" b="1"/>
            <a:t>Les besoins sociaux</a:t>
          </a:r>
          <a:endParaRPr lang="en-US" sz="2400"/>
        </a:p>
      </dgm:t>
    </dgm:pt>
    <dgm:pt modelId="{DFB7BB92-46E9-4970-814C-5AC10C4F5C00}" type="parTrans" cxnId="{E2A88F54-DD7E-4A42-9827-CCE4DC9992F5}">
      <dgm:prSet/>
      <dgm:spPr/>
      <dgm:t>
        <a:bodyPr/>
        <a:lstStyle/>
        <a:p>
          <a:endParaRPr lang="en-US"/>
        </a:p>
      </dgm:t>
    </dgm:pt>
    <dgm:pt modelId="{F32A4305-E4E6-48D9-8286-E0C02A472FD9}" type="sibTrans" cxnId="{E2A88F54-DD7E-4A42-9827-CCE4DC9992F5}">
      <dgm:prSet/>
      <dgm:spPr/>
      <dgm:t>
        <a:bodyPr/>
        <a:lstStyle/>
        <a:p>
          <a:endParaRPr lang="en-US"/>
        </a:p>
      </dgm:t>
    </dgm:pt>
    <dgm:pt modelId="{9C02B263-BC2A-41FC-AE10-627E4DF06B9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CA" sz="2000"/>
            <a:t>Besoins d’établir des liens avec les autres pour combler nos besoins affectifs, pour le plaisir, la détente…</a:t>
          </a:r>
          <a:endParaRPr lang="en-US" sz="2000"/>
        </a:p>
      </dgm:t>
    </dgm:pt>
    <dgm:pt modelId="{07BDE69D-14B6-4182-9862-BD8DA3F2B7BA}" type="parTrans" cxnId="{48DCF4D8-3812-49CD-A775-584B14CB6D34}">
      <dgm:prSet/>
      <dgm:spPr/>
      <dgm:t>
        <a:bodyPr/>
        <a:lstStyle/>
        <a:p>
          <a:endParaRPr lang="en-US"/>
        </a:p>
      </dgm:t>
    </dgm:pt>
    <dgm:pt modelId="{03A7DA88-FCF7-491B-9F2F-E65E72E5D0CF}" type="sibTrans" cxnId="{48DCF4D8-3812-49CD-A775-584B14CB6D34}">
      <dgm:prSet/>
      <dgm:spPr/>
      <dgm:t>
        <a:bodyPr/>
        <a:lstStyle/>
        <a:p>
          <a:endParaRPr lang="en-US"/>
        </a:p>
      </dgm:t>
    </dgm:pt>
    <dgm:pt modelId="{E3DAB6FC-BA12-4C79-9A61-090BF3489BD5}" type="pres">
      <dgm:prSet presAssocID="{8D74C105-C29A-42F7-BB2B-390E5B7022D0}" presName="root" presStyleCnt="0">
        <dgm:presLayoutVars>
          <dgm:dir/>
          <dgm:resizeHandles val="exact"/>
        </dgm:presLayoutVars>
      </dgm:prSet>
      <dgm:spPr/>
    </dgm:pt>
    <dgm:pt modelId="{EFE09A8C-679D-4BA8-B824-C7E7937C750B}" type="pres">
      <dgm:prSet presAssocID="{F3C277C5-AD07-484C-8754-75E196D597DB}" presName="compNode" presStyleCnt="0"/>
      <dgm:spPr/>
    </dgm:pt>
    <dgm:pt modelId="{1D018219-2691-4705-8516-F1DBBD8CB8EC}" type="pres">
      <dgm:prSet presAssocID="{F3C277C5-AD07-484C-8754-75E196D597DB}" presName="iconRect" presStyleLbl="node1" presStyleIdx="0" presStyleCnt="2" custLinFactNeighborX="72269" custLinFactNeighborY="530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Évier"/>
        </a:ext>
      </dgm:extLst>
    </dgm:pt>
    <dgm:pt modelId="{A2E6FF11-1826-4CDD-9110-F45C44B7C1E1}" type="pres">
      <dgm:prSet presAssocID="{F3C277C5-AD07-484C-8754-75E196D597DB}" presName="iconSpace" presStyleCnt="0"/>
      <dgm:spPr/>
    </dgm:pt>
    <dgm:pt modelId="{E6B8E27F-AD17-429D-9C3D-B3D14E1CCCC0}" type="pres">
      <dgm:prSet presAssocID="{F3C277C5-AD07-484C-8754-75E196D597DB}" presName="parTx" presStyleLbl="revTx" presStyleIdx="0" presStyleCnt="4" custScaleX="93296" custScaleY="99387">
        <dgm:presLayoutVars>
          <dgm:chMax val="0"/>
          <dgm:chPref val="0"/>
        </dgm:presLayoutVars>
      </dgm:prSet>
      <dgm:spPr/>
    </dgm:pt>
    <dgm:pt modelId="{7337829C-52AD-4E3D-B9AA-0F2B1DF2277C}" type="pres">
      <dgm:prSet presAssocID="{F3C277C5-AD07-484C-8754-75E196D597DB}" presName="txSpace" presStyleCnt="0"/>
      <dgm:spPr/>
    </dgm:pt>
    <dgm:pt modelId="{56852C5D-C054-4922-92B5-12C9D52F6DCA}" type="pres">
      <dgm:prSet presAssocID="{F3C277C5-AD07-484C-8754-75E196D597DB}" presName="desTx" presStyleLbl="revTx" presStyleIdx="1" presStyleCnt="4">
        <dgm:presLayoutVars/>
      </dgm:prSet>
      <dgm:spPr/>
    </dgm:pt>
    <dgm:pt modelId="{9BE21FBD-9C34-4EFD-809E-D281FFEAF484}" type="pres">
      <dgm:prSet presAssocID="{9CF4F000-EB1D-459D-8DEB-64B8A12077B8}" presName="sibTrans" presStyleCnt="0"/>
      <dgm:spPr/>
    </dgm:pt>
    <dgm:pt modelId="{08DD655E-7702-45D8-9D4D-0E6B7DBEE416}" type="pres">
      <dgm:prSet presAssocID="{776A395F-8661-49FD-A12F-DADFA96748ED}" presName="compNode" presStyleCnt="0"/>
      <dgm:spPr/>
    </dgm:pt>
    <dgm:pt modelId="{A643E6EE-9731-4CCB-A159-D37D30CF270B}" type="pres">
      <dgm:prSet presAssocID="{776A395F-8661-49FD-A12F-DADFA96748ED}" presName="iconRect" presStyleLbl="node1" presStyleIdx="1" presStyleCnt="2" custLinFactNeighborX="75330" custLinFactNeighborY="318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oupe"/>
        </a:ext>
      </dgm:extLst>
    </dgm:pt>
    <dgm:pt modelId="{F05950BF-D1FF-4363-8E5C-9EA6E3731FFE}" type="pres">
      <dgm:prSet presAssocID="{776A395F-8661-49FD-A12F-DADFA96748ED}" presName="iconSpace" presStyleCnt="0"/>
      <dgm:spPr/>
    </dgm:pt>
    <dgm:pt modelId="{5D3E5B71-A7F3-4EB1-9477-4FFE4FB4120D}" type="pres">
      <dgm:prSet presAssocID="{776A395F-8661-49FD-A12F-DADFA96748ED}" presName="parTx" presStyleLbl="revTx" presStyleIdx="2" presStyleCnt="4">
        <dgm:presLayoutVars>
          <dgm:chMax val="0"/>
          <dgm:chPref val="0"/>
        </dgm:presLayoutVars>
      </dgm:prSet>
      <dgm:spPr/>
    </dgm:pt>
    <dgm:pt modelId="{CBAD85DB-2191-4194-AD35-707FF96248C0}" type="pres">
      <dgm:prSet presAssocID="{776A395F-8661-49FD-A12F-DADFA96748ED}" presName="txSpace" presStyleCnt="0"/>
      <dgm:spPr/>
    </dgm:pt>
    <dgm:pt modelId="{F4F59BAF-F8A0-4D57-A89B-A8AE43CC2367}" type="pres">
      <dgm:prSet presAssocID="{776A395F-8661-49FD-A12F-DADFA96748ED}" presName="desTx" presStyleLbl="revTx" presStyleIdx="3" presStyleCnt="4">
        <dgm:presLayoutVars/>
      </dgm:prSet>
      <dgm:spPr/>
    </dgm:pt>
  </dgm:ptLst>
  <dgm:cxnLst>
    <dgm:cxn modelId="{53E0E701-1A44-4E0A-83F7-DB8C0A580572}" type="presOf" srcId="{9C02B263-BC2A-41FC-AE10-627E4DF06B9F}" destId="{F4F59BAF-F8A0-4D57-A89B-A8AE43CC2367}" srcOrd="0" destOrd="0" presId="urn:microsoft.com/office/officeart/2018/2/layout/IconLabelDescriptionList"/>
    <dgm:cxn modelId="{62034D30-354D-48C8-AEDA-7DCDAC4B814A}" srcId="{8D74C105-C29A-42F7-BB2B-390E5B7022D0}" destId="{F3C277C5-AD07-484C-8754-75E196D597DB}" srcOrd="0" destOrd="0" parTransId="{8568C807-9B53-4DDA-B305-A7D36B24D8CA}" sibTransId="{9CF4F000-EB1D-459D-8DEB-64B8A12077B8}"/>
    <dgm:cxn modelId="{06087265-34C3-4791-BD7B-199AD96F93EC}" srcId="{F3C277C5-AD07-484C-8754-75E196D597DB}" destId="{BA1DA5F6-2705-4C47-B567-0C88D0F27A18}" srcOrd="0" destOrd="0" parTransId="{B08979CF-B388-45BE-81FC-574D1F110545}" sibTransId="{561F841F-E8F1-47BD-8E10-3C58FB51D139}"/>
    <dgm:cxn modelId="{55C7EC67-86FF-46B2-8152-3B579F842DB6}" type="presOf" srcId="{BA1DA5F6-2705-4C47-B567-0C88D0F27A18}" destId="{56852C5D-C054-4922-92B5-12C9D52F6DCA}" srcOrd="0" destOrd="0" presId="urn:microsoft.com/office/officeart/2018/2/layout/IconLabelDescriptionList"/>
    <dgm:cxn modelId="{68F7824B-DC76-4CA6-B1BF-19D783B3B8FB}" type="presOf" srcId="{F3C277C5-AD07-484C-8754-75E196D597DB}" destId="{E6B8E27F-AD17-429D-9C3D-B3D14E1CCCC0}" srcOrd="0" destOrd="0" presId="urn:microsoft.com/office/officeart/2018/2/layout/IconLabelDescriptionList"/>
    <dgm:cxn modelId="{99AE0E53-C832-42B1-A0C9-6A30007C2B20}" type="presOf" srcId="{8D74C105-C29A-42F7-BB2B-390E5B7022D0}" destId="{E3DAB6FC-BA12-4C79-9A61-090BF3489BD5}" srcOrd="0" destOrd="0" presId="urn:microsoft.com/office/officeart/2018/2/layout/IconLabelDescriptionList"/>
    <dgm:cxn modelId="{E2A88F54-DD7E-4A42-9827-CCE4DC9992F5}" srcId="{8D74C105-C29A-42F7-BB2B-390E5B7022D0}" destId="{776A395F-8661-49FD-A12F-DADFA96748ED}" srcOrd="1" destOrd="0" parTransId="{DFB7BB92-46E9-4970-814C-5AC10C4F5C00}" sibTransId="{F32A4305-E4E6-48D9-8286-E0C02A472FD9}"/>
    <dgm:cxn modelId="{ACEB30B3-7B55-4C73-8775-B20A1F4353AD}" type="presOf" srcId="{776A395F-8661-49FD-A12F-DADFA96748ED}" destId="{5D3E5B71-A7F3-4EB1-9477-4FFE4FB4120D}" srcOrd="0" destOrd="0" presId="urn:microsoft.com/office/officeart/2018/2/layout/IconLabelDescriptionList"/>
    <dgm:cxn modelId="{48DCF4D8-3812-49CD-A775-584B14CB6D34}" srcId="{776A395F-8661-49FD-A12F-DADFA96748ED}" destId="{9C02B263-BC2A-41FC-AE10-627E4DF06B9F}" srcOrd="0" destOrd="0" parTransId="{07BDE69D-14B6-4182-9862-BD8DA3F2B7BA}" sibTransId="{03A7DA88-FCF7-491B-9F2F-E65E72E5D0CF}"/>
    <dgm:cxn modelId="{9219C6AE-1464-49A8-9CA0-E2DACD567FA7}" type="presParOf" srcId="{E3DAB6FC-BA12-4C79-9A61-090BF3489BD5}" destId="{EFE09A8C-679D-4BA8-B824-C7E7937C750B}" srcOrd="0" destOrd="0" presId="urn:microsoft.com/office/officeart/2018/2/layout/IconLabelDescriptionList"/>
    <dgm:cxn modelId="{6002E50D-5716-4CB4-909F-D4D86B9D52A7}" type="presParOf" srcId="{EFE09A8C-679D-4BA8-B824-C7E7937C750B}" destId="{1D018219-2691-4705-8516-F1DBBD8CB8EC}" srcOrd="0" destOrd="0" presId="urn:microsoft.com/office/officeart/2018/2/layout/IconLabelDescriptionList"/>
    <dgm:cxn modelId="{0BB5AB13-5CA8-49AD-92A9-24EAB69BF277}" type="presParOf" srcId="{EFE09A8C-679D-4BA8-B824-C7E7937C750B}" destId="{A2E6FF11-1826-4CDD-9110-F45C44B7C1E1}" srcOrd="1" destOrd="0" presId="urn:microsoft.com/office/officeart/2018/2/layout/IconLabelDescriptionList"/>
    <dgm:cxn modelId="{1826CFD6-FF48-49C8-9ECD-D3AE201B40E9}" type="presParOf" srcId="{EFE09A8C-679D-4BA8-B824-C7E7937C750B}" destId="{E6B8E27F-AD17-429D-9C3D-B3D14E1CCCC0}" srcOrd="2" destOrd="0" presId="urn:microsoft.com/office/officeart/2018/2/layout/IconLabelDescriptionList"/>
    <dgm:cxn modelId="{52BED772-4F71-4173-9CD1-E43BEA498784}" type="presParOf" srcId="{EFE09A8C-679D-4BA8-B824-C7E7937C750B}" destId="{7337829C-52AD-4E3D-B9AA-0F2B1DF2277C}" srcOrd="3" destOrd="0" presId="urn:microsoft.com/office/officeart/2018/2/layout/IconLabelDescriptionList"/>
    <dgm:cxn modelId="{78707D22-B275-4853-8EA4-C1E25A6F9A9D}" type="presParOf" srcId="{EFE09A8C-679D-4BA8-B824-C7E7937C750B}" destId="{56852C5D-C054-4922-92B5-12C9D52F6DCA}" srcOrd="4" destOrd="0" presId="urn:microsoft.com/office/officeart/2018/2/layout/IconLabelDescriptionList"/>
    <dgm:cxn modelId="{5BC4411C-75E2-4C6A-9FC7-B32F6E5A5595}" type="presParOf" srcId="{E3DAB6FC-BA12-4C79-9A61-090BF3489BD5}" destId="{9BE21FBD-9C34-4EFD-809E-D281FFEAF484}" srcOrd="1" destOrd="0" presId="urn:microsoft.com/office/officeart/2018/2/layout/IconLabelDescriptionList"/>
    <dgm:cxn modelId="{0AF7E639-2226-4FD3-95F1-E9F565C65367}" type="presParOf" srcId="{E3DAB6FC-BA12-4C79-9A61-090BF3489BD5}" destId="{08DD655E-7702-45D8-9D4D-0E6B7DBEE416}" srcOrd="2" destOrd="0" presId="urn:microsoft.com/office/officeart/2018/2/layout/IconLabelDescriptionList"/>
    <dgm:cxn modelId="{51A87DA0-3F14-437C-9589-DA7CEB72EAA3}" type="presParOf" srcId="{08DD655E-7702-45D8-9D4D-0E6B7DBEE416}" destId="{A643E6EE-9731-4CCB-A159-D37D30CF270B}" srcOrd="0" destOrd="0" presId="urn:microsoft.com/office/officeart/2018/2/layout/IconLabelDescriptionList"/>
    <dgm:cxn modelId="{E629015B-1ED9-4DF5-9462-E2CCA055FF38}" type="presParOf" srcId="{08DD655E-7702-45D8-9D4D-0E6B7DBEE416}" destId="{F05950BF-D1FF-4363-8E5C-9EA6E3731FFE}" srcOrd="1" destOrd="0" presId="urn:microsoft.com/office/officeart/2018/2/layout/IconLabelDescriptionList"/>
    <dgm:cxn modelId="{AE5C5681-20FA-48F6-9D19-3DEAB74D1706}" type="presParOf" srcId="{08DD655E-7702-45D8-9D4D-0E6B7DBEE416}" destId="{5D3E5B71-A7F3-4EB1-9477-4FFE4FB4120D}" srcOrd="2" destOrd="0" presId="urn:microsoft.com/office/officeart/2018/2/layout/IconLabelDescriptionList"/>
    <dgm:cxn modelId="{AE26E7AB-BAB5-4B44-A39C-5560D1808C96}" type="presParOf" srcId="{08DD655E-7702-45D8-9D4D-0E6B7DBEE416}" destId="{CBAD85DB-2191-4194-AD35-707FF96248C0}" srcOrd="3" destOrd="0" presId="urn:microsoft.com/office/officeart/2018/2/layout/IconLabelDescriptionList"/>
    <dgm:cxn modelId="{6A7852E9-6952-437B-816E-D308CAE74FA0}" type="presParOf" srcId="{08DD655E-7702-45D8-9D4D-0E6B7DBEE416}" destId="{F4F59BAF-F8A0-4D57-A89B-A8AE43CC2367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74C105-C29A-42F7-BB2B-390E5B7022D0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accent2_2" csCatId="accent2" phldr="1"/>
      <dgm:spPr/>
      <dgm:t>
        <a:bodyPr/>
        <a:lstStyle/>
        <a:p>
          <a:endParaRPr lang="en-US"/>
        </a:p>
      </dgm:t>
    </dgm:pt>
    <dgm:pt modelId="{F3C277C5-AD07-484C-8754-75E196D597DB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fr-CA" b="1"/>
            <a:t>Les besoins relatifs à l’identité</a:t>
          </a:r>
          <a:endParaRPr lang="en-US"/>
        </a:p>
      </dgm:t>
    </dgm:pt>
    <dgm:pt modelId="{8568C807-9B53-4DDA-B305-A7D36B24D8CA}" type="parTrans" cxnId="{62034D30-354D-48C8-AEDA-7DCDAC4B814A}">
      <dgm:prSet/>
      <dgm:spPr/>
      <dgm:t>
        <a:bodyPr/>
        <a:lstStyle/>
        <a:p>
          <a:endParaRPr lang="en-US"/>
        </a:p>
      </dgm:t>
    </dgm:pt>
    <dgm:pt modelId="{9CF4F000-EB1D-459D-8DEB-64B8A12077B8}" type="sibTrans" cxnId="{62034D30-354D-48C8-AEDA-7DCDAC4B814A}">
      <dgm:prSet/>
      <dgm:spPr/>
      <dgm:t>
        <a:bodyPr/>
        <a:lstStyle/>
        <a:p>
          <a:endParaRPr lang="en-US"/>
        </a:p>
      </dgm:t>
    </dgm:pt>
    <dgm:pt modelId="{BA1DA5F6-2705-4C47-B567-0C88D0F27A1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CA" sz="2000" dirty="0"/>
            <a:t>Besoin de réaliser un projet; l’accomplissement de quelque chose. Vivre des réussites et être </a:t>
          </a:r>
          <a:r>
            <a:rPr lang="fr-CA" sz="2000" dirty="0" err="1"/>
            <a:t>fier.e</a:t>
          </a:r>
          <a:r>
            <a:rPr lang="fr-CA" sz="2000" dirty="0"/>
            <a:t> de soi.</a:t>
          </a:r>
          <a:endParaRPr lang="en-US" sz="2000" dirty="0"/>
        </a:p>
      </dgm:t>
    </dgm:pt>
    <dgm:pt modelId="{B08979CF-B388-45BE-81FC-574D1F110545}" type="parTrans" cxnId="{06087265-34C3-4791-BD7B-199AD96F93EC}">
      <dgm:prSet/>
      <dgm:spPr/>
      <dgm:t>
        <a:bodyPr/>
        <a:lstStyle/>
        <a:p>
          <a:endParaRPr lang="en-US"/>
        </a:p>
      </dgm:t>
    </dgm:pt>
    <dgm:pt modelId="{561F841F-E8F1-47BD-8E10-3C58FB51D139}" type="sibTrans" cxnId="{06087265-34C3-4791-BD7B-199AD96F93EC}">
      <dgm:prSet/>
      <dgm:spPr/>
      <dgm:t>
        <a:bodyPr/>
        <a:lstStyle/>
        <a:p>
          <a:endParaRPr lang="en-US"/>
        </a:p>
      </dgm:t>
    </dgm:pt>
    <dgm:pt modelId="{776A395F-8661-49FD-A12F-DADFA96748ED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fr-CA" b="1"/>
            <a:t>Les besoins (buts) pratiques</a:t>
          </a:r>
          <a:endParaRPr lang="en-US"/>
        </a:p>
      </dgm:t>
    </dgm:pt>
    <dgm:pt modelId="{DFB7BB92-46E9-4970-814C-5AC10C4F5C00}" type="parTrans" cxnId="{E2A88F54-DD7E-4A42-9827-CCE4DC9992F5}">
      <dgm:prSet/>
      <dgm:spPr/>
      <dgm:t>
        <a:bodyPr/>
        <a:lstStyle/>
        <a:p>
          <a:endParaRPr lang="en-US"/>
        </a:p>
      </dgm:t>
    </dgm:pt>
    <dgm:pt modelId="{F32A4305-E4E6-48D9-8286-E0C02A472FD9}" type="sibTrans" cxnId="{E2A88F54-DD7E-4A42-9827-CCE4DC9992F5}">
      <dgm:prSet/>
      <dgm:spPr/>
      <dgm:t>
        <a:bodyPr/>
        <a:lstStyle/>
        <a:p>
          <a:endParaRPr lang="en-US"/>
        </a:p>
      </dgm:t>
    </dgm:pt>
    <dgm:pt modelId="{9C02B263-BC2A-41FC-AE10-627E4DF06B9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CA" sz="2000" dirty="0"/>
            <a:t>Besoins non-relationnels, ni physiques. </a:t>
          </a:r>
          <a:r>
            <a:rPr lang="fr-CA" sz="2000"/>
            <a:t>Exemple : Transactions, achats, poser une question pratico-pratique.</a:t>
          </a:r>
          <a:endParaRPr lang="en-US" sz="2000" dirty="0"/>
        </a:p>
      </dgm:t>
    </dgm:pt>
    <dgm:pt modelId="{07BDE69D-14B6-4182-9862-BD8DA3F2B7BA}" type="parTrans" cxnId="{48DCF4D8-3812-49CD-A775-584B14CB6D34}">
      <dgm:prSet/>
      <dgm:spPr/>
      <dgm:t>
        <a:bodyPr/>
        <a:lstStyle/>
        <a:p>
          <a:endParaRPr lang="en-US"/>
        </a:p>
      </dgm:t>
    </dgm:pt>
    <dgm:pt modelId="{03A7DA88-FCF7-491B-9F2F-E65E72E5D0CF}" type="sibTrans" cxnId="{48DCF4D8-3812-49CD-A775-584B14CB6D34}">
      <dgm:prSet/>
      <dgm:spPr/>
      <dgm:t>
        <a:bodyPr/>
        <a:lstStyle/>
        <a:p>
          <a:endParaRPr lang="en-US"/>
        </a:p>
      </dgm:t>
    </dgm:pt>
    <dgm:pt modelId="{33AA5823-41F3-4DEC-A554-F577FD09668C}" type="pres">
      <dgm:prSet presAssocID="{8D74C105-C29A-42F7-BB2B-390E5B7022D0}" presName="root" presStyleCnt="0">
        <dgm:presLayoutVars>
          <dgm:dir/>
          <dgm:resizeHandles val="exact"/>
        </dgm:presLayoutVars>
      </dgm:prSet>
      <dgm:spPr/>
    </dgm:pt>
    <dgm:pt modelId="{5A19DE3F-5580-4689-BF2A-22CD1103C1D1}" type="pres">
      <dgm:prSet presAssocID="{F3C277C5-AD07-484C-8754-75E196D597DB}" presName="compNode" presStyleCnt="0"/>
      <dgm:spPr/>
    </dgm:pt>
    <dgm:pt modelId="{1620DDEB-0678-4BA2-8D6A-CADC17776F31}" type="pres">
      <dgm:prSet presAssocID="{F3C277C5-AD07-484C-8754-75E196D597DB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rophée"/>
        </a:ext>
      </dgm:extLst>
    </dgm:pt>
    <dgm:pt modelId="{62EE75A0-6165-45A2-BCC6-F77825E2EFA8}" type="pres">
      <dgm:prSet presAssocID="{F3C277C5-AD07-484C-8754-75E196D597DB}" presName="iconSpace" presStyleCnt="0"/>
      <dgm:spPr/>
    </dgm:pt>
    <dgm:pt modelId="{97A5710A-2DAC-40AB-B7AB-D1661142D985}" type="pres">
      <dgm:prSet presAssocID="{F3C277C5-AD07-484C-8754-75E196D597DB}" presName="parTx" presStyleLbl="revTx" presStyleIdx="0" presStyleCnt="4">
        <dgm:presLayoutVars>
          <dgm:chMax val="0"/>
          <dgm:chPref val="0"/>
        </dgm:presLayoutVars>
      </dgm:prSet>
      <dgm:spPr/>
    </dgm:pt>
    <dgm:pt modelId="{7BDA8D76-B569-4702-AFF7-757645D8C813}" type="pres">
      <dgm:prSet presAssocID="{F3C277C5-AD07-484C-8754-75E196D597DB}" presName="txSpace" presStyleCnt="0"/>
      <dgm:spPr/>
    </dgm:pt>
    <dgm:pt modelId="{40C1FC7E-76BC-4103-B6E3-DEA3F724A4B8}" type="pres">
      <dgm:prSet presAssocID="{F3C277C5-AD07-484C-8754-75E196D597DB}" presName="desTx" presStyleLbl="revTx" presStyleIdx="1" presStyleCnt="4">
        <dgm:presLayoutVars/>
      </dgm:prSet>
      <dgm:spPr/>
    </dgm:pt>
    <dgm:pt modelId="{71ABB167-DC17-4DEA-BF33-49BA189391A4}" type="pres">
      <dgm:prSet presAssocID="{9CF4F000-EB1D-459D-8DEB-64B8A12077B8}" presName="sibTrans" presStyleCnt="0"/>
      <dgm:spPr/>
    </dgm:pt>
    <dgm:pt modelId="{3C7299AB-3F71-4CE7-A237-635CCDEA97F6}" type="pres">
      <dgm:prSet presAssocID="{776A395F-8661-49FD-A12F-DADFA96748ED}" presName="compNode" presStyleCnt="0"/>
      <dgm:spPr/>
    </dgm:pt>
    <dgm:pt modelId="{EAD67C39-C60A-4C42-9458-32FDB817B30B}" type="pres">
      <dgm:prSet presAssocID="{776A395F-8661-49FD-A12F-DADFA96748ED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ied"/>
        </a:ext>
      </dgm:extLst>
    </dgm:pt>
    <dgm:pt modelId="{80C5C3FD-A2AC-4A88-B721-EA1DCE450B66}" type="pres">
      <dgm:prSet presAssocID="{776A395F-8661-49FD-A12F-DADFA96748ED}" presName="iconSpace" presStyleCnt="0"/>
      <dgm:spPr/>
    </dgm:pt>
    <dgm:pt modelId="{BB0044F6-3D11-4C10-9230-AF377DD8BEDF}" type="pres">
      <dgm:prSet presAssocID="{776A395F-8661-49FD-A12F-DADFA96748ED}" presName="parTx" presStyleLbl="revTx" presStyleIdx="2" presStyleCnt="4">
        <dgm:presLayoutVars>
          <dgm:chMax val="0"/>
          <dgm:chPref val="0"/>
        </dgm:presLayoutVars>
      </dgm:prSet>
      <dgm:spPr/>
    </dgm:pt>
    <dgm:pt modelId="{9728FA0C-BBEF-4E65-B1C3-8F2016FA4418}" type="pres">
      <dgm:prSet presAssocID="{776A395F-8661-49FD-A12F-DADFA96748ED}" presName="txSpace" presStyleCnt="0"/>
      <dgm:spPr/>
    </dgm:pt>
    <dgm:pt modelId="{E6346523-0A24-4B91-BB78-B810F8A0EDFE}" type="pres">
      <dgm:prSet presAssocID="{776A395F-8661-49FD-A12F-DADFA96748ED}" presName="desTx" presStyleLbl="revTx" presStyleIdx="3" presStyleCnt="4">
        <dgm:presLayoutVars/>
      </dgm:prSet>
      <dgm:spPr/>
    </dgm:pt>
  </dgm:ptLst>
  <dgm:cxnLst>
    <dgm:cxn modelId="{B74CC507-9E2E-4B79-80BE-9B4819330D83}" type="presOf" srcId="{F3C277C5-AD07-484C-8754-75E196D597DB}" destId="{97A5710A-2DAC-40AB-B7AB-D1661142D985}" srcOrd="0" destOrd="0" presId="urn:microsoft.com/office/officeart/2018/5/layout/CenteredIconLabelDescriptionList"/>
    <dgm:cxn modelId="{7F63B511-9EBA-4173-9219-BFA562FB5AA2}" type="presOf" srcId="{776A395F-8661-49FD-A12F-DADFA96748ED}" destId="{BB0044F6-3D11-4C10-9230-AF377DD8BEDF}" srcOrd="0" destOrd="0" presId="urn:microsoft.com/office/officeart/2018/5/layout/CenteredIconLabelDescriptionList"/>
    <dgm:cxn modelId="{62034D30-354D-48C8-AEDA-7DCDAC4B814A}" srcId="{8D74C105-C29A-42F7-BB2B-390E5B7022D0}" destId="{F3C277C5-AD07-484C-8754-75E196D597DB}" srcOrd="0" destOrd="0" parTransId="{8568C807-9B53-4DDA-B305-A7D36B24D8CA}" sibTransId="{9CF4F000-EB1D-459D-8DEB-64B8A12077B8}"/>
    <dgm:cxn modelId="{06087265-34C3-4791-BD7B-199AD96F93EC}" srcId="{F3C277C5-AD07-484C-8754-75E196D597DB}" destId="{BA1DA5F6-2705-4C47-B567-0C88D0F27A18}" srcOrd="0" destOrd="0" parTransId="{B08979CF-B388-45BE-81FC-574D1F110545}" sibTransId="{561F841F-E8F1-47BD-8E10-3C58FB51D139}"/>
    <dgm:cxn modelId="{E2A88F54-DD7E-4A42-9827-CCE4DC9992F5}" srcId="{8D74C105-C29A-42F7-BB2B-390E5B7022D0}" destId="{776A395F-8661-49FD-A12F-DADFA96748ED}" srcOrd="1" destOrd="0" parTransId="{DFB7BB92-46E9-4970-814C-5AC10C4F5C00}" sibTransId="{F32A4305-E4E6-48D9-8286-E0C02A472FD9}"/>
    <dgm:cxn modelId="{A749218A-1616-4AF4-AF8B-92DE531302BC}" type="presOf" srcId="{9C02B263-BC2A-41FC-AE10-627E4DF06B9F}" destId="{E6346523-0A24-4B91-BB78-B810F8A0EDFE}" srcOrd="0" destOrd="0" presId="urn:microsoft.com/office/officeart/2018/5/layout/CenteredIconLabelDescriptionList"/>
    <dgm:cxn modelId="{6219ACD3-835D-45FC-A44F-244EAEF81FE5}" type="presOf" srcId="{BA1DA5F6-2705-4C47-B567-0C88D0F27A18}" destId="{40C1FC7E-76BC-4103-B6E3-DEA3F724A4B8}" srcOrd="0" destOrd="0" presId="urn:microsoft.com/office/officeart/2018/5/layout/CenteredIconLabelDescriptionList"/>
    <dgm:cxn modelId="{48DCF4D8-3812-49CD-A775-584B14CB6D34}" srcId="{776A395F-8661-49FD-A12F-DADFA96748ED}" destId="{9C02B263-BC2A-41FC-AE10-627E4DF06B9F}" srcOrd="0" destOrd="0" parTransId="{07BDE69D-14B6-4182-9862-BD8DA3F2B7BA}" sibTransId="{03A7DA88-FCF7-491B-9F2F-E65E72E5D0CF}"/>
    <dgm:cxn modelId="{7551CFFD-DA69-41C3-8DF5-7BF2081FDF84}" type="presOf" srcId="{8D74C105-C29A-42F7-BB2B-390E5B7022D0}" destId="{33AA5823-41F3-4DEC-A554-F577FD09668C}" srcOrd="0" destOrd="0" presId="urn:microsoft.com/office/officeart/2018/5/layout/CenteredIconLabelDescriptionList"/>
    <dgm:cxn modelId="{C1FE7CF2-B5E6-4FF1-BF11-771F9770BEE2}" type="presParOf" srcId="{33AA5823-41F3-4DEC-A554-F577FD09668C}" destId="{5A19DE3F-5580-4689-BF2A-22CD1103C1D1}" srcOrd="0" destOrd="0" presId="urn:microsoft.com/office/officeart/2018/5/layout/CenteredIconLabelDescriptionList"/>
    <dgm:cxn modelId="{B277A073-6D01-4AFA-A6C6-679D3C36DAD3}" type="presParOf" srcId="{5A19DE3F-5580-4689-BF2A-22CD1103C1D1}" destId="{1620DDEB-0678-4BA2-8D6A-CADC17776F31}" srcOrd="0" destOrd="0" presId="urn:microsoft.com/office/officeart/2018/5/layout/CenteredIconLabelDescriptionList"/>
    <dgm:cxn modelId="{ABEF0265-C65A-4236-800A-BDE197857AD0}" type="presParOf" srcId="{5A19DE3F-5580-4689-BF2A-22CD1103C1D1}" destId="{62EE75A0-6165-45A2-BCC6-F77825E2EFA8}" srcOrd="1" destOrd="0" presId="urn:microsoft.com/office/officeart/2018/5/layout/CenteredIconLabelDescriptionList"/>
    <dgm:cxn modelId="{873DE0A5-2359-475E-8952-DA188FE1C645}" type="presParOf" srcId="{5A19DE3F-5580-4689-BF2A-22CD1103C1D1}" destId="{97A5710A-2DAC-40AB-B7AB-D1661142D985}" srcOrd="2" destOrd="0" presId="urn:microsoft.com/office/officeart/2018/5/layout/CenteredIconLabelDescriptionList"/>
    <dgm:cxn modelId="{BEB069F2-DBA8-4531-829D-2A7E782DE0F2}" type="presParOf" srcId="{5A19DE3F-5580-4689-BF2A-22CD1103C1D1}" destId="{7BDA8D76-B569-4702-AFF7-757645D8C813}" srcOrd="3" destOrd="0" presId="urn:microsoft.com/office/officeart/2018/5/layout/CenteredIconLabelDescriptionList"/>
    <dgm:cxn modelId="{4A063A57-26B3-4091-B281-015CFF71C9FD}" type="presParOf" srcId="{5A19DE3F-5580-4689-BF2A-22CD1103C1D1}" destId="{40C1FC7E-76BC-4103-B6E3-DEA3F724A4B8}" srcOrd="4" destOrd="0" presId="urn:microsoft.com/office/officeart/2018/5/layout/CenteredIconLabelDescriptionList"/>
    <dgm:cxn modelId="{BCFF178C-EFDD-4B71-98C8-FC6B1242293C}" type="presParOf" srcId="{33AA5823-41F3-4DEC-A554-F577FD09668C}" destId="{71ABB167-DC17-4DEA-BF33-49BA189391A4}" srcOrd="1" destOrd="0" presId="urn:microsoft.com/office/officeart/2018/5/layout/CenteredIconLabelDescriptionList"/>
    <dgm:cxn modelId="{022B1354-3676-4186-9576-0879B1BD717C}" type="presParOf" srcId="{33AA5823-41F3-4DEC-A554-F577FD09668C}" destId="{3C7299AB-3F71-4CE7-A237-635CCDEA97F6}" srcOrd="2" destOrd="0" presId="urn:microsoft.com/office/officeart/2018/5/layout/CenteredIconLabelDescriptionList"/>
    <dgm:cxn modelId="{7B415A86-FE0A-4EB5-8A96-DB4F8C5497CE}" type="presParOf" srcId="{3C7299AB-3F71-4CE7-A237-635CCDEA97F6}" destId="{EAD67C39-C60A-4C42-9458-32FDB817B30B}" srcOrd="0" destOrd="0" presId="urn:microsoft.com/office/officeart/2018/5/layout/CenteredIconLabelDescriptionList"/>
    <dgm:cxn modelId="{8D4616EE-8E7A-4045-86C2-C0DCDC0E6D61}" type="presParOf" srcId="{3C7299AB-3F71-4CE7-A237-635CCDEA97F6}" destId="{80C5C3FD-A2AC-4A88-B721-EA1DCE450B66}" srcOrd="1" destOrd="0" presId="urn:microsoft.com/office/officeart/2018/5/layout/CenteredIconLabelDescriptionList"/>
    <dgm:cxn modelId="{A58557FD-1CA3-46F2-81AC-AF17563457EF}" type="presParOf" srcId="{3C7299AB-3F71-4CE7-A237-635CCDEA97F6}" destId="{BB0044F6-3D11-4C10-9230-AF377DD8BEDF}" srcOrd="2" destOrd="0" presId="urn:microsoft.com/office/officeart/2018/5/layout/CenteredIconLabelDescriptionList"/>
    <dgm:cxn modelId="{EB2D8C32-0407-40E2-8255-B4EC0CE7C775}" type="presParOf" srcId="{3C7299AB-3F71-4CE7-A237-635CCDEA97F6}" destId="{9728FA0C-BBEF-4E65-B1C3-8F2016FA4418}" srcOrd="3" destOrd="0" presId="urn:microsoft.com/office/officeart/2018/5/layout/CenteredIconLabelDescriptionList"/>
    <dgm:cxn modelId="{69583621-975F-4D87-BC54-2DFD83A8DB6C}" type="presParOf" srcId="{3C7299AB-3F71-4CE7-A237-635CCDEA97F6}" destId="{E6346523-0A24-4B91-BB78-B810F8A0EDFE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018219-2691-4705-8516-F1DBBD8CB8EC}">
      <dsp:nvSpPr>
        <dsp:cNvPr id="0" name=""/>
        <dsp:cNvSpPr/>
      </dsp:nvSpPr>
      <dsp:spPr>
        <a:xfrm>
          <a:off x="1411307" y="614848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6B8E27F-AD17-429D-9C3D-B3D14E1CCCC0}">
      <dsp:nvSpPr>
        <dsp:cNvPr id="0" name=""/>
        <dsp:cNvSpPr/>
      </dsp:nvSpPr>
      <dsp:spPr>
        <a:xfrm>
          <a:off x="453698" y="2213080"/>
          <a:ext cx="3760190" cy="1100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fr-CA" sz="2400" b="1" kern="1200"/>
            <a:t>Les besoins physiques ou physiologiques</a:t>
          </a:r>
        </a:p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endParaRPr lang="en-US" sz="1500" kern="1200"/>
        </a:p>
      </dsp:txBody>
      <dsp:txXfrm>
        <a:off x="453698" y="2213080"/>
        <a:ext cx="3760190" cy="1100137"/>
      </dsp:txXfrm>
    </dsp:sp>
    <dsp:sp modelId="{56852C5D-C054-4922-92B5-12C9D52F6DCA}">
      <dsp:nvSpPr>
        <dsp:cNvPr id="0" name=""/>
        <dsp:cNvSpPr/>
      </dsp:nvSpPr>
      <dsp:spPr>
        <a:xfrm>
          <a:off x="318599" y="3392448"/>
          <a:ext cx="4320000" cy="9336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000" kern="1200"/>
            <a:t>Besoins de se nourrir, de se laver, d’être </a:t>
          </a:r>
          <a:r>
            <a:rPr lang="fr-CA" sz="2000" kern="1200" err="1"/>
            <a:t>touché.e</a:t>
          </a:r>
          <a:r>
            <a:rPr lang="fr-CA" sz="2000" kern="1200"/>
            <a:t> (contacts humains), d’être en santé, d’être </a:t>
          </a:r>
          <a:r>
            <a:rPr lang="fr-CA" sz="2000" kern="1200" err="1"/>
            <a:t>soigné.e</a:t>
          </a:r>
          <a:r>
            <a:rPr lang="fr-CA" sz="2000" kern="1200"/>
            <a:t>…</a:t>
          </a:r>
          <a:endParaRPr lang="en-US" sz="2000" kern="1200"/>
        </a:p>
      </dsp:txBody>
      <dsp:txXfrm>
        <a:off x="318599" y="3392448"/>
        <a:ext cx="4320000" cy="933671"/>
      </dsp:txXfrm>
    </dsp:sp>
    <dsp:sp modelId="{A643E6EE-9731-4CCB-A159-D37D30CF270B}">
      <dsp:nvSpPr>
        <dsp:cNvPr id="0" name=""/>
        <dsp:cNvSpPr/>
      </dsp:nvSpPr>
      <dsp:spPr>
        <a:xfrm>
          <a:off x="6533589" y="582763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D3E5B71-A7F3-4EB1-9477-4FFE4FB4120D}">
      <dsp:nvSpPr>
        <dsp:cNvPr id="0" name=""/>
        <dsp:cNvSpPr/>
      </dsp:nvSpPr>
      <dsp:spPr>
        <a:xfrm>
          <a:off x="5394600" y="2209688"/>
          <a:ext cx="4320000" cy="11069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fr-CA" sz="2400" b="1" kern="1200"/>
            <a:t>Les besoins sociaux</a:t>
          </a:r>
          <a:endParaRPr lang="en-US" sz="2400" kern="1200"/>
        </a:p>
      </dsp:txBody>
      <dsp:txXfrm>
        <a:off x="5394600" y="2209688"/>
        <a:ext cx="4320000" cy="1106922"/>
      </dsp:txXfrm>
    </dsp:sp>
    <dsp:sp modelId="{F4F59BAF-F8A0-4D57-A89B-A8AE43CC2367}">
      <dsp:nvSpPr>
        <dsp:cNvPr id="0" name=""/>
        <dsp:cNvSpPr/>
      </dsp:nvSpPr>
      <dsp:spPr>
        <a:xfrm>
          <a:off x="5394600" y="3392448"/>
          <a:ext cx="4320000" cy="9336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000" kern="1200"/>
            <a:t>Besoins d’établir des liens avec les autres pour combler nos besoins affectifs, pour le plaisir, la détente…</a:t>
          </a:r>
          <a:endParaRPr lang="en-US" sz="2000" kern="1200"/>
        </a:p>
      </dsp:txBody>
      <dsp:txXfrm>
        <a:off x="5394600" y="3392448"/>
        <a:ext cx="4320000" cy="9336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20DDEB-0678-4BA2-8D6A-CADC17776F31}">
      <dsp:nvSpPr>
        <dsp:cNvPr id="0" name=""/>
        <dsp:cNvSpPr/>
      </dsp:nvSpPr>
      <dsp:spPr>
        <a:xfrm>
          <a:off x="2192400" y="150852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A5710A-2DAC-40AB-B7AB-D1661142D985}">
      <dsp:nvSpPr>
        <dsp:cNvPr id="0" name=""/>
        <dsp:cNvSpPr/>
      </dsp:nvSpPr>
      <dsp:spPr>
        <a:xfrm>
          <a:off x="788400" y="1819977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fr-CA" sz="2500" b="1" kern="1200"/>
            <a:t>Les besoins relatifs à l’identité</a:t>
          </a:r>
          <a:endParaRPr lang="en-US" sz="2500" kern="1200"/>
        </a:p>
      </dsp:txBody>
      <dsp:txXfrm>
        <a:off x="788400" y="1819977"/>
        <a:ext cx="4320000" cy="648000"/>
      </dsp:txXfrm>
    </dsp:sp>
    <dsp:sp modelId="{40C1FC7E-76BC-4103-B6E3-DEA3F724A4B8}">
      <dsp:nvSpPr>
        <dsp:cNvPr id="0" name=""/>
        <dsp:cNvSpPr/>
      </dsp:nvSpPr>
      <dsp:spPr>
        <a:xfrm>
          <a:off x="788400" y="2541058"/>
          <a:ext cx="4320000" cy="12638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000" kern="1200" dirty="0"/>
            <a:t>Besoin de réaliser un projet; l’accomplissement de quelque chose. Vivre des réussites et être </a:t>
          </a:r>
          <a:r>
            <a:rPr lang="fr-CA" sz="2000" kern="1200" dirty="0" err="1"/>
            <a:t>fier.e</a:t>
          </a:r>
          <a:r>
            <a:rPr lang="fr-CA" sz="2000" kern="1200" dirty="0"/>
            <a:t> de soi.</a:t>
          </a:r>
          <a:endParaRPr lang="en-US" sz="2000" kern="1200" dirty="0"/>
        </a:p>
      </dsp:txBody>
      <dsp:txXfrm>
        <a:off x="788400" y="2541058"/>
        <a:ext cx="4320000" cy="1263857"/>
      </dsp:txXfrm>
    </dsp:sp>
    <dsp:sp modelId="{EAD67C39-C60A-4C42-9458-32FDB817B30B}">
      <dsp:nvSpPr>
        <dsp:cNvPr id="0" name=""/>
        <dsp:cNvSpPr/>
      </dsp:nvSpPr>
      <dsp:spPr>
        <a:xfrm>
          <a:off x="7268400" y="150852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0044F6-3D11-4C10-9230-AF377DD8BEDF}">
      <dsp:nvSpPr>
        <dsp:cNvPr id="0" name=""/>
        <dsp:cNvSpPr/>
      </dsp:nvSpPr>
      <dsp:spPr>
        <a:xfrm>
          <a:off x="5864400" y="1819977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fr-CA" sz="2500" b="1" kern="1200"/>
            <a:t>Les besoins (buts) pratiques</a:t>
          </a:r>
          <a:endParaRPr lang="en-US" sz="2500" kern="1200"/>
        </a:p>
      </dsp:txBody>
      <dsp:txXfrm>
        <a:off x="5864400" y="1819977"/>
        <a:ext cx="4320000" cy="648000"/>
      </dsp:txXfrm>
    </dsp:sp>
    <dsp:sp modelId="{E6346523-0A24-4B91-BB78-B810F8A0EDFE}">
      <dsp:nvSpPr>
        <dsp:cNvPr id="0" name=""/>
        <dsp:cNvSpPr/>
      </dsp:nvSpPr>
      <dsp:spPr>
        <a:xfrm>
          <a:off x="5864400" y="2541058"/>
          <a:ext cx="4320000" cy="12638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000" kern="1200" dirty="0"/>
            <a:t>Besoins non-relationnels, ni physiques. </a:t>
          </a:r>
          <a:r>
            <a:rPr lang="fr-CA" sz="2000" kern="1200"/>
            <a:t>Exemple : Transactions, achats, poser une question pratico-pratique.</a:t>
          </a:r>
          <a:endParaRPr lang="en-US" sz="2000" kern="1200" dirty="0"/>
        </a:p>
      </dsp:txBody>
      <dsp:txXfrm>
        <a:off x="5864400" y="2541058"/>
        <a:ext cx="4320000" cy="12638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798E-90C4-48E6-B39B-37FF65347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7100" y="1079500"/>
            <a:ext cx="7797799" cy="2138400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95C8C-0A7F-40D9-A690-3D5898EFF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8350" y="4113213"/>
            <a:ext cx="5575300" cy="1655762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322F3-E47A-4D6E-96A8-AB5C73BA99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BF5CE-9E66-4FD5-949F-34E11607C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DAB7A-4032-416A-B04E-1F4878912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‹n°›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1C0CAB-6A03-4C6A-9FAA-219847753628}"/>
              </a:ext>
            </a:extLst>
          </p:cNvPr>
          <p:cNvCxnSpPr>
            <a:cxnSpLocks/>
          </p:cNvCxnSpPr>
          <p:nvPr/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982E0B2-AA9C-441C-A08E-A9DF9CF12116}"/>
              </a:ext>
            </a:extLst>
          </p:cNvPr>
          <p:cNvGrpSpPr/>
          <p:nvPr/>
        </p:nvGrpSpPr>
        <p:grpSpPr>
          <a:xfrm>
            <a:off x="9728046" y="4869342"/>
            <a:ext cx="1623711" cy="630920"/>
            <a:chOff x="9588346" y="4824892"/>
            <a:chExt cx="1623711" cy="63092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4A2E074-C10D-4C57-AB72-B631E4D77102}"/>
                </a:ext>
              </a:extLst>
            </p:cNvPr>
            <p:cNvSpPr/>
            <p:nvPr/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B037EB3-1772-4BA8-A95A-E5DBDFEA32B0}"/>
                </a:ext>
              </a:extLst>
            </p:cNvPr>
            <p:cNvGrpSpPr/>
            <p:nvPr/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A1F47AC1-63D0-47F3-9728-1A0A0543494B}"/>
                  </a:ext>
                </a:extLst>
              </p:cNvPr>
              <p:cNvSpPr/>
              <p:nvPr/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803A57D6-0C36-4560-A08A-16768551EF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490804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B794F-0C7D-47A6-A355-9B54F3A08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18BEFC-5F95-43C3-A662-CF24426CB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500" y="1790700"/>
            <a:ext cx="10026650" cy="3978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20A41-C226-41AB-8766-C9BF3E9BF9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795E9-017B-4505-810D-A5F553A56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6A1BD-3429-4C11-B230-8AD083EC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206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11CA2-18BF-408B-A40C-B43A0A7B8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899079" y="1079500"/>
            <a:ext cx="1292662" cy="4689476"/>
          </a:xfrm>
        </p:spPr>
        <p:txBody>
          <a:bodyPr vert="eaVer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424B6-12FC-41A1-AF7C-7E3931D97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499" y="1079500"/>
            <a:ext cx="8495943" cy="46894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CF957-F921-48CF-97FE-91190C1AE9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3F49D-6E0C-47F7-BAAD-A427913D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8A122-F390-46CF-BECF-3AE05CA58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243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A217A-A229-4751-8D09-0CAD914F6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DEA33-60C3-4B28-B3EF-E93D6D46A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D3B28-C66B-4279-AB67-2BC1D01239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8FF39-A0DA-4F77-9297-B83C86B57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7D65A-9D4E-42F6-A8BF-1EEAFB180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025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17BB-B242-4CC6-887C-83E08CE2D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2252663"/>
            <a:ext cx="4457700" cy="2349500"/>
          </a:xfrm>
        </p:spPr>
        <p:txBody>
          <a:bodyPr anchor="ctr" anchorCtr="0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95823-EA83-493F-8FEC-C72B5B9CF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54800" y="2252664"/>
            <a:ext cx="4451348" cy="2349500"/>
          </a:xfrm>
        </p:spPr>
        <p:txBody>
          <a:bodyPr anchor="ctr" anchorCtr="0"/>
          <a:lstStyle>
            <a:lvl1pPr marL="0" indent="0">
              <a:buNone/>
              <a:defRPr sz="2400" i="1">
                <a:solidFill>
                  <a:schemeClr val="tx1">
                    <a:alpha val="7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08E54-36BB-4AB4-BE1F-5FA8207BEA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53A6A-C55A-40A1-A3BB-DB417047F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6E656-7AC0-4BD3-AFE5-4B5122E2F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‹n°›</a:t>
            </a:fld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9ABE19D-0B51-4388-93D1-0CD6B767115D}"/>
              </a:ext>
            </a:extLst>
          </p:cNvPr>
          <p:cNvGrpSpPr/>
          <p:nvPr/>
        </p:nvGrpSpPr>
        <p:grpSpPr>
          <a:xfrm>
            <a:off x="999771" y="932104"/>
            <a:ext cx="913428" cy="1032464"/>
            <a:chOff x="999771" y="932104"/>
            <a:chExt cx="913428" cy="1032464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46226ED6-7133-4222-9552-0EA4B1B3C9FB}"/>
                </a:ext>
              </a:extLst>
            </p:cNvPr>
            <p:cNvGrpSpPr/>
            <p:nvPr/>
          </p:nvGrpSpPr>
          <p:grpSpPr>
            <a:xfrm rot="8100000" flipV="1">
              <a:off x="1047457" y="1290386"/>
              <a:ext cx="865742" cy="628383"/>
              <a:chOff x="558167" y="958515"/>
              <a:chExt cx="865742" cy="628383"/>
            </a:xfrm>
            <a:solidFill>
              <a:schemeClr val="accent3"/>
            </a:solidFill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BE810E40-D42F-4034-93BA-54446465D20B}"/>
                  </a:ext>
                </a:extLst>
              </p:cNvPr>
              <p:cNvSpPr/>
              <p:nvPr/>
            </p:nvSpPr>
            <p:spPr>
              <a:xfrm rot="8100000" flipH="1">
                <a:off x="558167" y="1122160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60F6BFC2-CA89-42B8-8A5A-E9F26BA87FBB}"/>
                  </a:ext>
                </a:extLst>
              </p:cNvPr>
              <p:cNvSpPr/>
              <p:nvPr/>
            </p:nvSpPr>
            <p:spPr>
              <a:xfrm rot="5400000" flipH="1">
                <a:off x="959170" y="95851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CA36485-DC1D-48C9-91B2-425DBC66D471}"/>
                </a:ext>
              </a:extLst>
            </p:cNvPr>
            <p:cNvGrpSpPr/>
            <p:nvPr/>
          </p:nvGrpSpPr>
          <p:grpSpPr>
            <a:xfrm rot="10800000" flipH="1" flipV="1">
              <a:off x="999771" y="932104"/>
              <a:ext cx="864005" cy="1032464"/>
              <a:chOff x="2207971" y="2384401"/>
              <a:chExt cx="864005" cy="1032464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0ACF276E-196C-4923-B7D1-48A8E6A1669C}"/>
                  </a:ext>
                </a:extLst>
              </p:cNvPr>
              <p:cNvSpPr/>
              <p:nvPr/>
            </p:nvSpPr>
            <p:spPr>
              <a:xfrm rot="13500000">
                <a:off x="2207971" y="285630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FFE3686C-DFF6-4995-81B8-FA38F5BB0401}"/>
                  </a:ext>
                </a:extLst>
              </p:cNvPr>
              <p:cNvSpPr/>
              <p:nvPr/>
            </p:nvSpPr>
            <p:spPr>
              <a:xfrm rot="10800000">
                <a:off x="2607238" y="2688467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9DCBF653-CCB9-47B2-9DD9-68847A45D82D}"/>
                  </a:ext>
                </a:extLst>
              </p:cNvPr>
              <p:cNvGrpSpPr/>
              <p:nvPr/>
            </p:nvGrpSpPr>
            <p:grpSpPr>
              <a:xfrm>
                <a:off x="2440769" y="2384401"/>
                <a:ext cx="313009" cy="1032464"/>
                <a:chOff x="2440769" y="2384401"/>
                <a:chExt cx="313009" cy="1032464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7F081A1F-C7C9-4907-AAED-B4E9B64973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2440769" y="2516865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34F8F89A-0719-4D9A-8379-9EEBD72010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8100000" flipH="1">
                  <a:off x="2753778" y="2384401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7AA5779-FF0F-4ACF-A56C-710A4CDEC8A3}"/>
              </a:ext>
            </a:extLst>
          </p:cNvPr>
          <p:cNvGrpSpPr/>
          <p:nvPr/>
        </p:nvGrpSpPr>
        <p:grpSpPr>
          <a:xfrm>
            <a:off x="1437136" y="649304"/>
            <a:ext cx="388541" cy="388541"/>
            <a:chOff x="5752675" y="5440856"/>
            <a:chExt cx="388541" cy="38854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5F0ADB13-4626-4F84-B513-0B58E65C248E}"/>
                </a:ext>
              </a:extLst>
            </p:cNvPr>
            <p:cNvSpPr/>
            <p:nvPr/>
          </p:nvSpPr>
          <p:spPr>
            <a:xfrm rot="10800000">
              <a:off x="5800801" y="5488982"/>
              <a:ext cx="340415" cy="34041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F46BC46-AD78-4932-95BA-D3009154CA7A}"/>
                </a:ext>
              </a:extLst>
            </p:cNvPr>
            <p:cNvSpPr/>
            <p:nvPr/>
          </p:nvSpPr>
          <p:spPr>
            <a:xfrm>
              <a:off x="5752675" y="5440856"/>
              <a:ext cx="340415" cy="3404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38118F0-6EA8-4901-9161-9101C6DDD97E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270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D013D-A80D-4455-B886-0C344829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9D3AB-20B9-4D90-8106-506F44368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585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9DF39-257F-4C10-A7B4-1AA1C66F2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600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E57E5E-B324-4633-AB65-4A53498B9F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2A16D-8423-4C91-B839-F9538025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AD46B-C875-4F91-8991-4A4E5D768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400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170C3-74D3-4445-A879-4F7CF42ED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B64494-3C1C-49FE-ADB2-6F41CEEA8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EE19A6-8340-43A4-9B30-A27DEB9E2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9500" y="2525561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9D4B31-0090-483A-BF84-CEA2B22D5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495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8DB9E9-0BD8-4F85-9342-5C5BA0D35C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4950" y="2525560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AE3D3E-6168-45C3-BAB4-04FFFB9835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8F8D02-7CCF-4321-847A-CD553E52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966368-2A9A-4617-A2A9-E4E9ACD06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84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0855A-C7D7-455F-BD47-AB4221DD0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79500"/>
            <a:ext cx="10026650" cy="468947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29F6FD-C2F8-4688-B52A-ED76F48B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358F0F-237C-4F8E-A5A7-48269F70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3629E-70C3-44A4-A268-2194CD424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90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0232D4-EC56-49D3-B967-D972B5E5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2C3171-136A-405F-B1CF-C0DAFAA21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23E7E-BA29-40D2-BE24-10E7F7050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762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607EF-706F-47DD-B487-7C3E4EDE1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607" y="1011238"/>
            <a:ext cx="3906000" cy="12924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98442-7D9F-4D62-866B-FBA382F06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7200" y="955230"/>
            <a:ext cx="5583193" cy="4813745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4800"/>
            </a:lvl1pPr>
            <a:lvl2pPr marL="0">
              <a:lnSpc>
                <a:spcPct val="100000"/>
              </a:lnSpc>
              <a:defRPr sz="4800"/>
            </a:lvl2pPr>
            <a:lvl3pPr marL="0" indent="0">
              <a:buNone/>
              <a:defRPr sz="2000"/>
            </a:lvl3pPr>
            <a:lvl4pPr marL="0">
              <a:defRPr sz="2000"/>
            </a:lvl4pPr>
            <a:lvl5pPr marL="360000"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7D1DB7-AC43-460E-B3C5-9F8B37D1B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499" y="2664000"/>
            <a:ext cx="3905999" cy="3106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C5DE9-6995-4F6E-AF64-6CE9A677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8BC655-2B4D-48CA-90B9-740400332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4A7E0-1D83-4CE0-9FFE-3EEE2B3C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669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7F85-950A-4BED-AE31-5C85DE4FA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1" y="1011238"/>
            <a:ext cx="3905250" cy="1292662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13A008-3741-4305-8A06-C0D8404A3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31813"/>
            <a:ext cx="6113812" cy="57848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2ADC63-3365-4920-AF26-600F4D2EA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500" y="2663825"/>
            <a:ext cx="3905250" cy="31051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161BE-EF8B-4F4D-8197-61442EBC46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37897-BFE5-414E-9334-53116988D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5BF024-9A20-4B80-976D-420DCCD1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785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00152-D18D-4405-8FB2-5985831B5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E92E1-0C4A-474E-8E29-8DB404101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790700"/>
            <a:ext cx="10026650" cy="397827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2E245-B48B-4526-8D2D-9475E64B0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4F0E216-BA48-4F04-AC4F-645AA0DD6AC6}" type="datetimeFigureOut">
              <a:rPr lang="en-US" smtClean="0"/>
              <a:pPr/>
              <a:t>7/21/2023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0FE5C-A494-40F2-A357-786AFFA63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686A1-EDE2-44D9-A671-F708A6F8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39607A7-8386-47DB-8578-DDEDD194E5D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2101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cap="all" spc="4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25000"/>
        </a:lnSpc>
        <a:spcBef>
          <a:spcPts val="10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3011B0B3-5679-4759-90B8-3B908C4CB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BBF80CD-42FC-9803-F9BD-ED508A62D6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5851" y="1089025"/>
            <a:ext cx="4451349" cy="1532951"/>
          </a:xfrm>
        </p:spPr>
        <p:txBody>
          <a:bodyPr>
            <a:normAutofit/>
          </a:bodyPr>
          <a:lstStyle/>
          <a:p>
            <a:r>
              <a:rPr lang="fr-FR"/>
              <a:t>Les fonctions de la communication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217F4BA-5667-1D7C-A8A4-21DEB0EE07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25112" y="6133496"/>
            <a:ext cx="4451349" cy="369072"/>
          </a:xfrm>
        </p:spPr>
        <p:txBody>
          <a:bodyPr>
            <a:normAutofit fontScale="92500" lnSpcReduction="10000"/>
          </a:bodyPr>
          <a:lstStyle/>
          <a:p>
            <a:endParaRPr lang="fr-FR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9E013D9-9421-47E7-9080-30F6E544B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200275" y="2840038"/>
            <a:ext cx="2216150" cy="1177924"/>
            <a:chOff x="4987925" y="2840038"/>
            <a:chExt cx="2216150" cy="117792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109F7CF-3139-48B9-AF7B-9BD2941A8D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87925" y="2840038"/>
              <a:ext cx="2216150" cy="1177924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5A838F8-C7B5-4988-81A9-B02E6C8F9B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50208" y="2992877"/>
              <a:ext cx="972458" cy="91951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85B86A1A-402F-4AE2-B5E6-B8A5FB16CD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5469335" y="2992877"/>
              <a:ext cx="972458" cy="91951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44A0542D-9B1C-46B1-82B5-54470B697F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614944" y="3117662"/>
              <a:ext cx="1009280" cy="464739"/>
              <a:chOff x="4432859" y="3200647"/>
              <a:chExt cx="1009280" cy="464739"/>
            </a:xfrm>
          </p:grpSpPr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F3AFD408-F48C-4C50-8D5E-5DD62717993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6200000" flipH="1" flipV="1">
                <a:off x="4977400" y="3200647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9C45F007-BD45-43C0-8579-5601F9CA781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5400000" flipV="1">
                <a:off x="4432859" y="3200647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97131E1B-CE62-4AB1-A2D9-02E823C9B3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679979" y="2915338"/>
              <a:ext cx="1080000" cy="1080000"/>
              <a:chOff x="4497894" y="2998323"/>
              <a:chExt cx="1080000" cy="1080000"/>
            </a:xfrm>
          </p:grpSpPr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745E8D88-C0BB-4D1C-B240-D441BBA6F7A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3500000">
                <a:off x="4805524" y="2998323"/>
                <a:ext cx="464739" cy="1080000"/>
                <a:chOff x="4511184" y="2470620"/>
                <a:chExt cx="464739" cy="1080000"/>
              </a:xfrm>
            </p:grpSpPr>
            <p:sp>
              <p:nvSpPr>
                <p:cNvPr id="28" name="Freeform: Shape 27">
                  <a:extLst>
                    <a:ext uri="{FF2B5EF4-FFF2-40B4-BE49-F238E27FC236}">
                      <a16:creationId xmlns:a16="http://schemas.microsoft.com/office/drawing/2014/main" id="{AAB960BE-12F5-4ADA-AA9E-0EC54256411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2700000" flipH="1" flipV="1">
                  <a:off x="4511184" y="2990814"/>
                  <a:ext cx="464739" cy="464739"/>
                </a:xfrm>
                <a:custGeom>
                  <a:avLst/>
                  <a:gdLst>
                    <a:gd name="connsiteX0" fmla="*/ 464132 w 464739"/>
                    <a:gd name="connsiteY0" fmla="*/ 463881 h 464739"/>
                    <a:gd name="connsiteX1" fmla="*/ 463891 w 464739"/>
                    <a:gd name="connsiteY1" fmla="*/ 463892 h 464739"/>
                    <a:gd name="connsiteX2" fmla="*/ 463880 w 464739"/>
                    <a:gd name="connsiteY2" fmla="*/ 464132 h 464739"/>
                    <a:gd name="connsiteX3" fmla="*/ 463651 w 464739"/>
                    <a:gd name="connsiteY3" fmla="*/ 463904 h 464739"/>
                    <a:gd name="connsiteX4" fmla="*/ 446142 w 464739"/>
                    <a:gd name="connsiteY4" fmla="*/ 464739 h 464739"/>
                    <a:gd name="connsiteX5" fmla="*/ 130673 w 464739"/>
                    <a:gd name="connsiteY5" fmla="*/ 334067 h 464739"/>
                    <a:gd name="connsiteX6" fmla="*/ 0 w 464739"/>
                    <a:gd name="connsiteY6" fmla="*/ 18597 h 464739"/>
                    <a:gd name="connsiteX7" fmla="*/ 836 w 464739"/>
                    <a:gd name="connsiteY7" fmla="*/ 1089 h 464739"/>
                    <a:gd name="connsiteX8" fmla="*/ 607 w 464739"/>
                    <a:gd name="connsiteY8" fmla="*/ 859 h 464739"/>
                    <a:gd name="connsiteX9" fmla="*/ 848 w 464739"/>
                    <a:gd name="connsiteY9" fmla="*/ 848 h 464739"/>
                    <a:gd name="connsiteX10" fmla="*/ 859 w 464739"/>
                    <a:gd name="connsiteY10" fmla="*/ 607 h 464739"/>
                    <a:gd name="connsiteX11" fmla="*/ 1089 w 464739"/>
                    <a:gd name="connsiteY11" fmla="*/ 836 h 464739"/>
                    <a:gd name="connsiteX12" fmla="*/ 18597 w 464739"/>
                    <a:gd name="connsiteY12" fmla="*/ 0 h 464739"/>
                    <a:gd name="connsiteX13" fmla="*/ 334067 w 464739"/>
                    <a:gd name="connsiteY13" fmla="*/ 130672 h 464739"/>
                    <a:gd name="connsiteX14" fmla="*/ 464739 w 464739"/>
                    <a:gd name="connsiteY14" fmla="*/ 446142 h 464739"/>
                    <a:gd name="connsiteX15" fmla="*/ 463903 w 464739"/>
                    <a:gd name="connsiteY15" fmla="*/ 463652 h 4647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464739" h="464739">
                      <a:moveTo>
                        <a:pt x="464132" y="463881"/>
                      </a:moveTo>
                      <a:lnTo>
                        <a:pt x="463891" y="463892"/>
                      </a:lnTo>
                      <a:lnTo>
                        <a:pt x="463880" y="464132"/>
                      </a:lnTo>
                      <a:lnTo>
                        <a:pt x="463651" y="463904"/>
                      </a:lnTo>
                      <a:lnTo>
                        <a:pt x="446142" y="464739"/>
                      </a:lnTo>
                      <a:cubicBezTo>
                        <a:pt x="331965" y="464739"/>
                        <a:pt x="217787" y="421182"/>
                        <a:pt x="130673" y="334067"/>
                      </a:cubicBezTo>
                      <a:cubicBezTo>
                        <a:pt x="43558" y="246953"/>
                        <a:pt x="1" y="132775"/>
                        <a:pt x="0" y="18597"/>
                      </a:cubicBezTo>
                      <a:lnTo>
                        <a:pt x="836" y="1089"/>
                      </a:lnTo>
                      <a:lnTo>
                        <a:pt x="607" y="859"/>
                      </a:lnTo>
                      <a:lnTo>
                        <a:pt x="848" y="848"/>
                      </a:lnTo>
                      <a:lnTo>
                        <a:pt x="859" y="607"/>
                      </a:lnTo>
                      <a:lnTo>
                        <a:pt x="1089" y="836"/>
                      </a:lnTo>
                      <a:lnTo>
                        <a:pt x="18597" y="0"/>
                      </a:lnTo>
                      <a:cubicBezTo>
                        <a:pt x="132775" y="0"/>
                        <a:pt x="246952" y="43557"/>
                        <a:pt x="334067" y="130672"/>
                      </a:cubicBezTo>
                      <a:cubicBezTo>
                        <a:pt x="421182" y="217787"/>
                        <a:pt x="464739" y="331964"/>
                        <a:pt x="464739" y="446142"/>
                      </a:cubicBezTo>
                      <a:lnTo>
                        <a:pt x="463903" y="463652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29" name="Straight Connector 28">
                  <a:extLst>
                    <a:ext uri="{FF2B5EF4-FFF2-40B4-BE49-F238E27FC236}">
                      <a16:creationId xmlns:a16="http://schemas.microsoft.com/office/drawing/2014/main" id="{7E9BB9F7-7101-4BF3-9191-5893E4C582A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V="1">
                  <a:off x="4742369" y="2470620"/>
                  <a:ext cx="0" cy="108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D0710A9C-48A5-404F-9EC4-D486FCDFDAB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8100000" flipH="1">
                <a:off x="4542572" y="2998323"/>
                <a:ext cx="464739" cy="1080000"/>
                <a:chOff x="4511184" y="2470620"/>
                <a:chExt cx="464739" cy="1080000"/>
              </a:xfrm>
            </p:grpSpPr>
            <p:sp>
              <p:nvSpPr>
                <p:cNvPr id="26" name="Freeform: Shape 25">
                  <a:extLst>
                    <a:ext uri="{FF2B5EF4-FFF2-40B4-BE49-F238E27FC236}">
                      <a16:creationId xmlns:a16="http://schemas.microsoft.com/office/drawing/2014/main" id="{5111EC00-4B3D-478C-AD25-F35644013EC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2700000" flipH="1" flipV="1">
                  <a:off x="4511184" y="2990814"/>
                  <a:ext cx="464739" cy="464739"/>
                </a:xfrm>
                <a:custGeom>
                  <a:avLst/>
                  <a:gdLst>
                    <a:gd name="connsiteX0" fmla="*/ 464132 w 464739"/>
                    <a:gd name="connsiteY0" fmla="*/ 463881 h 464739"/>
                    <a:gd name="connsiteX1" fmla="*/ 463891 w 464739"/>
                    <a:gd name="connsiteY1" fmla="*/ 463892 h 464739"/>
                    <a:gd name="connsiteX2" fmla="*/ 463880 w 464739"/>
                    <a:gd name="connsiteY2" fmla="*/ 464132 h 464739"/>
                    <a:gd name="connsiteX3" fmla="*/ 463651 w 464739"/>
                    <a:gd name="connsiteY3" fmla="*/ 463904 h 464739"/>
                    <a:gd name="connsiteX4" fmla="*/ 446142 w 464739"/>
                    <a:gd name="connsiteY4" fmla="*/ 464739 h 464739"/>
                    <a:gd name="connsiteX5" fmla="*/ 130673 w 464739"/>
                    <a:gd name="connsiteY5" fmla="*/ 334067 h 464739"/>
                    <a:gd name="connsiteX6" fmla="*/ 0 w 464739"/>
                    <a:gd name="connsiteY6" fmla="*/ 18597 h 464739"/>
                    <a:gd name="connsiteX7" fmla="*/ 836 w 464739"/>
                    <a:gd name="connsiteY7" fmla="*/ 1089 h 464739"/>
                    <a:gd name="connsiteX8" fmla="*/ 607 w 464739"/>
                    <a:gd name="connsiteY8" fmla="*/ 859 h 464739"/>
                    <a:gd name="connsiteX9" fmla="*/ 848 w 464739"/>
                    <a:gd name="connsiteY9" fmla="*/ 848 h 464739"/>
                    <a:gd name="connsiteX10" fmla="*/ 859 w 464739"/>
                    <a:gd name="connsiteY10" fmla="*/ 607 h 464739"/>
                    <a:gd name="connsiteX11" fmla="*/ 1089 w 464739"/>
                    <a:gd name="connsiteY11" fmla="*/ 836 h 464739"/>
                    <a:gd name="connsiteX12" fmla="*/ 18597 w 464739"/>
                    <a:gd name="connsiteY12" fmla="*/ 0 h 464739"/>
                    <a:gd name="connsiteX13" fmla="*/ 334067 w 464739"/>
                    <a:gd name="connsiteY13" fmla="*/ 130672 h 464739"/>
                    <a:gd name="connsiteX14" fmla="*/ 464739 w 464739"/>
                    <a:gd name="connsiteY14" fmla="*/ 446142 h 464739"/>
                    <a:gd name="connsiteX15" fmla="*/ 463903 w 464739"/>
                    <a:gd name="connsiteY15" fmla="*/ 463652 h 4647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464739" h="464739">
                      <a:moveTo>
                        <a:pt x="464132" y="463881"/>
                      </a:moveTo>
                      <a:lnTo>
                        <a:pt x="463891" y="463892"/>
                      </a:lnTo>
                      <a:lnTo>
                        <a:pt x="463880" y="464132"/>
                      </a:lnTo>
                      <a:lnTo>
                        <a:pt x="463651" y="463904"/>
                      </a:lnTo>
                      <a:lnTo>
                        <a:pt x="446142" y="464739"/>
                      </a:lnTo>
                      <a:cubicBezTo>
                        <a:pt x="331965" y="464739"/>
                        <a:pt x="217787" y="421182"/>
                        <a:pt x="130673" y="334067"/>
                      </a:cubicBezTo>
                      <a:cubicBezTo>
                        <a:pt x="43558" y="246953"/>
                        <a:pt x="1" y="132775"/>
                        <a:pt x="0" y="18597"/>
                      </a:cubicBezTo>
                      <a:lnTo>
                        <a:pt x="836" y="1089"/>
                      </a:lnTo>
                      <a:lnTo>
                        <a:pt x="607" y="859"/>
                      </a:lnTo>
                      <a:lnTo>
                        <a:pt x="848" y="848"/>
                      </a:lnTo>
                      <a:lnTo>
                        <a:pt x="859" y="607"/>
                      </a:lnTo>
                      <a:lnTo>
                        <a:pt x="1089" y="836"/>
                      </a:lnTo>
                      <a:lnTo>
                        <a:pt x="18597" y="0"/>
                      </a:lnTo>
                      <a:cubicBezTo>
                        <a:pt x="132775" y="0"/>
                        <a:pt x="246952" y="43557"/>
                        <a:pt x="334067" y="130672"/>
                      </a:cubicBezTo>
                      <a:cubicBezTo>
                        <a:pt x="421182" y="217787"/>
                        <a:pt x="464739" y="331964"/>
                        <a:pt x="464739" y="446142"/>
                      </a:cubicBezTo>
                      <a:lnTo>
                        <a:pt x="463903" y="463652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350412DA-ED08-4AFA-AED3-DFB42655D4B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V="1">
                  <a:off x="4742369" y="2470620"/>
                  <a:ext cx="0" cy="108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8036B80B-269D-4F02-9EF9-A6A4E917B3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54794" y="0"/>
            <a:ext cx="5537206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alpha val="20000"/>
                </a:schemeClr>
              </a:solidFill>
            </a:endParaRPr>
          </a:p>
        </p:txBody>
      </p:sp>
      <p:pic>
        <p:nvPicPr>
          <p:cNvPr id="4" name="Picture 3" descr="Final jigsaw puzzle piece fitting to complete the puzzle">
            <a:extLst>
              <a:ext uri="{FF2B5EF4-FFF2-40B4-BE49-F238E27FC236}">
                <a16:creationId xmlns:a16="http://schemas.microsoft.com/office/drawing/2014/main" id="{78FF0331-476C-1604-527A-D431F9EDA92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3638" r="8753" b="-1"/>
          <a:stretch/>
        </p:blipFill>
        <p:spPr>
          <a:xfrm>
            <a:off x="7797203" y="540032"/>
            <a:ext cx="3255470" cy="577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13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DB66C9CD-6BF4-44CA-8078-0BB819080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0">
            <a:extLst>
              <a:ext uri="{FF2B5EF4-FFF2-40B4-BE49-F238E27FC236}">
                <a16:creationId xmlns:a16="http://schemas.microsoft.com/office/drawing/2014/main" id="{D9BF9BF3-7E9D-458B-A5D2-E730C5FFD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19649" y="1893832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Espace réservé du contenu 2">
            <a:extLst>
              <a:ext uri="{FF2B5EF4-FFF2-40B4-BE49-F238E27FC236}">
                <a16:creationId xmlns:a16="http://schemas.microsoft.com/office/drawing/2014/main" id="{5FB0A497-41BF-778E-E9C4-FFB7FDABDA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0385285"/>
              </p:ext>
            </p:extLst>
          </p:nvPr>
        </p:nvGraphicFramePr>
        <p:xfrm>
          <a:off x="1079400" y="721896"/>
          <a:ext cx="10033200" cy="48607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2178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DB66C9CD-6BF4-44CA-8078-0BB819080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9BF9BF3-7E9D-458B-A5D2-E730C5FFD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19649" y="1893832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Espace réservé du contenu 2">
            <a:extLst>
              <a:ext uri="{FF2B5EF4-FFF2-40B4-BE49-F238E27FC236}">
                <a16:creationId xmlns:a16="http://schemas.microsoft.com/office/drawing/2014/main" id="{5FB0A497-41BF-778E-E9C4-FFB7FDABDA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3228311"/>
              </p:ext>
            </p:extLst>
          </p:nvPr>
        </p:nvGraphicFramePr>
        <p:xfrm>
          <a:off x="576470" y="2246246"/>
          <a:ext cx="10972800" cy="3955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624531"/>
      </p:ext>
    </p:extLst>
  </p:cSld>
  <p:clrMapOvr>
    <a:masterClrMapping/>
  </p:clrMapOvr>
</p:sld>
</file>

<file path=ppt/theme/theme1.xml><?xml version="1.0" encoding="utf-8"?>
<a:theme xmlns:a="http://schemas.openxmlformats.org/drawingml/2006/main" name="LeafVTI">
  <a:themeElements>
    <a:clrScheme name="AnalogousFromLightSeedLeftStep">
      <a:dk1>
        <a:srgbClr val="000000"/>
      </a:dk1>
      <a:lt1>
        <a:srgbClr val="FFFFFF"/>
      </a:lt1>
      <a:dk2>
        <a:srgbClr val="243541"/>
      </a:dk2>
      <a:lt2>
        <a:srgbClr val="E8E7E2"/>
      </a:lt2>
      <a:accent1>
        <a:srgbClr val="969EC6"/>
      </a:accent1>
      <a:accent2>
        <a:srgbClr val="7FA1BA"/>
      </a:accent2>
      <a:accent3>
        <a:srgbClr val="82ACAC"/>
      </a:accent3>
      <a:accent4>
        <a:srgbClr val="76AD97"/>
      </a:accent4>
      <a:accent5>
        <a:srgbClr val="84AE8B"/>
      </a:accent5>
      <a:accent6>
        <a:srgbClr val="86B078"/>
      </a:accent6>
      <a:hlink>
        <a:srgbClr val="8C8355"/>
      </a:hlink>
      <a:folHlink>
        <a:srgbClr val="7F7F7F"/>
      </a:folHlink>
    </a:clrScheme>
    <a:fontScheme name="Leaf">
      <a:majorFont>
        <a:latin typeface="Rockwell Nova Light"/>
        <a:ea typeface=""/>
        <a:cs typeface=""/>
      </a:majorFont>
      <a:minorFont>
        <a:latin typeface="Avenir Next LT Pro Light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fVTI" id="{AD13D32C-3873-4EF1-A28C-5D0E64FF0913}" vid="{0D2E0FD0-9C17-4337-BD21-33917FC300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</Words>
  <Application>Microsoft Office PowerPoint</Application>
  <PresentationFormat>Grand écran</PresentationFormat>
  <Paragraphs>9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Avenir Next LT Pro Light</vt:lpstr>
      <vt:lpstr>Rockwell Nova Light</vt:lpstr>
      <vt:lpstr>Wingdings</vt:lpstr>
      <vt:lpstr>LeafVTI</vt:lpstr>
      <vt:lpstr>Les fonctions de la communication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fonctions de la communication</dc:title>
  <dc:creator>Chantal Defoy</dc:creator>
  <cp:lastModifiedBy>France Defoy</cp:lastModifiedBy>
  <cp:revision>1</cp:revision>
  <dcterms:created xsi:type="dcterms:W3CDTF">2022-06-02T16:05:40Z</dcterms:created>
  <dcterms:modified xsi:type="dcterms:W3CDTF">2023-07-21T13:52:27Z</dcterms:modified>
</cp:coreProperties>
</file>