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9D5577-7F5A-5C4C-A4AC-D5CE66E8B1C9}" v="1" dt="2023-09-13T18:55:02.5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6327"/>
  </p:normalViewPr>
  <p:slideViewPr>
    <p:cSldViewPr snapToGrid="0">
      <p:cViewPr varScale="1">
        <p:scale>
          <a:sx n="79" d="100"/>
          <a:sy n="79" d="100"/>
        </p:scale>
        <p:origin x="120" y="9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106E51-6219-5CB8-0287-754E10F33371}"/>
              </a:ext>
            </a:extLst>
          </p:cNvPr>
          <p:cNvSpPr>
            <a:spLocks noGrp="1"/>
          </p:cNvSpPr>
          <p:nvPr>
            <p:ph type="ctrTitle"/>
          </p:nvPr>
        </p:nvSpPr>
        <p:spPr>
          <a:xfrm>
            <a:off x="1524000" y="1122363"/>
            <a:ext cx="9144000" cy="2387600"/>
          </a:xfrm>
        </p:spPr>
        <p:txBody>
          <a:bodyPr anchor="b"/>
          <a:lstStyle>
            <a:lvl1pPr algn="ctr">
              <a:defRPr sz="6000"/>
            </a:lvl1pPr>
          </a:lstStyle>
          <a:p>
            <a:r>
              <a:rPr lang="fr-CA"/>
              <a:t>Modifier le style du titre</a:t>
            </a:r>
          </a:p>
        </p:txBody>
      </p:sp>
      <p:sp>
        <p:nvSpPr>
          <p:cNvPr id="3" name="Sous-titre 2">
            <a:extLst>
              <a:ext uri="{FF2B5EF4-FFF2-40B4-BE49-F238E27FC236}">
                <a16:creationId xmlns:a16="http://schemas.microsoft.com/office/drawing/2014/main" id="{4AF92299-A8E8-F70D-16A3-0070C57886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CA"/>
              <a:t>Modifier le style des sous-titres du masque</a:t>
            </a:r>
          </a:p>
        </p:txBody>
      </p:sp>
      <p:sp>
        <p:nvSpPr>
          <p:cNvPr id="4" name="Espace réservé de la date 3">
            <a:extLst>
              <a:ext uri="{FF2B5EF4-FFF2-40B4-BE49-F238E27FC236}">
                <a16:creationId xmlns:a16="http://schemas.microsoft.com/office/drawing/2014/main" id="{774F45AA-928F-2147-A016-47AE8EC9D51C}"/>
              </a:ext>
            </a:extLst>
          </p:cNvPr>
          <p:cNvSpPr>
            <a:spLocks noGrp="1"/>
          </p:cNvSpPr>
          <p:nvPr>
            <p:ph type="dt" sz="half" idx="10"/>
          </p:nvPr>
        </p:nvSpPr>
        <p:spPr/>
        <p:txBody>
          <a:bodyPr/>
          <a:lstStyle/>
          <a:p>
            <a:fld id="{ACE95CD5-67F2-4AD7-9493-FC0B2AD42AA0}" type="datetimeFigureOut">
              <a:rPr lang="fr-CA" smtClean="0"/>
              <a:t>2024-07-23</a:t>
            </a:fld>
            <a:endParaRPr lang="fr-CA"/>
          </a:p>
        </p:txBody>
      </p:sp>
      <p:sp>
        <p:nvSpPr>
          <p:cNvPr id="5" name="Espace réservé du pied de page 4">
            <a:extLst>
              <a:ext uri="{FF2B5EF4-FFF2-40B4-BE49-F238E27FC236}">
                <a16:creationId xmlns:a16="http://schemas.microsoft.com/office/drawing/2014/main" id="{9B12D800-FA8B-4B3F-CD99-236C5302E7E8}"/>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44F3077B-9DD1-9C75-2AFC-B907537FA8F3}"/>
              </a:ext>
            </a:extLst>
          </p:cNvPr>
          <p:cNvSpPr>
            <a:spLocks noGrp="1"/>
          </p:cNvSpPr>
          <p:nvPr>
            <p:ph type="sldNum" sz="quarter" idx="12"/>
          </p:nvPr>
        </p:nvSpPr>
        <p:spPr/>
        <p:txBody>
          <a:bodyPr/>
          <a:lstStyle/>
          <a:p>
            <a:fld id="{63D33041-F5E6-460E-B2C2-47F127380767}" type="slidenum">
              <a:rPr lang="fr-CA" smtClean="0"/>
              <a:t>‹N°›</a:t>
            </a:fld>
            <a:endParaRPr lang="fr-CA"/>
          </a:p>
        </p:txBody>
      </p:sp>
    </p:spTree>
    <p:extLst>
      <p:ext uri="{BB962C8B-B14F-4D97-AF65-F5344CB8AC3E}">
        <p14:creationId xmlns:p14="http://schemas.microsoft.com/office/powerpoint/2010/main" val="2270521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A22F74-93E1-01A0-B24E-1CFC2A7BBC70}"/>
              </a:ext>
            </a:extLst>
          </p:cNvPr>
          <p:cNvSpPr>
            <a:spLocks noGrp="1"/>
          </p:cNvSpPr>
          <p:nvPr>
            <p:ph type="title"/>
          </p:nvPr>
        </p:nvSpPr>
        <p:spPr/>
        <p:txBody>
          <a:bodyPr/>
          <a:lstStyle/>
          <a:p>
            <a:r>
              <a:rPr lang="fr-CA"/>
              <a:t>Modifier le style du titre</a:t>
            </a:r>
          </a:p>
        </p:txBody>
      </p:sp>
      <p:sp>
        <p:nvSpPr>
          <p:cNvPr id="3" name="Espace réservé du texte vertical 2">
            <a:extLst>
              <a:ext uri="{FF2B5EF4-FFF2-40B4-BE49-F238E27FC236}">
                <a16:creationId xmlns:a16="http://schemas.microsoft.com/office/drawing/2014/main" id="{179D41F1-6ADA-0B57-6C6B-A9BB8C769AC0}"/>
              </a:ext>
            </a:extLst>
          </p:cNvPr>
          <p:cNvSpPr>
            <a:spLocks noGrp="1"/>
          </p:cNvSpPr>
          <p:nvPr>
            <p:ph type="body" orient="vert" idx="1"/>
          </p:nvPr>
        </p:nvSpPr>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e la date 3">
            <a:extLst>
              <a:ext uri="{FF2B5EF4-FFF2-40B4-BE49-F238E27FC236}">
                <a16:creationId xmlns:a16="http://schemas.microsoft.com/office/drawing/2014/main" id="{FC122EC3-9FCB-1A5F-5203-33772D2489A3}"/>
              </a:ext>
            </a:extLst>
          </p:cNvPr>
          <p:cNvSpPr>
            <a:spLocks noGrp="1"/>
          </p:cNvSpPr>
          <p:nvPr>
            <p:ph type="dt" sz="half" idx="10"/>
          </p:nvPr>
        </p:nvSpPr>
        <p:spPr/>
        <p:txBody>
          <a:bodyPr/>
          <a:lstStyle/>
          <a:p>
            <a:fld id="{ACE95CD5-67F2-4AD7-9493-FC0B2AD42AA0}" type="datetimeFigureOut">
              <a:rPr lang="fr-CA" smtClean="0"/>
              <a:t>2024-07-23</a:t>
            </a:fld>
            <a:endParaRPr lang="fr-CA"/>
          </a:p>
        </p:txBody>
      </p:sp>
      <p:sp>
        <p:nvSpPr>
          <p:cNvPr id="5" name="Espace réservé du pied de page 4">
            <a:extLst>
              <a:ext uri="{FF2B5EF4-FFF2-40B4-BE49-F238E27FC236}">
                <a16:creationId xmlns:a16="http://schemas.microsoft.com/office/drawing/2014/main" id="{136B79AA-3675-A173-7D35-0DC03F64206F}"/>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C0FA1FBA-993A-7101-1D2B-26E9421D4527}"/>
              </a:ext>
            </a:extLst>
          </p:cNvPr>
          <p:cNvSpPr>
            <a:spLocks noGrp="1"/>
          </p:cNvSpPr>
          <p:nvPr>
            <p:ph type="sldNum" sz="quarter" idx="12"/>
          </p:nvPr>
        </p:nvSpPr>
        <p:spPr/>
        <p:txBody>
          <a:bodyPr/>
          <a:lstStyle/>
          <a:p>
            <a:fld id="{63D33041-F5E6-460E-B2C2-47F127380767}" type="slidenum">
              <a:rPr lang="fr-CA" smtClean="0"/>
              <a:t>‹N°›</a:t>
            </a:fld>
            <a:endParaRPr lang="fr-CA"/>
          </a:p>
        </p:txBody>
      </p:sp>
    </p:spTree>
    <p:extLst>
      <p:ext uri="{BB962C8B-B14F-4D97-AF65-F5344CB8AC3E}">
        <p14:creationId xmlns:p14="http://schemas.microsoft.com/office/powerpoint/2010/main" val="1327615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89A329C-E477-A4BA-7F48-2857EED020A8}"/>
              </a:ext>
            </a:extLst>
          </p:cNvPr>
          <p:cNvSpPr>
            <a:spLocks noGrp="1"/>
          </p:cNvSpPr>
          <p:nvPr>
            <p:ph type="title" orient="vert"/>
          </p:nvPr>
        </p:nvSpPr>
        <p:spPr>
          <a:xfrm>
            <a:off x="8724900" y="365125"/>
            <a:ext cx="2628900" cy="5811838"/>
          </a:xfrm>
        </p:spPr>
        <p:txBody>
          <a:bodyPr vert="eaVert"/>
          <a:lstStyle/>
          <a:p>
            <a:r>
              <a:rPr lang="fr-CA"/>
              <a:t>Modifier le style du titre</a:t>
            </a:r>
          </a:p>
        </p:txBody>
      </p:sp>
      <p:sp>
        <p:nvSpPr>
          <p:cNvPr id="3" name="Espace réservé du texte vertical 2">
            <a:extLst>
              <a:ext uri="{FF2B5EF4-FFF2-40B4-BE49-F238E27FC236}">
                <a16:creationId xmlns:a16="http://schemas.microsoft.com/office/drawing/2014/main" id="{9830BDDD-F7BD-D4B6-C94C-5AF75CF81F10}"/>
              </a:ext>
            </a:extLst>
          </p:cNvPr>
          <p:cNvSpPr>
            <a:spLocks noGrp="1"/>
          </p:cNvSpPr>
          <p:nvPr>
            <p:ph type="body" orient="vert" idx="1"/>
          </p:nvPr>
        </p:nvSpPr>
        <p:spPr>
          <a:xfrm>
            <a:off x="838200" y="365125"/>
            <a:ext cx="7734300" cy="5811838"/>
          </a:xfrm>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e la date 3">
            <a:extLst>
              <a:ext uri="{FF2B5EF4-FFF2-40B4-BE49-F238E27FC236}">
                <a16:creationId xmlns:a16="http://schemas.microsoft.com/office/drawing/2014/main" id="{9D001566-2B3E-4A69-85EA-D09B23BB9513}"/>
              </a:ext>
            </a:extLst>
          </p:cNvPr>
          <p:cNvSpPr>
            <a:spLocks noGrp="1"/>
          </p:cNvSpPr>
          <p:nvPr>
            <p:ph type="dt" sz="half" idx="10"/>
          </p:nvPr>
        </p:nvSpPr>
        <p:spPr/>
        <p:txBody>
          <a:bodyPr/>
          <a:lstStyle/>
          <a:p>
            <a:fld id="{ACE95CD5-67F2-4AD7-9493-FC0B2AD42AA0}" type="datetimeFigureOut">
              <a:rPr lang="fr-CA" smtClean="0"/>
              <a:t>2024-07-23</a:t>
            </a:fld>
            <a:endParaRPr lang="fr-CA"/>
          </a:p>
        </p:txBody>
      </p:sp>
      <p:sp>
        <p:nvSpPr>
          <p:cNvPr id="5" name="Espace réservé du pied de page 4">
            <a:extLst>
              <a:ext uri="{FF2B5EF4-FFF2-40B4-BE49-F238E27FC236}">
                <a16:creationId xmlns:a16="http://schemas.microsoft.com/office/drawing/2014/main" id="{1CA8336E-00EB-5978-E814-78792EBC29E4}"/>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3E8D9CDF-1A7D-488F-8D85-A768C998BD9C}"/>
              </a:ext>
            </a:extLst>
          </p:cNvPr>
          <p:cNvSpPr>
            <a:spLocks noGrp="1"/>
          </p:cNvSpPr>
          <p:nvPr>
            <p:ph type="sldNum" sz="quarter" idx="12"/>
          </p:nvPr>
        </p:nvSpPr>
        <p:spPr/>
        <p:txBody>
          <a:bodyPr/>
          <a:lstStyle/>
          <a:p>
            <a:fld id="{63D33041-F5E6-460E-B2C2-47F127380767}" type="slidenum">
              <a:rPr lang="fr-CA" smtClean="0"/>
              <a:t>‹N°›</a:t>
            </a:fld>
            <a:endParaRPr lang="fr-CA"/>
          </a:p>
        </p:txBody>
      </p:sp>
    </p:spTree>
    <p:extLst>
      <p:ext uri="{BB962C8B-B14F-4D97-AF65-F5344CB8AC3E}">
        <p14:creationId xmlns:p14="http://schemas.microsoft.com/office/powerpoint/2010/main" val="982095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8CA9E9-F7D5-2875-97B4-175890E2FF5E}"/>
              </a:ext>
            </a:extLst>
          </p:cNvPr>
          <p:cNvSpPr>
            <a:spLocks noGrp="1"/>
          </p:cNvSpPr>
          <p:nvPr>
            <p:ph type="title"/>
          </p:nvPr>
        </p:nvSpPr>
        <p:spPr/>
        <p:txBody>
          <a:bodyPr/>
          <a:lstStyle/>
          <a:p>
            <a:r>
              <a:rPr lang="fr-CA"/>
              <a:t>Modifier le style du titre</a:t>
            </a:r>
          </a:p>
        </p:txBody>
      </p:sp>
      <p:sp>
        <p:nvSpPr>
          <p:cNvPr id="3" name="Espace réservé du contenu 2">
            <a:extLst>
              <a:ext uri="{FF2B5EF4-FFF2-40B4-BE49-F238E27FC236}">
                <a16:creationId xmlns:a16="http://schemas.microsoft.com/office/drawing/2014/main" id="{3A67FF50-F337-42A7-1F5B-A2DDE6076475}"/>
              </a:ext>
            </a:extLst>
          </p:cNvPr>
          <p:cNvSpPr>
            <a:spLocks noGrp="1"/>
          </p:cNvSpPr>
          <p:nvPr>
            <p:ph idx="1"/>
          </p:nvPr>
        </p:nvSpPr>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e la date 3">
            <a:extLst>
              <a:ext uri="{FF2B5EF4-FFF2-40B4-BE49-F238E27FC236}">
                <a16:creationId xmlns:a16="http://schemas.microsoft.com/office/drawing/2014/main" id="{8AE00B76-E505-E5C8-8E05-91FFCF7FE7B6}"/>
              </a:ext>
            </a:extLst>
          </p:cNvPr>
          <p:cNvSpPr>
            <a:spLocks noGrp="1"/>
          </p:cNvSpPr>
          <p:nvPr>
            <p:ph type="dt" sz="half" idx="10"/>
          </p:nvPr>
        </p:nvSpPr>
        <p:spPr/>
        <p:txBody>
          <a:bodyPr/>
          <a:lstStyle/>
          <a:p>
            <a:fld id="{ACE95CD5-67F2-4AD7-9493-FC0B2AD42AA0}" type="datetimeFigureOut">
              <a:rPr lang="fr-CA" smtClean="0"/>
              <a:t>2024-07-23</a:t>
            </a:fld>
            <a:endParaRPr lang="fr-CA"/>
          </a:p>
        </p:txBody>
      </p:sp>
      <p:sp>
        <p:nvSpPr>
          <p:cNvPr id="5" name="Espace réservé du pied de page 4">
            <a:extLst>
              <a:ext uri="{FF2B5EF4-FFF2-40B4-BE49-F238E27FC236}">
                <a16:creationId xmlns:a16="http://schemas.microsoft.com/office/drawing/2014/main" id="{645BDFED-F3D0-C16B-10C1-D8D55A4F4983}"/>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C0535B25-A145-CCFD-D7FA-0DFA91AC547B}"/>
              </a:ext>
            </a:extLst>
          </p:cNvPr>
          <p:cNvSpPr>
            <a:spLocks noGrp="1"/>
          </p:cNvSpPr>
          <p:nvPr>
            <p:ph type="sldNum" sz="quarter" idx="12"/>
          </p:nvPr>
        </p:nvSpPr>
        <p:spPr/>
        <p:txBody>
          <a:bodyPr/>
          <a:lstStyle/>
          <a:p>
            <a:fld id="{63D33041-F5E6-460E-B2C2-47F127380767}" type="slidenum">
              <a:rPr lang="fr-CA" smtClean="0"/>
              <a:t>‹N°›</a:t>
            </a:fld>
            <a:endParaRPr lang="fr-CA"/>
          </a:p>
        </p:txBody>
      </p:sp>
    </p:spTree>
    <p:extLst>
      <p:ext uri="{BB962C8B-B14F-4D97-AF65-F5344CB8AC3E}">
        <p14:creationId xmlns:p14="http://schemas.microsoft.com/office/powerpoint/2010/main" val="796053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966A89-029C-4E40-3A17-22CF6A9A9F14}"/>
              </a:ext>
            </a:extLst>
          </p:cNvPr>
          <p:cNvSpPr>
            <a:spLocks noGrp="1"/>
          </p:cNvSpPr>
          <p:nvPr>
            <p:ph type="title"/>
          </p:nvPr>
        </p:nvSpPr>
        <p:spPr>
          <a:xfrm>
            <a:off x="831850" y="1709738"/>
            <a:ext cx="10515600" cy="2852737"/>
          </a:xfrm>
        </p:spPr>
        <p:txBody>
          <a:bodyPr anchor="b"/>
          <a:lstStyle>
            <a:lvl1pPr>
              <a:defRPr sz="6000"/>
            </a:lvl1pPr>
          </a:lstStyle>
          <a:p>
            <a:r>
              <a:rPr lang="fr-CA"/>
              <a:t>Modifier le style du titre</a:t>
            </a:r>
          </a:p>
        </p:txBody>
      </p:sp>
      <p:sp>
        <p:nvSpPr>
          <p:cNvPr id="3" name="Espace réservé du texte 2">
            <a:extLst>
              <a:ext uri="{FF2B5EF4-FFF2-40B4-BE49-F238E27FC236}">
                <a16:creationId xmlns:a16="http://schemas.microsoft.com/office/drawing/2014/main" id="{D62B543A-4D24-CEC8-2A67-E5E629E5B7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CA"/>
              <a:t>Cliquez pour modifier les styles du texte du masque</a:t>
            </a:r>
          </a:p>
        </p:txBody>
      </p:sp>
      <p:sp>
        <p:nvSpPr>
          <p:cNvPr id="4" name="Espace réservé de la date 3">
            <a:extLst>
              <a:ext uri="{FF2B5EF4-FFF2-40B4-BE49-F238E27FC236}">
                <a16:creationId xmlns:a16="http://schemas.microsoft.com/office/drawing/2014/main" id="{8BA3EDA8-BEBA-9B71-FA52-6E71DCF8E24F}"/>
              </a:ext>
            </a:extLst>
          </p:cNvPr>
          <p:cNvSpPr>
            <a:spLocks noGrp="1"/>
          </p:cNvSpPr>
          <p:nvPr>
            <p:ph type="dt" sz="half" idx="10"/>
          </p:nvPr>
        </p:nvSpPr>
        <p:spPr/>
        <p:txBody>
          <a:bodyPr/>
          <a:lstStyle/>
          <a:p>
            <a:fld id="{ACE95CD5-67F2-4AD7-9493-FC0B2AD42AA0}" type="datetimeFigureOut">
              <a:rPr lang="fr-CA" smtClean="0"/>
              <a:t>2024-07-23</a:t>
            </a:fld>
            <a:endParaRPr lang="fr-CA"/>
          </a:p>
        </p:txBody>
      </p:sp>
      <p:sp>
        <p:nvSpPr>
          <p:cNvPr id="5" name="Espace réservé du pied de page 4">
            <a:extLst>
              <a:ext uri="{FF2B5EF4-FFF2-40B4-BE49-F238E27FC236}">
                <a16:creationId xmlns:a16="http://schemas.microsoft.com/office/drawing/2014/main" id="{54CC864D-ECEA-CA51-78A7-A6BA12061760}"/>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68AF4058-393D-1F3F-E1CC-53B95F449944}"/>
              </a:ext>
            </a:extLst>
          </p:cNvPr>
          <p:cNvSpPr>
            <a:spLocks noGrp="1"/>
          </p:cNvSpPr>
          <p:nvPr>
            <p:ph type="sldNum" sz="quarter" idx="12"/>
          </p:nvPr>
        </p:nvSpPr>
        <p:spPr/>
        <p:txBody>
          <a:bodyPr/>
          <a:lstStyle/>
          <a:p>
            <a:fld id="{63D33041-F5E6-460E-B2C2-47F127380767}" type="slidenum">
              <a:rPr lang="fr-CA" smtClean="0"/>
              <a:t>‹N°›</a:t>
            </a:fld>
            <a:endParaRPr lang="fr-CA"/>
          </a:p>
        </p:txBody>
      </p:sp>
    </p:spTree>
    <p:extLst>
      <p:ext uri="{BB962C8B-B14F-4D97-AF65-F5344CB8AC3E}">
        <p14:creationId xmlns:p14="http://schemas.microsoft.com/office/powerpoint/2010/main" val="1380054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3AE9D7-C44F-409C-D347-843440D1DA0C}"/>
              </a:ext>
            </a:extLst>
          </p:cNvPr>
          <p:cNvSpPr>
            <a:spLocks noGrp="1"/>
          </p:cNvSpPr>
          <p:nvPr>
            <p:ph type="title"/>
          </p:nvPr>
        </p:nvSpPr>
        <p:spPr/>
        <p:txBody>
          <a:bodyPr/>
          <a:lstStyle/>
          <a:p>
            <a:r>
              <a:rPr lang="fr-CA"/>
              <a:t>Modifier le style du titre</a:t>
            </a:r>
          </a:p>
        </p:txBody>
      </p:sp>
      <p:sp>
        <p:nvSpPr>
          <p:cNvPr id="3" name="Espace réservé du contenu 2">
            <a:extLst>
              <a:ext uri="{FF2B5EF4-FFF2-40B4-BE49-F238E27FC236}">
                <a16:creationId xmlns:a16="http://schemas.microsoft.com/office/drawing/2014/main" id="{2DF13C00-3F40-7CD0-D50F-8EB42962D191}"/>
              </a:ext>
            </a:extLst>
          </p:cNvPr>
          <p:cNvSpPr>
            <a:spLocks noGrp="1"/>
          </p:cNvSpPr>
          <p:nvPr>
            <p:ph sz="half" idx="1"/>
          </p:nvPr>
        </p:nvSpPr>
        <p:spPr>
          <a:xfrm>
            <a:off x="838200" y="1825625"/>
            <a:ext cx="5181600" cy="435133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u contenu 3">
            <a:extLst>
              <a:ext uri="{FF2B5EF4-FFF2-40B4-BE49-F238E27FC236}">
                <a16:creationId xmlns:a16="http://schemas.microsoft.com/office/drawing/2014/main" id="{92619F8C-F465-CAD9-EA94-0234D456E2B8}"/>
              </a:ext>
            </a:extLst>
          </p:cNvPr>
          <p:cNvSpPr>
            <a:spLocks noGrp="1"/>
          </p:cNvSpPr>
          <p:nvPr>
            <p:ph sz="half" idx="2"/>
          </p:nvPr>
        </p:nvSpPr>
        <p:spPr>
          <a:xfrm>
            <a:off x="6172200" y="1825625"/>
            <a:ext cx="5181600" cy="435133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5" name="Espace réservé de la date 4">
            <a:extLst>
              <a:ext uri="{FF2B5EF4-FFF2-40B4-BE49-F238E27FC236}">
                <a16:creationId xmlns:a16="http://schemas.microsoft.com/office/drawing/2014/main" id="{A3FAA404-4239-A195-4D17-7ECDE7B57AF3}"/>
              </a:ext>
            </a:extLst>
          </p:cNvPr>
          <p:cNvSpPr>
            <a:spLocks noGrp="1"/>
          </p:cNvSpPr>
          <p:nvPr>
            <p:ph type="dt" sz="half" idx="10"/>
          </p:nvPr>
        </p:nvSpPr>
        <p:spPr/>
        <p:txBody>
          <a:bodyPr/>
          <a:lstStyle/>
          <a:p>
            <a:fld id="{ACE95CD5-67F2-4AD7-9493-FC0B2AD42AA0}" type="datetimeFigureOut">
              <a:rPr lang="fr-CA" smtClean="0"/>
              <a:t>2024-07-23</a:t>
            </a:fld>
            <a:endParaRPr lang="fr-CA"/>
          </a:p>
        </p:txBody>
      </p:sp>
      <p:sp>
        <p:nvSpPr>
          <p:cNvPr id="6" name="Espace réservé du pied de page 5">
            <a:extLst>
              <a:ext uri="{FF2B5EF4-FFF2-40B4-BE49-F238E27FC236}">
                <a16:creationId xmlns:a16="http://schemas.microsoft.com/office/drawing/2014/main" id="{84DAA63C-42D1-33C9-D87D-AE653BC54251}"/>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0CD312A7-0938-DD6D-4A53-08C498F857D5}"/>
              </a:ext>
            </a:extLst>
          </p:cNvPr>
          <p:cNvSpPr>
            <a:spLocks noGrp="1"/>
          </p:cNvSpPr>
          <p:nvPr>
            <p:ph type="sldNum" sz="quarter" idx="12"/>
          </p:nvPr>
        </p:nvSpPr>
        <p:spPr/>
        <p:txBody>
          <a:bodyPr/>
          <a:lstStyle/>
          <a:p>
            <a:fld id="{63D33041-F5E6-460E-B2C2-47F127380767}" type="slidenum">
              <a:rPr lang="fr-CA" smtClean="0"/>
              <a:t>‹N°›</a:t>
            </a:fld>
            <a:endParaRPr lang="fr-CA"/>
          </a:p>
        </p:txBody>
      </p:sp>
    </p:spTree>
    <p:extLst>
      <p:ext uri="{BB962C8B-B14F-4D97-AF65-F5344CB8AC3E}">
        <p14:creationId xmlns:p14="http://schemas.microsoft.com/office/powerpoint/2010/main" val="3883122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269109-B6D5-E1ED-5EFA-35330D4A06A5}"/>
              </a:ext>
            </a:extLst>
          </p:cNvPr>
          <p:cNvSpPr>
            <a:spLocks noGrp="1"/>
          </p:cNvSpPr>
          <p:nvPr>
            <p:ph type="title"/>
          </p:nvPr>
        </p:nvSpPr>
        <p:spPr>
          <a:xfrm>
            <a:off x="839788" y="365125"/>
            <a:ext cx="10515600" cy="1325563"/>
          </a:xfrm>
        </p:spPr>
        <p:txBody>
          <a:bodyPr/>
          <a:lstStyle/>
          <a:p>
            <a:r>
              <a:rPr lang="fr-CA"/>
              <a:t>Modifier le style du titre</a:t>
            </a:r>
          </a:p>
        </p:txBody>
      </p:sp>
      <p:sp>
        <p:nvSpPr>
          <p:cNvPr id="3" name="Espace réservé du texte 2">
            <a:extLst>
              <a:ext uri="{FF2B5EF4-FFF2-40B4-BE49-F238E27FC236}">
                <a16:creationId xmlns:a16="http://schemas.microsoft.com/office/drawing/2014/main" id="{61162190-1238-324B-B658-22C233B58C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4" name="Espace réservé du contenu 3">
            <a:extLst>
              <a:ext uri="{FF2B5EF4-FFF2-40B4-BE49-F238E27FC236}">
                <a16:creationId xmlns:a16="http://schemas.microsoft.com/office/drawing/2014/main" id="{A89A40D4-1C12-2DFC-40B0-B4B72C60928F}"/>
              </a:ext>
            </a:extLst>
          </p:cNvPr>
          <p:cNvSpPr>
            <a:spLocks noGrp="1"/>
          </p:cNvSpPr>
          <p:nvPr>
            <p:ph sz="half" idx="2"/>
          </p:nvPr>
        </p:nvSpPr>
        <p:spPr>
          <a:xfrm>
            <a:off x="839788" y="2505075"/>
            <a:ext cx="5157787" cy="368458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5" name="Espace réservé du texte 4">
            <a:extLst>
              <a:ext uri="{FF2B5EF4-FFF2-40B4-BE49-F238E27FC236}">
                <a16:creationId xmlns:a16="http://schemas.microsoft.com/office/drawing/2014/main" id="{B0F6D9B8-803F-D272-0F0F-CF3354B3D7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6" name="Espace réservé du contenu 5">
            <a:extLst>
              <a:ext uri="{FF2B5EF4-FFF2-40B4-BE49-F238E27FC236}">
                <a16:creationId xmlns:a16="http://schemas.microsoft.com/office/drawing/2014/main" id="{E98F4D19-1103-3FDD-17A9-A5FAFB938725}"/>
              </a:ext>
            </a:extLst>
          </p:cNvPr>
          <p:cNvSpPr>
            <a:spLocks noGrp="1"/>
          </p:cNvSpPr>
          <p:nvPr>
            <p:ph sz="quarter" idx="4"/>
          </p:nvPr>
        </p:nvSpPr>
        <p:spPr>
          <a:xfrm>
            <a:off x="6172200" y="2505075"/>
            <a:ext cx="5183188" cy="368458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7" name="Espace réservé de la date 6">
            <a:extLst>
              <a:ext uri="{FF2B5EF4-FFF2-40B4-BE49-F238E27FC236}">
                <a16:creationId xmlns:a16="http://schemas.microsoft.com/office/drawing/2014/main" id="{4688EC6B-C359-67CC-3D41-33A4F502AB6D}"/>
              </a:ext>
            </a:extLst>
          </p:cNvPr>
          <p:cNvSpPr>
            <a:spLocks noGrp="1"/>
          </p:cNvSpPr>
          <p:nvPr>
            <p:ph type="dt" sz="half" idx="10"/>
          </p:nvPr>
        </p:nvSpPr>
        <p:spPr/>
        <p:txBody>
          <a:bodyPr/>
          <a:lstStyle/>
          <a:p>
            <a:fld id="{ACE95CD5-67F2-4AD7-9493-FC0B2AD42AA0}" type="datetimeFigureOut">
              <a:rPr lang="fr-CA" smtClean="0"/>
              <a:t>2024-07-23</a:t>
            </a:fld>
            <a:endParaRPr lang="fr-CA"/>
          </a:p>
        </p:txBody>
      </p:sp>
      <p:sp>
        <p:nvSpPr>
          <p:cNvPr id="8" name="Espace réservé du pied de page 7">
            <a:extLst>
              <a:ext uri="{FF2B5EF4-FFF2-40B4-BE49-F238E27FC236}">
                <a16:creationId xmlns:a16="http://schemas.microsoft.com/office/drawing/2014/main" id="{FE71F0EC-171A-09A9-12AB-0DCFE39622A1}"/>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78DACEB4-85F7-FF62-7853-B73160C62430}"/>
              </a:ext>
            </a:extLst>
          </p:cNvPr>
          <p:cNvSpPr>
            <a:spLocks noGrp="1"/>
          </p:cNvSpPr>
          <p:nvPr>
            <p:ph type="sldNum" sz="quarter" idx="12"/>
          </p:nvPr>
        </p:nvSpPr>
        <p:spPr/>
        <p:txBody>
          <a:bodyPr/>
          <a:lstStyle/>
          <a:p>
            <a:fld id="{63D33041-F5E6-460E-B2C2-47F127380767}" type="slidenum">
              <a:rPr lang="fr-CA" smtClean="0"/>
              <a:t>‹N°›</a:t>
            </a:fld>
            <a:endParaRPr lang="fr-CA"/>
          </a:p>
        </p:txBody>
      </p:sp>
    </p:spTree>
    <p:extLst>
      <p:ext uri="{BB962C8B-B14F-4D97-AF65-F5344CB8AC3E}">
        <p14:creationId xmlns:p14="http://schemas.microsoft.com/office/powerpoint/2010/main" val="1028765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C9D630-2641-9DA9-FB70-2862A99B7DCF}"/>
              </a:ext>
            </a:extLst>
          </p:cNvPr>
          <p:cNvSpPr>
            <a:spLocks noGrp="1"/>
          </p:cNvSpPr>
          <p:nvPr>
            <p:ph type="title"/>
          </p:nvPr>
        </p:nvSpPr>
        <p:spPr/>
        <p:txBody>
          <a:bodyPr/>
          <a:lstStyle/>
          <a:p>
            <a:r>
              <a:rPr lang="fr-CA"/>
              <a:t>Modifier le style du titre</a:t>
            </a:r>
          </a:p>
        </p:txBody>
      </p:sp>
      <p:sp>
        <p:nvSpPr>
          <p:cNvPr id="3" name="Espace réservé de la date 2">
            <a:extLst>
              <a:ext uri="{FF2B5EF4-FFF2-40B4-BE49-F238E27FC236}">
                <a16:creationId xmlns:a16="http://schemas.microsoft.com/office/drawing/2014/main" id="{4E6BAD66-391B-8F69-78EC-388B887C4CB7}"/>
              </a:ext>
            </a:extLst>
          </p:cNvPr>
          <p:cNvSpPr>
            <a:spLocks noGrp="1"/>
          </p:cNvSpPr>
          <p:nvPr>
            <p:ph type="dt" sz="half" idx="10"/>
          </p:nvPr>
        </p:nvSpPr>
        <p:spPr/>
        <p:txBody>
          <a:bodyPr/>
          <a:lstStyle/>
          <a:p>
            <a:fld id="{ACE95CD5-67F2-4AD7-9493-FC0B2AD42AA0}" type="datetimeFigureOut">
              <a:rPr lang="fr-CA" smtClean="0"/>
              <a:t>2024-07-23</a:t>
            </a:fld>
            <a:endParaRPr lang="fr-CA"/>
          </a:p>
        </p:txBody>
      </p:sp>
      <p:sp>
        <p:nvSpPr>
          <p:cNvPr id="4" name="Espace réservé du pied de page 3">
            <a:extLst>
              <a:ext uri="{FF2B5EF4-FFF2-40B4-BE49-F238E27FC236}">
                <a16:creationId xmlns:a16="http://schemas.microsoft.com/office/drawing/2014/main" id="{8367E57C-1195-8BDB-AAAF-9CFE75D91F53}"/>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68293C5E-7B8A-72D8-05BF-AC70384F252F}"/>
              </a:ext>
            </a:extLst>
          </p:cNvPr>
          <p:cNvSpPr>
            <a:spLocks noGrp="1"/>
          </p:cNvSpPr>
          <p:nvPr>
            <p:ph type="sldNum" sz="quarter" idx="12"/>
          </p:nvPr>
        </p:nvSpPr>
        <p:spPr/>
        <p:txBody>
          <a:bodyPr/>
          <a:lstStyle/>
          <a:p>
            <a:fld id="{63D33041-F5E6-460E-B2C2-47F127380767}" type="slidenum">
              <a:rPr lang="fr-CA" smtClean="0"/>
              <a:t>‹N°›</a:t>
            </a:fld>
            <a:endParaRPr lang="fr-CA"/>
          </a:p>
        </p:txBody>
      </p:sp>
    </p:spTree>
    <p:extLst>
      <p:ext uri="{BB962C8B-B14F-4D97-AF65-F5344CB8AC3E}">
        <p14:creationId xmlns:p14="http://schemas.microsoft.com/office/powerpoint/2010/main" val="722132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B53A498-C450-540A-317A-AD109DBCCAEB}"/>
              </a:ext>
            </a:extLst>
          </p:cNvPr>
          <p:cNvSpPr>
            <a:spLocks noGrp="1"/>
          </p:cNvSpPr>
          <p:nvPr>
            <p:ph type="dt" sz="half" idx="10"/>
          </p:nvPr>
        </p:nvSpPr>
        <p:spPr/>
        <p:txBody>
          <a:bodyPr/>
          <a:lstStyle/>
          <a:p>
            <a:fld id="{ACE95CD5-67F2-4AD7-9493-FC0B2AD42AA0}" type="datetimeFigureOut">
              <a:rPr lang="fr-CA" smtClean="0"/>
              <a:t>2024-07-23</a:t>
            </a:fld>
            <a:endParaRPr lang="fr-CA"/>
          </a:p>
        </p:txBody>
      </p:sp>
      <p:sp>
        <p:nvSpPr>
          <p:cNvPr id="3" name="Espace réservé du pied de page 2">
            <a:extLst>
              <a:ext uri="{FF2B5EF4-FFF2-40B4-BE49-F238E27FC236}">
                <a16:creationId xmlns:a16="http://schemas.microsoft.com/office/drawing/2014/main" id="{CCDA8132-2D79-2436-20FA-6DA39625BCEC}"/>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8C23FD0A-D954-3805-5DD1-34A33D81E21B}"/>
              </a:ext>
            </a:extLst>
          </p:cNvPr>
          <p:cNvSpPr>
            <a:spLocks noGrp="1"/>
          </p:cNvSpPr>
          <p:nvPr>
            <p:ph type="sldNum" sz="quarter" idx="12"/>
          </p:nvPr>
        </p:nvSpPr>
        <p:spPr/>
        <p:txBody>
          <a:bodyPr/>
          <a:lstStyle/>
          <a:p>
            <a:fld id="{63D33041-F5E6-460E-B2C2-47F127380767}" type="slidenum">
              <a:rPr lang="fr-CA" smtClean="0"/>
              <a:t>‹N°›</a:t>
            </a:fld>
            <a:endParaRPr lang="fr-CA"/>
          </a:p>
        </p:txBody>
      </p:sp>
    </p:spTree>
    <p:extLst>
      <p:ext uri="{BB962C8B-B14F-4D97-AF65-F5344CB8AC3E}">
        <p14:creationId xmlns:p14="http://schemas.microsoft.com/office/powerpoint/2010/main" val="1657661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37141F-EF9F-2892-D2E4-59E00A5A23DD}"/>
              </a:ext>
            </a:extLst>
          </p:cNvPr>
          <p:cNvSpPr>
            <a:spLocks noGrp="1"/>
          </p:cNvSpPr>
          <p:nvPr>
            <p:ph type="title"/>
          </p:nvPr>
        </p:nvSpPr>
        <p:spPr>
          <a:xfrm>
            <a:off x="839788" y="457200"/>
            <a:ext cx="3932237" cy="1600200"/>
          </a:xfrm>
        </p:spPr>
        <p:txBody>
          <a:bodyPr anchor="b"/>
          <a:lstStyle>
            <a:lvl1pPr>
              <a:defRPr sz="3200"/>
            </a:lvl1pPr>
          </a:lstStyle>
          <a:p>
            <a:r>
              <a:rPr lang="fr-CA"/>
              <a:t>Modifier le style du titre</a:t>
            </a:r>
          </a:p>
        </p:txBody>
      </p:sp>
      <p:sp>
        <p:nvSpPr>
          <p:cNvPr id="3" name="Espace réservé du contenu 2">
            <a:extLst>
              <a:ext uri="{FF2B5EF4-FFF2-40B4-BE49-F238E27FC236}">
                <a16:creationId xmlns:a16="http://schemas.microsoft.com/office/drawing/2014/main" id="{30E20E55-A4BA-FF5E-8A11-4AA5D9134C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u texte 3">
            <a:extLst>
              <a:ext uri="{FF2B5EF4-FFF2-40B4-BE49-F238E27FC236}">
                <a16:creationId xmlns:a16="http://schemas.microsoft.com/office/drawing/2014/main" id="{5B491EE0-4F1A-CD7D-08DC-DD819EAA74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Cliquez pour modifier les styles du texte du masque</a:t>
            </a:r>
          </a:p>
        </p:txBody>
      </p:sp>
      <p:sp>
        <p:nvSpPr>
          <p:cNvPr id="5" name="Espace réservé de la date 4">
            <a:extLst>
              <a:ext uri="{FF2B5EF4-FFF2-40B4-BE49-F238E27FC236}">
                <a16:creationId xmlns:a16="http://schemas.microsoft.com/office/drawing/2014/main" id="{556D458D-F87C-E415-ED7A-44AE0A5DA10D}"/>
              </a:ext>
            </a:extLst>
          </p:cNvPr>
          <p:cNvSpPr>
            <a:spLocks noGrp="1"/>
          </p:cNvSpPr>
          <p:nvPr>
            <p:ph type="dt" sz="half" idx="10"/>
          </p:nvPr>
        </p:nvSpPr>
        <p:spPr/>
        <p:txBody>
          <a:bodyPr/>
          <a:lstStyle/>
          <a:p>
            <a:fld id="{ACE95CD5-67F2-4AD7-9493-FC0B2AD42AA0}" type="datetimeFigureOut">
              <a:rPr lang="fr-CA" smtClean="0"/>
              <a:t>2024-07-23</a:t>
            </a:fld>
            <a:endParaRPr lang="fr-CA"/>
          </a:p>
        </p:txBody>
      </p:sp>
      <p:sp>
        <p:nvSpPr>
          <p:cNvPr id="6" name="Espace réservé du pied de page 5">
            <a:extLst>
              <a:ext uri="{FF2B5EF4-FFF2-40B4-BE49-F238E27FC236}">
                <a16:creationId xmlns:a16="http://schemas.microsoft.com/office/drawing/2014/main" id="{84FD49A8-B8CA-E786-C919-FE61F0F5DAEA}"/>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D96DE844-AEC1-948D-1C6F-C1912F8CE14F}"/>
              </a:ext>
            </a:extLst>
          </p:cNvPr>
          <p:cNvSpPr>
            <a:spLocks noGrp="1"/>
          </p:cNvSpPr>
          <p:nvPr>
            <p:ph type="sldNum" sz="quarter" idx="12"/>
          </p:nvPr>
        </p:nvSpPr>
        <p:spPr/>
        <p:txBody>
          <a:bodyPr/>
          <a:lstStyle/>
          <a:p>
            <a:fld id="{63D33041-F5E6-460E-B2C2-47F127380767}" type="slidenum">
              <a:rPr lang="fr-CA" smtClean="0"/>
              <a:t>‹N°›</a:t>
            </a:fld>
            <a:endParaRPr lang="fr-CA"/>
          </a:p>
        </p:txBody>
      </p:sp>
    </p:spTree>
    <p:extLst>
      <p:ext uri="{BB962C8B-B14F-4D97-AF65-F5344CB8AC3E}">
        <p14:creationId xmlns:p14="http://schemas.microsoft.com/office/powerpoint/2010/main" val="4108400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FFEBAE-787D-6206-F1E8-8D3F04E55603}"/>
              </a:ext>
            </a:extLst>
          </p:cNvPr>
          <p:cNvSpPr>
            <a:spLocks noGrp="1"/>
          </p:cNvSpPr>
          <p:nvPr>
            <p:ph type="title"/>
          </p:nvPr>
        </p:nvSpPr>
        <p:spPr>
          <a:xfrm>
            <a:off x="839788" y="457200"/>
            <a:ext cx="3932237" cy="1600200"/>
          </a:xfrm>
        </p:spPr>
        <p:txBody>
          <a:bodyPr anchor="b"/>
          <a:lstStyle>
            <a:lvl1pPr>
              <a:defRPr sz="3200"/>
            </a:lvl1pPr>
          </a:lstStyle>
          <a:p>
            <a:r>
              <a:rPr lang="fr-CA"/>
              <a:t>Modifier le style du titre</a:t>
            </a:r>
          </a:p>
        </p:txBody>
      </p:sp>
      <p:sp>
        <p:nvSpPr>
          <p:cNvPr id="3" name="Espace réservé pour une image  2">
            <a:extLst>
              <a:ext uri="{FF2B5EF4-FFF2-40B4-BE49-F238E27FC236}">
                <a16:creationId xmlns:a16="http://schemas.microsoft.com/office/drawing/2014/main" id="{1EF5718C-DA7F-64C4-6379-897804475E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5C9B0507-19DD-9ED2-BC6D-85BCFC449B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Cliquez pour modifier les styles du texte du masque</a:t>
            </a:r>
          </a:p>
        </p:txBody>
      </p:sp>
      <p:sp>
        <p:nvSpPr>
          <p:cNvPr id="5" name="Espace réservé de la date 4">
            <a:extLst>
              <a:ext uri="{FF2B5EF4-FFF2-40B4-BE49-F238E27FC236}">
                <a16:creationId xmlns:a16="http://schemas.microsoft.com/office/drawing/2014/main" id="{33133CB3-C2DC-1260-147D-3BFAD9C3368E}"/>
              </a:ext>
            </a:extLst>
          </p:cNvPr>
          <p:cNvSpPr>
            <a:spLocks noGrp="1"/>
          </p:cNvSpPr>
          <p:nvPr>
            <p:ph type="dt" sz="half" idx="10"/>
          </p:nvPr>
        </p:nvSpPr>
        <p:spPr/>
        <p:txBody>
          <a:bodyPr/>
          <a:lstStyle/>
          <a:p>
            <a:fld id="{ACE95CD5-67F2-4AD7-9493-FC0B2AD42AA0}" type="datetimeFigureOut">
              <a:rPr lang="fr-CA" smtClean="0"/>
              <a:t>2024-07-23</a:t>
            </a:fld>
            <a:endParaRPr lang="fr-CA"/>
          </a:p>
        </p:txBody>
      </p:sp>
      <p:sp>
        <p:nvSpPr>
          <p:cNvPr id="6" name="Espace réservé du pied de page 5">
            <a:extLst>
              <a:ext uri="{FF2B5EF4-FFF2-40B4-BE49-F238E27FC236}">
                <a16:creationId xmlns:a16="http://schemas.microsoft.com/office/drawing/2014/main" id="{9DF4594B-AB68-3448-C352-556CBB04175A}"/>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581426DB-4972-1FFD-E3E5-6A91F46E67E4}"/>
              </a:ext>
            </a:extLst>
          </p:cNvPr>
          <p:cNvSpPr>
            <a:spLocks noGrp="1"/>
          </p:cNvSpPr>
          <p:nvPr>
            <p:ph type="sldNum" sz="quarter" idx="12"/>
          </p:nvPr>
        </p:nvSpPr>
        <p:spPr/>
        <p:txBody>
          <a:bodyPr/>
          <a:lstStyle/>
          <a:p>
            <a:fld id="{63D33041-F5E6-460E-B2C2-47F127380767}" type="slidenum">
              <a:rPr lang="fr-CA" smtClean="0"/>
              <a:t>‹N°›</a:t>
            </a:fld>
            <a:endParaRPr lang="fr-CA"/>
          </a:p>
        </p:txBody>
      </p:sp>
    </p:spTree>
    <p:extLst>
      <p:ext uri="{BB962C8B-B14F-4D97-AF65-F5344CB8AC3E}">
        <p14:creationId xmlns:p14="http://schemas.microsoft.com/office/powerpoint/2010/main" val="2016164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36A95D2-5CB7-97D1-9505-C2E432912E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CA"/>
              <a:t>Modifier le style du titre</a:t>
            </a:r>
          </a:p>
        </p:txBody>
      </p:sp>
      <p:sp>
        <p:nvSpPr>
          <p:cNvPr id="3" name="Espace réservé du texte 2">
            <a:extLst>
              <a:ext uri="{FF2B5EF4-FFF2-40B4-BE49-F238E27FC236}">
                <a16:creationId xmlns:a16="http://schemas.microsoft.com/office/drawing/2014/main" id="{BE8CCAA8-9E5B-788E-5203-70E534A85C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e la date 3">
            <a:extLst>
              <a:ext uri="{FF2B5EF4-FFF2-40B4-BE49-F238E27FC236}">
                <a16:creationId xmlns:a16="http://schemas.microsoft.com/office/drawing/2014/main" id="{44BB2308-5E4A-4B72-52BA-E0F79963EB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E95CD5-67F2-4AD7-9493-FC0B2AD42AA0}" type="datetimeFigureOut">
              <a:rPr lang="fr-CA" smtClean="0"/>
              <a:t>2024-07-23</a:t>
            </a:fld>
            <a:endParaRPr lang="fr-CA"/>
          </a:p>
        </p:txBody>
      </p:sp>
      <p:sp>
        <p:nvSpPr>
          <p:cNvPr id="5" name="Espace réservé du pied de page 4">
            <a:extLst>
              <a:ext uri="{FF2B5EF4-FFF2-40B4-BE49-F238E27FC236}">
                <a16:creationId xmlns:a16="http://schemas.microsoft.com/office/drawing/2014/main" id="{894B7E5D-071D-FDF5-CE6C-A3FD75446A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3D616D7D-E357-B52D-AE21-35EA556E86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D33041-F5E6-460E-B2C2-47F127380767}" type="slidenum">
              <a:rPr lang="fr-CA" smtClean="0"/>
              <a:t>‹N°›</a:t>
            </a:fld>
            <a:endParaRPr lang="fr-CA"/>
          </a:p>
        </p:txBody>
      </p:sp>
    </p:spTree>
    <p:extLst>
      <p:ext uri="{BB962C8B-B14F-4D97-AF65-F5344CB8AC3E}">
        <p14:creationId xmlns:p14="http://schemas.microsoft.com/office/powerpoint/2010/main" val="34499269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youtube.com/watch?v=WQSMH9yYYM0"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BEBFA723-5A7B-472D-ABD7-1526B8D3A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33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A6B27065-399A-4CF7-BF70-CF79B9848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33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a:extLst>
              <a:ext uri="{FF2B5EF4-FFF2-40B4-BE49-F238E27FC236}">
                <a16:creationId xmlns:a16="http://schemas.microsoft.com/office/drawing/2014/main" id="{CF22986C-DDF7-4109-9D6A-006800D6B04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2636" y="52996"/>
            <a:ext cx="6093363" cy="6805005"/>
            <a:chOff x="6095999" y="52996"/>
            <a:chExt cx="6093363" cy="6805005"/>
          </a:xfrm>
          <a:solidFill>
            <a:schemeClr val="accent5">
              <a:alpha val="10000"/>
            </a:schemeClr>
          </a:solidFill>
        </p:grpSpPr>
        <p:sp>
          <p:nvSpPr>
            <p:cNvPr id="64" name="Freeform: Shape 63">
              <a:extLst>
                <a:ext uri="{FF2B5EF4-FFF2-40B4-BE49-F238E27FC236}">
                  <a16:creationId xmlns:a16="http://schemas.microsoft.com/office/drawing/2014/main" id="{4C025298-F835-4B83-A3A3-6555157E01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1"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17106C81-A3F0-4DA0-9368-6BBCDB9648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5999"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4B3B35E8-1AF4-4D76-93A5-B0B0884083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re 1">
            <a:extLst>
              <a:ext uri="{FF2B5EF4-FFF2-40B4-BE49-F238E27FC236}">
                <a16:creationId xmlns:a16="http://schemas.microsoft.com/office/drawing/2014/main" id="{A3FFFD96-2538-C5D3-97C4-D8CA8916C8AC}"/>
              </a:ext>
            </a:extLst>
          </p:cNvPr>
          <p:cNvSpPr>
            <a:spLocks noGrp="1"/>
          </p:cNvSpPr>
          <p:nvPr>
            <p:ph type="ctrTitle"/>
          </p:nvPr>
        </p:nvSpPr>
        <p:spPr>
          <a:xfrm>
            <a:off x="1000373" y="2140092"/>
            <a:ext cx="3658053" cy="1146448"/>
          </a:xfrm>
        </p:spPr>
        <p:txBody>
          <a:bodyPr anchor="t">
            <a:normAutofit/>
          </a:bodyPr>
          <a:lstStyle/>
          <a:p>
            <a:pPr algn="l"/>
            <a:r>
              <a:rPr lang="fr-CA" sz="4000" dirty="0">
                <a:solidFill>
                  <a:schemeClr val="tx2"/>
                </a:solidFill>
              </a:rPr>
              <a:t>LES ÉMOTIONS</a:t>
            </a:r>
          </a:p>
        </p:txBody>
      </p:sp>
      <p:sp>
        <p:nvSpPr>
          <p:cNvPr id="3" name="Sous-titre 2">
            <a:extLst>
              <a:ext uri="{FF2B5EF4-FFF2-40B4-BE49-F238E27FC236}">
                <a16:creationId xmlns:a16="http://schemas.microsoft.com/office/drawing/2014/main" id="{9D816529-EFF9-56E3-5FA1-A261F1A2BF61}"/>
              </a:ext>
            </a:extLst>
          </p:cNvPr>
          <p:cNvSpPr>
            <a:spLocks noGrp="1"/>
          </p:cNvSpPr>
          <p:nvPr>
            <p:ph type="subTitle" idx="1"/>
          </p:nvPr>
        </p:nvSpPr>
        <p:spPr>
          <a:xfrm>
            <a:off x="1000374" y="3953105"/>
            <a:ext cx="3658053" cy="955111"/>
          </a:xfrm>
        </p:spPr>
        <p:txBody>
          <a:bodyPr anchor="b">
            <a:normAutofit/>
          </a:bodyPr>
          <a:lstStyle/>
          <a:p>
            <a:pPr algn="l"/>
            <a:r>
              <a:rPr lang="fr-CA" sz="1800" b="1" u="sng" kern="100" dirty="0">
                <a:solidFill>
                  <a:srgbClr val="0563C1"/>
                </a:solidFill>
                <a:effectLst/>
                <a:latin typeface="Calibri Light" panose="020F0302020204030204" pitchFamily="34" charset="0"/>
                <a:ea typeface="Calibri" panose="020F0502020204030204" pitchFamily="34" charset="0"/>
                <a:cs typeface="Times New Roman" panose="02020603050405020304" pitchFamily="18" charset="0"/>
                <a:hlinkClick r:id="rId2"/>
              </a:rPr>
              <a:t>https://www.youtube.com/watch?v=WQSMH9yYYM0</a:t>
            </a:r>
            <a:endParaRPr lang="fr-C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fr-CA" sz="2000" dirty="0">
              <a:solidFill>
                <a:schemeClr val="tx2"/>
              </a:solidFill>
            </a:endParaRPr>
          </a:p>
        </p:txBody>
      </p:sp>
      <p:pic>
        <p:nvPicPr>
          <p:cNvPr id="4" name="Image 3" descr="Comment utiliser la roue des émotions en classe ?">
            <a:extLst>
              <a:ext uri="{FF2B5EF4-FFF2-40B4-BE49-F238E27FC236}">
                <a16:creationId xmlns:a16="http://schemas.microsoft.com/office/drawing/2014/main" id="{7CA8B44F-F54A-BDDD-F99F-ABF5D36993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291702" y="604912"/>
            <a:ext cx="5661760" cy="6200092"/>
          </a:xfrm>
          <a:prstGeom prst="rect">
            <a:avLst/>
          </a:prstGeom>
          <a:noFill/>
          <a:ln w="9525">
            <a:noFill/>
          </a:ln>
        </p:spPr>
      </p:pic>
    </p:spTree>
    <p:extLst>
      <p:ext uri="{BB962C8B-B14F-4D97-AF65-F5344CB8AC3E}">
        <p14:creationId xmlns:p14="http://schemas.microsoft.com/office/powerpoint/2010/main" val="2320146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7" name="Rectangle 126">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re 1">
            <a:extLst>
              <a:ext uri="{FF2B5EF4-FFF2-40B4-BE49-F238E27FC236}">
                <a16:creationId xmlns:a16="http://schemas.microsoft.com/office/drawing/2014/main" id="{A3FFFD96-2538-C5D3-97C4-D8CA8916C8AC}"/>
              </a:ext>
            </a:extLst>
          </p:cNvPr>
          <p:cNvSpPr>
            <a:spLocks noGrp="1"/>
          </p:cNvSpPr>
          <p:nvPr>
            <p:ph type="ctrTitle"/>
          </p:nvPr>
        </p:nvSpPr>
        <p:spPr>
          <a:xfrm>
            <a:off x="640081" y="1243013"/>
            <a:ext cx="4536830" cy="2344249"/>
          </a:xfrm>
        </p:spPr>
        <p:txBody>
          <a:bodyPr vert="horz" lIns="91440" tIns="45720" rIns="91440" bIns="45720" rtlCol="0" anchor="ctr">
            <a:normAutofit/>
          </a:bodyPr>
          <a:lstStyle/>
          <a:p>
            <a:pPr algn="l"/>
            <a:r>
              <a:rPr lang="en-US" sz="4000" kern="1200" dirty="0">
                <a:solidFill>
                  <a:schemeClr val="tx2"/>
                </a:solidFill>
                <a:latin typeface="+mj-lt"/>
                <a:ea typeface="+mj-ea"/>
                <a:cs typeface="+mj-cs"/>
              </a:rPr>
              <a:t>Les </a:t>
            </a:r>
            <a:r>
              <a:rPr lang="en-US" sz="4000" kern="1200" dirty="0" err="1">
                <a:solidFill>
                  <a:schemeClr val="tx2"/>
                </a:solidFill>
                <a:latin typeface="+mj-lt"/>
                <a:ea typeface="+mj-ea"/>
                <a:cs typeface="+mj-cs"/>
              </a:rPr>
              <a:t>facteurs</a:t>
            </a:r>
            <a:r>
              <a:rPr lang="en-US" sz="4000" kern="1200" dirty="0">
                <a:solidFill>
                  <a:schemeClr val="tx2"/>
                </a:solidFill>
                <a:latin typeface="+mj-lt"/>
                <a:ea typeface="+mj-ea"/>
                <a:cs typeface="+mj-cs"/>
              </a:rPr>
              <a:t> </a:t>
            </a:r>
            <a:r>
              <a:rPr lang="en-US" sz="4000" kern="1200" dirty="0" err="1">
                <a:solidFill>
                  <a:schemeClr val="tx2"/>
                </a:solidFill>
                <a:latin typeface="+mj-lt"/>
                <a:ea typeface="+mj-ea"/>
                <a:cs typeface="+mj-cs"/>
              </a:rPr>
              <a:t>d’influence</a:t>
            </a:r>
            <a:endParaRPr lang="en-US" sz="4000" kern="1200" dirty="0">
              <a:solidFill>
                <a:schemeClr val="tx2"/>
              </a:solidFill>
              <a:latin typeface="+mj-lt"/>
              <a:ea typeface="+mj-ea"/>
              <a:cs typeface="+mj-cs"/>
            </a:endParaRPr>
          </a:p>
        </p:txBody>
      </p:sp>
      <p:grpSp>
        <p:nvGrpSpPr>
          <p:cNvPr id="131" name="Group 130">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2" name="Freeform: Shape 131">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Freeform: Shape 132">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Freeform: Shape 133">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Sous-titre 2">
            <a:extLst>
              <a:ext uri="{FF2B5EF4-FFF2-40B4-BE49-F238E27FC236}">
                <a16:creationId xmlns:a16="http://schemas.microsoft.com/office/drawing/2014/main" id="{9D816529-EFF9-56E3-5FA1-A261F1A2BF61}"/>
              </a:ext>
            </a:extLst>
          </p:cNvPr>
          <p:cNvSpPr>
            <a:spLocks noGrp="1"/>
          </p:cNvSpPr>
          <p:nvPr>
            <p:ph type="subTitle" idx="1"/>
          </p:nvPr>
        </p:nvSpPr>
        <p:spPr>
          <a:xfrm>
            <a:off x="5317588" y="583096"/>
            <a:ext cx="6234332" cy="5724939"/>
          </a:xfrm>
        </p:spPr>
        <p:txBody>
          <a:bodyPr vert="horz" lIns="91440" tIns="45720" rIns="91440" bIns="45720" rtlCol="0" anchor="ctr">
            <a:normAutofit/>
          </a:bodyPr>
          <a:lstStyle/>
          <a:p>
            <a:pPr algn="just">
              <a:lnSpc>
                <a:spcPct val="150000"/>
              </a:lnSpc>
            </a:pPr>
            <a:r>
              <a:rPr lang="fr-CA" sz="2000" b="1" kern="100" dirty="0">
                <a:solidFill>
                  <a:srgbClr val="002060"/>
                </a:solidFill>
                <a:effectLst/>
                <a:latin typeface="Calibri Light" panose="020F0302020204030204" pitchFamily="34" charset="0"/>
                <a:ea typeface="Calibri" panose="020F0502020204030204" pitchFamily="34" charset="0"/>
                <a:cs typeface="Times New Roman" panose="02020603050405020304" pitchFamily="18" charset="0"/>
              </a:rPr>
              <a:t>La contagion é</a:t>
            </a:r>
            <a:r>
              <a:rPr lang="fr-CA" sz="2000" b="1" kern="100" dirty="0">
                <a:solidFill>
                  <a:schemeClr val="accent1">
                    <a:lumMod val="75000"/>
                  </a:schemeClr>
                </a:solidFill>
                <a:effectLst/>
                <a:latin typeface="Calibri Light" panose="020F0302020204030204" pitchFamily="34" charset="0"/>
                <a:ea typeface="Calibri" panose="020F0502020204030204" pitchFamily="34" charset="0"/>
                <a:cs typeface="Times New Roman" panose="02020603050405020304" pitchFamily="18" charset="0"/>
              </a:rPr>
              <a:t>mo</a:t>
            </a:r>
            <a:r>
              <a:rPr lang="fr-CA" sz="2000" b="1" kern="100" dirty="0">
                <a:solidFill>
                  <a:srgbClr val="002060"/>
                </a:solidFill>
                <a:effectLst/>
                <a:latin typeface="Calibri Light" panose="020F0302020204030204" pitchFamily="34" charset="0"/>
                <a:ea typeface="Calibri" panose="020F0502020204030204" pitchFamily="34" charset="0"/>
                <a:cs typeface="Times New Roman" panose="02020603050405020304" pitchFamily="18" charset="0"/>
              </a:rPr>
              <a:t>tionnelle: </a:t>
            </a:r>
            <a:r>
              <a:rPr lang="fr-CA" sz="2000" kern="100" dirty="0">
                <a:effectLst/>
                <a:latin typeface="Calibri Light" panose="020F0302020204030204" pitchFamily="34" charset="0"/>
                <a:ea typeface="Calibri" panose="020F0502020204030204" pitchFamily="34" charset="0"/>
                <a:cs typeface="Times New Roman" panose="02020603050405020304" pitchFamily="18" charset="0"/>
              </a:rPr>
              <a:t>C’est le processus par lequel les émotions se propagent d’une personne à l’autre comme si elles étaient une sorte de virus social. </a:t>
            </a:r>
          </a:p>
          <a:p>
            <a:pPr algn="just">
              <a:lnSpc>
                <a:spcPct val="150000"/>
              </a:lnSpc>
            </a:pPr>
            <a:endParaRPr lang="fr-CA" sz="1800" kern="100" dirty="0">
              <a:solidFill>
                <a:schemeClr val="tx2"/>
              </a:solidFill>
              <a:latin typeface="Calibri Light" panose="020F0302020204030204" pitchFamily="34" charset="0"/>
              <a:cs typeface="Times New Roman" panose="02020603050405020304" pitchFamily="18" charset="0"/>
            </a:endParaRPr>
          </a:p>
          <a:p>
            <a:pPr algn="just">
              <a:lnSpc>
                <a:spcPct val="150000"/>
              </a:lnSpc>
            </a:pPr>
            <a:r>
              <a:rPr lang="fr-CA" sz="2000" kern="100" dirty="0">
                <a:solidFill>
                  <a:srgbClr val="002060"/>
                </a:solidFill>
                <a:latin typeface="Calibri Light" panose="020F0302020204030204" pitchFamily="34" charset="0"/>
                <a:cs typeface="Times New Roman" panose="02020603050405020304" pitchFamily="18" charset="0"/>
              </a:rPr>
              <a:t>Par exemple: </a:t>
            </a:r>
            <a:endParaRPr lang="en-US" sz="2000" dirty="0">
              <a:solidFill>
                <a:srgbClr val="002060"/>
              </a:solidFill>
            </a:endParaRPr>
          </a:p>
        </p:txBody>
      </p:sp>
    </p:spTree>
    <p:extLst>
      <p:ext uri="{BB962C8B-B14F-4D97-AF65-F5344CB8AC3E}">
        <p14:creationId xmlns:p14="http://schemas.microsoft.com/office/powerpoint/2010/main" val="340837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6DDA8CE9-E0A6-4FF2-823D-D0860760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11195564-33B9-434B-9641-764F5905A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63" name="Group 62">
            <a:extLst>
              <a:ext uri="{FF2B5EF4-FFF2-40B4-BE49-F238E27FC236}">
                <a16:creationId xmlns:a16="http://schemas.microsoft.com/office/drawing/2014/main" id="{1D18C537-E336-47C4-836B-C342A230F8F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2475" y="1"/>
            <a:ext cx="4262009" cy="2602764"/>
            <a:chOff x="6867015" y="-1"/>
            <a:chExt cx="5324985" cy="3251912"/>
          </a:xfrm>
          <a:solidFill>
            <a:schemeClr val="accent5">
              <a:alpha val="5000"/>
            </a:schemeClr>
          </a:solidFill>
        </p:grpSpPr>
        <p:sp>
          <p:nvSpPr>
            <p:cNvPr id="64" name="Freeform: Shape 63">
              <a:extLst>
                <a:ext uri="{FF2B5EF4-FFF2-40B4-BE49-F238E27FC236}">
                  <a16:creationId xmlns:a16="http://schemas.microsoft.com/office/drawing/2014/main" id="{481F97D2-9A0D-4CA5-B9AF-27B558BCF1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6678A47C-892D-47C9-A5D8-F8860B1B05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D9E8FDFA-59ED-4D6F-BA20-10CDF8436C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E958D9A5-8003-4D92-8C05-787C630F75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9" name="Group 68">
            <a:extLst>
              <a:ext uri="{FF2B5EF4-FFF2-40B4-BE49-F238E27FC236}">
                <a16:creationId xmlns:a16="http://schemas.microsoft.com/office/drawing/2014/main" id="{5A1259D8-0C3A-4069-A22F-537BBBB61A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60995" y="62352"/>
            <a:ext cx="6028697" cy="6795648"/>
            <a:chOff x="6160995" y="62352"/>
            <a:chExt cx="6028697" cy="6795648"/>
          </a:xfrm>
        </p:grpSpPr>
        <p:sp>
          <p:nvSpPr>
            <p:cNvPr id="70" name="Freeform: Shape 69">
              <a:extLst>
                <a:ext uri="{FF2B5EF4-FFF2-40B4-BE49-F238E27FC236}">
                  <a16:creationId xmlns:a16="http://schemas.microsoft.com/office/drawing/2014/main" id="{D90700B4-CEB5-450F-9EA7-95E355B503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82080" y="81632"/>
              <a:ext cx="6007612" cy="6776368"/>
            </a:xfrm>
            <a:custGeom>
              <a:avLst/>
              <a:gdLst>
                <a:gd name="connsiteX0" fmla="*/ 4493599 w 6007612"/>
                <a:gd name="connsiteY0" fmla="*/ 0 h 6797829"/>
                <a:gd name="connsiteX1" fmla="*/ 5981837 w 6007612"/>
                <a:gd name="connsiteY1" fmla="*/ 314220 h 6797829"/>
                <a:gd name="connsiteX2" fmla="*/ 6007612 w 6007612"/>
                <a:gd name="connsiteY2" fmla="*/ 327088 h 6797829"/>
                <a:gd name="connsiteX3" fmla="*/ 6007612 w 6007612"/>
                <a:gd name="connsiteY3" fmla="*/ 1316637 h 6797829"/>
                <a:gd name="connsiteX4" fmla="*/ 5852405 w 6007612"/>
                <a:gd name="connsiteY4" fmla="*/ 1209899 h 6797829"/>
                <a:gd name="connsiteX5" fmla="*/ 5622498 w 6007612"/>
                <a:gd name="connsiteY5" fmla="*/ 1086619 h 6797829"/>
                <a:gd name="connsiteX6" fmla="*/ 4493032 w 6007612"/>
                <a:gd name="connsiteY6" fmla="*/ 851533 h 6797829"/>
                <a:gd name="connsiteX7" fmla="*/ 3155579 w 6007612"/>
                <a:gd name="connsiteY7" fmla="*/ 1108326 h 6797829"/>
                <a:gd name="connsiteX8" fmla="*/ 1963832 w 6007612"/>
                <a:gd name="connsiteY8" fmla="*/ 1817700 h 6797829"/>
                <a:gd name="connsiteX9" fmla="*/ 1144646 w 6007612"/>
                <a:gd name="connsiteY9" fmla="*/ 2832814 h 6797829"/>
                <a:gd name="connsiteX10" fmla="*/ 851249 w 6007612"/>
                <a:gd name="connsiteY10" fmla="*/ 3998599 h 6797829"/>
                <a:gd name="connsiteX11" fmla="*/ 1336319 w 6007612"/>
                <a:gd name="connsiteY11" fmla="*/ 5057837 h 6797829"/>
                <a:gd name="connsiteX12" fmla="*/ 1597084 w 6007612"/>
                <a:gd name="connsiteY12" fmla="*/ 5424583 h 6797829"/>
                <a:gd name="connsiteX13" fmla="*/ 2591910 w 6007612"/>
                <a:gd name="connsiteY13" fmla="*/ 6440122 h 6797829"/>
                <a:gd name="connsiteX14" fmla="*/ 3899854 w 6007612"/>
                <a:gd name="connsiteY14" fmla="*/ 6780621 h 6797829"/>
                <a:gd name="connsiteX15" fmla="*/ 4741172 w 6007612"/>
                <a:gd name="connsiteY15" fmla="*/ 6563979 h 6797829"/>
                <a:gd name="connsiteX16" fmla="*/ 5649171 w 6007612"/>
                <a:gd name="connsiteY16" fmla="*/ 5938452 h 6797829"/>
                <a:gd name="connsiteX17" fmla="*/ 5873475 w 6007612"/>
                <a:gd name="connsiteY17" fmla="*/ 5764656 h 6797829"/>
                <a:gd name="connsiteX18" fmla="*/ 6007612 w 6007612"/>
                <a:gd name="connsiteY18" fmla="*/ 5660343 h 6797829"/>
                <a:gd name="connsiteX19" fmla="*/ 6007612 w 6007612"/>
                <a:gd name="connsiteY19" fmla="*/ 6737454 h 6797829"/>
                <a:gd name="connsiteX20" fmla="*/ 5929386 w 6007612"/>
                <a:gd name="connsiteY20" fmla="*/ 6797829 h 6797829"/>
                <a:gd name="connsiteX21" fmla="*/ 1656512 w 6007612"/>
                <a:gd name="connsiteY21" fmla="*/ 6797829 h 6797829"/>
                <a:gd name="connsiteX22" fmla="*/ 1630254 w 6007612"/>
                <a:gd name="connsiteY22" fmla="*/ 6775222 h 6797829"/>
                <a:gd name="connsiteX23" fmla="*/ 892250 w 6007612"/>
                <a:gd name="connsiteY23" fmla="*/ 5902700 h 6797829"/>
                <a:gd name="connsiteX24" fmla="*/ 0 w 6007612"/>
                <a:gd name="connsiteY24" fmla="*/ 3998599 h 6797829"/>
                <a:gd name="connsiteX25" fmla="*/ 4493032 w 6007612"/>
                <a:gd name="connsiteY25" fmla="*/ 285 h 6797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007612" h="6797829">
                  <a:moveTo>
                    <a:pt x="4493599" y="0"/>
                  </a:moveTo>
                  <a:cubicBezTo>
                    <a:pt x="5048011" y="0"/>
                    <a:pt x="5546284" y="111886"/>
                    <a:pt x="5981837" y="314220"/>
                  </a:cubicBezTo>
                  <a:lnTo>
                    <a:pt x="6007612" y="327088"/>
                  </a:lnTo>
                  <a:lnTo>
                    <a:pt x="6007612" y="1316637"/>
                  </a:lnTo>
                  <a:lnTo>
                    <a:pt x="5852405" y="1209899"/>
                  </a:lnTo>
                  <a:cubicBezTo>
                    <a:pt x="5778266" y="1164709"/>
                    <a:pt x="5701526" y="1123535"/>
                    <a:pt x="5622498" y="1086619"/>
                  </a:cubicBezTo>
                  <a:cubicBezTo>
                    <a:pt x="5286822" y="930699"/>
                    <a:pt x="4906882" y="851533"/>
                    <a:pt x="4493032" y="851533"/>
                  </a:cubicBezTo>
                  <a:cubicBezTo>
                    <a:pt x="4056201" y="851533"/>
                    <a:pt x="3593263" y="940631"/>
                    <a:pt x="3155579" y="1108326"/>
                  </a:cubicBezTo>
                  <a:cubicBezTo>
                    <a:pt x="2721215" y="1275979"/>
                    <a:pt x="2318305" y="1515819"/>
                    <a:pt x="1963832" y="1817700"/>
                  </a:cubicBezTo>
                  <a:cubicBezTo>
                    <a:pt x="1617657" y="2114360"/>
                    <a:pt x="1334332" y="2465358"/>
                    <a:pt x="1144646" y="2832814"/>
                  </a:cubicBezTo>
                  <a:cubicBezTo>
                    <a:pt x="950561" y="3210060"/>
                    <a:pt x="851249" y="3602202"/>
                    <a:pt x="851249" y="3998599"/>
                  </a:cubicBezTo>
                  <a:cubicBezTo>
                    <a:pt x="851249" y="4377547"/>
                    <a:pt x="999792" y="4597311"/>
                    <a:pt x="1336319" y="5057837"/>
                  </a:cubicBezTo>
                  <a:cubicBezTo>
                    <a:pt x="1420450" y="5173181"/>
                    <a:pt x="1507419" y="5292497"/>
                    <a:pt x="1597084" y="5424583"/>
                  </a:cubicBezTo>
                  <a:cubicBezTo>
                    <a:pt x="1914175" y="5891917"/>
                    <a:pt x="2239493" y="6224189"/>
                    <a:pt x="2591910" y="6440122"/>
                  </a:cubicBezTo>
                  <a:cubicBezTo>
                    <a:pt x="2965467" y="6669393"/>
                    <a:pt x="3393219" y="6780621"/>
                    <a:pt x="3899854" y="6780621"/>
                  </a:cubicBezTo>
                  <a:cubicBezTo>
                    <a:pt x="4187861" y="6780621"/>
                    <a:pt x="4454583" y="6711812"/>
                    <a:pt x="4741172" y="6563979"/>
                  </a:cubicBezTo>
                  <a:cubicBezTo>
                    <a:pt x="5034852" y="6412173"/>
                    <a:pt x="5326263" y="6190848"/>
                    <a:pt x="5649171" y="5938452"/>
                  </a:cubicBezTo>
                  <a:cubicBezTo>
                    <a:pt x="5724931" y="5879291"/>
                    <a:pt x="5800409" y="5821406"/>
                    <a:pt x="5873475" y="5764656"/>
                  </a:cubicBezTo>
                  <a:lnTo>
                    <a:pt x="6007612" y="5660343"/>
                  </a:lnTo>
                  <a:lnTo>
                    <a:pt x="6007612" y="6737454"/>
                  </a:lnTo>
                  <a:lnTo>
                    <a:pt x="5929386" y="6797829"/>
                  </a:lnTo>
                  <a:lnTo>
                    <a:pt x="1656512" y="6797829"/>
                  </a:lnTo>
                  <a:lnTo>
                    <a:pt x="1630254" y="6775222"/>
                  </a:lnTo>
                  <a:cubicBezTo>
                    <a:pt x="1360562" y="6528765"/>
                    <a:pt x="1117699" y="6235219"/>
                    <a:pt x="892250" y="5902700"/>
                  </a:cubicBezTo>
                  <a:cubicBezTo>
                    <a:pt x="459249" y="5264548"/>
                    <a:pt x="0" y="4826722"/>
                    <a:pt x="0" y="3998599"/>
                  </a:cubicBezTo>
                  <a:cubicBezTo>
                    <a:pt x="0" y="1790460"/>
                    <a:pt x="2262336" y="285"/>
                    <a:pt x="4493032" y="2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0582300F-F646-4FC3-94FC-0582F4B5E0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60995" y="62352"/>
              <a:ext cx="6028697" cy="6795648"/>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Freeform: Shape 71">
              <a:extLst>
                <a:ext uri="{FF2B5EF4-FFF2-40B4-BE49-F238E27FC236}">
                  <a16:creationId xmlns:a16="http://schemas.microsoft.com/office/drawing/2014/main" id="{FBB8E8B8-1900-4326-8858-F375F5D8A0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63721" y="81632"/>
              <a:ext cx="6025971" cy="6776368"/>
            </a:xfrm>
            <a:custGeom>
              <a:avLst/>
              <a:gdLst>
                <a:gd name="connsiteX0" fmla="*/ 6025971 w 6025971"/>
                <a:gd name="connsiteY0" fmla="*/ 5825635 h 6797829"/>
                <a:gd name="connsiteX1" fmla="*/ 6025971 w 6025971"/>
                <a:gd name="connsiteY1" fmla="*/ 6723285 h 6797829"/>
                <a:gd name="connsiteX2" fmla="*/ 5929386 w 6025971"/>
                <a:gd name="connsiteY2" fmla="*/ 6797829 h 6797829"/>
                <a:gd name="connsiteX3" fmla="*/ 4560411 w 6025971"/>
                <a:gd name="connsiteY3" fmla="*/ 6797829 h 6797829"/>
                <a:gd name="connsiteX4" fmla="*/ 4597731 w 6025971"/>
                <a:gd name="connsiteY4" fmla="*/ 6785305 h 6797829"/>
                <a:gd name="connsiteX5" fmla="*/ 5736707 w 6025971"/>
                <a:gd name="connsiteY5" fmla="*/ 6050108 h 6797829"/>
                <a:gd name="connsiteX6" fmla="*/ 5960301 w 6025971"/>
                <a:gd name="connsiteY6" fmla="*/ 5876738 h 6797829"/>
                <a:gd name="connsiteX7" fmla="*/ 4493599 w 6025971"/>
                <a:gd name="connsiteY7" fmla="*/ 0 h 6797829"/>
                <a:gd name="connsiteX8" fmla="*/ 5981837 w 6025971"/>
                <a:gd name="connsiteY8" fmla="*/ 314220 h 6797829"/>
                <a:gd name="connsiteX9" fmla="*/ 6025971 w 6025971"/>
                <a:gd name="connsiteY9" fmla="*/ 336254 h 6797829"/>
                <a:gd name="connsiteX10" fmla="*/ 6025971 w 6025971"/>
                <a:gd name="connsiteY10" fmla="*/ 1157325 h 6797829"/>
                <a:gd name="connsiteX11" fmla="*/ 5925889 w 6025971"/>
                <a:gd name="connsiteY11" fmla="*/ 1088522 h 6797829"/>
                <a:gd name="connsiteX12" fmla="*/ 5682227 w 6025971"/>
                <a:gd name="connsiteY12" fmla="*/ 957939 h 6797829"/>
                <a:gd name="connsiteX13" fmla="*/ 4493032 w 6025971"/>
                <a:gd name="connsiteY13" fmla="*/ 709658 h 6797829"/>
                <a:gd name="connsiteX14" fmla="*/ 3104646 w 6025971"/>
                <a:gd name="connsiteY14" fmla="*/ 976666 h 6797829"/>
                <a:gd name="connsiteX15" fmla="*/ 1871612 w 6025971"/>
                <a:gd name="connsiteY15" fmla="*/ 1710017 h 6797829"/>
                <a:gd name="connsiteX16" fmla="*/ 1018661 w 6025971"/>
                <a:gd name="connsiteY16" fmla="*/ 2767694 h 6797829"/>
                <a:gd name="connsiteX17" fmla="*/ 709374 w 6025971"/>
                <a:gd name="connsiteY17" fmla="*/ 3998599 h 6797829"/>
                <a:gd name="connsiteX18" fmla="*/ 1221258 w 6025971"/>
                <a:gd name="connsiteY18" fmla="*/ 5141684 h 6797829"/>
                <a:gd name="connsiteX19" fmla="*/ 1479187 w 6025971"/>
                <a:gd name="connsiteY19" fmla="*/ 5504459 h 6797829"/>
                <a:gd name="connsiteX20" fmla="*/ 3021272 w 6025971"/>
                <a:gd name="connsiteY20" fmla="*/ 6793670 h 6797829"/>
                <a:gd name="connsiteX21" fmla="*/ 3035805 w 6025971"/>
                <a:gd name="connsiteY21" fmla="*/ 6797829 h 6797829"/>
                <a:gd name="connsiteX22" fmla="*/ 1656512 w 6025971"/>
                <a:gd name="connsiteY22" fmla="*/ 6797829 h 6797829"/>
                <a:gd name="connsiteX23" fmla="*/ 1630254 w 6025971"/>
                <a:gd name="connsiteY23" fmla="*/ 6775222 h 6797829"/>
                <a:gd name="connsiteX24" fmla="*/ 892250 w 6025971"/>
                <a:gd name="connsiteY24" fmla="*/ 5902700 h 6797829"/>
                <a:gd name="connsiteX25" fmla="*/ 0 w 6025971"/>
                <a:gd name="connsiteY25" fmla="*/ 3998599 h 6797829"/>
                <a:gd name="connsiteX26" fmla="*/ 4493032 w 6025971"/>
                <a:gd name="connsiteY26" fmla="*/ 285 h 6797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6025971" h="6797829">
                  <a:moveTo>
                    <a:pt x="6025971" y="5825635"/>
                  </a:moveTo>
                  <a:lnTo>
                    <a:pt x="6025971" y="6723285"/>
                  </a:lnTo>
                  <a:lnTo>
                    <a:pt x="5929386" y="6797829"/>
                  </a:lnTo>
                  <a:lnTo>
                    <a:pt x="4560411" y="6797829"/>
                  </a:lnTo>
                  <a:lnTo>
                    <a:pt x="4597731" y="6785305"/>
                  </a:lnTo>
                  <a:cubicBezTo>
                    <a:pt x="4964953" y="6637825"/>
                    <a:pt x="5315251" y="6379435"/>
                    <a:pt x="5736707" y="6050108"/>
                  </a:cubicBezTo>
                  <a:cubicBezTo>
                    <a:pt x="5812043" y="5991230"/>
                    <a:pt x="5887377" y="5933488"/>
                    <a:pt x="5960301" y="5876738"/>
                  </a:cubicBezTo>
                  <a:close/>
                  <a:moveTo>
                    <a:pt x="4493599" y="0"/>
                  </a:moveTo>
                  <a:cubicBezTo>
                    <a:pt x="5048011" y="0"/>
                    <a:pt x="5546284" y="111886"/>
                    <a:pt x="5981837" y="314220"/>
                  </a:cubicBezTo>
                  <a:lnTo>
                    <a:pt x="6025971" y="336254"/>
                  </a:lnTo>
                  <a:lnTo>
                    <a:pt x="6025971" y="1157325"/>
                  </a:lnTo>
                  <a:lnTo>
                    <a:pt x="5925889" y="1088522"/>
                  </a:lnTo>
                  <a:cubicBezTo>
                    <a:pt x="5847314" y="1040649"/>
                    <a:pt x="5765982" y="997036"/>
                    <a:pt x="5682227" y="957939"/>
                  </a:cubicBezTo>
                  <a:cubicBezTo>
                    <a:pt x="5327823" y="793222"/>
                    <a:pt x="4927595" y="709658"/>
                    <a:pt x="4493032" y="709658"/>
                  </a:cubicBezTo>
                  <a:cubicBezTo>
                    <a:pt x="4031940" y="709658"/>
                    <a:pt x="3564888" y="799465"/>
                    <a:pt x="3104646" y="976666"/>
                  </a:cubicBezTo>
                  <a:cubicBezTo>
                    <a:pt x="2655243" y="1149867"/>
                    <a:pt x="2238358" y="1397822"/>
                    <a:pt x="1871612" y="1710017"/>
                  </a:cubicBezTo>
                  <a:cubicBezTo>
                    <a:pt x="1506427" y="2022852"/>
                    <a:pt x="1219414" y="2378815"/>
                    <a:pt x="1018661" y="2767694"/>
                  </a:cubicBezTo>
                  <a:cubicBezTo>
                    <a:pt x="813368" y="3165227"/>
                    <a:pt x="709374" y="3579358"/>
                    <a:pt x="709374" y="3998599"/>
                  </a:cubicBezTo>
                  <a:cubicBezTo>
                    <a:pt x="709374" y="4421103"/>
                    <a:pt x="875510" y="4667680"/>
                    <a:pt x="1221258" y="5141684"/>
                  </a:cubicBezTo>
                  <a:cubicBezTo>
                    <a:pt x="1304681" y="5256035"/>
                    <a:pt x="1390941" y="5374217"/>
                    <a:pt x="1479187" y="5504459"/>
                  </a:cubicBezTo>
                  <a:cubicBezTo>
                    <a:pt x="1942790" y="6187719"/>
                    <a:pt x="2430063" y="6601673"/>
                    <a:pt x="3021272" y="6793670"/>
                  </a:cubicBezTo>
                  <a:lnTo>
                    <a:pt x="3035805" y="6797829"/>
                  </a:lnTo>
                  <a:lnTo>
                    <a:pt x="1656512" y="6797829"/>
                  </a:lnTo>
                  <a:lnTo>
                    <a:pt x="1630254" y="6775222"/>
                  </a:lnTo>
                  <a:cubicBezTo>
                    <a:pt x="1360562" y="6528765"/>
                    <a:pt x="1117699" y="6235219"/>
                    <a:pt x="892250" y="5902700"/>
                  </a:cubicBezTo>
                  <a:cubicBezTo>
                    <a:pt x="459249" y="5264548"/>
                    <a:pt x="0" y="4826722"/>
                    <a:pt x="0" y="3998599"/>
                  </a:cubicBezTo>
                  <a:cubicBezTo>
                    <a:pt x="0" y="1790460"/>
                    <a:pt x="2262336" y="285"/>
                    <a:pt x="4493032" y="2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re 1">
            <a:extLst>
              <a:ext uri="{FF2B5EF4-FFF2-40B4-BE49-F238E27FC236}">
                <a16:creationId xmlns:a16="http://schemas.microsoft.com/office/drawing/2014/main" id="{A3FFFD96-2538-C5D3-97C4-D8CA8916C8AC}"/>
              </a:ext>
            </a:extLst>
          </p:cNvPr>
          <p:cNvSpPr>
            <a:spLocks noGrp="1"/>
          </p:cNvSpPr>
          <p:nvPr>
            <p:ph type="ctrTitle"/>
          </p:nvPr>
        </p:nvSpPr>
        <p:spPr>
          <a:xfrm>
            <a:off x="804673" y="1055099"/>
            <a:ext cx="3584448" cy="2968262"/>
          </a:xfrm>
        </p:spPr>
        <p:txBody>
          <a:bodyPr anchor="ctr">
            <a:normAutofit/>
          </a:bodyPr>
          <a:lstStyle/>
          <a:p>
            <a:pPr algn="l"/>
            <a:r>
              <a:rPr lang="fr-CA" sz="4800" dirty="0">
                <a:solidFill>
                  <a:schemeClr val="tx2"/>
                </a:solidFill>
              </a:rPr>
              <a:t>L’émotion versus le sentiment</a:t>
            </a:r>
          </a:p>
        </p:txBody>
      </p:sp>
      <p:sp>
        <p:nvSpPr>
          <p:cNvPr id="3" name="Sous-titre 2">
            <a:extLst>
              <a:ext uri="{FF2B5EF4-FFF2-40B4-BE49-F238E27FC236}">
                <a16:creationId xmlns:a16="http://schemas.microsoft.com/office/drawing/2014/main" id="{9D816529-EFF9-56E3-5FA1-A261F1A2BF61}"/>
              </a:ext>
            </a:extLst>
          </p:cNvPr>
          <p:cNvSpPr>
            <a:spLocks noGrp="1"/>
          </p:cNvSpPr>
          <p:nvPr>
            <p:ph type="subTitle" idx="1"/>
          </p:nvPr>
        </p:nvSpPr>
        <p:spPr>
          <a:xfrm>
            <a:off x="4218629" y="436099"/>
            <a:ext cx="7454260" cy="5992836"/>
          </a:xfrm>
        </p:spPr>
        <p:txBody>
          <a:bodyPr anchor="ctr">
            <a:normAutofit/>
          </a:bodyPr>
          <a:lstStyle/>
          <a:p>
            <a:pPr algn="just">
              <a:lnSpc>
                <a:spcPct val="150000"/>
              </a:lnSpc>
              <a:tabLst>
                <a:tab pos="1937385" algn="l"/>
              </a:tabLst>
            </a:pPr>
            <a:r>
              <a:rPr lang="fr-CA" sz="2000" b="1" kern="100" dirty="0">
                <a:solidFill>
                  <a:schemeClr val="accent1">
                    <a:lumMod val="75000"/>
                  </a:schemeClr>
                </a:solidFill>
                <a:effectLst/>
                <a:latin typeface="Calibri Light" panose="020F0302020204030204" pitchFamily="34" charset="0"/>
                <a:ea typeface="Calibri" panose="020F0502020204030204" pitchFamily="34" charset="0"/>
                <a:cs typeface="Times New Roman" panose="02020603050405020304" pitchFamily="18" charset="0"/>
              </a:rPr>
              <a:t>L’émotion</a:t>
            </a:r>
            <a:r>
              <a:rPr lang="fr-CA" sz="2000" kern="100" dirty="0">
                <a:effectLst/>
                <a:latin typeface="Calibri Light" panose="020F0302020204030204" pitchFamily="34" charset="0"/>
                <a:ea typeface="Calibri" panose="020F0502020204030204" pitchFamily="34" charset="0"/>
                <a:cs typeface="Times New Roman" panose="02020603050405020304" pitchFamily="18" charset="0"/>
              </a:rPr>
              <a:t> : Une émotion est un état affectif qui survient à la suite d’un événement et qui engendre une réaction physiologique et des manifestations comportementales.</a:t>
            </a:r>
            <a:endParaRPr lang="fr-CA"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tabLst>
                <a:tab pos="1937385" algn="l"/>
              </a:tabLst>
            </a:pPr>
            <a:r>
              <a:rPr lang="fr-CA" sz="2000" b="1" kern="100" dirty="0">
                <a:solidFill>
                  <a:schemeClr val="accent1">
                    <a:lumMod val="75000"/>
                  </a:schemeClr>
                </a:solidFill>
                <a:effectLst/>
                <a:latin typeface="Calibri Light" panose="020F0302020204030204" pitchFamily="34" charset="0"/>
                <a:ea typeface="Calibri" panose="020F0502020204030204" pitchFamily="34" charset="0"/>
                <a:cs typeface="Times New Roman" panose="02020603050405020304" pitchFamily="18" charset="0"/>
              </a:rPr>
              <a:t>Le sentiment</a:t>
            </a:r>
            <a:r>
              <a:rPr lang="fr-CA" sz="2000" kern="100" dirty="0">
                <a:solidFill>
                  <a:schemeClr val="accent1">
                    <a:lumMod val="75000"/>
                  </a:schemeClr>
                </a:solidFill>
                <a:effectLst/>
                <a:latin typeface="Calibri Light" panose="020F0302020204030204" pitchFamily="34" charset="0"/>
                <a:ea typeface="Calibri" panose="020F0502020204030204" pitchFamily="34" charset="0"/>
                <a:cs typeface="Times New Roman" panose="02020603050405020304" pitchFamily="18" charset="0"/>
              </a:rPr>
              <a:t> </a:t>
            </a:r>
            <a:r>
              <a:rPr lang="fr-CA" sz="2000" kern="100" dirty="0">
                <a:effectLst/>
                <a:latin typeface="Calibri Light" panose="020F0302020204030204" pitchFamily="34" charset="0"/>
                <a:ea typeface="Calibri" panose="020F0502020204030204" pitchFamily="34" charset="0"/>
                <a:cs typeface="Times New Roman" panose="02020603050405020304" pitchFamily="18" charset="0"/>
              </a:rPr>
              <a:t>: </a:t>
            </a:r>
            <a:r>
              <a:rPr lang="fr-CA" sz="2000" kern="100" dirty="0">
                <a:solidFill>
                  <a:srgbClr val="202124"/>
                </a:solidFill>
                <a:effectLst/>
                <a:latin typeface="Calibri Light" panose="020F0302020204030204" pitchFamily="34" charset="0"/>
                <a:ea typeface="Calibri" panose="020F0502020204030204" pitchFamily="34" charset="0"/>
                <a:cs typeface="Times New Roman" panose="02020603050405020304" pitchFamily="18" charset="0"/>
              </a:rPr>
              <a:t>Gérer une </a:t>
            </a:r>
            <a:r>
              <a:rPr lang="fr-CA" sz="2000" kern="100" dirty="0">
                <a:solidFill>
                  <a:srgbClr val="040C28"/>
                </a:solidFill>
                <a:effectLst/>
                <a:latin typeface="Calibri Light" panose="020F0302020204030204" pitchFamily="34" charset="0"/>
                <a:ea typeface="Calibri" panose="020F0502020204030204" pitchFamily="34" charset="0"/>
                <a:cs typeface="Times New Roman" panose="02020603050405020304" pitchFamily="18" charset="0"/>
              </a:rPr>
              <a:t>émotion</a:t>
            </a:r>
            <a:r>
              <a:rPr lang="fr-CA" sz="2000" kern="100" dirty="0">
                <a:solidFill>
                  <a:srgbClr val="202124"/>
                </a:solidFill>
                <a:effectLst/>
                <a:latin typeface="Calibri Light" panose="020F0302020204030204" pitchFamily="34" charset="0"/>
                <a:ea typeface="Calibri" panose="020F0502020204030204" pitchFamily="34" charset="0"/>
                <a:cs typeface="Times New Roman" panose="02020603050405020304" pitchFamily="18" charset="0"/>
              </a:rPr>
              <a:t> demande un moment de déconnexion, pour prendre du recul face à un événement soudain, alors qu'un </a:t>
            </a:r>
            <a:r>
              <a:rPr lang="fr-CA" sz="2000" kern="100" dirty="0">
                <a:solidFill>
                  <a:srgbClr val="040C28"/>
                </a:solidFill>
                <a:effectLst/>
                <a:latin typeface="Calibri Light" panose="020F0302020204030204" pitchFamily="34" charset="0"/>
                <a:ea typeface="Calibri" panose="020F0502020204030204" pitchFamily="34" charset="0"/>
                <a:cs typeface="Times New Roman" panose="02020603050405020304" pitchFamily="18" charset="0"/>
              </a:rPr>
              <a:t>sentiment</a:t>
            </a:r>
            <a:r>
              <a:rPr lang="fr-CA" sz="2000" kern="100" dirty="0">
                <a:solidFill>
                  <a:srgbClr val="202124"/>
                </a:solidFill>
                <a:effectLst/>
                <a:latin typeface="Calibri Light" panose="020F0302020204030204" pitchFamily="34" charset="0"/>
                <a:ea typeface="Calibri" panose="020F0502020204030204" pitchFamily="34" charset="0"/>
                <a:cs typeface="Times New Roman" panose="02020603050405020304" pitchFamily="18" charset="0"/>
              </a:rPr>
              <a:t> requiert une phase de questionnement personnel, de remise en cause de sa manière de réagir ou de penser face à une situation.</a:t>
            </a:r>
            <a:endParaRPr lang="fr-CA"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tabLst>
                <a:tab pos="1937385" algn="l"/>
              </a:tabLst>
            </a:pPr>
            <a:r>
              <a:rPr lang="fr-CA" sz="2000" kern="100" dirty="0">
                <a:solidFill>
                  <a:srgbClr val="202124"/>
                </a:solidFill>
                <a:effectLst/>
                <a:latin typeface="Calibri Light" panose="020F0302020204030204" pitchFamily="34" charset="0"/>
                <a:ea typeface="Calibri" panose="020F0502020204030204" pitchFamily="34" charset="0"/>
                <a:cs typeface="Times New Roman" panose="02020603050405020304" pitchFamily="18" charset="0"/>
              </a:rPr>
              <a:t>En somme l’émotion est instantanée tandis que le sentiment perdure dans le temps. Il se développe petit à petit sur une période plus ou moins longue. </a:t>
            </a:r>
            <a:endParaRPr lang="fr-CA"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fr-CA" dirty="0">
              <a:solidFill>
                <a:schemeClr val="tx2"/>
              </a:solidFill>
            </a:endParaRPr>
          </a:p>
        </p:txBody>
      </p:sp>
    </p:spTree>
    <p:extLst>
      <p:ext uri="{BB962C8B-B14F-4D97-AF65-F5344CB8AC3E}">
        <p14:creationId xmlns:p14="http://schemas.microsoft.com/office/powerpoint/2010/main" val="2759469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3" name="Rectangle 92">
            <a:extLst>
              <a:ext uri="{FF2B5EF4-FFF2-40B4-BE49-F238E27FC236}">
                <a16:creationId xmlns:a16="http://schemas.microsoft.com/office/drawing/2014/main" id="{18AC8E79-ECD6-4F34-BE5A-9F5E850E85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a:extLst>
              <a:ext uri="{FF2B5EF4-FFF2-40B4-BE49-F238E27FC236}">
                <a16:creationId xmlns:a16="http://schemas.microsoft.com/office/drawing/2014/main" id="{7D2BE1BB-2AB2-4D7E-9E27-8D245181B5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7" name="Group 96">
            <a:extLst>
              <a:ext uri="{FF2B5EF4-FFF2-40B4-BE49-F238E27FC236}">
                <a16:creationId xmlns:a16="http://schemas.microsoft.com/office/drawing/2014/main" id="{22A1615C-2156-4B15-BF3E-39794B3790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97691"/>
            <a:ext cx="5378624" cy="6402614"/>
            <a:chOff x="-19221" y="197691"/>
            <a:chExt cx="5378624" cy="6402614"/>
          </a:xfrm>
        </p:grpSpPr>
        <p:sp>
          <p:nvSpPr>
            <p:cNvPr id="98" name="Freeform: Shape 97">
              <a:extLst>
                <a:ext uri="{FF2B5EF4-FFF2-40B4-BE49-F238E27FC236}">
                  <a16:creationId xmlns:a16="http://schemas.microsoft.com/office/drawing/2014/main" id="{D0AAA4B8-4E08-4663-9835-BA403F0061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9" name="Freeform: Shape 98">
              <a:extLst>
                <a:ext uri="{FF2B5EF4-FFF2-40B4-BE49-F238E27FC236}">
                  <a16:creationId xmlns:a16="http://schemas.microsoft.com/office/drawing/2014/main" id="{CB4869D1-3E13-4881-A292-2F38ECC07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0" name="Freeform: Shape 99">
              <a:extLst>
                <a:ext uri="{FF2B5EF4-FFF2-40B4-BE49-F238E27FC236}">
                  <a16:creationId xmlns:a16="http://schemas.microsoft.com/office/drawing/2014/main" id="{3FEDB7CE-BB3D-4A0D-A73F-3117044F32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1" name="Freeform: Shape 100">
              <a:extLst>
                <a:ext uri="{FF2B5EF4-FFF2-40B4-BE49-F238E27FC236}">
                  <a16:creationId xmlns:a16="http://schemas.microsoft.com/office/drawing/2014/main" id="{A6E0C6E1-7FBF-471E-849C-A54AF1D41F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2" name="Freeform: Shape 101">
              <a:extLst>
                <a:ext uri="{FF2B5EF4-FFF2-40B4-BE49-F238E27FC236}">
                  <a16:creationId xmlns:a16="http://schemas.microsoft.com/office/drawing/2014/main" id="{B2BFAA38-D910-41AD-BBED-0608E4AE71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97691"/>
              <a:ext cx="5378623" cy="6402614"/>
            </a:xfrm>
            <a:custGeom>
              <a:avLst/>
              <a:gdLst>
                <a:gd name="connsiteX0" fmla="*/ 2220349 w 5378623"/>
                <a:gd name="connsiteY0" fmla="*/ 67 h 6402614"/>
                <a:gd name="connsiteX1" fmla="*/ 3018161 w 5378623"/>
                <a:gd name="connsiteY1" fmla="*/ 108191 h 6402614"/>
                <a:gd name="connsiteX2" fmla="*/ 5265831 w 5378623"/>
                <a:gd name="connsiteY2" fmla="*/ 4066338 h 6402614"/>
                <a:gd name="connsiteX3" fmla="*/ 2912752 w 5378623"/>
                <a:gd name="connsiteY3" fmla="*/ 6386691 h 6402614"/>
                <a:gd name="connsiteX4" fmla="*/ 2840648 w 5378623"/>
                <a:gd name="connsiteY4" fmla="*/ 6402614 h 6402614"/>
                <a:gd name="connsiteX5" fmla="*/ 1474249 w 5378623"/>
                <a:gd name="connsiteY5" fmla="*/ 6402614 h 6402614"/>
                <a:gd name="connsiteX6" fmla="*/ 1340218 w 5378623"/>
                <a:gd name="connsiteY6" fmla="*/ 6370360 h 6402614"/>
                <a:gd name="connsiteX7" fmla="*/ 204687 w 5378623"/>
                <a:gd name="connsiteY7" fmla="*/ 5802379 h 6402614"/>
                <a:gd name="connsiteX8" fmla="*/ 0 w 5378623"/>
                <a:gd name="connsiteY8" fmla="*/ 5624181 h 6402614"/>
                <a:gd name="connsiteX9" fmla="*/ 0 w 5378623"/>
                <a:gd name="connsiteY9" fmla="*/ 5197118 h 6402614"/>
                <a:gd name="connsiteX10" fmla="*/ 120950 w 5378623"/>
                <a:gd name="connsiteY10" fmla="*/ 5327736 h 6402614"/>
                <a:gd name="connsiteX11" fmla="*/ 553277 w 5378623"/>
                <a:gd name="connsiteY11" fmla="*/ 5674143 h 6402614"/>
                <a:gd name="connsiteX12" fmla="*/ 1048951 w 5378623"/>
                <a:gd name="connsiteY12" fmla="*/ 5913372 h 6402614"/>
                <a:gd name="connsiteX13" fmla="*/ 1114406 w 5378623"/>
                <a:gd name="connsiteY13" fmla="*/ 5935664 h 6402614"/>
                <a:gd name="connsiteX14" fmla="*/ 1180375 w 5378623"/>
                <a:gd name="connsiteY14" fmla="*/ 5956470 h 6402614"/>
                <a:gd name="connsiteX15" fmla="*/ 1247107 w 5378623"/>
                <a:gd name="connsiteY15" fmla="*/ 5975278 h 6402614"/>
                <a:gd name="connsiteX16" fmla="*/ 1313053 w 5378623"/>
                <a:gd name="connsiteY16" fmla="*/ 5991905 h 6402614"/>
                <a:gd name="connsiteX17" fmla="*/ 1578771 w 5378623"/>
                <a:gd name="connsiteY17" fmla="*/ 6035400 h 6402614"/>
                <a:gd name="connsiteX18" fmla="*/ 2116969 w 5378623"/>
                <a:gd name="connsiteY18" fmla="*/ 6005033 h 6402614"/>
                <a:gd name="connsiteX19" fmla="*/ 2648341 w 5378623"/>
                <a:gd name="connsiteY19" fmla="*/ 5837212 h 6402614"/>
                <a:gd name="connsiteX20" fmla="*/ 3166862 w 5378623"/>
                <a:gd name="connsiteY20" fmla="*/ 5582136 h 6402614"/>
                <a:gd name="connsiteX21" fmla="*/ 3295551 w 5378623"/>
                <a:gd name="connsiteY21" fmla="*/ 5510900 h 6402614"/>
                <a:gd name="connsiteX22" fmla="*/ 3426292 w 5378623"/>
                <a:gd name="connsiteY22" fmla="*/ 5437546 h 6402614"/>
                <a:gd name="connsiteX23" fmla="*/ 3693498 w 5378623"/>
                <a:gd name="connsiteY23" fmla="*/ 5296779 h 6402614"/>
                <a:gd name="connsiteX24" fmla="*/ 3957511 w 5378623"/>
                <a:gd name="connsiteY24" fmla="*/ 5162806 h 6402614"/>
                <a:gd name="connsiteX25" fmla="*/ 4212170 w 5378623"/>
                <a:gd name="connsiteY25" fmla="*/ 5024936 h 6402614"/>
                <a:gd name="connsiteX26" fmla="*/ 4449651 w 5378623"/>
                <a:gd name="connsiteY26" fmla="*/ 4870986 h 6402614"/>
                <a:gd name="connsiteX27" fmla="*/ 4659728 w 5378623"/>
                <a:gd name="connsiteY27" fmla="*/ 4689640 h 6402614"/>
                <a:gd name="connsiteX28" fmla="*/ 4830457 w 5378623"/>
                <a:gd name="connsiteY28" fmla="*/ 4472596 h 6402614"/>
                <a:gd name="connsiteX29" fmla="*/ 4955705 w 5378623"/>
                <a:gd name="connsiteY29" fmla="*/ 4222268 h 6402614"/>
                <a:gd name="connsiteX30" fmla="*/ 4968352 w 5378623"/>
                <a:gd name="connsiteY30" fmla="*/ 4189141 h 6402614"/>
                <a:gd name="connsiteX31" fmla="*/ 4979564 w 5378623"/>
                <a:gd name="connsiteY31" fmla="*/ 4155400 h 6402614"/>
                <a:gd name="connsiteX32" fmla="*/ 4990913 w 5378623"/>
                <a:gd name="connsiteY32" fmla="*/ 4121577 h 6402614"/>
                <a:gd name="connsiteX33" fmla="*/ 5000865 w 5378623"/>
                <a:gd name="connsiteY33" fmla="*/ 4086570 h 6402614"/>
                <a:gd name="connsiteX34" fmla="*/ 5020612 w 5378623"/>
                <a:gd name="connsiteY34" fmla="*/ 4016281 h 6402614"/>
                <a:gd name="connsiteX35" fmla="*/ 5030486 w 5378623"/>
                <a:gd name="connsiteY35" fmla="*/ 3981137 h 6402614"/>
                <a:gd name="connsiteX36" fmla="*/ 5035423 w 5378623"/>
                <a:gd name="connsiteY36" fmla="*/ 3963565 h 6402614"/>
                <a:gd name="connsiteX37" fmla="*/ 5039507 w 5378623"/>
                <a:gd name="connsiteY37" fmla="*/ 3945765 h 6402614"/>
                <a:gd name="connsiteX38" fmla="*/ 5071597 w 5378623"/>
                <a:gd name="connsiteY38" fmla="*/ 3802972 h 6402614"/>
                <a:gd name="connsiteX39" fmla="*/ 5096108 w 5378623"/>
                <a:gd name="connsiteY39" fmla="*/ 3658610 h 6402614"/>
                <a:gd name="connsiteX40" fmla="*/ 5113299 w 5378623"/>
                <a:gd name="connsiteY40" fmla="*/ 3512985 h 6402614"/>
                <a:gd name="connsiteX41" fmla="*/ 5115328 w 5378623"/>
                <a:gd name="connsiteY41" fmla="*/ 3494749 h 6402614"/>
                <a:gd name="connsiteX42" fmla="*/ 5116446 w 5378623"/>
                <a:gd name="connsiteY42" fmla="*/ 3476502 h 6402614"/>
                <a:gd name="connsiteX43" fmla="*/ 5118711 w 5378623"/>
                <a:gd name="connsiteY43" fmla="*/ 3439898 h 6402614"/>
                <a:gd name="connsiteX44" fmla="*/ 5123270 w 5378623"/>
                <a:gd name="connsiteY44" fmla="*/ 3366583 h 6402614"/>
                <a:gd name="connsiteX45" fmla="*/ 5121172 w 5378623"/>
                <a:gd name="connsiteY45" fmla="*/ 3072860 h 6402614"/>
                <a:gd name="connsiteX46" fmla="*/ 5119473 w 5378623"/>
                <a:gd name="connsiteY46" fmla="*/ 3036121 h 6402614"/>
                <a:gd name="connsiteX47" fmla="*/ 5116244 w 5378623"/>
                <a:gd name="connsiteY47" fmla="*/ 2999552 h 6402614"/>
                <a:gd name="connsiteX48" fmla="*/ 5109221 w 5378623"/>
                <a:gd name="connsiteY48" fmla="*/ 2926379 h 6402614"/>
                <a:gd name="connsiteX49" fmla="*/ 5089643 w 5378623"/>
                <a:gd name="connsiteY49" fmla="*/ 2780639 h 6402614"/>
                <a:gd name="connsiteX50" fmla="*/ 5084078 w 5378623"/>
                <a:gd name="connsiteY50" fmla="*/ 2744255 h 6402614"/>
                <a:gd name="connsiteX51" fmla="*/ 5077785 w 5378623"/>
                <a:gd name="connsiteY51" fmla="*/ 2708026 h 6402614"/>
                <a:gd name="connsiteX52" fmla="*/ 5063128 w 5378623"/>
                <a:gd name="connsiteY52" fmla="*/ 2636053 h 6402614"/>
                <a:gd name="connsiteX53" fmla="*/ 5047530 w 5378623"/>
                <a:gd name="connsiteY53" fmla="*/ 2564176 h 6402614"/>
                <a:gd name="connsiteX54" fmla="*/ 5028967 w 5378623"/>
                <a:gd name="connsiteY54" fmla="*/ 2493127 h 6402614"/>
                <a:gd name="connsiteX55" fmla="*/ 4822623 w 5378623"/>
                <a:gd name="connsiteY55" fmla="*/ 1944830 h 6402614"/>
                <a:gd name="connsiteX56" fmla="*/ 4108183 w 5378623"/>
                <a:gd name="connsiteY56" fmla="*/ 1038170 h 6402614"/>
                <a:gd name="connsiteX57" fmla="*/ 3638213 w 5378623"/>
                <a:gd name="connsiteY57" fmla="*/ 712395 h 6402614"/>
                <a:gd name="connsiteX58" fmla="*/ 3575480 w 5378623"/>
                <a:gd name="connsiteY58" fmla="*/ 678662 h 6402614"/>
                <a:gd name="connsiteX59" fmla="*/ 3512574 w 5378623"/>
                <a:gd name="connsiteY59" fmla="*/ 645577 h 6402614"/>
                <a:gd name="connsiteX60" fmla="*/ 3448603 w 5378623"/>
                <a:gd name="connsiteY60" fmla="*/ 614757 h 6402614"/>
                <a:gd name="connsiteX61" fmla="*/ 3416617 w 5378623"/>
                <a:gd name="connsiteY61" fmla="*/ 599347 h 6402614"/>
                <a:gd name="connsiteX62" fmla="*/ 3384352 w 5378623"/>
                <a:gd name="connsiteY62" fmla="*/ 584559 h 6402614"/>
                <a:gd name="connsiteX63" fmla="*/ 3254088 w 5378623"/>
                <a:gd name="connsiteY63" fmla="*/ 529021 h 6402614"/>
                <a:gd name="connsiteX64" fmla="*/ 3121640 w 5378623"/>
                <a:gd name="connsiteY64" fmla="*/ 479505 h 6402614"/>
                <a:gd name="connsiteX65" fmla="*/ 2987193 w 5378623"/>
                <a:gd name="connsiteY65" fmla="*/ 436176 h 6402614"/>
                <a:gd name="connsiteX66" fmla="*/ 2851296 w 5378623"/>
                <a:gd name="connsiteY66" fmla="*/ 398256 h 6402614"/>
                <a:gd name="connsiteX67" fmla="*/ 2573611 w 5378623"/>
                <a:gd name="connsiteY67" fmla="*/ 336717 h 6402614"/>
                <a:gd name="connsiteX68" fmla="*/ 2014208 w 5378623"/>
                <a:gd name="connsiteY68" fmla="*/ 276896 h 6402614"/>
                <a:gd name="connsiteX69" fmla="*/ 1457097 w 5378623"/>
                <a:gd name="connsiteY69" fmla="*/ 322828 h 6402614"/>
                <a:gd name="connsiteX70" fmla="*/ 914684 w 5378623"/>
                <a:gd name="connsiteY70" fmla="*/ 486648 h 6402614"/>
                <a:gd name="connsiteX71" fmla="*/ 848661 w 5378623"/>
                <a:gd name="connsiteY71" fmla="*/ 515093 h 6402614"/>
                <a:gd name="connsiteX72" fmla="*/ 782834 w 5378623"/>
                <a:gd name="connsiteY72" fmla="*/ 544519 h 6402614"/>
                <a:gd name="connsiteX73" fmla="*/ 717715 w 5378623"/>
                <a:gd name="connsiteY73" fmla="*/ 575988 h 6402614"/>
                <a:gd name="connsiteX74" fmla="*/ 653112 w 5378623"/>
                <a:gd name="connsiteY74" fmla="*/ 608523 h 6402614"/>
                <a:gd name="connsiteX75" fmla="*/ 406671 w 5378623"/>
                <a:gd name="connsiteY75" fmla="*/ 756246 h 6402614"/>
                <a:gd name="connsiteX76" fmla="*/ 191033 w 5378623"/>
                <a:gd name="connsiteY76" fmla="*/ 942131 h 6402614"/>
                <a:gd name="connsiteX77" fmla="*/ 143339 w 5378623"/>
                <a:gd name="connsiteY77" fmla="*/ 996006 h 6402614"/>
                <a:gd name="connsiteX78" fmla="*/ 98848 w 5378623"/>
                <a:gd name="connsiteY78" fmla="*/ 1053288 h 6402614"/>
                <a:gd name="connsiteX79" fmla="*/ 56083 w 5378623"/>
                <a:gd name="connsiteY79" fmla="*/ 1112657 h 6402614"/>
                <a:gd name="connsiteX80" fmla="*/ 14889 w 5378623"/>
                <a:gd name="connsiteY80" fmla="*/ 1173837 h 6402614"/>
                <a:gd name="connsiteX81" fmla="*/ 0 w 5378623"/>
                <a:gd name="connsiteY81" fmla="*/ 1198088 h 6402614"/>
                <a:gd name="connsiteX82" fmla="*/ 0 w 5378623"/>
                <a:gd name="connsiteY82" fmla="*/ 888809 h 6402614"/>
                <a:gd name="connsiteX83" fmla="*/ 88781 w 5378623"/>
                <a:gd name="connsiteY83" fmla="*/ 802825 h 6402614"/>
                <a:gd name="connsiteX84" fmla="*/ 2220349 w 5378623"/>
                <a:gd name="connsiteY84" fmla="*/ 67 h 6402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5378623" h="6402614">
                  <a:moveTo>
                    <a:pt x="2220349" y="67"/>
                  </a:moveTo>
                  <a:cubicBezTo>
                    <a:pt x="2484151" y="1784"/>
                    <a:pt x="2751801" y="36820"/>
                    <a:pt x="3018161" y="108191"/>
                  </a:cubicBezTo>
                  <a:cubicBezTo>
                    <a:pt x="4722867" y="564965"/>
                    <a:pt x="5729192" y="2337049"/>
                    <a:pt x="5265831" y="4066338"/>
                  </a:cubicBezTo>
                  <a:cubicBezTo>
                    <a:pt x="4947269" y="5255224"/>
                    <a:pt x="4017004" y="6114300"/>
                    <a:pt x="2912752" y="6386691"/>
                  </a:cubicBezTo>
                  <a:lnTo>
                    <a:pt x="2840648" y="6402614"/>
                  </a:lnTo>
                  <a:lnTo>
                    <a:pt x="1474249" y="6402614"/>
                  </a:lnTo>
                  <a:lnTo>
                    <a:pt x="1340218" y="6370360"/>
                  </a:lnTo>
                  <a:cubicBezTo>
                    <a:pt x="914042" y="6256167"/>
                    <a:pt x="531514" y="6059766"/>
                    <a:pt x="204687" y="5802379"/>
                  </a:cubicBezTo>
                  <a:lnTo>
                    <a:pt x="0" y="5624181"/>
                  </a:lnTo>
                  <a:lnTo>
                    <a:pt x="0" y="5197118"/>
                  </a:lnTo>
                  <a:lnTo>
                    <a:pt x="120950" y="5327736"/>
                  </a:lnTo>
                  <a:cubicBezTo>
                    <a:pt x="253827" y="5458395"/>
                    <a:pt x="397634" y="5575985"/>
                    <a:pt x="553277" y="5674143"/>
                  </a:cubicBezTo>
                  <a:cubicBezTo>
                    <a:pt x="708978" y="5772084"/>
                    <a:pt x="875421" y="5851690"/>
                    <a:pt x="1048951" y="5913372"/>
                  </a:cubicBezTo>
                  <a:cubicBezTo>
                    <a:pt x="1070860" y="5920750"/>
                    <a:pt x="1092382" y="5928719"/>
                    <a:pt x="1114406" y="5935664"/>
                  </a:cubicBezTo>
                  <a:lnTo>
                    <a:pt x="1180375" y="5956470"/>
                  </a:lnTo>
                  <a:lnTo>
                    <a:pt x="1247107" y="5975278"/>
                  </a:lnTo>
                  <a:cubicBezTo>
                    <a:pt x="1269462" y="5981848"/>
                    <a:pt x="1291029" y="5986236"/>
                    <a:pt x="1313053" y="5991905"/>
                  </a:cubicBezTo>
                  <a:cubicBezTo>
                    <a:pt x="1400808" y="6012869"/>
                    <a:pt x="1489584" y="6027036"/>
                    <a:pt x="1578771" y="6035400"/>
                  </a:cubicBezTo>
                  <a:cubicBezTo>
                    <a:pt x="1757312" y="6051941"/>
                    <a:pt x="1937844" y="6040152"/>
                    <a:pt x="2116969" y="6005033"/>
                  </a:cubicBezTo>
                  <a:cubicBezTo>
                    <a:pt x="2296104" y="5969454"/>
                    <a:pt x="2473717" y="5910978"/>
                    <a:pt x="2648341" y="5837212"/>
                  </a:cubicBezTo>
                  <a:cubicBezTo>
                    <a:pt x="2823148" y="5763610"/>
                    <a:pt x="2995347" y="5675863"/>
                    <a:pt x="3166862" y="5582136"/>
                  </a:cubicBezTo>
                  <a:cubicBezTo>
                    <a:pt x="3209843" y="5558645"/>
                    <a:pt x="3252667" y="5534880"/>
                    <a:pt x="3295551" y="5510900"/>
                  </a:cubicBezTo>
                  <a:lnTo>
                    <a:pt x="3426292" y="5437546"/>
                  </a:lnTo>
                  <a:cubicBezTo>
                    <a:pt x="3515217" y="5388460"/>
                    <a:pt x="3604599" y="5341930"/>
                    <a:pt x="3693498" y="5296779"/>
                  </a:cubicBezTo>
                  <a:lnTo>
                    <a:pt x="3957511" y="5162806"/>
                  </a:lnTo>
                  <a:cubicBezTo>
                    <a:pt x="4044259" y="5118005"/>
                    <a:pt x="4129592" y="5072941"/>
                    <a:pt x="4212170" y="5024936"/>
                  </a:cubicBezTo>
                  <a:cubicBezTo>
                    <a:pt x="4294563" y="4976766"/>
                    <a:pt x="4374532" y="4926554"/>
                    <a:pt x="4449651" y="4870986"/>
                  </a:cubicBezTo>
                  <a:cubicBezTo>
                    <a:pt x="4524973" y="4815937"/>
                    <a:pt x="4596075" y="4756163"/>
                    <a:pt x="4659728" y="4689640"/>
                  </a:cubicBezTo>
                  <a:cubicBezTo>
                    <a:pt x="4723566" y="4623283"/>
                    <a:pt x="4780828" y="4550758"/>
                    <a:pt x="4830457" y="4472596"/>
                  </a:cubicBezTo>
                  <a:cubicBezTo>
                    <a:pt x="4880087" y="4394434"/>
                    <a:pt x="4921716" y="4310302"/>
                    <a:pt x="4955705" y="4222268"/>
                  </a:cubicBezTo>
                  <a:lnTo>
                    <a:pt x="4968352" y="4189141"/>
                  </a:lnTo>
                  <a:lnTo>
                    <a:pt x="4979564" y="4155400"/>
                  </a:lnTo>
                  <a:lnTo>
                    <a:pt x="4990913" y="4121577"/>
                  </a:lnTo>
                  <a:cubicBezTo>
                    <a:pt x="4994441" y="4110119"/>
                    <a:pt x="4997522" y="4098194"/>
                    <a:pt x="5000865" y="4086570"/>
                  </a:cubicBezTo>
                  <a:lnTo>
                    <a:pt x="5020612" y="4016281"/>
                  </a:lnTo>
                  <a:lnTo>
                    <a:pt x="5030486" y="3981137"/>
                  </a:lnTo>
                  <a:lnTo>
                    <a:pt x="5035423" y="3963565"/>
                  </a:lnTo>
                  <a:lnTo>
                    <a:pt x="5039507" y="3945765"/>
                  </a:lnTo>
                  <a:cubicBezTo>
                    <a:pt x="5050088" y="3898175"/>
                    <a:pt x="5061308" y="3850756"/>
                    <a:pt x="5071597" y="3802972"/>
                  </a:cubicBezTo>
                  <a:lnTo>
                    <a:pt x="5096108" y="3658610"/>
                  </a:lnTo>
                  <a:cubicBezTo>
                    <a:pt x="5102684" y="3610180"/>
                    <a:pt x="5107604" y="3561536"/>
                    <a:pt x="5113299" y="3512985"/>
                  </a:cubicBezTo>
                  <a:lnTo>
                    <a:pt x="5115328" y="3494749"/>
                  </a:lnTo>
                  <a:lnTo>
                    <a:pt x="5116446" y="3476502"/>
                  </a:lnTo>
                  <a:lnTo>
                    <a:pt x="5118711" y="3439898"/>
                  </a:lnTo>
                  <a:lnTo>
                    <a:pt x="5123270" y="3366583"/>
                  </a:lnTo>
                  <a:cubicBezTo>
                    <a:pt x="5126606" y="3268829"/>
                    <a:pt x="5127431" y="3170634"/>
                    <a:pt x="5121172" y="3072860"/>
                  </a:cubicBezTo>
                  <a:lnTo>
                    <a:pt x="5119473" y="3036121"/>
                  </a:lnTo>
                  <a:cubicBezTo>
                    <a:pt x="5118968" y="3023930"/>
                    <a:pt x="5117310" y="3011778"/>
                    <a:pt x="5116244" y="2999552"/>
                  </a:cubicBezTo>
                  <a:lnTo>
                    <a:pt x="5109221" y="2926379"/>
                  </a:lnTo>
                  <a:cubicBezTo>
                    <a:pt x="5105544" y="2877404"/>
                    <a:pt x="5096760" y="2829145"/>
                    <a:pt x="5089643" y="2780639"/>
                  </a:cubicBezTo>
                  <a:lnTo>
                    <a:pt x="5084078" y="2744255"/>
                  </a:lnTo>
                  <a:cubicBezTo>
                    <a:pt x="5082420" y="2732104"/>
                    <a:pt x="5080412" y="2719974"/>
                    <a:pt x="5077785" y="2708026"/>
                  </a:cubicBezTo>
                  <a:lnTo>
                    <a:pt x="5063128" y="2636053"/>
                  </a:lnTo>
                  <a:cubicBezTo>
                    <a:pt x="5057902" y="2612048"/>
                    <a:pt x="5053511" y="2587920"/>
                    <a:pt x="5047530" y="2564176"/>
                  </a:cubicBezTo>
                  <a:lnTo>
                    <a:pt x="5028967" y="2493127"/>
                  </a:lnTo>
                  <a:cubicBezTo>
                    <a:pt x="4979424" y="2303537"/>
                    <a:pt x="4909775" y="2119458"/>
                    <a:pt x="4822623" y="1944830"/>
                  </a:cubicBezTo>
                  <a:cubicBezTo>
                    <a:pt x="4648947" y="1594931"/>
                    <a:pt x="4401749" y="1285261"/>
                    <a:pt x="4108183" y="1038170"/>
                  </a:cubicBezTo>
                  <a:cubicBezTo>
                    <a:pt x="3961444" y="914460"/>
                    <a:pt x="3803854" y="805232"/>
                    <a:pt x="3638213" y="712395"/>
                  </a:cubicBezTo>
                  <a:lnTo>
                    <a:pt x="3575480" y="678662"/>
                  </a:lnTo>
                  <a:cubicBezTo>
                    <a:pt x="3554450" y="667578"/>
                    <a:pt x="3534194" y="655311"/>
                    <a:pt x="3512574" y="645577"/>
                  </a:cubicBezTo>
                  <a:lnTo>
                    <a:pt x="3448603" y="614757"/>
                  </a:lnTo>
                  <a:lnTo>
                    <a:pt x="3416617" y="599347"/>
                  </a:lnTo>
                  <a:cubicBezTo>
                    <a:pt x="3406000" y="594185"/>
                    <a:pt x="3395413" y="588913"/>
                    <a:pt x="3384352" y="584559"/>
                  </a:cubicBezTo>
                  <a:cubicBezTo>
                    <a:pt x="3340850" y="566062"/>
                    <a:pt x="3297707" y="547083"/>
                    <a:pt x="3254088" y="529021"/>
                  </a:cubicBezTo>
                  <a:cubicBezTo>
                    <a:pt x="3209736" y="512847"/>
                    <a:pt x="3165607" y="496270"/>
                    <a:pt x="3121640" y="479505"/>
                  </a:cubicBezTo>
                  <a:lnTo>
                    <a:pt x="2987193" y="436176"/>
                  </a:lnTo>
                  <a:cubicBezTo>
                    <a:pt x="2942116" y="422708"/>
                    <a:pt x="2896575" y="410968"/>
                    <a:pt x="2851296" y="398256"/>
                  </a:cubicBezTo>
                  <a:cubicBezTo>
                    <a:pt x="2759507" y="375285"/>
                    <a:pt x="2666373" y="353923"/>
                    <a:pt x="2573611" y="336717"/>
                  </a:cubicBezTo>
                  <a:cubicBezTo>
                    <a:pt x="2387776" y="301762"/>
                    <a:pt x="2200839" y="280304"/>
                    <a:pt x="2014208" y="276896"/>
                  </a:cubicBezTo>
                  <a:cubicBezTo>
                    <a:pt x="1827605" y="273381"/>
                    <a:pt x="1641223" y="288238"/>
                    <a:pt x="1457097" y="322828"/>
                  </a:cubicBezTo>
                  <a:cubicBezTo>
                    <a:pt x="1272912" y="357634"/>
                    <a:pt x="1091595" y="413727"/>
                    <a:pt x="914684" y="486648"/>
                  </a:cubicBezTo>
                  <a:lnTo>
                    <a:pt x="848661" y="515093"/>
                  </a:lnTo>
                  <a:cubicBezTo>
                    <a:pt x="826573" y="524592"/>
                    <a:pt x="804281" y="533573"/>
                    <a:pt x="782834" y="544519"/>
                  </a:cubicBezTo>
                  <a:lnTo>
                    <a:pt x="717715" y="575988"/>
                  </a:lnTo>
                  <a:cubicBezTo>
                    <a:pt x="696005" y="586632"/>
                    <a:pt x="673986" y="596729"/>
                    <a:pt x="653112" y="608523"/>
                  </a:cubicBezTo>
                  <a:cubicBezTo>
                    <a:pt x="568070" y="653782"/>
                    <a:pt x="483901" y="700897"/>
                    <a:pt x="406671" y="756246"/>
                  </a:cubicBezTo>
                  <a:cubicBezTo>
                    <a:pt x="327441" y="809669"/>
                    <a:pt x="256836" y="872706"/>
                    <a:pt x="191033" y="942131"/>
                  </a:cubicBezTo>
                  <a:cubicBezTo>
                    <a:pt x="175048" y="959988"/>
                    <a:pt x="159064" y="977846"/>
                    <a:pt x="143339" y="996006"/>
                  </a:cubicBezTo>
                  <a:lnTo>
                    <a:pt x="98848" y="1053288"/>
                  </a:lnTo>
                  <a:cubicBezTo>
                    <a:pt x="83542" y="1072023"/>
                    <a:pt x="70312" y="1092822"/>
                    <a:pt x="56083" y="1112657"/>
                  </a:cubicBezTo>
                  <a:cubicBezTo>
                    <a:pt x="42010" y="1132765"/>
                    <a:pt x="27965" y="1152765"/>
                    <a:pt x="14889" y="1173837"/>
                  </a:cubicBezTo>
                  <a:lnTo>
                    <a:pt x="0" y="1198088"/>
                  </a:lnTo>
                  <a:lnTo>
                    <a:pt x="0" y="888809"/>
                  </a:lnTo>
                  <a:lnTo>
                    <a:pt x="88781" y="802825"/>
                  </a:lnTo>
                  <a:cubicBezTo>
                    <a:pt x="672175" y="289643"/>
                    <a:pt x="1428944" y="-5083"/>
                    <a:pt x="2220349" y="6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re 1">
            <a:extLst>
              <a:ext uri="{FF2B5EF4-FFF2-40B4-BE49-F238E27FC236}">
                <a16:creationId xmlns:a16="http://schemas.microsoft.com/office/drawing/2014/main" id="{A3FFFD96-2538-C5D3-97C4-D8CA8916C8AC}"/>
              </a:ext>
            </a:extLst>
          </p:cNvPr>
          <p:cNvSpPr>
            <a:spLocks noGrp="1"/>
          </p:cNvSpPr>
          <p:nvPr>
            <p:ph type="ctrTitle"/>
          </p:nvPr>
        </p:nvSpPr>
        <p:spPr>
          <a:xfrm>
            <a:off x="815925" y="1955410"/>
            <a:ext cx="3467840" cy="2222696"/>
          </a:xfrm>
        </p:spPr>
        <p:txBody>
          <a:bodyPr anchor="t">
            <a:noAutofit/>
          </a:bodyPr>
          <a:lstStyle/>
          <a:p>
            <a:pPr algn="l"/>
            <a:r>
              <a:rPr lang="fr-CA" sz="4800" dirty="0">
                <a:solidFill>
                  <a:schemeClr val="tx2"/>
                </a:solidFill>
              </a:rPr>
              <a:t>Les composantes de l’émotion</a:t>
            </a:r>
          </a:p>
        </p:txBody>
      </p:sp>
      <p:sp>
        <p:nvSpPr>
          <p:cNvPr id="3" name="Sous-titre 2">
            <a:extLst>
              <a:ext uri="{FF2B5EF4-FFF2-40B4-BE49-F238E27FC236}">
                <a16:creationId xmlns:a16="http://schemas.microsoft.com/office/drawing/2014/main" id="{9D816529-EFF9-56E3-5FA1-A261F1A2BF61}"/>
              </a:ext>
            </a:extLst>
          </p:cNvPr>
          <p:cNvSpPr>
            <a:spLocks noGrp="1"/>
          </p:cNvSpPr>
          <p:nvPr>
            <p:ph type="subTitle" idx="1"/>
          </p:nvPr>
        </p:nvSpPr>
        <p:spPr>
          <a:xfrm>
            <a:off x="5804451" y="475987"/>
            <a:ext cx="5571624" cy="6507909"/>
          </a:xfrm>
        </p:spPr>
        <p:txBody>
          <a:bodyPr anchor="b">
            <a:normAutofit fontScale="25000" lnSpcReduction="20000"/>
          </a:bodyPr>
          <a:lstStyle/>
          <a:p>
            <a:pPr algn="l"/>
            <a:endParaRPr lang="fr-CA" sz="2000" b="1" dirty="0">
              <a:solidFill>
                <a:schemeClr val="tx2"/>
              </a:solidFill>
            </a:endParaRPr>
          </a:p>
          <a:p>
            <a:pPr algn="l"/>
            <a:endParaRPr lang="fr-CA" sz="2000" b="1" dirty="0">
              <a:solidFill>
                <a:schemeClr val="tx2"/>
              </a:solidFill>
            </a:endParaRPr>
          </a:p>
          <a:p>
            <a:pPr algn="l"/>
            <a:endParaRPr lang="fr-CA" sz="2000" b="1" dirty="0">
              <a:solidFill>
                <a:schemeClr val="tx2"/>
              </a:solidFill>
            </a:endParaRPr>
          </a:p>
          <a:p>
            <a:pPr algn="l"/>
            <a:endParaRPr lang="fr-CA" sz="2000" b="1" dirty="0">
              <a:solidFill>
                <a:schemeClr val="tx2"/>
              </a:solidFill>
            </a:endParaRPr>
          </a:p>
          <a:p>
            <a:pPr algn="just">
              <a:lnSpc>
                <a:spcPct val="170000"/>
              </a:lnSpc>
            </a:pPr>
            <a:endParaRPr lang="fr-CA" sz="8000" b="1" dirty="0">
              <a:solidFill>
                <a:schemeClr val="accent1">
                  <a:lumMod val="75000"/>
                </a:schemeClr>
              </a:solidFill>
            </a:endParaRPr>
          </a:p>
          <a:p>
            <a:pPr algn="just">
              <a:lnSpc>
                <a:spcPct val="170000"/>
              </a:lnSpc>
            </a:pPr>
            <a:endParaRPr lang="fr-CA" sz="8000" b="1" dirty="0">
              <a:solidFill>
                <a:schemeClr val="accent1">
                  <a:lumMod val="75000"/>
                </a:schemeClr>
              </a:solidFill>
            </a:endParaRPr>
          </a:p>
          <a:p>
            <a:pPr algn="just">
              <a:lnSpc>
                <a:spcPct val="170000"/>
              </a:lnSpc>
            </a:pPr>
            <a:endParaRPr lang="fr-CA" sz="8000" b="1" dirty="0">
              <a:solidFill>
                <a:schemeClr val="accent1">
                  <a:lumMod val="75000"/>
                </a:schemeClr>
              </a:solidFill>
            </a:endParaRPr>
          </a:p>
          <a:p>
            <a:pPr algn="just">
              <a:lnSpc>
                <a:spcPct val="170000"/>
              </a:lnSpc>
            </a:pPr>
            <a:endParaRPr lang="fr-CA" sz="8000" b="1" dirty="0">
              <a:solidFill>
                <a:schemeClr val="accent1">
                  <a:lumMod val="75000"/>
                </a:schemeClr>
              </a:solidFill>
            </a:endParaRPr>
          </a:p>
          <a:p>
            <a:pPr algn="just">
              <a:lnSpc>
                <a:spcPct val="170000"/>
              </a:lnSpc>
            </a:pPr>
            <a:r>
              <a:rPr lang="fr-CA" sz="8000" b="1" dirty="0">
                <a:solidFill>
                  <a:schemeClr val="accent1">
                    <a:lumMod val="75000"/>
                  </a:schemeClr>
                </a:solidFill>
              </a:rPr>
              <a:t>Physiologique</a:t>
            </a:r>
            <a:r>
              <a:rPr lang="fr-CA" sz="8000" dirty="0">
                <a:solidFill>
                  <a:schemeClr val="accent1">
                    <a:lumMod val="75000"/>
                  </a:schemeClr>
                </a:solidFill>
              </a:rPr>
              <a:t>: </a:t>
            </a:r>
            <a:r>
              <a:rPr lang="fr-CA" sz="8000" dirty="0">
                <a:effectLst/>
                <a:ea typeface="Calibri" panose="020F0502020204030204" pitchFamily="34" charset="0"/>
                <a:cs typeface="Calibri Light" panose="020F0302020204030204" pitchFamily="34" charset="0"/>
              </a:rPr>
              <a:t>C’est la sensation provoquée dans notre corps par une émotion. Cette sensation est hors de notre contrôle car elle est déclenchée par le système nerveux autonome. Ces manifestations sont provoquées par une réaction des organes internes mais elles peuvent être visibles.   </a:t>
            </a:r>
          </a:p>
          <a:p>
            <a:pPr algn="just">
              <a:lnSpc>
                <a:spcPct val="170000"/>
              </a:lnSpc>
            </a:pPr>
            <a:r>
              <a:rPr lang="fr-CA" sz="8000" dirty="0">
                <a:solidFill>
                  <a:schemeClr val="accent1">
                    <a:lumMod val="75000"/>
                  </a:schemeClr>
                </a:solidFill>
                <a:effectLst/>
                <a:ea typeface="Calibri" panose="020F0502020204030204" pitchFamily="34" charset="0"/>
                <a:cs typeface="Calibri Light" panose="020F0302020204030204" pitchFamily="34" charset="0"/>
              </a:rPr>
              <a:t>Par exemple:  </a:t>
            </a:r>
          </a:p>
          <a:p>
            <a:pPr algn="just">
              <a:lnSpc>
                <a:spcPct val="170000"/>
              </a:lnSpc>
            </a:pPr>
            <a:endParaRPr lang="fr-CA" sz="8000" dirty="0">
              <a:solidFill>
                <a:schemeClr val="tx2"/>
              </a:solidFill>
            </a:endParaRPr>
          </a:p>
          <a:p>
            <a:pPr algn="just">
              <a:lnSpc>
                <a:spcPct val="170000"/>
              </a:lnSpc>
            </a:pPr>
            <a:r>
              <a:rPr lang="fr-CA" sz="8000" b="1" dirty="0">
                <a:solidFill>
                  <a:schemeClr val="accent1">
                    <a:lumMod val="75000"/>
                  </a:schemeClr>
                </a:solidFill>
              </a:rPr>
              <a:t>Comportementale</a:t>
            </a:r>
            <a:r>
              <a:rPr lang="fr-CA" sz="8000" dirty="0">
                <a:solidFill>
                  <a:schemeClr val="accent1">
                    <a:lumMod val="75000"/>
                  </a:schemeClr>
                </a:solidFill>
              </a:rPr>
              <a:t>: </a:t>
            </a:r>
            <a:r>
              <a:rPr lang="fr-CA" sz="8000" dirty="0">
                <a:effectLst/>
                <a:ea typeface="Calibri" panose="020F0502020204030204" pitchFamily="34" charset="0"/>
              </a:rPr>
              <a:t>Elle est en lien avec le comportement.  </a:t>
            </a:r>
          </a:p>
          <a:p>
            <a:pPr algn="just">
              <a:lnSpc>
                <a:spcPct val="170000"/>
              </a:lnSpc>
            </a:pPr>
            <a:r>
              <a:rPr lang="fr-CA" sz="8000" dirty="0">
                <a:solidFill>
                  <a:schemeClr val="accent1">
                    <a:lumMod val="75000"/>
                  </a:schemeClr>
                </a:solidFill>
                <a:effectLst/>
                <a:ea typeface="Calibri" panose="020F0502020204030204" pitchFamily="34" charset="0"/>
              </a:rPr>
              <a:t>Par exemple:  </a:t>
            </a:r>
          </a:p>
          <a:p>
            <a:pPr algn="l">
              <a:lnSpc>
                <a:spcPct val="170000"/>
              </a:lnSpc>
            </a:pPr>
            <a:endParaRPr lang="fr-CA" sz="4500" dirty="0">
              <a:effectLst/>
              <a:latin typeface="+mj-lt"/>
              <a:ea typeface="Calibri" panose="020F0502020204030204" pitchFamily="34" charset="0"/>
            </a:endParaRPr>
          </a:p>
          <a:p>
            <a:pPr algn="l">
              <a:lnSpc>
                <a:spcPct val="170000"/>
              </a:lnSpc>
            </a:pPr>
            <a:endParaRPr lang="fr-CA" sz="4500" dirty="0">
              <a:effectLst/>
              <a:latin typeface="+mj-lt"/>
              <a:ea typeface="Calibri" panose="020F0502020204030204" pitchFamily="34" charset="0"/>
            </a:endParaRPr>
          </a:p>
          <a:p>
            <a:pPr algn="l"/>
            <a:endParaRPr lang="fr-CA" sz="2000" dirty="0">
              <a:solidFill>
                <a:schemeClr val="tx2"/>
              </a:solidFill>
            </a:endParaRPr>
          </a:p>
        </p:txBody>
      </p:sp>
    </p:spTree>
    <p:extLst>
      <p:ext uri="{BB962C8B-B14F-4D97-AF65-F5344CB8AC3E}">
        <p14:creationId xmlns:p14="http://schemas.microsoft.com/office/powerpoint/2010/main" val="553334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3" name="Rectangle 92">
            <a:extLst>
              <a:ext uri="{FF2B5EF4-FFF2-40B4-BE49-F238E27FC236}">
                <a16:creationId xmlns:a16="http://schemas.microsoft.com/office/drawing/2014/main" id="{18AC8E79-ECD6-4F34-BE5A-9F5E850E85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a:extLst>
              <a:ext uri="{FF2B5EF4-FFF2-40B4-BE49-F238E27FC236}">
                <a16:creationId xmlns:a16="http://schemas.microsoft.com/office/drawing/2014/main" id="{7D2BE1BB-2AB2-4D7E-9E27-8D245181B5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7" name="Group 96">
            <a:extLst>
              <a:ext uri="{FF2B5EF4-FFF2-40B4-BE49-F238E27FC236}">
                <a16:creationId xmlns:a16="http://schemas.microsoft.com/office/drawing/2014/main" id="{22A1615C-2156-4B15-BF3E-39794B3790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97691"/>
            <a:ext cx="5378624" cy="6402614"/>
            <a:chOff x="-19221" y="197691"/>
            <a:chExt cx="5378624" cy="6402614"/>
          </a:xfrm>
        </p:grpSpPr>
        <p:sp>
          <p:nvSpPr>
            <p:cNvPr id="98" name="Freeform: Shape 97">
              <a:extLst>
                <a:ext uri="{FF2B5EF4-FFF2-40B4-BE49-F238E27FC236}">
                  <a16:creationId xmlns:a16="http://schemas.microsoft.com/office/drawing/2014/main" id="{D0AAA4B8-4E08-4663-9835-BA403F0061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9" name="Freeform: Shape 98">
              <a:extLst>
                <a:ext uri="{FF2B5EF4-FFF2-40B4-BE49-F238E27FC236}">
                  <a16:creationId xmlns:a16="http://schemas.microsoft.com/office/drawing/2014/main" id="{CB4869D1-3E13-4881-A292-2F38ECC07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0" name="Freeform: Shape 99">
              <a:extLst>
                <a:ext uri="{FF2B5EF4-FFF2-40B4-BE49-F238E27FC236}">
                  <a16:creationId xmlns:a16="http://schemas.microsoft.com/office/drawing/2014/main" id="{3FEDB7CE-BB3D-4A0D-A73F-3117044F32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1" name="Freeform: Shape 100">
              <a:extLst>
                <a:ext uri="{FF2B5EF4-FFF2-40B4-BE49-F238E27FC236}">
                  <a16:creationId xmlns:a16="http://schemas.microsoft.com/office/drawing/2014/main" id="{A6E0C6E1-7FBF-471E-849C-A54AF1D41F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2" name="Freeform: Shape 101">
              <a:extLst>
                <a:ext uri="{FF2B5EF4-FFF2-40B4-BE49-F238E27FC236}">
                  <a16:creationId xmlns:a16="http://schemas.microsoft.com/office/drawing/2014/main" id="{B2BFAA38-D910-41AD-BBED-0608E4AE71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97691"/>
              <a:ext cx="5378623" cy="6402614"/>
            </a:xfrm>
            <a:custGeom>
              <a:avLst/>
              <a:gdLst>
                <a:gd name="connsiteX0" fmla="*/ 2220349 w 5378623"/>
                <a:gd name="connsiteY0" fmla="*/ 67 h 6402614"/>
                <a:gd name="connsiteX1" fmla="*/ 3018161 w 5378623"/>
                <a:gd name="connsiteY1" fmla="*/ 108191 h 6402614"/>
                <a:gd name="connsiteX2" fmla="*/ 5265831 w 5378623"/>
                <a:gd name="connsiteY2" fmla="*/ 4066338 h 6402614"/>
                <a:gd name="connsiteX3" fmla="*/ 2912752 w 5378623"/>
                <a:gd name="connsiteY3" fmla="*/ 6386691 h 6402614"/>
                <a:gd name="connsiteX4" fmla="*/ 2840648 w 5378623"/>
                <a:gd name="connsiteY4" fmla="*/ 6402614 h 6402614"/>
                <a:gd name="connsiteX5" fmla="*/ 1474249 w 5378623"/>
                <a:gd name="connsiteY5" fmla="*/ 6402614 h 6402614"/>
                <a:gd name="connsiteX6" fmla="*/ 1340218 w 5378623"/>
                <a:gd name="connsiteY6" fmla="*/ 6370360 h 6402614"/>
                <a:gd name="connsiteX7" fmla="*/ 204687 w 5378623"/>
                <a:gd name="connsiteY7" fmla="*/ 5802379 h 6402614"/>
                <a:gd name="connsiteX8" fmla="*/ 0 w 5378623"/>
                <a:gd name="connsiteY8" fmla="*/ 5624181 h 6402614"/>
                <a:gd name="connsiteX9" fmla="*/ 0 w 5378623"/>
                <a:gd name="connsiteY9" fmla="*/ 5197118 h 6402614"/>
                <a:gd name="connsiteX10" fmla="*/ 120950 w 5378623"/>
                <a:gd name="connsiteY10" fmla="*/ 5327736 h 6402614"/>
                <a:gd name="connsiteX11" fmla="*/ 553277 w 5378623"/>
                <a:gd name="connsiteY11" fmla="*/ 5674143 h 6402614"/>
                <a:gd name="connsiteX12" fmla="*/ 1048951 w 5378623"/>
                <a:gd name="connsiteY12" fmla="*/ 5913372 h 6402614"/>
                <a:gd name="connsiteX13" fmla="*/ 1114406 w 5378623"/>
                <a:gd name="connsiteY13" fmla="*/ 5935664 h 6402614"/>
                <a:gd name="connsiteX14" fmla="*/ 1180375 w 5378623"/>
                <a:gd name="connsiteY14" fmla="*/ 5956470 h 6402614"/>
                <a:gd name="connsiteX15" fmla="*/ 1247107 w 5378623"/>
                <a:gd name="connsiteY15" fmla="*/ 5975278 h 6402614"/>
                <a:gd name="connsiteX16" fmla="*/ 1313053 w 5378623"/>
                <a:gd name="connsiteY16" fmla="*/ 5991905 h 6402614"/>
                <a:gd name="connsiteX17" fmla="*/ 1578771 w 5378623"/>
                <a:gd name="connsiteY17" fmla="*/ 6035400 h 6402614"/>
                <a:gd name="connsiteX18" fmla="*/ 2116969 w 5378623"/>
                <a:gd name="connsiteY18" fmla="*/ 6005033 h 6402614"/>
                <a:gd name="connsiteX19" fmla="*/ 2648341 w 5378623"/>
                <a:gd name="connsiteY19" fmla="*/ 5837212 h 6402614"/>
                <a:gd name="connsiteX20" fmla="*/ 3166862 w 5378623"/>
                <a:gd name="connsiteY20" fmla="*/ 5582136 h 6402614"/>
                <a:gd name="connsiteX21" fmla="*/ 3295551 w 5378623"/>
                <a:gd name="connsiteY21" fmla="*/ 5510900 h 6402614"/>
                <a:gd name="connsiteX22" fmla="*/ 3426292 w 5378623"/>
                <a:gd name="connsiteY22" fmla="*/ 5437546 h 6402614"/>
                <a:gd name="connsiteX23" fmla="*/ 3693498 w 5378623"/>
                <a:gd name="connsiteY23" fmla="*/ 5296779 h 6402614"/>
                <a:gd name="connsiteX24" fmla="*/ 3957511 w 5378623"/>
                <a:gd name="connsiteY24" fmla="*/ 5162806 h 6402614"/>
                <a:gd name="connsiteX25" fmla="*/ 4212170 w 5378623"/>
                <a:gd name="connsiteY25" fmla="*/ 5024936 h 6402614"/>
                <a:gd name="connsiteX26" fmla="*/ 4449651 w 5378623"/>
                <a:gd name="connsiteY26" fmla="*/ 4870986 h 6402614"/>
                <a:gd name="connsiteX27" fmla="*/ 4659728 w 5378623"/>
                <a:gd name="connsiteY27" fmla="*/ 4689640 h 6402614"/>
                <a:gd name="connsiteX28" fmla="*/ 4830457 w 5378623"/>
                <a:gd name="connsiteY28" fmla="*/ 4472596 h 6402614"/>
                <a:gd name="connsiteX29" fmla="*/ 4955705 w 5378623"/>
                <a:gd name="connsiteY29" fmla="*/ 4222268 h 6402614"/>
                <a:gd name="connsiteX30" fmla="*/ 4968352 w 5378623"/>
                <a:gd name="connsiteY30" fmla="*/ 4189141 h 6402614"/>
                <a:gd name="connsiteX31" fmla="*/ 4979564 w 5378623"/>
                <a:gd name="connsiteY31" fmla="*/ 4155400 h 6402614"/>
                <a:gd name="connsiteX32" fmla="*/ 4990913 w 5378623"/>
                <a:gd name="connsiteY32" fmla="*/ 4121577 h 6402614"/>
                <a:gd name="connsiteX33" fmla="*/ 5000865 w 5378623"/>
                <a:gd name="connsiteY33" fmla="*/ 4086570 h 6402614"/>
                <a:gd name="connsiteX34" fmla="*/ 5020612 w 5378623"/>
                <a:gd name="connsiteY34" fmla="*/ 4016281 h 6402614"/>
                <a:gd name="connsiteX35" fmla="*/ 5030486 w 5378623"/>
                <a:gd name="connsiteY35" fmla="*/ 3981137 h 6402614"/>
                <a:gd name="connsiteX36" fmla="*/ 5035423 w 5378623"/>
                <a:gd name="connsiteY36" fmla="*/ 3963565 h 6402614"/>
                <a:gd name="connsiteX37" fmla="*/ 5039507 w 5378623"/>
                <a:gd name="connsiteY37" fmla="*/ 3945765 h 6402614"/>
                <a:gd name="connsiteX38" fmla="*/ 5071597 w 5378623"/>
                <a:gd name="connsiteY38" fmla="*/ 3802972 h 6402614"/>
                <a:gd name="connsiteX39" fmla="*/ 5096108 w 5378623"/>
                <a:gd name="connsiteY39" fmla="*/ 3658610 h 6402614"/>
                <a:gd name="connsiteX40" fmla="*/ 5113299 w 5378623"/>
                <a:gd name="connsiteY40" fmla="*/ 3512985 h 6402614"/>
                <a:gd name="connsiteX41" fmla="*/ 5115328 w 5378623"/>
                <a:gd name="connsiteY41" fmla="*/ 3494749 h 6402614"/>
                <a:gd name="connsiteX42" fmla="*/ 5116446 w 5378623"/>
                <a:gd name="connsiteY42" fmla="*/ 3476502 h 6402614"/>
                <a:gd name="connsiteX43" fmla="*/ 5118711 w 5378623"/>
                <a:gd name="connsiteY43" fmla="*/ 3439898 h 6402614"/>
                <a:gd name="connsiteX44" fmla="*/ 5123270 w 5378623"/>
                <a:gd name="connsiteY44" fmla="*/ 3366583 h 6402614"/>
                <a:gd name="connsiteX45" fmla="*/ 5121172 w 5378623"/>
                <a:gd name="connsiteY45" fmla="*/ 3072860 h 6402614"/>
                <a:gd name="connsiteX46" fmla="*/ 5119473 w 5378623"/>
                <a:gd name="connsiteY46" fmla="*/ 3036121 h 6402614"/>
                <a:gd name="connsiteX47" fmla="*/ 5116244 w 5378623"/>
                <a:gd name="connsiteY47" fmla="*/ 2999552 h 6402614"/>
                <a:gd name="connsiteX48" fmla="*/ 5109221 w 5378623"/>
                <a:gd name="connsiteY48" fmla="*/ 2926379 h 6402614"/>
                <a:gd name="connsiteX49" fmla="*/ 5089643 w 5378623"/>
                <a:gd name="connsiteY49" fmla="*/ 2780639 h 6402614"/>
                <a:gd name="connsiteX50" fmla="*/ 5084078 w 5378623"/>
                <a:gd name="connsiteY50" fmla="*/ 2744255 h 6402614"/>
                <a:gd name="connsiteX51" fmla="*/ 5077785 w 5378623"/>
                <a:gd name="connsiteY51" fmla="*/ 2708026 h 6402614"/>
                <a:gd name="connsiteX52" fmla="*/ 5063128 w 5378623"/>
                <a:gd name="connsiteY52" fmla="*/ 2636053 h 6402614"/>
                <a:gd name="connsiteX53" fmla="*/ 5047530 w 5378623"/>
                <a:gd name="connsiteY53" fmla="*/ 2564176 h 6402614"/>
                <a:gd name="connsiteX54" fmla="*/ 5028967 w 5378623"/>
                <a:gd name="connsiteY54" fmla="*/ 2493127 h 6402614"/>
                <a:gd name="connsiteX55" fmla="*/ 4822623 w 5378623"/>
                <a:gd name="connsiteY55" fmla="*/ 1944830 h 6402614"/>
                <a:gd name="connsiteX56" fmla="*/ 4108183 w 5378623"/>
                <a:gd name="connsiteY56" fmla="*/ 1038170 h 6402614"/>
                <a:gd name="connsiteX57" fmla="*/ 3638213 w 5378623"/>
                <a:gd name="connsiteY57" fmla="*/ 712395 h 6402614"/>
                <a:gd name="connsiteX58" fmla="*/ 3575480 w 5378623"/>
                <a:gd name="connsiteY58" fmla="*/ 678662 h 6402614"/>
                <a:gd name="connsiteX59" fmla="*/ 3512574 w 5378623"/>
                <a:gd name="connsiteY59" fmla="*/ 645577 h 6402614"/>
                <a:gd name="connsiteX60" fmla="*/ 3448603 w 5378623"/>
                <a:gd name="connsiteY60" fmla="*/ 614757 h 6402614"/>
                <a:gd name="connsiteX61" fmla="*/ 3416617 w 5378623"/>
                <a:gd name="connsiteY61" fmla="*/ 599347 h 6402614"/>
                <a:gd name="connsiteX62" fmla="*/ 3384352 w 5378623"/>
                <a:gd name="connsiteY62" fmla="*/ 584559 h 6402614"/>
                <a:gd name="connsiteX63" fmla="*/ 3254088 w 5378623"/>
                <a:gd name="connsiteY63" fmla="*/ 529021 h 6402614"/>
                <a:gd name="connsiteX64" fmla="*/ 3121640 w 5378623"/>
                <a:gd name="connsiteY64" fmla="*/ 479505 h 6402614"/>
                <a:gd name="connsiteX65" fmla="*/ 2987193 w 5378623"/>
                <a:gd name="connsiteY65" fmla="*/ 436176 h 6402614"/>
                <a:gd name="connsiteX66" fmla="*/ 2851296 w 5378623"/>
                <a:gd name="connsiteY66" fmla="*/ 398256 h 6402614"/>
                <a:gd name="connsiteX67" fmla="*/ 2573611 w 5378623"/>
                <a:gd name="connsiteY67" fmla="*/ 336717 h 6402614"/>
                <a:gd name="connsiteX68" fmla="*/ 2014208 w 5378623"/>
                <a:gd name="connsiteY68" fmla="*/ 276896 h 6402614"/>
                <a:gd name="connsiteX69" fmla="*/ 1457097 w 5378623"/>
                <a:gd name="connsiteY69" fmla="*/ 322828 h 6402614"/>
                <a:gd name="connsiteX70" fmla="*/ 914684 w 5378623"/>
                <a:gd name="connsiteY70" fmla="*/ 486648 h 6402614"/>
                <a:gd name="connsiteX71" fmla="*/ 848661 w 5378623"/>
                <a:gd name="connsiteY71" fmla="*/ 515093 h 6402614"/>
                <a:gd name="connsiteX72" fmla="*/ 782834 w 5378623"/>
                <a:gd name="connsiteY72" fmla="*/ 544519 h 6402614"/>
                <a:gd name="connsiteX73" fmla="*/ 717715 w 5378623"/>
                <a:gd name="connsiteY73" fmla="*/ 575988 h 6402614"/>
                <a:gd name="connsiteX74" fmla="*/ 653112 w 5378623"/>
                <a:gd name="connsiteY74" fmla="*/ 608523 h 6402614"/>
                <a:gd name="connsiteX75" fmla="*/ 406671 w 5378623"/>
                <a:gd name="connsiteY75" fmla="*/ 756246 h 6402614"/>
                <a:gd name="connsiteX76" fmla="*/ 191033 w 5378623"/>
                <a:gd name="connsiteY76" fmla="*/ 942131 h 6402614"/>
                <a:gd name="connsiteX77" fmla="*/ 143339 w 5378623"/>
                <a:gd name="connsiteY77" fmla="*/ 996006 h 6402614"/>
                <a:gd name="connsiteX78" fmla="*/ 98848 w 5378623"/>
                <a:gd name="connsiteY78" fmla="*/ 1053288 h 6402614"/>
                <a:gd name="connsiteX79" fmla="*/ 56083 w 5378623"/>
                <a:gd name="connsiteY79" fmla="*/ 1112657 h 6402614"/>
                <a:gd name="connsiteX80" fmla="*/ 14889 w 5378623"/>
                <a:gd name="connsiteY80" fmla="*/ 1173837 h 6402614"/>
                <a:gd name="connsiteX81" fmla="*/ 0 w 5378623"/>
                <a:gd name="connsiteY81" fmla="*/ 1198088 h 6402614"/>
                <a:gd name="connsiteX82" fmla="*/ 0 w 5378623"/>
                <a:gd name="connsiteY82" fmla="*/ 888809 h 6402614"/>
                <a:gd name="connsiteX83" fmla="*/ 88781 w 5378623"/>
                <a:gd name="connsiteY83" fmla="*/ 802825 h 6402614"/>
                <a:gd name="connsiteX84" fmla="*/ 2220349 w 5378623"/>
                <a:gd name="connsiteY84" fmla="*/ 67 h 6402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5378623" h="6402614">
                  <a:moveTo>
                    <a:pt x="2220349" y="67"/>
                  </a:moveTo>
                  <a:cubicBezTo>
                    <a:pt x="2484151" y="1784"/>
                    <a:pt x="2751801" y="36820"/>
                    <a:pt x="3018161" y="108191"/>
                  </a:cubicBezTo>
                  <a:cubicBezTo>
                    <a:pt x="4722867" y="564965"/>
                    <a:pt x="5729192" y="2337049"/>
                    <a:pt x="5265831" y="4066338"/>
                  </a:cubicBezTo>
                  <a:cubicBezTo>
                    <a:pt x="4947269" y="5255224"/>
                    <a:pt x="4017004" y="6114300"/>
                    <a:pt x="2912752" y="6386691"/>
                  </a:cubicBezTo>
                  <a:lnTo>
                    <a:pt x="2840648" y="6402614"/>
                  </a:lnTo>
                  <a:lnTo>
                    <a:pt x="1474249" y="6402614"/>
                  </a:lnTo>
                  <a:lnTo>
                    <a:pt x="1340218" y="6370360"/>
                  </a:lnTo>
                  <a:cubicBezTo>
                    <a:pt x="914042" y="6256167"/>
                    <a:pt x="531514" y="6059766"/>
                    <a:pt x="204687" y="5802379"/>
                  </a:cubicBezTo>
                  <a:lnTo>
                    <a:pt x="0" y="5624181"/>
                  </a:lnTo>
                  <a:lnTo>
                    <a:pt x="0" y="5197118"/>
                  </a:lnTo>
                  <a:lnTo>
                    <a:pt x="120950" y="5327736"/>
                  </a:lnTo>
                  <a:cubicBezTo>
                    <a:pt x="253827" y="5458395"/>
                    <a:pt x="397634" y="5575985"/>
                    <a:pt x="553277" y="5674143"/>
                  </a:cubicBezTo>
                  <a:cubicBezTo>
                    <a:pt x="708978" y="5772084"/>
                    <a:pt x="875421" y="5851690"/>
                    <a:pt x="1048951" y="5913372"/>
                  </a:cubicBezTo>
                  <a:cubicBezTo>
                    <a:pt x="1070860" y="5920750"/>
                    <a:pt x="1092382" y="5928719"/>
                    <a:pt x="1114406" y="5935664"/>
                  </a:cubicBezTo>
                  <a:lnTo>
                    <a:pt x="1180375" y="5956470"/>
                  </a:lnTo>
                  <a:lnTo>
                    <a:pt x="1247107" y="5975278"/>
                  </a:lnTo>
                  <a:cubicBezTo>
                    <a:pt x="1269462" y="5981848"/>
                    <a:pt x="1291029" y="5986236"/>
                    <a:pt x="1313053" y="5991905"/>
                  </a:cubicBezTo>
                  <a:cubicBezTo>
                    <a:pt x="1400808" y="6012869"/>
                    <a:pt x="1489584" y="6027036"/>
                    <a:pt x="1578771" y="6035400"/>
                  </a:cubicBezTo>
                  <a:cubicBezTo>
                    <a:pt x="1757312" y="6051941"/>
                    <a:pt x="1937844" y="6040152"/>
                    <a:pt x="2116969" y="6005033"/>
                  </a:cubicBezTo>
                  <a:cubicBezTo>
                    <a:pt x="2296104" y="5969454"/>
                    <a:pt x="2473717" y="5910978"/>
                    <a:pt x="2648341" y="5837212"/>
                  </a:cubicBezTo>
                  <a:cubicBezTo>
                    <a:pt x="2823148" y="5763610"/>
                    <a:pt x="2995347" y="5675863"/>
                    <a:pt x="3166862" y="5582136"/>
                  </a:cubicBezTo>
                  <a:cubicBezTo>
                    <a:pt x="3209843" y="5558645"/>
                    <a:pt x="3252667" y="5534880"/>
                    <a:pt x="3295551" y="5510900"/>
                  </a:cubicBezTo>
                  <a:lnTo>
                    <a:pt x="3426292" y="5437546"/>
                  </a:lnTo>
                  <a:cubicBezTo>
                    <a:pt x="3515217" y="5388460"/>
                    <a:pt x="3604599" y="5341930"/>
                    <a:pt x="3693498" y="5296779"/>
                  </a:cubicBezTo>
                  <a:lnTo>
                    <a:pt x="3957511" y="5162806"/>
                  </a:lnTo>
                  <a:cubicBezTo>
                    <a:pt x="4044259" y="5118005"/>
                    <a:pt x="4129592" y="5072941"/>
                    <a:pt x="4212170" y="5024936"/>
                  </a:cubicBezTo>
                  <a:cubicBezTo>
                    <a:pt x="4294563" y="4976766"/>
                    <a:pt x="4374532" y="4926554"/>
                    <a:pt x="4449651" y="4870986"/>
                  </a:cubicBezTo>
                  <a:cubicBezTo>
                    <a:pt x="4524973" y="4815937"/>
                    <a:pt x="4596075" y="4756163"/>
                    <a:pt x="4659728" y="4689640"/>
                  </a:cubicBezTo>
                  <a:cubicBezTo>
                    <a:pt x="4723566" y="4623283"/>
                    <a:pt x="4780828" y="4550758"/>
                    <a:pt x="4830457" y="4472596"/>
                  </a:cubicBezTo>
                  <a:cubicBezTo>
                    <a:pt x="4880087" y="4394434"/>
                    <a:pt x="4921716" y="4310302"/>
                    <a:pt x="4955705" y="4222268"/>
                  </a:cubicBezTo>
                  <a:lnTo>
                    <a:pt x="4968352" y="4189141"/>
                  </a:lnTo>
                  <a:lnTo>
                    <a:pt x="4979564" y="4155400"/>
                  </a:lnTo>
                  <a:lnTo>
                    <a:pt x="4990913" y="4121577"/>
                  </a:lnTo>
                  <a:cubicBezTo>
                    <a:pt x="4994441" y="4110119"/>
                    <a:pt x="4997522" y="4098194"/>
                    <a:pt x="5000865" y="4086570"/>
                  </a:cubicBezTo>
                  <a:lnTo>
                    <a:pt x="5020612" y="4016281"/>
                  </a:lnTo>
                  <a:lnTo>
                    <a:pt x="5030486" y="3981137"/>
                  </a:lnTo>
                  <a:lnTo>
                    <a:pt x="5035423" y="3963565"/>
                  </a:lnTo>
                  <a:lnTo>
                    <a:pt x="5039507" y="3945765"/>
                  </a:lnTo>
                  <a:cubicBezTo>
                    <a:pt x="5050088" y="3898175"/>
                    <a:pt x="5061308" y="3850756"/>
                    <a:pt x="5071597" y="3802972"/>
                  </a:cubicBezTo>
                  <a:lnTo>
                    <a:pt x="5096108" y="3658610"/>
                  </a:lnTo>
                  <a:cubicBezTo>
                    <a:pt x="5102684" y="3610180"/>
                    <a:pt x="5107604" y="3561536"/>
                    <a:pt x="5113299" y="3512985"/>
                  </a:cubicBezTo>
                  <a:lnTo>
                    <a:pt x="5115328" y="3494749"/>
                  </a:lnTo>
                  <a:lnTo>
                    <a:pt x="5116446" y="3476502"/>
                  </a:lnTo>
                  <a:lnTo>
                    <a:pt x="5118711" y="3439898"/>
                  </a:lnTo>
                  <a:lnTo>
                    <a:pt x="5123270" y="3366583"/>
                  </a:lnTo>
                  <a:cubicBezTo>
                    <a:pt x="5126606" y="3268829"/>
                    <a:pt x="5127431" y="3170634"/>
                    <a:pt x="5121172" y="3072860"/>
                  </a:cubicBezTo>
                  <a:lnTo>
                    <a:pt x="5119473" y="3036121"/>
                  </a:lnTo>
                  <a:cubicBezTo>
                    <a:pt x="5118968" y="3023930"/>
                    <a:pt x="5117310" y="3011778"/>
                    <a:pt x="5116244" y="2999552"/>
                  </a:cubicBezTo>
                  <a:lnTo>
                    <a:pt x="5109221" y="2926379"/>
                  </a:lnTo>
                  <a:cubicBezTo>
                    <a:pt x="5105544" y="2877404"/>
                    <a:pt x="5096760" y="2829145"/>
                    <a:pt x="5089643" y="2780639"/>
                  </a:cubicBezTo>
                  <a:lnTo>
                    <a:pt x="5084078" y="2744255"/>
                  </a:lnTo>
                  <a:cubicBezTo>
                    <a:pt x="5082420" y="2732104"/>
                    <a:pt x="5080412" y="2719974"/>
                    <a:pt x="5077785" y="2708026"/>
                  </a:cubicBezTo>
                  <a:lnTo>
                    <a:pt x="5063128" y="2636053"/>
                  </a:lnTo>
                  <a:cubicBezTo>
                    <a:pt x="5057902" y="2612048"/>
                    <a:pt x="5053511" y="2587920"/>
                    <a:pt x="5047530" y="2564176"/>
                  </a:cubicBezTo>
                  <a:lnTo>
                    <a:pt x="5028967" y="2493127"/>
                  </a:lnTo>
                  <a:cubicBezTo>
                    <a:pt x="4979424" y="2303537"/>
                    <a:pt x="4909775" y="2119458"/>
                    <a:pt x="4822623" y="1944830"/>
                  </a:cubicBezTo>
                  <a:cubicBezTo>
                    <a:pt x="4648947" y="1594931"/>
                    <a:pt x="4401749" y="1285261"/>
                    <a:pt x="4108183" y="1038170"/>
                  </a:cubicBezTo>
                  <a:cubicBezTo>
                    <a:pt x="3961444" y="914460"/>
                    <a:pt x="3803854" y="805232"/>
                    <a:pt x="3638213" y="712395"/>
                  </a:cubicBezTo>
                  <a:lnTo>
                    <a:pt x="3575480" y="678662"/>
                  </a:lnTo>
                  <a:cubicBezTo>
                    <a:pt x="3554450" y="667578"/>
                    <a:pt x="3534194" y="655311"/>
                    <a:pt x="3512574" y="645577"/>
                  </a:cubicBezTo>
                  <a:lnTo>
                    <a:pt x="3448603" y="614757"/>
                  </a:lnTo>
                  <a:lnTo>
                    <a:pt x="3416617" y="599347"/>
                  </a:lnTo>
                  <a:cubicBezTo>
                    <a:pt x="3406000" y="594185"/>
                    <a:pt x="3395413" y="588913"/>
                    <a:pt x="3384352" y="584559"/>
                  </a:cubicBezTo>
                  <a:cubicBezTo>
                    <a:pt x="3340850" y="566062"/>
                    <a:pt x="3297707" y="547083"/>
                    <a:pt x="3254088" y="529021"/>
                  </a:cubicBezTo>
                  <a:cubicBezTo>
                    <a:pt x="3209736" y="512847"/>
                    <a:pt x="3165607" y="496270"/>
                    <a:pt x="3121640" y="479505"/>
                  </a:cubicBezTo>
                  <a:lnTo>
                    <a:pt x="2987193" y="436176"/>
                  </a:lnTo>
                  <a:cubicBezTo>
                    <a:pt x="2942116" y="422708"/>
                    <a:pt x="2896575" y="410968"/>
                    <a:pt x="2851296" y="398256"/>
                  </a:cubicBezTo>
                  <a:cubicBezTo>
                    <a:pt x="2759507" y="375285"/>
                    <a:pt x="2666373" y="353923"/>
                    <a:pt x="2573611" y="336717"/>
                  </a:cubicBezTo>
                  <a:cubicBezTo>
                    <a:pt x="2387776" y="301762"/>
                    <a:pt x="2200839" y="280304"/>
                    <a:pt x="2014208" y="276896"/>
                  </a:cubicBezTo>
                  <a:cubicBezTo>
                    <a:pt x="1827605" y="273381"/>
                    <a:pt x="1641223" y="288238"/>
                    <a:pt x="1457097" y="322828"/>
                  </a:cubicBezTo>
                  <a:cubicBezTo>
                    <a:pt x="1272912" y="357634"/>
                    <a:pt x="1091595" y="413727"/>
                    <a:pt x="914684" y="486648"/>
                  </a:cubicBezTo>
                  <a:lnTo>
                    <a:pt x="848661" y="515093"/>
                  </a:lnTo>
                  <a:cubicBezTo>
                    <a:pt x="826573" y="524592"/>
                    <a:pt x="804281" y="533573"/>
                    <a:pt x="782834" y="544519"/>
                  </a:cubicBezTo>
                  <a:lnTo>
                    <a:pt x="717715" y="575988"/>
                  </a:lnTo>
                  <a:cubicBezTo>
                    <a:pt x="696005" y="586632"/>
                    <a:pt x="673986" y="596729"/>
                    <a:pt x="653112" y="608523"/>
                  </a:cubicBezTo>
                  <a:cubicBezTo>
                    <a:pt x="568070" y="653782"/>
                    <a:pt x="483901" y="700897"/>
                    <a:pt x="406671" y="756246"/>
                  </a:cubicBezTo>
                  <a:cubicBezTo>
                    <a:pt x="327441" y="809669"/>
                    <a:pt x="256836" y="872706"/>
                    <a:pt x="191033" y="942131"/>
                  </a:cubicBezTo>
                  <a:cubicBezTo>
                    <a:pt x="175048" y="959988"/>
                    <a:pt x="159064" y="977846"/>
                    <a:pt x="143339" y="996006"/>
                  </a:cubicBezTo>
                  <a:lnTo>
                    <a:pt x="98848" y="1053288"/>
                  </a:lnTo>
                  <a:cubicBezTo>
                    <a:pt x="83542" y="1072023"/>
                    <a:pt x="70312" y="1092822"/>
                    <a:pt x="56083" y="1112657"/>
                  </a:cubicBezTo>
                  <a:cubicBezTo>
                    <a:pt x="42010" y="1132765"/>
                    <a:pt x="27965" y="1152765"/>
                    <a:pt x="14889" y="1173837"/>
                  </a:cubicBezTo>
                  <a:lnTo>
                    <a:pt x="0" y="1198088"/>
                  </a:lnTo>
                  <a:lnTo>
                    <a:pt x="0" y="888809"/>
                  </a:lnTo>
                  <a:lnTo>
                    <a:pt x="88781" y="802825"/>
                  </a:lnTo>
                  <a:cubicBezTo>
                    <a:pt x="672175" y="289643"/>
                    <a:pt x="1428944" y="-5083"/>
                    <a:pt x="2220349" y="6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re 1">
            <a:extLst>
              <a:ext uri="{FF2B5EF4-FFF2-40B4-BE49-F238E27FC236}">
                <a16:creationId xmlns:a16="http://schemas.microsoft.com/office/drawing/2014/main" id="{A3FFFD96-2538-C5D3-97C4-D8CA8916C8AC}"/>
              </a:ext>
            </a:extLst>
          </p:cNvPr>
          <p:cNvSpPr>
            <a:spLocks noGrp="1"/>
          </p:cNvSpPr>
          <p:nvPr>
            <p:ph type="ctrTitle"/>
          </p:nvPr>
        </p:nvSpPr>
        <p:spPr>
          <a:xfrm>
            <a:off x="815925" y="1955410"/>
            <a:ext cx="3769327" cy="2222696"/>
          </a:xfrm>
        </p:spPr>
        <p:txBody>
          <a:bodyPr anchor="t">
            <a:normAutofit/>
          </a:bodyPr>
          <a:lstStyle/>
          <a:p>
            <a:pPr algn="l"/>
            <a:r>
              <a:rPr lang="fr-CA" sz="4400" dirty="0">
                <a:solidFill>
                  <a:schemeClr val="tx2"/>
                </a:solidFill>
              </a:rPr>
              <a:t>Les composantes de l’émotion</a:t>
            </a:r>
          </a:p>
        </p:txBody>
      </p:sp>
      <p:sp>
        <p:nvSpPr>
          <p:cNvPr id="3" name="Sous-titre 2">
            <a:extLst>
              <a:ext uri="{FF2B5EF4-FFF2-40B4-BE49-F238E27FC236}">
                <a16:creationId xmlns:a16="http://schemas.microsoft.com/office/drawing/2014/main" id="{9D816529-EFF9-56E3-5FA1-A261F1A2BF61}"/>
              </a:ext>
            </a:extLst>
          </p:cNvPr>
          <p:cNvSpPr>
            <a:spLocks noGrp="1"/>
          </p:cNvSpPr>
          <p:nvPr>
            <p:ph type="subTitle" idx="1"/>
          </p:nvPr>
        </p:nvSpPr>
        <p:spPr>
          <a:xfrm>
            <a:off x="5546035" y="251144"/>
            <a:ext cx="6152322" cy="6153645"/>
          </a:xfrm>
        </p:spPr>
        <p:txBody>
          <a:bodyPr anchor="b">
            <a:normAutofit fontScale="77500" lnSpcReduction="20000"/>
          </a:bodyPr>
          <a:lstStyle/>
          <a:p>
            <a:pPr algn="l"/>
            <a:endParaRPr lang="fr-CA" sz="2000" dirty="0">
              <a:solidFill>
                <a:schemeClr val="tx2"/>
              </a:solidFill>
            </a:endParaRPr>
          </a:p>
          <a:p>
            <a:pPr algn="l"/>
            <a:endParaRPr lang="fr-CA" sz="2000" dirty="0">
              <a:solidFill>
                <a:schemeClr val="tx2"/>
              </a:solidFill>
            </a:endParaRPr>
          </a:p>
          <a:p>
            <a:pPr algn="just">
              <a:lnSpc>
                <a:spcPct val="160000"/>
              </a:lnSpc>
            </a:pPr>
            <a:r>
              <a:rPr lang="fr-CA" sz="2600" b="1" dirty="0">
                <a:solidFill>
                  <a:schemeClr val="accent1">
                    <a:lumMod val="75000"/>
                  </a:schemeClr>
                </a:solidFill>
              </a:rPr>
              <a:t>Contextuelle</a:t>
            </a:r>
            <a:r>
              <a:rPr lang="fr-CA" sz="2600" dirty="0">
                <a:solidFill>
                  <a:schemeClr val="tx2"/>
                </a:solidFill>
              </a:rPr>
              <a:t>: </a:t>
            </a:r>
            <a:r>
              <a:rPr lang="fr-CA" sz="2600" dirty="0">
                <a:effectLst/>
                <a:ea typeface="Calibri" panose="020F0502020204030204" pitchFamily="34" charset="0"/>
              </a:rPr>
              <a:t>Cette composante est essentielle à la compréhension des émotions. Le contexte nous donne des indices et nous indique une émotion différente.</a:t>
            </a:r>
          </a:p>
          <a:p>
            <a:pPr algn="just">
              <a:lnSpc>
                <a:spcPct val="160000"/>
              </a:lnSpc>
            </a:pPr>
            <a:r>
              <a:rPr lang="fr-CA" sz="2600" dirty="0">
                <a:ea typeface="Calibri" panose="020F0502020204030204" pitchFamily="34" charset="0"/>
              </a:rPr>
              <a:t>Exemple: </a:t>
            </a:r>
          </a:p>
          <a:p>
            <a:pPr algn="just">
              <a:lnSpc>
                <a:spcPct val="160000"/>
              </a:lnSpc>
            </a:pPr>
            <a:r>
              <a:rPr lang="fr-CA" sz="2600" b="1" dirty="0">
                <a:solidFill>
                  <a:schemeClr val="accent1">
                    <a:lumMod val="75000"/>
                  </a:schemeClr>
                </a:solidFill>
              </a:rPr>
              <a:t>Cognitive</a:t>
            </a:r>
            <a:r>
              <a:rPr lang="fr-CA" sz="2600" dirty="0">
                <a:solidFill>
                  <a:schemeClr val="accent1">
                    <a:lumMod val="75000"/>
                  </a:schemeClr>
                </a:solidFill>
              </a:rPr>
              <a:t>: </a:t>
            </a:r>
            <a:r>
              <a:rPr lang="fr-CA" sz="2600" kern="100" dirty="0">
                <a:effectLst/>
                <a:ea typeface="Calibri" panose="020F0502020204030204" pitchFamily="34" charset="0"/>
                <a:cs typeface="Times New Roman" panose="02020603050405020304" pitchFamily="18" charset="0"/>
              </a:rPr>
              <a:t>La cognition ou la pensée permet de prendre conscience et de donner un sens aux autres composantes.  Par exemple : j’ai mal au dos et au cou (physiologique), j’ai envie de bouger (comportementale), ça fait 4 heures que je travaille à l’ordinateur (contextuelle).  La composante cognitive me permet donc de conclure que je suis </a:t>
            </a:r>
            <a:r>
              <a:rPr lang="fr-CA" sz="2600" kern="100" dirty="0" err="1">
                <a:effectLst/>
                <a:ea typeface="Calibri" panose="020F0502020204030204" pitchFamily="34" charset="0"/>
                <a:cs typeface="Times New Roman" panose="02020603050405020304" pitchFamily="18" charset="0"/>
              </a:rPr>
              <a:t>fatigué.e</a:t>
            </a:r>
            <a:r>
              <a:rPr lang="fr-CA" sz="2600" kern="100" dirty="0">
                <a:effectLst/>
                <a:ea typeface="Calibri" panose="020F0502020204030204" pitchFamily="34" charset="0"/>
                <a:cs typeface="Times New Roman" panose="02020603050405020304" pitchFamily="18" charset="0"/>
              </a:rPr>
              <a:t>.</a:t>
            </a:r>
            <a:endParaRPr lang="fr-CA" sz="2600" dirty="0">
              <a:effectLst/>
              <a:ea typeface="Calibri" panose="020F0502020204030204" pitchFamily="34" charset="0"/>
            </a:endParaRPr>
          </a:p>
          <a:p>
            <a:pPr algn="l">
              <a:lnSpc>
                <a:spcPct val="160000"/>
              </a:lnSpc>
            </a:pPr>
            <a:endParaRPr lang="fr-CA" sz="2300" dirty="0">
              <a:solidFill>
                <a:schemeClr val="tx2"/>
              </a:solidFill>
              <a:latin typeface="+mj-lt"/>
            </a:endParaRPr>
          </a:p>
          <a:p>
            <a:pPr algn="l"/>
            <a:endParaRPr lang="fr-CA" sz="2000" dirty="0">
              <a:solidFill>
                <a:schemeClr val="tx2"/>
              </a:solidFill>
              <a:latin typeface="+mj-lt"/>
            </a:endParaRPr>
          </a:p>
        </p:txBody>
      </p:sp>
    </p:spTree>
    <p:extLst>
      <p:ext uri="{BB962C8B-B14F-4D97-AF65-F5344CB8AC3E}">
        <p14:creationId xmlns:p14="http://schemas.microsoft.com/office/powerpoint/2010/main" val="680518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4" name="Rectangle 113">
            <a:extLst>
              <a:ext uri="{FF2B5EF4-FFF2-40B4-BE49-F238E27FC236}">
                <a16:creationId xmlns:a16="http://schemas.microsoft.com/office/drawing/2014/main" id="{A93898FF-D987-4B0E-BFB4-85F5EB356D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FEB84055-029C-4E86-8844-D05D96C024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8" name="Picture 117">
            <a:extLst>
              <a:ext uri="{FF2B5EF4-FFF2-40B4-BE49-F238E27FC236}">
                <a16:creationId xmlns:a16="http://schemas.microsoft.com/office/drawing/2014/main" id="{8A2842C0-6210-4FDB-B1FF-C14C927377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20" name="Rectangle 119">
            <a:extLst>
              <a:ext uri="{FF2B5EF4-FFF2-40B4-BE49-F238E27FC236}">
                <a16:creationId xmlns:a16="http://schemas.microsoft.com/office/drawing/2014/main" id="{799037F2-4CAF-446B-90DB-1480B247AA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 name="Rectangle 121">
            <a:extLst>
              <a:ext uri="{FF2B5EF4-FFF2-40B4-BE49-F238E27FC236}">
                <a16:creationId xmlns:a16="http://schemas.microsoft.com/office/drawing/2014/main" id="{7128589C-AF3D-49CF-BD92-C1D1D2F538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2" name="Titre 1">
            <a:extLst>
              <a:ext uri="{FF2B5EF4-FFF2-40B4-BE49-F238E27FC236}">
                <a16:creationId xmlns:a16="http://schemas.microsoft.com/office/drawing/2014/main" id="{A3FFFD96-2538-C5D3-97C4-D8CA8916C8AC}"/>
              </a:ext>
            </a:extLst>
          </p:cNvPr>
          <p:cNvSpPr>
            <a:spLocks noGrp="1"/>
          </p:cNvSpPr>
          <p:nvPr>
            <p:ph type="ctrTitle"/>
          </p:nvPr>
        </p:nvSpPr>
        <p:spPr>
          <a:xfrm>
            <a:off x="1991485" y="1600201"/>
            <a:ext cx="8201552" cy="679174"/>
          </a:xfrm>
        </p:spPr>
        <p:txBody>
          <a:bodyPr vert="horz" lIns="91440" tIns="45720" rIns="91440" bIns="45720" rtlCol="0" anchor="b">
            <a:normAutofit fontScale="90000"/>
          </a:bodyPr>
          <a:lstStyle/>
          <a:p>
            <a:r>
              <a:rPr lang="en-US" sz="3600" kern="1200" dirty="0">
                <a:latin typeface="+mj-lt"/>
                <a:ea typeface="+mj-ea"/>
                <a:cs typeface="+mj-cs"/>
              </a:rPr>
              <a:t>Raisons pour </a:t>
            </a:r>
            <a:r>
              <a:rPr lang="en-US" sz="3600" b="1" kern="1200" dirty="0">
                <a:latin typeface="+mj-lt"/>
                <a:ea typeface="+mj-ea"/>
                <a:cs typeface="+mj-cs"/>
              </a:rPr>
              <a:t>ne</a:t>
            </a:r>
            <a:r>
              <a:rPr lang="en-US" sz="3600" kern="1200" dirty="0">
                <a:latin typeface="+mj-lt"/>
                <a:ea typeface="+mj-ea"/>
                <a:cs typeface="+mj-cs"/>
              </a:rPr>
              <a:t> </a:t>
            </a:r>
            <a:r>
              <a:rPr lang="en-US" sz="3600" b="1" kern="1200" dirty="0">
                <a:latin typeface="+mj-lt"/>
                <a:ea typeface="+mj-ea"/>
                <a:cs typeface="+mj-cs"/>
              </a:rPr>
              <a:t>pas</a:t>
            </a:r>
            <a:r>
              <a:rPr lang="en-US" sz="3600" kern="1200" dirty="0">
                <a:latin typeface="+mj-lt"/>
                <a:ea typeface="+mj-ea"/>
                <a:cs typeface="+mj-cs"/>
              </a:rPr>
              <a:t> </a:t>
            </a:r>
            <a:r>
              <a:rPr lang="en-US" sz="3600" kern="1200" dirty="0" err="1">
                <a:latin typeface="+mj-lt"/>
                <a:ea typeface="+mj-ea"/>
                <a:cs typeface="+mj-cs"/>
              </a:rPr>
              <a:t>exprimer</a:t>
            </a:r>
            <a:r>
              <a:rPr lang="en-US" sz="3600" kern="1200" dirty="0">
                <a:latin typeface="+mj-lt"/>
                <a:ea typeface="+mj-ea"/>
                <a:cs typeface="+mj-cs"/>
              </a:rPr>
              <a:t> </a:t>
            </a:r>
            <a:r>
              <a:rPr lang="en-US" sz="3600" kern="1200" dirty="0" err="1">
                <a:latin typeface="+mj-lt"/>
                <a:ea typeface="+mj-ea"/>
                <a:cs typeface="+mj-cs"/>
              </a:rPr>
              <a:t>nos</a:t>
            </a:r>
            <a:r>
              <a:rPr lang="en-US" sz="3600" kern="1200" dirty="0">
                <a:latin typeface="+mj-lt"/>
                <a:ea typeface="+mj-ea"/>
                <a:cs typeface="+mj-cs"/>
              </a:rPr>
              <a:t> </a:t>
            </a:r>
            <a:r>
              <a:rPr lang="en-US" sz="3600" kern="1200" dirty="0" err="1">
                <a:latin typeface="+mj-lt"/>
                <a:ea typeface="+mj-ea"/>
                <a:cs typeface="+mj-cs"/>
              </a:rPr>
              <a:t>émotions</a:t>
            </a:r>
            <a:r>
              <a:rPr lang="en-US" sz="3600" kern="1200" dirty="0">
                <a:latin typeface="+mj-lt"/>
                <a:ea typeface="+mj-ea"/>
                <a:cs typeface="+mj-cs"/>
              </a:rPr>
              <a:t>.</a:t>
            </a:r>
          </a:p>
        </p:txBody>
      </p:sp>
      <p:sp>
        <p:nvSpPr>
          <p:cNvPr id="3" name="Sous-titre 2">
            <a:extLst>
              <a:ext uri="{FF2B5EF4-FFF2-40B4-BE49-F238E27FC236}">
                <a16:creationId xmlns:a16="http://schemas.microsoft.com/office/drawing/2014/main" id="{9D816529-EFF9-56E3-5FA1-A261F1A2BF61}"/>
              </a:ext>
            </a:extLst>
          </p:cNvPr>
          <p:cNvSpPr>
            <a:spLocks noGrp="1"/>
          </p:cNvSpPr>
          <p:nvPr>
            <p:ph type="subTitle" idx="1"/>
          </p:nvPr>
        </p:nvSpPr>
        <p:spPr>
          <a:xfrm>
            <a:off x="1991485" y="2451652"/>
            <a:ext cx="8201552" cy="2806147"/>
          </a:xfrm>
        </p:spPr>
        <p:txBody>
          <a:bodyPr vert="horz" lIns="91440" tIns="45720" rIns="91440" bIns="45720" rtlCol="0" anchor="t">
            <a:normAutofit/>
          </a:bodyPr>
          <a:lstStyle/>
          <a:p>
            <a:endParaRPr lang="en-US" sz="2000" dirty="0">
              <a:solidFill>
                <a:schemeClr val="tx1">
                  <a:alpha val="70000"/>
                </a:schemeClr>
              </a:solidFill>
            </a:endParaRPr>
          </a:p>
          <a:p>
            <a:pPr marL="114300" indent="-342900" algn="just">
              <a:lnSpc>
                <a:spcPct val="150000"/>
              </a:lnSpc>
              <a:buFont typeface="Wingdings" panose="05000000000000000000" pitchFamily="2" charset="2"/>
              <a:buChar char="q"/>
            </a:pPr>
            <a:r>
              <a:rPr lang="en-US" sz="2000" b="1" dirty="0">
                <a:solidFill>
                  <a:srgbClr val="002060">
                    <a:alpha val="70000"/>
                  </a:srgbClr>
                </a:solidFill>
              </a:rPr>
              <a:t>Les </a:t>
            </a:r>
            <a:r>
              <a:rPr lang="en-US" sz="2000" b="1" dirty="0" err="1">
                <a:solidFill>
                  <a:srgbClr val="002060">
                    <a:alpha val="70000"/>
                  </a:srgbClr>
                </a:solidFill>
              </a:rPr>
              <a:t>règles</a:t>
            </a:r>
            <a:r>
              <a:rPr lang="en-US" sz="2000" b="1" dirty="0">
                <a:solidFill>
                  <a:srgbClr val="002060">
                    <a:alpha val="70000"/>
                  </a:srgbClr>
                </a:solidFill>
              </a:rPr>
              <a:t> </a:t>
            </a:r>
            <a:r>
              <a:rPr lang="en-US" sz="2000" b="1" dirty="0" err="1">
                <a:solidFill>
                  <a:srgbClr val="002060">
                    <a:alpha val="70000"/>
                  </a:srgbClr>
                </a:solidFill>
              </a:rPr>
              <a:t>sociales</a:t>
            </a:r>
            <a:r>
              <a:rPr lang="en-US" sz="2000" b="1" dirty="0">
                <a:solidFill>
                  <a:schemeClr val="tx1">
                    <a:alpha val="70000"/>
                  </a:schemeClr>
                </a:solidFill>
              </a:rPr>
              <a:t>: </a:t>
            </a:r>
            <a:r>
              <a:rPr lang="fr-CA" sz="1800" dirty="0">
                <a:effectLst/>
                <a:latin typeface="Calibri Light" panose="020F0302020204030204" pitchFamily="34" charset="0"/>
                <a:ea typeface="Calibri" panose="020F0502020204030204" pitchFamily="34" charset="0"/>
              </a:rPr>
              <a:t>Dans notre société, des règles implicites (non écrites) qui régissent la communication découragent l’expression directe de la plupart des émotions, surtout celles plus intenses, qu’elles soient positives ou négatives.</a:t>
            </a:r>
            <a:endParaRPr lang="en-US" sz="2000" dirty="0">
              <a:solidFill>
                <a:schemeClr val="tx1">
                  <a:alpha val="70000"/>
                </a:schemeClr>
              </a:solidFill>
            </a:endParaRPr>
          </a:p>
          <a:p>
            <a:pPr marL="114300" indent="-342900" algn="just">
              <a:lnSpc>
                <a:spcPct val="150000"/>
              </a:lnSpc>
              <a:buFont typeface="Wingdings" panose="05000000000000000000" pitchFamily="2" charset="2"/>
              <a:buChar char="q"/>
            </a:pPr>
            <a:r>
              <a:rPr lang="en-US" sz="2000" b="1" dirty="0">
                <a:solidFill>
                  <a:srgbClr val="002060">
                    <a:alpha val="70000"/>
                  </a:srgbClr>
                </a:solidFill>
              </a:rPr>
              <a:t>Les </a:t>
            </a:r>
            <a:r>
              <a:rPr lang="en-US" sz="2000" b="1" dirty="0" err="1">
                <a:solidFill>
                  <a:srgbClr val="002060">
                    <a:alpha val="70000"/>
                  </a:srgbClr>
                </a:solidFill>
              </a:rPr>
              <a:t>rôles</a:t>
            </a:r>
            <a:r>
              <a:rPr lang="en-US" sz="2000" b="1" dirty="0">
                <a:solidFill>
                  <a:srgbClr val="002060">
                    <a:alpha val="70000"/>
                  </a:srgbClr>
                </a:solidFill>
              </a:rPr>
              <a:t> </a:t>
            </a:r>
            <a:r>
              <a:rPr lang="en-US" sz="2000" b="1" dirty="0" err="1">
                <a:solidFill>
                  <a:srgbClr val="002060">
                    <a:alpha val="70000"/>
                  </a:srgbClr>
                </a:solidFill>
              </a:rPr>
              <a:t>sociaux</a:t>
            </a:r>
            <a:r>
              <a:rPr lang="en-US" sz="2000" b="1" dirty="0">
                <a:solidFill>
                  <a:schemeClr val="tx1">
                    <a:alpha val="70000"/>
                  </a:schemeClr>
                </a:solidFill>
              </a:rPr>
              <a:t>: </a:t>
            </a:r>
            <a:r>
              <a:rPr lang="fr-CA" sz="1800" dirty="0">
                <a:effectLst/>
                <a:latin typeface="Calibri Light" panose="020F0302020204030204" pitchFamily="34" charset="0"/>
                <a:ea typeface="Calibri" panose="020F0502020204030204" pitchFamily="34" charset="0"/>
              </a:rPr>
              <a:t>L’expression des émotions est aussi fortement limitée par les nombreuses exigences des rôles sociaux.</a:t>
            </a:r>
            <a:endParaRPr lang="en-US" sz="2000" dirty="0">
              <a:solidFill>
                <a:schemeClr val="tx1">
                  <a:alpha val="70000"/>
                </a:schemeClr>
              </a:solidFill>
            </a:endParaRPr>
          </a:p>
          <a:p>
            <a:pPr algn="l"/>
            <a:endParaRPr lang="en-US" sz="2000" dirty="0">
              <a:solidFill>
                <a:schemeClr val="tx1">
                  <a:alpha val="70000"/>
                </a:schemeClr>
              </a:solidFill>
            </a:endParaRPr>
          </a:p>
        </p:txBody>
      </p:sp>
    </p:spTree>
    <p:extLst>
      <p:ext uri="{BB962C8B-B14F-4D97-AF65-F5344CB8AC3E}">
        <p14:creationId xmlns:p14="http://schemas.microsoft.com/office/powerpoint/2010/main" val="381465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4" name="Rectangle 113">
            <a:extLst>
              <a:ext uri="{FF2B5EF4-FFF2-40B4-BE49-F238E27FC236}">
                <a16:creationId xmlns:a16="http://schemas.microsoft.com/office/drawing/2014/main" id="{A93898FF-D987-4B0E-BFB4-85F5EB356D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FEB84055-029C-4E86-8844-D05D96C024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8" name="Picture 117">
            <a:extLst>
              <a:ext uri="{FF2B5EF4-FFF2-40B4-BE49-F238E27FC236}">
                <a16:creationId xmlns:a16="http://schemas.microsoft.com/office/drawing/2014/main" id="{8A2842C0-6210-4FDB-B1FF-C14C927377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20" name="Rectangle 119">
            <a:extLst>
              <a:ext uri="{FF2B5EF4-FFF2-40B4-BE49-F238E27FC236}">
                <a16:creationId xmlns:a16="http://schemas.microsoft.com/office/drawing/2014/main" id="{799037F2-4CAF-446B-90DB-1480B247AA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 name="Rectangle 121">
            <a:extLst>
              <a:ext uri="{FF2B5EF4-FFF2-40B4-BE49-F238E27FC236}">
                <a16:creationId xmlns:a16="http://schemas.microsoft.com/office/drawing/2014/main" id="{7128589C-AF3D-49CF-BD92-C1D1D2F538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2" name="Titre 1">
            <a:extLst>
              <a:ext uri="{FF2B5EF4-FFF2-40B4-BE49-F238E27FC236}">
                <a16:creationId xmlns:a16="http://schemas.microsoft.com/office/drawing/2014/main" id="{A3FFFD96-2538-C5D3-97C4-D8CA8916C8AC}"/>
              </a:ext>
            </a:extLst>
          </p:cNvPr>
          <p:cNvSpPr>
            <a:spLocks noGrp="1"/>
          </p:cNvSpPr>
          <p:nvPr>
            <p:ph type="ctrTitle"/>
          </p:nvPr>
        </p:nvSpPr>
        <p:spPr>
          <a:xfrm>
            <a:off x="1991485" y="1600200"/>
            <a:ext cx="8201551" cy="745435"/>
          </a:xfrm>
        </p:spPr>
        <p:txBody>
          <a:bodyPr vert="horz" lIns="91440" tIns="45720" rIns="91440" bIns="45720" rtlCol="0" anchor="b">
            <a:normAutofit/>
          </a:bodyPr>
          <a:lstStyle/>
          <a:p>
            <a:r>
              <a:rPr lang="en-US" sz="3200" kern="1200" dirty="0">
                <a:latin typeface="+mj-lt"/>
                <a:ea typeface="+mj-ea"/>
                <a:cs typeface="+mj-cs"/>
              </a:rPr>
              <a:t>Raisons pour </a:t>
            </a:r>
            <a:r>
              <a:rPr lang="en-US" sz="3200" b="1" kern="1200" dirty="0">
                <a:latin typeface="+mj-lt"/>
                <a:ea typeface="+mj-ea"/>
                <a:cs typeface="+mj-cs"/>
              </a:rPr>
              <a:t>ne</a:t>
            </a:r>
            <a:r>
              <a:rPr lang="en-US" sz="3200" kern="1200" dirty="0">
                <a:latin typeface="+mj-lt"/>
                <a:ea typeface="+mj-ea"/>
                <a:cs typeface="+mj-cs"/>
              </a:rPr>
              <a:t> </a:t>
            </a:r>
            <a:r>
              <a:rPr lang="en-US" sz="3200" b="1" kern="1200" dirty="0">
                <a:latin typeface="+mj-lt"/>
                <a:ea typeface="+mj-ea"/>
                <a:cs typeface="+mj-cs"/>
              </a:rPr>
              <a:t>pas</a:t>
            </a:r>
            <a:r>
              <a:rPr lang="en-US" sz="3200" kern="1200" dirty="0">
                <a:latin typeface="+mj-lt"/>
                <a:ea typeface="+mj-ea"/>
                <a:cs typeface="+mj-cs"/>
              </a:rPr>
              <a:t> </a:t>
            </a:r>
            <a:r>
              <a:rPr lang="en-US" sz="3200" kern="1200" dirty="0" err="1">
                <a:latin typeface="+mj-lt"/>
                <a:ea typeface="+mj-ea"/>
                <a:cs typeface="+mj-cs"/>
              </a:rPr>
              <a:t>exprimer</a:t>
            </a:r>
            <a:r>
              <a:rPr lang="en-US" sz="3200" kern="1200" dirty="0">
                <a:latin typeface="+mj-lt"/>
                <a:ea typeface="+mj-ea"/>
                <a:cs typeface="+mj-cs"/>
              </a:rPr>
              <a:t> </a:t>
            </a:r>
            <a:r>
              <a:rPr lang="en-US" sz="3200" kern="1200" dirty="0" err="1">
                <a:latin typeface="+mj-lt"/>
                <a:ea typeface="+mj-ea"/>
                <a:cs typeface="+mj-cs"/>
              </a:rPr>
              <a:t>nos</a:t>
            </a:r>
            <a:r>
              <a:rPr lang="en-US" sz="3200" kern="1200" dirty="0">
                <a:latin typeface="+mj-lt"/>
                <a:ea typeface="+mj-ea"/>
                <a:cs typeface="+mj-cs"/>
              </a:rPr>
              <a:t> </a:t>
            </a:r>
            <a:r>
              <a:rPr lang="en-US" sz="3200" kern="1200" dirty="0" err="1">
                <a:latin typeface="+mj-lt"/>
                <a:ea typeface="+mj-ea"/>
                <a:cs typeface="+mj-cs"/>
              </a:rPr>
              <a:t>émotions</a:t>
            </a:r>
            <a:r>
              <a:rPr lang="en-US" sz="3200" kern="1200" dirty="0">
                <a:latin typeface="+mj-lt"/>
                <a:ea typeface="+mj-ea"/>
                <a:cs typeface="+mj-cs"/>
              </a:rPr>
              <a:t>.</a:t>
            </a:r>
          </a:p>
        </p:txBody>
      </p:sp>
      <p:sp>
        <p:nvSpPr>
          <p:cNvPr id="3" name="Sous-titre 2">
            <a:extLst>
              <a:ext uri="{FF2B5EF4-FFF2-40B4-BE49-F238E27FC236}">
                <a16:creationId xmlns:a16="http://schemas.microsoft.com/office/drawing/2014/main" id="{9D816529-EFF9-56E3-5FA1-A261F1A2BF61}"/>
              </a:ext>
            </a:extLst>
          </p:cNvPr>
          <p:cNvSpPr>
            <a:spLocks noGrp="1"/>
          </p:cNvSpPr>
          <p:nvPr>
            <p:ph type="subTitle" idx="1"/>
          </p:nvPr>
        </p:nvSpPr>
        <p:spPr>
          <a:xfrm>
            <a:off x="1991485" y="2438400"/>
            <a:ext cx="8201552" cy="3074504"/>
          </a:xfrm>
        </p:spPr>
        <p:txBody>
          <a:bodyPr vert="horz" lIns="91440" tIns="45720" rIns="91440" bIns="45720" rtlCol="0" anchor="t">
            <a:normAutofit/>
          </a:bodyPr>
          <a:lstStyle/>
          <a:p>
            <a:endParaRPr lang="en-US" sz="1800" dirty="0">
              <a:solidFill>
                <a:schemeClr val="tx1">
                  <a:alpha val="70000"/>
                </a:schemeClr>
              </a:solidFill>
            </a:endParaRPr>
          </a:p>
          <a:p>
            <a:pPr marL="114300" indent="-342900" algn="l">
              <a:lnSpc>
                <a:spcPct val="150000"/>
              </a:lnSpc>
              <a:buFont typeface="Wingdings" panose="05000000000000000000" pitchFamily="2" charset="2"/>
              <a:buChar char="q"/>
            </a:pPr>
            <a:r>
              <a:rPr lang="en-US" sz="1800" b="1" dirty="0" err="1">
                <a:solidFill>
                  <a:srgbClr val="002060">
                    <a:alpha val="70000"/>
                  </a:srgbClr>
                </a:solidFill>
              </a:rPr>
              <a:t>L’incapacité</a:t>
            </a:r>
            <a:r>
              <a:rPr lang="en-US" sz="1800" b="1" dirty="0">
                <a:solidFill>
                  <a:srgbClr val="002060">
                    <a:alpha val="70000"/>
                  </a:srgbClr>
                </a:solidFill>
              </a:rPr>
              <a:t> de </a:t>
            </a:r>
            <a:r>
              <a:rPr lang="en-US" sz="1800" b="1" dirty="0" err="1">
                <a:solidFill>
                  <a:srgbClr val="002060">
                    <a:alpha val="70000"/>
                  </a:srgbClr>
                </a:solidFill>
              </a:rPr>
              <a:t>reconnaitre</a:t>
            </a:r>
            <a:r>
              <a:rPr lang="en-US" sz="1800" b="1" dirty="0">
                <a:solidFill>
                  <a:srgbClr val="002060">
                    <a:alpha val="70000"/>
                  </a:srgbClr>
                </a:solidFill>
              </a:rPr>
              <a:t> </a:t>
            </a:r>
            <a:r>
              <a:rPr lang="en-US" sz="1800" b="1" dirty="0" err="1">
                <a:solidFill>
                  <a:srgbClr val="002060">
                    <a:alpha val="70000"/>
                  </a:srgbClr>
                </a:solidFill>
              </a:rPr>
              <a:t>nos</a:t>
            </a:r>
            <a:r>
              <a:rPr lang="en-US" sz="1800" b="1" dirty="0">
                <a:solidFill>
                  <a:srgbClr val="002060">
                    <a:alpha val="70000"/>
                  </a:srgbClr>
                </a:solidFill>
              </a:rPr>
              <a:t> </a:t>
            </a:r>
            <a:r>
              <a:rPr lang="en-US" sz="1800" b="1" dirty="0" err="1">
                <a:solidFill>
                  <a:srgbClr val="002060">
                    <a:alpha val="70000"/>
                  </a:srgbClr>
                </a:solidFill>
              </a:rPr>
              <a:t>émotions</a:t>
            </a:r>
            <a:r>
              <a:rPr lang="en-US" sz="1800" dirty="0">
                <a:solidFill>
                  <a:srgbClr val="002060">
                    <a:alpha val="70000"/>
                  </a:srgbClr>
                </a:solidFill>
              </a:rPr>
              <a:t>: </a:t>
            </a:r>
            <a:r>
              <a:rPr lang="fr-CA" sz="1800" kern="100" dirty="0">
                <a:effectLst/>
                <a:latin typeface="Calibri Light" panose="020F0302020204030204" pitchFamily="34" charset="0"/>
                <a:ea typeface="Calibri" panose="020F0502020204030204" pitchFamily="34" charset="0"/>
                <a:cs typeface="Times New Roman" panose="02020603050405020304" pitchFamily="18" charset="0"/>
              </a:rPr>
              <a:t>À cause de toutes ces restrictions, notre capacité à reconnaître certaines émotions et à agir en fonction d’elles diminue, faute de pratique.</a:t>
            </a:r>
            <a:endParaRPr lang="en-US" sz="1800" dirty="0">
              <a:solidFill>
                <a:schemeClr val="tx1">
                  <a:alpha val="70000"/>
                </a:schemeClr>
              </a:solidFill>
            </a:endParaRPr>
          </a:p>
          <a:p>
            <a:pPr marL="114300" indent="-342900" algn="l">
              <a:lnSpc>
                <a:spcPct val="150000"/>
              </a:lnSpc>
              <a:buFont typeface="Wingdings" panose="05000000000000000000" pitchFamily="2" charset="2"/>
              <a:buChar char="q"/>
            </a:pPr>
            <a:r>
              <a:rPr lang="en-US" sz="1800" b="1" dirty="0">
                <a:solidFill>
                  <a:srgbClr val="002060">
                    <a:alpha val="70000"/>
                  </a:srgbClr>
                </a:solidFill>
              </a:rPr>
              <a:t>La </a:t>
            </a:r>
            <a:r>
              <a:rPr lang="en-US" sz="1800" b="1" dirty="0" err="1">
                <a:solidFill>
                  <a:srgbClr val="002060">
                    <a:alpha val="70000"/>
                  </a:srgbClr>
                </a:solidFill>
              </a:rPr>
              <a:t>peur</a:t>
            </a:r>
            <a:r>
              <a:rPr lang="en-US" sz="1800" b="1" dirty="0">
                <a:solidFill>
                  <a:srgbClr val="002060">
                    <a:alpha val="70000"/>
                  </a:srgbClr>
                </a:solidFill>
              </a:rPr>
              <a:t> de </a:t>
            </a:r>
            <a:r>
              <a:rPr lang="en-US" sz="1800" b="1" dirty="0" err="1">
                <a:solidFill>
                  <a:srgbClr val="002060">
                    <a:alpha val="70000"/>
                  </a:srgbClr>
                </a:solidFill>
              </a:rPr>
              <a:t>s’ouvrir</a:t>
            </a:r>
            <a:r>
              <a:rPr lang="en-US" sz="1800" b="1" dirty="0">
                <a:solidFill>
                  <a:srgbClr val="002060">
                    <a:alpha val="70000"/>
                  </a:srgbClr>
                </a:solidFill>
              </a:rPr>
              <a:t> aux </a:t>
            </a:r>
            <a:r>
              <a:rPr lang="en-US" sz="1800" b="1" dirty="0" err="1">
                <a:solidFill>
                  <a:srgbClr val="002060">
                    <a:alpha val="70000"/>
                  </a:srgbClr>
                </a:solidFill>
              </a:rPr>
              <a:t>autres</a:t>
            </a:r>
            <a:r>
              <a:rPr lang="en-US" sz="1800" b="1" dirty="0">
                <a:solidFill>
                  <a:srgbClr val="002060">
                    <a:alpha val="70000"/>
                  </a:srgbClr>
                </a:solidFill>
              </a:rPr>
              <a:t>: </a:t>
            </a:r>
            <a:r>
              <a:rPr lang="fr-CA" sz="1800" kern="100" dirty="0">
                <a:effectLst/>
                <a:latin typeface="Calibri Light" panose="020F0302020204030204" pitchFamily="34" charset="0"/>
                <a:ea typeface="Calibri" panose="020F0502020204030204" pitchFamily="34" charset="0"/>
                <a:cs typeface="Times New Roman" panose="02020603050405020304" pitchFamily="18" charset="0"/>
              </a:rPr>
              <a:t>Étant donné que notre société encourage plus ou moins l’expression des émotions, l’ouverture émotionnelle peut présenter certains risques (image de soi, malaise, vulnérabilité…).</a:t>
            </a:r>
            <a:endParaRPr lang="fr-C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 indent="-342900" algn="l">
              <a:buFont typeface="Wingdings" panose="05000000000000000000" pitchFamily="2" charset="2"/>
              <a:buChar char="q"/>
            </a:pPr>
            <a:endParaRPr lang="en-US" sz="1800" dirty="0">
              <a:solidFill>
                <a:schemeClr val="tx1">
                  <a:alpha val="70000"/>
                </a:schemeClr>
              </a:solidFill>
            </a:endParaRPr>
          </a:p>
          <a:p>
            <a:pPr marL="114300" indent="-342900" algn="l">
              <a:buFont typeface="Wingdings" panose="05000000000000000000" pitchFamily="2" charset="2"/>
              <a:buChar char="q"/>
            </a:pPr>
            <a:endParaRPr lang="en-US" sz="1800" dirty="0">
              <a:solidFill>
                <a:schemeClr val="tx1">
                  <a:alpha val="70000"/>
                </a:schemeClr>
              </a:solidFill>
            </a:endParaRPr>
          </a:p>
        </p:txBody>
      </p:sp>
    </p:spTree>
    <p:extLst>
      <p:ext uri="{BB962C8B-B14F-4D97-AF65-F5344CB8AC3E}">
        <p14:creationId xmlns:p14="http://schemas.microsoft.com/office/powerpoint/2010/main" val="3232840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7" name="Rectangle 126">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re 1">
            <a:extLst>
              <a:ext uri="{FF2B5EF4-FFF2-40B4-BE49-F238E27FC236}">
                <a16:creationId xmlns:a16="http://schemas.microsoft.com/office/drawing/2014/main" id="{A3FFFD96-2538-C5D3-97C4-D8CA8916C8AC}"/>
              </a:ext>
            </a:extLst>
          </p:cNvPr>
          <p:cNvSpPr>
            <a:spLocks noGrp="1"/>
          </p:cNvSpPr>
          <p:nvPr>
            <p:ph type="ctrTitle"/>
          </p:nvPr>
        </p:nvSpPr>
        <p:spPr>
          <a:xfrm>
            <a:off x="178761" y="1004474"/>
            <a:ext cx="4536830" cy="2344249"/>
          </a:xfrm>
        </p:spPr>
        <p:txBody>
          <a:bodyPr vert="horz" lIns="91440" tIns="45720" rIns="91440" bIns="45720" rtlCol="0" anchor="ctr">
            <a:normAutofit/>
          </a:bodyPr>
          <a:lstStyle/>
          <a:p>
            <a:pPr algn="l"/>
            <a:r>
              <a:rPr lang="en-US" sz="4000" kern="1200" dirty="0">
                <a:solidFill>
                  <a:schemeClr val="tx2"/>
                </a:solidFill>
                <a:latin typeface="+mj-lt"/>
                <a:ea typeface="+mj-ea"/>
                <a:cs typeface="+mj-cs"/>
              </a:rPr>
              <a:t>Les </a:t>
            </a:r>
            <a:r>
              <a:rPr lang="en-US" sz="4000" kern="1200" dirty="0" err="1">
                <a:solidFill>
                  <a:schemeClr val="tx2"/>
                </a:solidFill>
                <a:latin typeface="+mj-lt"/>
                <a:ea typeface="+mj-ea"/>
                <a:cs typeface="+mj-cs"/>
              </a:rPr>
              <a:t>facteurs</a:t>
            </a:r>
            <a:r>
              <a:rPr lang="en-US" sz="4000" kern="1200" dirty="0">
                <a:solidFill>
                  <a:schemeClr val="tx2"/>
                </a:solidFill>
                <a:latin typeface="+mj-lt"/>
                <a:ea typeface="+mj-ea"/>
                <a:cs typeface="+mj-cs"/>
              </a:rPr>
              <a:t> </a:t>
            </a:r>
            <a:r>
              <a:rPr lang="en-US" sz="4000" kern="1200" dirty="0" err="1">
                <a:solidFill>
                  <a:schemeClr val="tx2"/>
                </a:solidFill>
                <a:latin typeface="+mj-lt"/>
                <a:ea typeface="+mj-ea"/>
                <a:cs typeface="+mj-cs"/>
              </a:rPr>
              <a:t>d’influence</a:t>
            </a:r>
            <a:endParaRPr lang="en-US" sz="4000" kern="1200" dirty="0">
              <a:solidFill>
                <a:schemeClr val="tx2"/>
              </a:solidFill>
              <a:latin typeface="+mj-lt"/>
              <a:ea typeface="+mj-ea"/>
              <a:cs typeface="+mj-cs"/>
            </a:endParaRPr>
          </a:p>
        </p:txBody>
      </p:sp>
      <p:grpSp>
        <p:nvGrpSpPr>
          <p:cNvPr id="131" name="Group 130">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2" name="Freeform: Shape 131">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Freeform: Shape 132">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Freeform: Shape 133">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Sous-titre 2">
            <a:extLst>
              <a:ext uri="{FF2B5EF4-FFF2-40B4-BE49-F238E27FC236}">
                <a16:creationId xmlns:a16="http://schemas.microsoft.com/office/drawing/2014/main" id="{9D816529-EFF9-56E3-5FA1-A261F1A2BF61}"/>
              </a:ext>
            </a:extLst>
          </p:cNvPr>
          <p:cNvSpPr>
            <a:spLocks noGrp="1"/>
          </p:cNvSpPr>
          <p:nvPr>
            <p:ph type="subTitle" idx="1"/>
          </p:nvPr>
        </p:nvSpPr>
        <p:spPr>
          <a:xfrm>
            <a:off x="5317588" y="583096"/>
            <a:ext cx="6234332" cy="5724939"/>
          </a:xfrm>
        </p:spPr>
        <p:txBody>
          <a:bodyPr vert="horz" lIns="91440" tIns="45720" rIns="91440" bIns="45720" rtlCol="0" anchor="ctr">
            <a:normAutofit/>
          </a:bodyPr>
          <a:lstStyle/>
          <a:p>
            <a:pPr algn="just">
              <a:lnSpc>
                <a:spcPct val="150000"/>
              </a:lnSpc>
            </a:pPr>
            <a:r>
              <a:rPr lang="fr-CA" sz="2000" b="1" kern="100" dirty="0">
                <a:solidFill>
                  <a:schemeClr val="tx2"/>
                </a:solidFill>
                <a:effectLst/>
                <a:latin typeface="Calibri Light" panose="020F0302020204030204" pitchFamily="34" charset="0"/>
                <a:ea typeface="Calibri" panose="020F0502020204030204" pitchFamily="34" charset="0"/>
                <a:cs typeface="Times New Roman" panose="02020603050405020304" pitchFamily="18" charset="0"/>
              </a:rPr>
              <a:t>La culture </a:t>
            </a:r>
            <a:r>
              <a:rPr lang="fr-CA" sz="2000" b="1" kern="100" dirty="0">
                <a:solidFill>
                  <a:srgbClr val="002060"/>
                </a:solidFill>
                <a:effectLst/>
                <a:latin typeface="Calibri Light" panose="020F0302020204030204" pitchFamily="34" charset="0"/>
                <a:ea typeface="Calibri" panose="020F0502020204030204" pitchFamily="34" charset="0"/>
                <a:cs typeface="Times New Roman" panose="02020603050405020304" pitchFamily="18" charset="0"/>
              </a:rPr>
              <a:t>: </a:t>
            </a:r>
            <a:r>
              <a:rPr lang="fr-CA" sz="2000" kern="100" dirty="0">
                <a:effectLst/>
                <a:latin typeface="Calibri Light" panose="020F0302020204030204" pitchFamily="34" charset="0"/>
                <a:ea typeface="Calibri" panose="020F0502020204030204" pitchFamily="34" charset="0"/>
                <a:cs typeface="Times New Roman" panose="02020603050405020304" pitchFamily="18" charset="0"/>
              </a:rPr>
              <a:t>C’est le facteur qui influence le plus l’expression des émotions. Il oppose la notion d’individualisme (Canada, États-Unis) à celle du collectivisme (Japon, Inde). Par exemple, au Japon, il est mal vu de démontrer des émotions négatives au sein d’une groupe car cela peut perturber la relation. Au contraire au Canada, il est culturellement acceptable de démontrer ses émotions tant positives que négatives au sein du groupe.</a:t>
            </a:r>
          </a:p>
          <a:p>
            <a:pPr algn="just">
              <a:lnSpc>
                <a:spcPct val="150000"/>
              </a:lnSpc>
            </a:pPr>
            <a:r>
              <a:rPr lang="fr-CA" sz="2000" kern="100" dirty="0">
                <a:solidFill>
                  <a:srgbClr val="002060"/>
                </a:solidFill>
                <a:latin typeface="Calibri Light" panose="020F0302020204030204" pitchFamily="34" charset="0"/>
                <a:ea typeface="Calibri" panose="020F0502020204030204" pitchFamily="34" charset="0"/>
                <a:cs typeface="Times New Roman" panose="02020603050405020304" pitchFamily="18" charset="0"/>
              </a:rPr>
              <a:t>Par exemple:</a:t>
            </a:r>
            <a:endParaRPr lang="fr-CA" sz="20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US" sz="2000" dirty="0">
              <a:solidFill>
                <a:schemeClr val="tx2"/>
              </a:solidFill>
            </a:endParaRPr>
          </a:p>
        </p:txBody>
      </p:sp>
    </p:spTree>
    <p:extLst>
      <p:ext uri="{BB962C8B-B14F-4D97-AF65-F5344CB8AC3E}">
        <p14:creationId xmlns:p14="http://schemas.microsoft.com/office/powerpoint/2010/main" val="531745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7" name="Rectangle 126">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re 1">
            <a:extLst>
              <a:ext uri="{FF2B5EF4-FFF2-40B4-BE49-F238E27FC236}">
                <a16:creationId xmlns:a16="http://schemas.microsoft.com/office/drawing/2014/main" id="{A3FFFD96-2538-C5D3-97C4-D8CA8916C8AC}"/>
              </a:ext>
            </a:extLst>
          </p:cNvPr>
          <p:cNvSpPr>
            <a:spLocks noGrp="1"/>
          </p:cNvSpPr>
          <p:nvPr>
            <p:ph type="ctrTitle"/>
          </p:nvPr>
        </p:nvSpPr>
        <p:spPr>
          <a:xfrm>
            <a:off x="640081" y="1243013"/>
            <a:ext cx="4536830" cy="2344249"/>
          </a:xfrm>
        </p:spPr>
        <p:txBody>
          <a:bodyPr vert="horz" lIns="91440" tIns="45720" rIns="91440" bIns="45720" rtlCol="0" anchor="ctr">
            <a:normAutofit/>
          </a:bodyPr>
          <a:lstStyle/>
          <a:p>
            <a:pPr algn="l"/>
            <a:r>
              <a:rPr lang="en-US" sz="4000" kern="1200" dirty="0">
                <a:solidFill>
                  <a:schemeClr val="tx2"/>
                </a:solidFill>
                <a:latin typeface="+mj-lt"/>
                <a:ea typeface="+mj-ea"/>
                <a:cs typeface="+mj-cs"/>
              </a:rPr>
              <a:t>Les </a:t>
            </a:r>
            <a:r>
              <a:rPr lang="en-US" sz="4000" kern="1200" dirty="0" err="1">
                <a:solidFill>
                  <a:schemeClr val="tx2"/>
                </a:solidFill>
                <a:latin typeface="+mj-lt"/>
                <a:ea typeface="+mj-ea"/>
                <a:cs typeface="+mj-cs"/>
              </a:rPr>
              <a:t>facteurs</a:t>
            </a:r>
            <a:r>
              <a:rPr lang="en-US" sz="4000" kern="1200" dirty="0">
                <a:solidFill>
                  <a:schemeClr val="tx2"/>
                </a:solidFill>
                <a:latin typeface="+mj-lt"/>
                <a:ea typeface="+mj-ea"/>
                <a:cs typeface="+mj-cs"/>
              </a:rPr>
              <a:t> </a:t>
            </a:r>
            <a:r>
              <a:rPr lang="en-US" sz="4000" kern="1200" dirty="0" err="1">
                <a:solidFill>
                  <a:schemeClr val="tx2"/>
                </a:solidFill>
                <a:latin typeface="+mj-lt"/>
                <a:ea typeface="+mj-ea"/>
                <a:cs typeface="+mj-cs"/>
              </a:rPr>
              <a:t>d’influence</a:t>
            </a:r>
            <a:endParaRPr lang="en-US" sz="4000" kern="1200" dirty="0">
              <a:solidFill>
                <a:schemeClr val="tx2"/>
              </a:solidFill>
              <a:latin typeface="+mj-lt"/>
              <a:ea typeface="+mj-ea"/>
              <a:cs typeface="+mj-cs"/>
            </a:endParaRPr>
          </a:p>
        </p:txBody>
      </p:sp>
      <p:grpSp>
        <p:nvGrpSpPr>
          <p:cNvPr id="131" name="Group 130">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2" name="Freeform: Shape 131">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Freeform: Shape 132">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Freeform: Shape 133">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Sous-titre 2">
            <a:extLst>
              <a:ext uri="{FF2B5EF4-FFF2-40B4-BE49-F238E27FC236}">
                <a16:creationId xmlns:a16="http://schemas.microsoft.com/office/drawing/2014/main" id="{9D816529-EFF9-56E3-5FA1-A261F1A2BF61}"/>
              </a:ext>
            </a:extLst>
          </p:cNvPr>
          <p:cNvSpPr>
            <a:spLocks noGrp="1"/>
          </p:cNvSpPr>
          <p:nvPr>
            <p:ph type="subTitle" idx="1"/>
          </p:nvPr>
        </p:nvSpPr>
        <p:spPr>
          <a:xfrm>
            <a:off x="5317588" y="583096"/>
            <a:ext cx="6234332" cy="5724939"/>
          </a:xfrm>
        </p:spPr>
        <p:txBody>
          <a:bodyPr vert="horz" lIns="91440" tIns="45720" rIns="91440" bIns="45720" rtlCol="0" anchor="ctr">
            <a:normAutofit/>
          </a:bodyPr>
          <a:lstStyle/>
          <a:p>
            <a:pPr algn="just">
              <a:lnSpc>
                <a:spcPct val="150000"/>
              </a:lnSpc>
            </a:pPr>
            <a:r>
              <a:rPr lang="fr-CA" sz="2000" b="1" kern="100" dirty="0">
                <a:solidFill>
                  <a:srgbClr val="002060"/>
                </a:solidFill>
                <a:effectLst/>
                <a:latin typeface="Calibri Light" panose="020F0302020204030204" pitchFamily="34" charset="0"/>
                <a:ea typeface="Calibri" panose="020F0502020204030204" pitchFamily="34" charset="0"/>
                <a:cs typeface="Times New Roman" panose="02020603050405020304" pitchFamily="18" charset="0"/>
              </a:rPr>
              <a:t>Le genre: </a:t>
            </a:r>
            <a:r>
              <a:rPr lang="fr-CA" sz="2000" kern="100" dirty="0">
                <a:effectLst/>
                <a:latin typeface="Calibri Light" panose="020F0302020204030204" pitchFamily="34" charset="0"/>
                <a:ea typeface="Calibri" panose="020F0502020204030204" pitchFamily="34" charset="0"/>
                <a:cs typeface="Times New Roman" panose="02020603050405020304" pitchFamily="18" charset="0"/>
              </a:rPr>
              <a:t>Au sein d’une même culture, les recherches suggèrent que les femmes sont plus sensibles aux émotions.  Ce qui ne veut pas dire que les hommes n’en ressentent pas.  Les hommes et les femmes ressentent généralement les mêmes émotions, mais l’expression de ces émotions pourrait être différente.  Ces différences peuvent être attribuées aux conventions sociales.</a:t>
            </a:r>
          </a:p>
          <a:p>
            <a:pPr algn="just">
              <a:lnSpc>
                <a:spcPct val="150000"/>
              </a:lnSpc>
            </a:pPr>
            <a:r>
              <a:rPr lang="fr-CA" sz="2000" kern="100" dirty="0">
                <a:solidFill>
                  <a:schemeClr val="accent1">
                    <a:lumMod val="75000"/>
                  </a:schemeClr>
                </a:solidFill>
                <a:latin typeface="Calibri Light" panose="020F0302020204030204" pitchFamily="34" charset="0"/>
                <a:ea typeface="Calibri" panose="020F0502020204030204" pitchFamily="34" charset="0"/>
                <a:cs typeface="Times New Roman" panose="02020603050405020304" pitchFamily="18" charset="0"/>
              </a:rPr>
              <a:t>Par exemple:</a:t>
            </a:r>
            <a:endParaRPr lang="fr-CA" sz="20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US" sz="2000" dirty="0">
              <a:solidFill>
                <a:schemeClr val="tx2"/>
              </a:solidFill>
            </a:endParaRPr>
          </a:p>
        </p:txBody>
      </p:sp>
    </p:spTree>
    <p:extLst>
      <p:ext uri="{BB962C8B-B14F-4D97-AF65-F5344CB8AC3E}">
        <p14:creationId xmlns:p14="http://schemas.microsoft.com/office/powerpoint/2010/main" val="3862042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7" name="Rectangle 126">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re 1">
            <a:extLst>
              <a:ext uri="{FF2B5EF4-FFF2-40B4-BE49-F238E27FC236}">
                <a16:creationId xmlns:a16="http://schemas.microsoft.com/office/drawing/2014/main" id="{A3FFFD96-2538-C5D3-97C4-D8CA8916C8AC}"/>
              </a:ext>
            </a:extLst>
          </p:cNvPr>
          <p:cNvSpPr>
            <a:spLocks noGrp="1"/>
          </p:cNvSpPr>
          <p:nvPr>
            <p:ph type="ctrTitle"/>
          </p:nvPr>
        </p:nvSpPr>
        <p:spPr>
          <a:xfrm>
            <a:off x="640081" y="1243013"/>
            <a:ext cx="4536830" cy="2344249"/>
          </a:xfrm>
        </p:spPr>
        <p:txBody>
          <a:bodyPr vert="horz" lIns="91440" tIns="45720" rIns="91440" bIns="45720" rtlCol="0" anchor="ctr">
            <a:normAutofit/>
          </a:bodyPr>
          <a:lstStyle/>
          <a:p>
            <a:pPr algn="l"/>
            <a:r>
              <a:rPr lang="en-US" sz="4000" kern="1200" dirty="0">
                <a:solidFill>
                  <a:schemeClr val="tx2"/>
                </a:solidFill>
                <a:latin typeface="+mj-lt"/>
                <a:ea typeface="+mj-ea"/>
                <a:cs typeface="+mj-cs"/>
              </a:rPr>
              <a:t>Les </a:t>
            </a:r>
            <a:r>
              <a:rPr lang="en-US" sz="4000" kern="1200" dirty="0" err="1">
                <a:solidFill>
                  <a:schemeClr val="tx2"/>
                </a:solidFill>
                <a:latin typeface="+mj-lt"/>
                <a:ea typeface="+mj-ea"/>
                <a:cs typeface="+mj-cs"/>
              </a:rPr>
              <a:t>facteurs</a:t>
            </a:r>
            <a:r>
              <a:rPr lang="en-US" sz="4000" kern="1200" dirty="0">
                <a:solidFill>
                  <a:schemeClr val="tx2"/>
                </a:solidFill>
                <a:latin typeface="+mj-lt"/>
                <a:ea typeface="+mj-ea"/>
                <a:cs typeface="+mj-cs"/>
              </a:rPr>
              <a:t> </a:t>
            </a:r>
            <a:r>
              <a:rPr lang="en-US" sz="4000" kern="1200" dirty="0" err="1">
                <a:solidFill>
                  <a:schemeClr val="tx2"/>
                </a:solidFill>
                <a:latin typeface="+mj-lt"/>
                <a:ea typeface="+mj-ea"/>
                <a:cs typeface="+mj-cs"/>
              </a:rPr>
              <a:t>d’influence</a:t>
            </a:r>
            <a:endParaRPr lang="en-US" sz="4000" kern="1200" dirty="0">
              <a:solidFill>
                <a:schemeClr val="tx2"/>
              </a:solidFill>
              <a:latin typeface="+mj-lt"/>
              <a:ea typeface="+mj-ea"/>
              <a:cs typeface="+mj-cs"/>
            </a:endParaRPr>
          </a:p>
        </p:txBody>
      </p:sp>
      <p:grpSp>
        <p:nvGrpSpPr>
          <p:cNvPr id="131" name="Group 130">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2" name="Freeform: Shape 131">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Freeform: Shape 132">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Freeform: Shape 133">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Sous-titre 2">
            <a:extLst>
              <a:ext uri="{FF2B5EF4-FFF2-40B4-BE49-F238E27FC236}">
                <a16:creationId xmlns:a16="http://schemas.microsoft.com/office/drawing/2014/main" id="{9D816529-EFF9-56E3-5FA1-A261F1A2BF61}"/>
              </a:ext>
            </a:extLst>
          </p:cNvPr>
          <p:cNvSpPr>
            <a:spLocks noGrp="1"/>
          </p:cNvSpPr>
          <p:nvPr>
            <p:ph type="subTitle" idx="1"/>
          </p:nvPr>
        </p:nvSpPr>
        <p:spPr>
          <a:xfrm>
            <a:off x="5317588" y="583096"/>
            <a:ext cx="6234332" cy="5724939"/>
          </a:xfrm>
        </p:spPr>
        <p:txBody>
          <a:bodyPr vert="horz" lIns="91440" tIns="45720" rIns="91440" bIns="45720" rtlCol="0" anchor="ctr">
            <a:normAutofit/>
          </a:bodyPr>
          <a:lstStyle/>
          <a:p>
            <a:pPr algn="just">
              <a:lnSpc>
                <a:spcPct val="150000"/>
              </a:lnSpc>
            </a:pPr>
            <a:r>
              <a:rPr lang="fr-CA" sz="2000" b="1" kern="100" dirty="0">
                <a:solidFill>
                  <a:srgbClr val="002060"/>
                </a:solidFill>
                <a:effectLst/>
                <a:latin typeface="Calibri Light" panose="020F0302020204030204" pitchFamily="34" charset="0"/>
                <a:ea typeface="Calibri" panose="020F0502020204030204" pitchFamily="34" charset="0"/>
                <a:cs typeface="Times New Roman" panose="02020603050405020304" pitchFamily="18" charset="0"/>
              </a:rPr>
              <a:t>Les conventions sociales: </a:t>
            </a:r>
            <a:r>
              <a:rPr lang="fr-CA" sz="2000" dirty="0">
                <a:effectLst/>
                <a:latin typeface="Calibri Light" panose="020F0302020204030204" pitchFamily="34" charset="0"/>
                <a:ea typeface="Calibri" panose="020F0502020204030204" pitchFamily="34" charset="0"/>
              </a:rPr>
              <a:t>Ce sont les règles de conduite qui dictent les façons acceptables et inacceptables de se comporter dans diverses situations sociales.  On exprime plus facilement les émotions positives, ce qui est cruciale dans les premières étapes d’une relation afin d’assurer la satisfaction de cette relation. Outre les conventions sociales, les rôles sociaux ont un impact important sur l’expression des émotions.</a:t>
            </a:r>
          </a:p>
          <a:p>
            <a:pPr algn="just">
              <a:lnSpc>
                <a:spcPct val="150000"/>
              </a:lnSpc>
            </a:pPr>
            <a:r>
              <a:rPr lang="fr-CA" sz="2000" dirty="0">
                <a:solidFill>
                  <a:srgbClr val="002060"/>
                </a:solidFill>
                <a:latin typeface="Calibri Light" panose="020F0302020204030204" pitchFamily="34" charset="0"/>
              </a:rPr>
              <a:t>Par exemple:</a:t>
            </a:r>
            <a:endParaRPr lang="en-US" sz="2000" dirty="0">
              <a:solidFill>
                <a:srgbClr val="002060"/>
              </a:solidFill>
            </a:endParaRPr>
          </a:p>
        </p:txBody>
      </p:sp>
      <p:sp>
        <p:nvSpPr>
          <p:cNvPr id="4" name="ZoneTexte 3">
            <a:extLst>
              <a:ext uri="{FF2B5EF4-FFF2-40B4-BE49-F238E27FC236}">
                <a16:creationId xmlns:a16="http://schemas.microsoft.com/office/drawing/2014/main" id="{417EF9C9-C71A-AB32-EC0F-939B88BFF3DE}"/>
              </a:ext>
            </a:extLst>
          </p:cNvPr>
          <p:cNvSpPr txBox="1"/>
          <p:nvPr/>
        </p:nvSpPr>
        <p:spPr>
          <a:xfrm>
            <a:off x="3051313" y="2713383"/>
            <a:ext cx="184731" cy="369332"/>
          </a:xfrm>
          <a:prstGeom prst="rect">
            <a:avLst/>
          </a:prstGeom>
          <a:noFill/>
        </p:spPr>
        <p:txBody>
          <a:bodyPr wrap="none" rtlCol="0">
            <a:spAutoFit/>
          </a:bodyPr>
          <a:lstStyle/>
          <a:p>
            <a:endParaRPr lang="fr-FR" dirty="0"/>
          </a:p>
        </p:txBody>
      </p:sp>
    </p:spTree>
    <p:extLst>
      <p:ext uri="{BB962C8B-B14F-4D97-AF65-F5344CB8AC3E}">
        <p14:creationId xmlns:p14="http://schemas.microsoft.com/office/powerpoint/2010/main" val="268560123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TotalTime>
  <Words>689</Words>
  <Application>Microsoft Office PowerPoint</Application>
  <PresentationFormat>Grand écran</PresentationFormat>
  <Paragraphs>48</Paragraphs>
  <Slides>10</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10</vt:i4>
      </vt:variant>
    </vt:vector>
  </HeadingPairs>
  <TitlesOfParts>
    <vt:vector size="15" baseType="lpstr">
      <vt:lpstr>Arial</vt:lpstr>
      <vt:lpstr>Calibri</vt:lpstr>
      <vt:lpstr>Calibri Light</vt:lpstr>
      <vt:lpstr>Wingdings</vt:lpstr>
      <vt:lpstr>Thème Office</vt:lpstr>
      <vt:lpstr>LES ÉMOTIONS</vt:lpstr>
      <vt:lpstr>L’émotion versus le sentiment</vt:lpstr>
      <vt:lpstr>Les composantes de l’émotion</vt:lpstr>
      <vt:lpstr>Les composantes de l’émotion</vt:lpstr>
      <vt:lpstr>Raisons pour ne pas exprimer nos émotions.</vt:lpstr>
      <vt:lpstr>Raisons pour ne pas exprimer nos émotions.</vt:lpstr>
      <vt:lpstr>Les facteurs d’influence</vt:lpstr>
      <vt:lpstr>Les facteurs d’influence</vt:lpstr>
      <vt:lpstr>Les facteurs d’influence</vt:lpstr>
      <vt:lpstr>Les facteurs d’influence</vt:lpstr>
    </vt:vector>
  </TitlesOfParts>
  <Company>College Merici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ÉMOTIONS</dc:title>
  <dc:creator>France Defoy</dc:creator>
  <cp:lastModifiedBy>Fannie Harvey</cp:lastModifiedBy>
  <cp:revision>2</cp:revision>
  <dcterms:created xsi:type="dcterms:W3CDTF">2023-07-18T17:40:41Z</dcterms:created>
  <dcterms:modified xsi:type="dcterms:W3CDTF">2024-07-23T13:49:18Z</dcterms:modified>
</cp:coreProperties>
</file>