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64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2D4D0C-06AB-4F3A-AF8F-8B0EEE89CB1C}" v="45" dt="2023-09-18T15:01:42.2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>
      <p:cViewPr varScale="1">
        <p:scale>
          <a:sx n="79" d="100"/>
          <a:sy n="79" d="100"/>
        </p:scale>
        <p:origin x="102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598406-E0E6-4D0E-B7DA-694536A050E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820894C-7119-4B5E-8D6A-C2624CEC6EF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800" dirty="0"/>
            <a:t>Outil de communication</a:t>
          </a:r>
        </a:p>
        <a:p>
          <a:pPr>
            <a:lnSpc>
              <a:spcPct val="100000"/>
            </a:lnSpc>
          </a:pPr>
          <a:endParaRPr lang="fr-FR" sz="1800" dirty="0"/>
        </a:p>
        <a:p>
          <a:pPr>
            <a:lnSpc>
              <a:spcPct val="100000"/>
            </a:lnSpc>
          </a:pPr>
          <a:r>
            <a:rPr lang="fr-FR" sz="1800" dirty="0"/>
            <a:t>Système de signes qui permet la communication</a:t>
          </a:r>
          <a:endParaRPr lang="en-US" sz="1800" dirty="0"/>
        </a:p>
      </dgm:t>
    </dgm:pt>
    <dgm:pt modelId="{EEC36A09-9779-4FB1-B04C-2F937EB31470}" type="parTrans" cxnId="{D4945BA4-9FFE-4A9F-8271-E440F6ACB9CB}">
      <dgm:prSet/>
      <dgm:spPr/>
      <dgm:t>
        <a:bodyPr/>
        <a:lstStyle/>
        <a:p>
          <a:endParaRPr lang="en-US"/>
        </a:p>
      </dgm:t>
    </dgm:pt>
    <dgm:pt modelId="{9FF10EA3-C658-4E17-BD50-7FCDDF3EDCE0}" type="sibTrans" cxnId="{D4945BA4-9FFE-4A9F-8271-E440F6ACB9CB}">
      <dgm:prSet/>
      <dgm:spPr/>
      <dgm:t>
        <a:bodyPr/>
        <a:lstStyle/>
        <a:p>
          <a:endParaRPr lang="en-US"/>
        </a:p>
      </dgm:t>
    </dgm:pt>
    <dgm:pt modelId="{A47FCFE6-EA85-4A1B-AA8F-5D1AC02A212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800" dirty="0"/>
            <a:t>Assemblage de symboles</a:t>
          </a:r>
        </a:p>
        <a:p>
          <a:pPr>
            <a:lnSpc>
              <a:spcPct val="100000"/>
            </a:lnSpc>
          </a:pPr>
          <a:endParaRPr lang="fr-FR" sz="1800" dirty="0"/>
        </a:p>
        <a:p>
          <a:pPr>
            <a:lnSpc>
              <a:spcPct val="100000"/>
            </a:lnSpc>
          </a:pPr>
          <a:r>
            <a:rPr lang="fr-FR" sz="1800" dirty="0"/>
            <a:t>Régi par un certain nombres de règles</a:t>
          </a:r>
        </a:p>
        <a:p>
          <a:pPr>
            <a:lnSpc>
              <a:spcPct val="100000"/>
            </a:lnSpc>
          </a:pPr>
          <a:endParaRPr lang="en-US" sz="1500" dirty="0"/>
        </a:p>
      </dgm:t>
    </dgm:pt>
    <dgm:pt modelId="{9D522863-185A-4C42-B435-F57EF4B5DBD5}" type="parTrans" cxnId="{305007FA-0996-42D9-8A9D-7D7B108705DA}">
      <dgm:prSet/>
      <dgm:spPr/>
      <dgm:t>
        <a:bodyPr/>
        <a:lstStyle/>
        <a:p>
          <a:endParaRPr lang="en-US"/>
        </a:p>
      </dgm:t>
    </dgm:pt>
    <dgm:pt modelId="{C1BD2B38-6B95-4647-BAD1-73442D4D01C7}" type="sibTrans" cxnId="{305007FA-0996-42D9-8A9D-7D7B108705DA}">
      <dgm:prSet/>
      <dgm:spPr/>
      <dgm:t>
        <a:bodyPr/>
        <a:lstStyle/>
        <a:p>
          <a:endParaRPr lang="en-US"/>
        </a:p>
      </dgm:t>
    </dgm:pt>
    <dgm:pt modelId="{0673EF37-3A75-4A57-992C-9D894B836A4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800" dirty="0"/>
            <a:t>Moyen que l’on utilise pour exprimer des idées, des émotions, des informations…</a:t>
          </a:r>
        </a:p>
        <a:p>
          <a:pPr>
            <a:lnSpc>
              <a:spcPct val="100000"/>
            </a:lnSpc>
          </a:pPr>
          <a:endParaRPr lang="fr-FR" sz="1800" dirty="0"/>
        </a:p>
        <a:p>
          <a:pPr>
            <a:lnSpc>
              <a:spcPct val="100000"/>
            </a:lnSpc>
          </a:pPr>
          <a:r>
            <a:rPr lang="fr-FR" sz="1800" dirty="0"/>
            <a:t>Pour communiquer efficacement, il est préférable de détenir le même langage </a:t>
          </a:r>
          <a:endParaRPr lang="en-US" sz="1800" dirty="0"/>
        </a:p>
      </dgm:t>
    </dgm:pt>
    <dgm:pt modelId="{5286D894-0B41-43E8-9951-644ACAD81624}" type="parTrans" cxnId="{8E2D3D00-E5D7-45B6-92A7-E00F46A665C4}">
      <dgm:prSet/>
      <dgm:spPr/>
      <dgm:t>
        <a:bodyPr/>
        <a:lstStyle/>
        <a:p>
          <a:endParaRPr lang="en-US"/>
        </a:p>
      </dgm:t>
    </dgm:pt>
    <dgm:pt modelId="{AAA73138-3D75-4DE6-90BC-721D137F1CA9}" type="sibTrans" cxnId="{8E2D3D00-E5D7-45B6-92A7-E00F46A665C4}">
      <dgm:prSet/>
      <dgm:spPr/>
      <dgm:t>
        <a:bodyPr/>
        <a:lstStyle/>
        <a:p>
          <a:endParaRPr lang="en-US"/>
        </a:p>
      </dgm:t>
    </dgm:pt>
    <dgm:pt modelId="{9DCE20FE-77B0-4400-8D44-C5D410F8A963}" type="pres">
      <dgm:prSet presAssocID="{A4598406-E0E6-4D0E-B7DA-694536A050ED}" presName="root" presStyleCnt="0">
        <dgm:presLayoutVars>
          <dgm:dir/>
          <dgm:resizeHandles val="exact"/>
        </dgm:presLayoutVars>
      </dgm:prSet>
      <dgm:spPr/>
    </dgm:pt>
    <dgm:pt modelId="{C66EA75A-EEFB-4A20-91D2-2AB55CB35E57}" type="pres">
      <dgm:prSet presAssocID="{9820894C-7119-4B5E-8D6A-C2624CEC6EFA}" presName="compNode" presStyleCnt="0"/>
      <dgm:spPr/>
    </dgm:pt>
    <dgm:pt modelId="{1451826D-AEF1-45C8-8943-60265A871209}" type="pres">
      <dgm:prSet presAssocID="{9820894C-7119-4B5E-8D6A-C2624CEC6EFA}" presName="bgRect" presStyleLbl="bgShp" presStyleIdx="0" presStyleCnt="3" custScaleY="138604" custLinFactNeighborX="-1203" custLinFactNeighborY="2160"/>
      <dgm:spPr/>
    </dgm:pt>
    <dgm:pt modelId="{4E5CB442-EF84-4005-9C88-166F4D09C50D}" type="pres">
      <dgm:prSet presAssocID="{9820894C-7119-4B5E-8D6A-C2624CEC6EF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ayon"/>
        </a:ext>
      </dgm:extLst>
    </dgm:pt>
    <dgm:pt modelId="{261C0CEF-5FE7-4C43-A626-7D9E9FC02CCB}" type="pres">
      <dgm:prSet presAssocID="{9820894C-7119-4B5E-8D6A-C2624CEC6EFA}" presName="spaceRect" presStyleCnt="0"/>
      <dgm:spPr/>
    </dgm:pt>
    <dgm:pt modelId="{725D44A0-06B2-4869-8BF0-3A26048F79E0}" type="pres">
      <dgm:prSet presAssocID="{9820894C-7119-4B5E-8D6A-C2624CEC6EFA}" presName="parTx" presStyleLbl="revTx" presStyleIdx="0" presStyleCnt="3">
        <dgm:presLayoutVars>
          <dgm:chMax val="0"/>
          <dgm:chPref val="0"/>
        </dgm:presLayoutVars>
      </dgm:prSet>
      <dgm:spPr/>
    </dgm:pt>
    <dgm:pt modelId="{5CB9FB82-6D27-4EFC-844D-E22F1242FBC5}" type="pres">
      <dgm:prSet presAssocID="{9FF10EA3-C658-4E17-BD50-7FCDDF3EDCE0}" presName="sibTrans" presStyleCnt="0"/>
      <dgm:spPr/>
    </dgm:pt>
    <dgm:pt modelId="{88EC984E-CBDF-41B8-8884-69B1578D45EC}" type="pres">
      <dgm:prSet presAssocID="{A47FCFE6-EA85-4A1B-AA8F-5D1AC02A212F}" presName="compNode" presStyleCnt="0"/>
      <dgm:spPr/>
    </dgm:pt>
    <dgm:pt modelId="{BE1BAD7F-8680-4669-86A2-343CB0FD266A}" type="pres">
      <dgm:prSet presAssocID="{A47FCFE6-EA85-4A1B-AA8F-5D1AC02A212F}" presName="bgRect" presStyleLbl="bgShp" presStyleIdx="1" presStyleCnt="3"/>
      <dgm:spPr/>
    </dgm:pt>
    <dgm:pt modelId="{0F1DE2E0-4544-4B1A-BEFD-051EC28770D3}" type="pres">
      <dgm:prSet presAssocID="{A47FCFE6-EA85-4A1B-AA8F-5D1AC02A212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lle"/>
        </a:ext>
      </dgm:extLst>
    </dgm:pt>
    <dgm:pt modelId="{39B75556-A267-4697-8152-50BEFA9FADB5}" type="pres">
      <dgm:prSet presAssocID="{A47FCFE6-EA85-4A1B-AA8F-5D1AC02A212F}" presName="spaceRect" presStyleCnt="0"/>
      <dgm:spPr/>
    </dgm:pt>
    <dgm:pt modelId="{7CD72B58-8B49-4C48-B131-EE8D228986EE}" type="pres">
      <dgm:prSet presAssocID="{A47FCFE6-EA85-4A1B-AA8F-5D1AC02A212F}" presName="parTx" presStyleLbl="revTx" presStyleIdx="1" presStyleCnt="3">
        <dgm:presLayoutVars>
          <dgm:chMax val="0"/>
          <dgm:chPref val="0"/>
        </dgm:presLayoutVars>
      </dgm:prSet>
      <dgm:spPr/>
    </dgm:pt>
    <dgm:pt modelId="{10E25D16-5A7A-47FA-93B9-748F255832B6}" type="pres">
      <dgm:prSet presAssocID="{C1BD2B38-6B95-4647-BAD1-73442D4D01C7}" presName="sibTrans" presStyleCnt="0"/>
      <dgm:spPr/>
    </dgm:pt>
    <dgm:pt modelId="{DDE245F9-8E99-48F0-AF87-02BEB3F35EED}" type="pres">
      <dgm:prSet presAssocID="{0673EF37-3A75-4A57-992C-9D894B836A46}" presName="compNode" presStyleCnt="0"/>
      <dgm:spPr/>
    </dgm:pt>
    <dgm:pt modelId="{902EAF23-EED6-4CA3-AF38-193BE7864382}" type="pres">
      <dgm:prSet presAssocID="{0673EF37-3A75-4A57-992C-9D894B836A46}" presName="bgRect" presStyleLbl="bgShp" presStyleIdx="2" presStyleCnt="3"/>
      <dgm:spPr/>
    </dgm:pt>
    <dgm:pt modelId="{B459167A-0372-495E-9143-2591138A6F5D}" type="pres">
      <dgm:prSet presAssocID="{0673EF37-3A75-4A57-992C-9D894B836A4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 sign"/>
        </a:ext>
      </dgm:extLst>
    </dgm:pt>
    <dgm:pt modelId="{D5128714-7D70-4BF0-9AA7-225ED755131C}" type="pres">
      <dgm:prSet presAssocID="{0673EF37-3A75-4A57-992C-9D894B836A46}" presName="spaceRect" presStyleCnt="0"/>
      <dgm:spPr/>
    </dgm:pt>
    <dgm:pt modelId="{61E29822-6080-4E0B-995C-DC100FC6E611}" type="pres">
      <dgm:prSet presAssocID="{0673EF37-3A75-4A57-992C-9D894B836A4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E2D3D00-E5D7-45B6-92A7-E00F46A665C4}" srcId="{A4598406-E0E6-4D0E-B7DA-694536A050ED}" destId="{0673EF37-3A75-4A57-992C-9D894B836A46}" srcOrd="2" destOrd="0" parTransId="{5286D894-0B41-43E8-9951-644ACAD81624}" sibTransId="{AAA73138-3D75-4DE6-90BC-721D137F1CA9}"/>
    <dgm:cxn modelId="{2173401B-3667-C34C-A816-B8E996D211BD}" type="presOf" srcId="{A47FCFE6-EA85-4A1B-AA8F-5D1AC02A212F}" destId="{7CD72B58-8B49-4C48-B131-EE8D228986EE}" srcOrd="0" destOrd="0" presId="urn:microsoft.com/office/officeart/2018/2/layout/IconVerticalSolidList"/>
    <dgm:cxn modelId="{1B894D23-CBFA-EF4C-A85E-09888EED34CE}" type="presOf" srcId="{9820894C-7119-4B5E-8D6A-C2624CEC6EFA}" destId="{725D44A0-06B2-4869-8BF0-3A26048F79E0}" srcOrd="0" destOrd="0" presId="urn:microsoft.com/office/officeart/2018/2/layout/IconVerticalSolidList"/>
    <dgm:cxn modelId="{D4945BA4-9FFE-4A9F-8271-E440F6ACB9CB}" srcId="{A4598406-E0E6-4D0E-B7DA-694536A050ED}" destId="{9820894C-7119-4B5E-8D6A-C2624CEC6EFA}" srcOrd="0" destOrd="0" parTransId="{EEC36A09-9779-4FB1-B04C-2F937EB31470}" sibTransId="{9FF10EA3-C658-4E17-BD50-7FCDDF3EDCE0}"/>
    <dgm:cxn modelId="{48C522A7-DC1A-B54A-8A69-BEF2FBB1EA53}" type="presOf" srcId="{A4598406-E0E6-4D0E-B7DA-694536A050ED}" destId="{9DCE20FE-77B0-4400-8D44-C5D410F8A963}" srcOrd="0" destOrd="0" presId="urn:microsoft.com/office/officeart/2018/2/layout/IconVerticalSolidList"/>
    <dgm:cxn modelId="{D91933DC-EB76-D74E-AAE1-9A83633E5AC6}" type="presOf" srcId="{0673EF37-3A75-4A57-992C-9D894B836A46}" destId="{61E29822-6080-4E0B-995C-DC100FC6E611}" srcOrd="0" destOrd="0" presId="urn:microsoft.com/office/officeart/2018/2/layout/IconVerticalSolidList"/>
    <dgm:cxn modelId="{305007FA-0996-42D9-8A9D-7D7B108705DA}" srcId="{A4598406-E0E6-4D0E-B7DA-694536A050ED}" destId="{A47FCFE6-EA85-4A1B-AA8F-5D1AC02A212F}" srcOrd="1" destOrd="0" parTransId="{9D522863-185A-4C42-B435-F57EF4B5DBD5}" sibTransId="{C1BD2B38-6B95-4647-BAD1-73442D4D01C7}"/>
    <dgm:cxn modelId="{69B970DC-6014-3342-9814-4C4B93372183}" type="presParOf" srcId="{9DCE20FE-77B0-4400-8D44-C5D410F8A963}" destId="{C66EA75A-EEFB-4A20-91D2-2AB55CB35E57}" srcOrd="0" destOrd="0" presId="urn:microsoft.com/office/officeart/2018/2/layout/IconVerticalSolidList"/>
    <dgm:cxn modelId="{DFE1E429-453E-364E-B448-E76498CAB951}" type="presParOf" srcId="{C66EA75A-EEFB-4A20-91D2-2AB55CB35E57}" destId="{1451826D-AEF1-45C8-8943-60265A871209}" srcOrd="0" destOrd="0" presId="urn:microsoft.com/office/officeart/2018/2/layout/IconVerticalSolidList"/>
    <dgm:cxn modelId="{6C2FFDF6-8F33-824B-AF9F-1A063CBA9BE2}" type="presParOf" srcId="{C66EA75A-EEFB-4A20-91D2-2AB55CB35E57}" destId="{4E5CB442-EF84-4005-9C88-166F4D09C50D}" srcOrd="1" destOrd="0" presId="urn:microsoft.com/office/officeart/2018/2/layout/IconVerticalSolidList"/>
    <dgm:cxn modelId="{E0CF2C89-91D9-EC43-8AD9-3964897F2834}" type="presParOf" srcId="{C66EA75A-EEFB-4A20-91D2-2AB55CB35E57}" destId="{261C0CEF-5FE7-4C43-A626-7D9E9FC02CCB}" srcOrd="2" destOrd="0" presId="urn:microsoft.com/office/officeart/2018/2/layout/IconVerticalSolidList"/>
    <dgm:cxn modelId="{CBC02E83-39D7-404A-B407-504C9939500A}" type="presParOf" srcId="{C66EA75A-EEFB-4A20-91D2-2AB55CB35E57}" destId="{725D44A0-06B2-4869-8BF0-3A26048F79E0}" srcOrd="3" destOrd="0" presId="urn:microsoft.com/office/officeart/2018/2/layout/IconVerticalSolidList"/>
    <dgm:cxn modelId="{220D1E28-536C-284B-AA29-FD98A1A255D2}" type="presParOf" srcId="{9DCE20FE-77B0-4400-8D44-C5D410F8A963}" destId="{5CB9FB82-6D27-4EFC-844D-E22F1242FBC5}" srcOrd="1" destOrd="0" presId="urn:microsoft.com/office/officeart/2018/2/layout/IconVerticalSolidList"/>
    <dgm:cxn modelId="{AD06E558-994B-374E-92D2-D3695B85DF20}" type="presParOf" srcId="{9DCE20FE-77B0-4400-8D44-C5D410F8A963}" destId="{88EC984E-CBDF-41B8-8884-69B1578D45EC}" srcOrd="2" destOrd="0" presId="urn:microsoft.com/office/officeart/2018/2/layout/IconVerticalSolidList"/>
    <dgm:cxn modelId="{F776CCD1-62A9-EB4B-8E77-9D4A638EE683}" type="presParOf" srcId="{88EC984E-CBDF-41B8-8884-69B1578D45EC}" destId="{BE1BAD7F-8680-4669-86A2-343CB0FD266A}" srcOrd="0" destOrd="0" presId="urn:microsoft.com/office/officeart/2018/2/layout/IconVerticalSolidList"/>
    <dgm:cxn modelId="{F7CD86DA-5031-FD49-B856-C2B163D96D04}" type="presParOf" srcId="{88EC984E-CBDF-41B8-8884-69B1578D45EC}" destId="{0F1DE2E0-4544-4B1A-BEFD-051EC28770D3}" srcOrd="1" destOrd="0" presId="urn:microsoft.com/office/officeart/2018/2/layout/IconVerticalSolidList"/>
    <dgm:cxn modelId="{A96A35FE-86B2-D945-84F4-BA5EAFF7F70A}" type="presParOf" srcId="{88EC984E-CBDF-41B8-8884-69B1578D45EC}" destId="{39B75556-A267-4697-8152-50BEFA9FADB5}" srcOrd="2" destOrd="0" presId="urn:microsoft.com/office/officeart/2018/2/layout/IconVerticalSolidList"/>
    <dgm:cxn modelId="{05975692-CA0D-7548-ACE9-645AB6E1F782}" type="presParOf" srcId="{88EC984E-CBDF-41B8-8884-69B1578D45EC}" destId="{7CD72B58-8B49-4C48-B131-EE8D228986EE}" srcOrd="3" destOrd="0" presId="urn:microsoft.com/office/officeart/2018/2/layout/IconVerticalSolidList"/>
    <dgm:cxn modelId="{28E5BB59-FF46-794A-84D8-8F492CDE073D}" type="presParOf" srcId="{9DCE20FE-77B0-4400-8D44-C5D410F8A963}" destId="{10E25D16-5A7A-47FA-93B9-748F255832B6}" srcOrd="3" destOrd="0" presId="urn:microsoft.com/office/officeart/2018/2/layout/IconVerticalSolidList"/>
    <dgm:cxn modelId="{E088E9F7-1AFC-024B-9663-177BE2C9F0E2}" type="presParOf" srcId="{9DCE20FE-77B0-4400-8D44-C5D410F8A963}" destId="{DDE245F9-8E99-48F0-AF87-02BEB3F35EED}" srcOrd="4" destOrd="0" presId="urn:microsoft.com/office/officeart/2018/2/layout/IconVerticalSolidList"/>
    <dgm:cxn modelId="{221FFC9A-F5A3-C944-AD13-FAEFFAD857AA}" type="presParOf" srcId="{DDE245F9-8E99-48F0-AF87-02BEB3F35EED}" destId="{902EAF23-EED6-4CA3-AF38-193BE7864382}" srcOrd="0" destOrd="0" presId="urn:microsoft.com/office/officeart/2018/2/layout/IconVerticalSolidList"/>
    <dgm:cxn modelId="{8E59FA72-0FAE-AA47-8DC7-48CCE1AF22ED}" type="presParOf" srcId="{DDE245F9-8E99-48F0-AF87-02BEB3F35EED}" destId="{B459167A-0372-495E-9143-2591138A6F5D}" srcOrd="1" destOrd="0" presId="urn:microsoft.com/office/officeart/2018/2/layout/IconVerticalSolidList"/>
    <dgm:cxn modelId="{1B7C0EBA-F3FC-4145-92D3-F9F2B8FF006D}" type="presParOf" srcId="{DDE245F9-8E99-48F0-AF87-02BEB3F35EED}" destId="{D5128714-7D70-4BF0-9AA7-225ED755131C}" srcOrd="2" destOrd="0" presId="urn:microsoft.com/office/officeart/2018/2/layout/IconVerticalSolidList"/>
    <dgm:cxn modelId="{9BB55DBC-BBAA-DF45-85BE-0058A2B253FD}" type="presParOf" srcId="{DDE245F9-8E99-48F0-AF87-02BEB3F35EED}" destId="{61E29822-6080-4E0B-995C-DC100FC6E61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598406-E0E6-4D0E-B7DA-694536A050E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820894C-7119-4B5E-8D6A-C2624CEC6EFA}">
      <dgm:prSet/>
      <dgm:spPr/>
      <dgm:t>
        <a:bodyPr/>
        <a:lstStyle/>
        <a:p>
          <a:pPr>
            <a:lnSpc>
              <a:spcPct val="100000"/>
            </a:lnSpc>
          </a:pPr>
          <a:r>
            <a:rPr lang="fr-FR"/>
            <a:t>Utiliser un langage spécifique, adapté au contexte</a:t>
          </a:r>
          <a:endParaRPr lang="en-US"/>
        </a:p>
      </dgm:t>
    </dgm:pt>
    <dgm:pt modelId="{EEC36A09-9779-4FB1-B04C-2F937EB31470}" type="parTrans" cxnId="{D4945BA4-9FFE-4A9F-8271-E440F6ACB9CB}">
      <dgm:prSet/>
      <dgm:spPr/>
      <dgm:t>
        <a:bodyPr/>
        <a:lstStyle/>
        <a:p>
          <a:endParaRPr lang="en-US"/>
        </a:p>
      </dgm:t>
    </dgm:pt>
    <dgm:pt modelId="{9FF10EA3-C658-4E17-BD50-7FCDDF3EDCE0}" type="sibTrans" cxnId="{D4945BA4-9FFE-4A9F-8271-E440F6ACB9CB}">
      <dgm:prSet/>
      <dgm:spPr/>
      <dgm:t>
        <a:bodyPr/>
        <a:lstStyle/>
        <a:p>
          <a:endParaRPr lang="en-US"/>
        </a:p>
      </dgm:t>
    </dgm:pt>
    <dgm:pt modelId="{A47FCFE6-EA85-4A1B-AA8F-5D1AC02A212F}">
      <dgm:prSet/>
      <dgm:spPr/>
      <dgm:t>
        <a:bodyPr/>
        <a:lstStyle/>
        <a:p>
          <a:pPr>
            <a:lnSpc>
              <a:spcPct val="100000"/>
            </a:lnSpc>
          </a:pPr>
          <a:r>
            <a:rPr lang="fr-FR"/>
            <a:t>Utiliser des mots justes, objectifs et sans connotation</a:t>
          </a:r>
          <a:endParaRPr lang="en-US"/>
        </a:p>
      </dgm:t>
    </dgm:pt>
    <dgm:pt modelId="{9D522863-185A-4C42-B435-F57EF4B5DBD5}" type="parTrans" cxnId="{305007FA-0996-42D9-8A9D-7D7B108705DA}">
      <dgm:prSet/>
      <dgm:spPr/>
      <dgm:t>
        <a:bodyPr/>
        <a:lstStyle/>
        <a:p>
          <a:endParaRPr lang="en-US"/>
        </a:p>
      </dgm:t>
    </dgm:pt>
    <dgm:pt modelId="{C1BD2B38-6B95-4647-BAD1-73442D4D01C7}" type="sibTrans" cxnId="{305007FA-0996-42D9-8A9D-7D7B108705DA}">
      <dgm:prSet/>
      <dgm:spPr/>
      <dgm:t>
        <a:bodyPr/>
        <a:lstStyle/>
        <a:p>
          <a:endParaRPr lang="en-US"/>
        </a:p>
      </dgm:t>
    </dgm:pt>
    <dgm:pt modelId="{0673EF37-3A75-4A57-992C-9D894B836A46}">
      <dgm:prSet/>
      <dgm:spPr/>
      <dgm:t>
        <a:bodyPr/>
        <a:lstStyle/>
        <a:p>
          <a:pPr>
            <a:lnSpc>
              <a:spcPct val="100000"/>
            </a:lnSpc>
          </a:pPr>
          <a:r>
            <a:rPr lang="fr-FR" dirty="0"/>
            <a:t>Éviter les jurons (sacres), le langage vulgaire et toutes formes de pollution verbale</a:t>
          </a:r>
          <a:endParaRPr lang="en-US" dirty="0"/>
        </a:p>
      </dgm:t>
    </dgm:pt>
    <dgm:pt modelId="{5286D894-0B41-43E8-9951-644ACAD81624}" type="parTrans" cxnId="{8E2D3D00-E5D7-45B6-92A7-E00F46A665C4}">
      <dgm:prSet/>
      <dgm:spPr/>
      <dgm:t>
        <a:bodyPr/>
        <a:lstStyle/>
        <a:p>
          <a:endParaRPr lang="en-US"/>
        </a:p>
      </dgm:t>
    </dgm:pt>
    <dgm:pt modelId="{AAA73138-3D75-4DE6-90BC-721D137F1CA9}" type="sibTrans" cxnId="{8E2D3D00-E5D7-45B6-92A7-E00F46A665C4}">
      <dgm:prSet/>
      <dgm:spPr/>
      <dgm:t>
        <a:bodyPr/>
        <a:lstStyle/>
        <a:p>
          <a:endParaRPr lang="en-US"/>
        </a:p>
      </dgm:t>
    </dgm:pt>
    <dgm:pt modelId="{9DCE20FE-77B0-4400-8D44-C5D410F8A963}" type="pres">
      <dgm:prSet presAssocID="{A4598406-E0E6-4D0E-B7DA-694536A050ED}" presName="root" presStyleCnt="0">
        <dgm:presLayoutVars>
          <dgm:dir/>
          <dgm:resizeHandles val="exact"/>
        </dgm:presLayoutVars>
      </dgm:prSet>
      <dgm:spPr/>
    </dgm:pt>
    <dgm:pt modelId="{C66EA75A-EEFB-4A20-91D2-2AB55CB35E57}" type="pres">
      <dgm:prSet presAssocID="{9820894C-7119-4B5E-8D6A-C2624CEC6EFA}" presName="compNode" presStyleCnt="0"/>
      <dgm:spPr/>
    </dgm:pt>
    <dgm:pt modelId="{1451826D-AEF1-45C8-8943-60265A871209}" type="pres">
      <dgm:prSet presAssocID="{9820894C-7119-4B5E-8D6A-C2624CEC6EFA}" presName="bgRect" presStyleLbl="bgShp" presStyleIdx="0" presStyleCnt="3"/>
      <dgm:spPr/>
    </dgm:pt>
    <dgm:pt modelId="{4E5CB442-EF84-4005-9C88-166F4D09C50D}" type="pres">
      <dgm:prSet presAssocID="{9820894C-7119-4B5E-8D6A-C2624CEC6EF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ayon"/>
        </a:ext>
      </dgm:extLst>
    </dgm:pt>
    <dgm:pt modelId="{261C0CEF-5FE7-4C43-A626-7D9E9FC02CCB}" type="pres">
      <dgm:prSet presAssocID="{9820894C-7119-4B5E-8D6A-C2624CEC6EFA}" presName="spaceRect" presStyleCnt="0"/>
      <dgm:spPr/>
    </dgm:pt>
    <dgm:pt modelId="{725D44A0-06B2-4869-8BF0-3A26048F79E0}" type="pres">
      <dgm:prSet presAssocID="{9820894C-7119-4B5E-8D6A-C2624CEC6EFA}" presName="parTx" presStyleLbl="revTx" presStyleIdx="0" presStyleCnt="3">
        <dgm:presLayoutVars>
          <dgm:chMax val="0"/>
          <dgm:chPref val="0"/>
        </dgm:presLayoutVars>
      </dgm:prSet>
      <dgm:spPr/>
    </dgm:pt>
    <dgm:pt modelId="{5CB9FB82-6D27-4EFC-844D-E22F1242FBC5}" type="pres">
      <dgm:prSet presAssocID="{9FF10EA3-C658-4E17-BD50-7FCDDF3EDCE0}" presName="sibTrans" presStyleCnt="0"/>
      <dgm:spPr/>
    </dgm:pt>
    <dgm:pt modelId="{88EC984E-CBDF-41B8-8884-69B1578D45EC}" type="pres">
      <dgm:prSet presAssocID="{A47FCFE6-EA85-4A1B-AA8F-5D1AC02A212F}" presName="compNode" presStyleCnt="0"/>
      <dgm:spPr/>
    </dgm:pt>
    <dgm:pt modelId="{BE1BAD7F-8680-4669-86A2-343CB0FD266A}" type="pres">
      <dgm:prSet presAssocID="{A47FCFE6-EA85-4A1B-AA8F-5D1AC02A212F}" presName="bgRect" presStyleLbl="bgShp" presStyleIdx="1" presStyleCnt="3"/>
      <dgm:spPr/>
    </dgm:pt>
    <dgm:pt modelId="{0F1DE2E0-4544-4B1A-BEFD-051EC28770D3}" type="pres">
      <dgm:prSet presAssocID="{A47FCFE6-EA85-4A1B-AA8F-5D1AC02A212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lle"/>
        </a:ext>
      </dgm:extLst>
    </dgm:pt>
    <dgm:pt modelId="{39B75556-A267-4697-8152-50BEFA9FADB5}" type="pres">
      <dgm:prSet presAssocID="{A47FCFE6-EA85-4A1B-AA8F-5D1AC02A212F}" presName="spaceRect" presStyleCnt="0"/>
      <dgm:spPr/>
    </dgm:pt>
    <dgm:pt modelId="{7CD72B58-8B49-4C48-B131-EE8D228986EE}" type="pres">
      <dgm:prSet presAssocID="{A47FCFE6-EA85-4A1B-AA8F-5D1AC02A212F}" presName="parTx" presStyleLbl="revTx" presStyleIdx="1" presStyleCnt="3">
        <dgm:presLayoutVars>
          <dgm:chMax val="0"/>
          <dgm:chPref val="0"/>
        </dgm:presLayoutVars>
      </dgm:prSet>
      <dgm:spPr/>
    </dgm:pt>
    <dgm:pt modelId="{10E25D16-5A7A-47FA-93B9-748F255832B6}" type="pres">
      <dgm:prSet presAssocID="{C1BD2B38-6B95-4647-BAD1-73442D4D01C7}" presName="sibTrans" presStyleCnt="0"/>
      <dgm:spPr/>
    </dgm:pt>
    <dgm:pt modelId="{DDE245F9-8E99-48F0-AF87-02BEB3F35EED}" type="pres">
      <dgm:prSet presAssocID="{0673EF37-3A75-4A57-992C-9D894B836A46}" presName="compNode" presStyleCnt="0"/>
      <dgm:spPr/>
    </dgm:pt>
    <dgm:pt modelId="{902EAF23-EED6-4CA3-AF38-193BE7864382}" type="pres">
      <dgm:prSet presAssocID="{0673EF37-3A75-4A57-992C-9D894B836A46}" presName="bgRect" presStyleLbl="bgShp" presStyleIdx="2" presStyleCnt="3"/>
      <dgm:spPr/>
    </dgm:pt>
    <dgm:pt modelId="{B459167A-0372-495E-9143-2591138A6F5D}" type="pres">
      <dgm:prSet presAssocID="{0673EF37-3A75-4A57-992C-9D894B836A4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 sign"/>
        </a:ext>
      </dgm:extLst>
    </dgm:pt>
    <dgm:pt modelId="{D5128714-7D70-4BF0-9AA7-225ED755131C}" type="pres">
      <dgm:prSet presAssocID="{0673EF37-3A75-4A57-992C-9D894B836A46}" presName="spaceRect" presStyleCnt="0"/>
      <dgm:spPr/>
    </dgm:pt>
    <dgm:pt modelId="{61E29822-6080-4E0B-995C-DC100FC6E611}" type="pres">
      <dgm:prSet presAssocID="{0673EF37-3A75-4A57-992C-9D894B836A4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E2D3D00-E5D7-45B6-92A7-E00F46A665C4}" srcId="{A4598406-E0E6-4D0E-B7DA-694536A050ED}" destId="{0673EF37-3A75-4A57-992C-9D894B836A46}" srcOrd="2" destOrd="0" parTransId="{5286D894-0B41-43E8-9951-644ACAD81624}" sibTransId="{AAA73138-3D75-4DE6-90BC-721D137F1CA9}"/>
    <dgm:cxn modelId="{2173401B-3667-C34C-A816-B8E996D211BD}" type="presOf" srcId="{A47FCFE6-EA85-4A1B-AA8F-5D1AC02A212F}" destId="{7CD72B58-8B49-4C48-B131-EE8D228986EE}" srcOrd="0" destOrd="0" presId="urn:microsoft.com/office/officeart/2018/2/layout/IconVerticalSolidList"/>
    <dgm:cxn modelId="{1B894D23-CBFA-EF4C-A85E-09888EED34CE}" type="presOf" srcId="{9820894C-7119-4B5E-8D6A-C2624CEC6EFA}" destId="{725D44A0-06B2-4869-8BF0-3A26048F79E0}" srcOrd="0" destOrd="0" presId="urn:microsoft.com/office/officeart/2018/2/layout/IconVerticalSolidList"/>
    <dgm:cxn modelId="{D4945BA4-9FFE-4A9F-8271-E440F6ACB9CB}" srcId="{A4598406-E0E6-4D0E-B7DA-694536A050ED}" destId="{9820894C-7119-4B5E-8D6A-C2624CEC6EFA}" srcOrd="0" destOrd="0" parTransId="{EEC36A09-9779-4FB1-B04C-2F937EB31470}" sibTransId="{9FF10EA3-C658-4E17-BD50-7FCDDF3EDCE0}"/>
    <dgm:cxn modelId="{48C522A7-DC1A-B54A-8A69-BEF2FBB1EA53}" type="presOf" srcId="{A4598406-E0E6-4D0E-B7DA-694536A050ED}" destId="{9DCE20FE-77B0-4400-8D44-C5D410F8A963}" srcOrd="0" destOrd="0" presId="urn:microsoft.com/office/officeart/2018/2/layout/IconVerticalSolidList"/>
    <dgm:cxn modelId="{D91933DC-EB76-D74E-AAE1-9A83633E5AC6}" type="presOf" srcId="{0673EF37-3A75-4A57-992C-9D894B836A46}" destId="{61E29822-6080-4E0B-995C-DC100FC6E611}" srcOrd="0" destOrd="0" presId="urn:microsoft.com/office/officeart/2018/2/layout/IconVerticalSolidList"/>
    <dgm:cxn modelId="{305007FA-0996-42D9-8A9D-7D7B108705DA}" srcId="{A4598406-E0E6-4D0E-B7DA-694536A050ED}" destId="{A47FCFE6-EA85-4A1B-AA8F-5D1AC02A212F}" srcOrd="1" destOrd="0" parTransId="{9D522863-185A-4C42-B435-F57EF4B5DBD5}" sibTransId="{C1BD2B38-6B95-4647-BAD1-73442D4D01C7}"/>
    <dgm:cxn modelId="{69B970DC-6014-3342-9814-4C4B93372183}" type="presParOf" srcId="{9DCE20FE-77B0-4400-8D44-C5D410F8A963}" destId="{C66EA75A-EEFB-4A20-91D2-2AB55CB35E57}" srcOrd="0" destOrd="0" presId="urn:microsoft.com/office/officeart/2018/2/layout/IconVerticalSolidList"/>
    <dgm:cxn modelId="{DFE1E429-453E-364E-B448-E76498CAB951}" type="presParOf" srcId="{C66EA75A-EEFB-4A20-91D2-2AB55CB35E57}" destId="{1451826D-AEF1-45C8-8943-60265A871209}" srcOrd="0" destOrd="0" presId="urn:microsoft.com/office/officeart/2018/2/layout/IconVerticalSolidList"/>
    <dgm:cxn modelId="{6C2FFDF6-8F33-824B-AF9F-1A063CBA9BE2}" type="presParOf" srcId="{C66EA75A-EEFB-4A20-91D2-2AB55CB35E57}" destId="{4E5CB442-EF84-4005-9C88-166F4D09C50D}" srcOrd="1" destOrd="0" presId="urn:microsoft.com/office/officeart/2018/2/layout/IconVerticalSolidList"/>
    <dgm:cxn modelId="{E0CF2C89-91D9-EC43-8AD9-3964897F2834}" type="presParOf" srcId="{C66EA75A-EEFB-4A20-91D2-2AB55CB35E57}" destId="{261C0CEF-5FE7-4C43-A626-7D9E9FC02CCB}" srcOrd="2" destOrd="0" presId="urn:microsoft.com/office/officeart/2018/2/layout/IconVerticalSolidList"/>
    <dgm:cxn modelId="{CBC02E83-39D7-404A-B407-504C9939500A}" type="presParOf" srcId="{C66EA75A-EEFB-4A20-91D2-2AB55CB35E57}" destId="{725D44A0-06B2-4869-8BF0-3A26048F79E0}" srcOrd="3" destOrd="0" presId="urn:microsoft.com/office/officeart/2018/2/layout/IconVerticalSolidList"/>
    <dgm:cxn modelId="{220D1E28-536C-284B-AA29-FD98A1A255D2}" type="presParOf" srcId="{9DCE20FE-77B0-4400-8D44-C5D410F8A963}" destId="{5CB9FB82-6D27-4EFC-844D-E22F1242FBC5}" srcOrd="1" destOrd="0" presId="urn:microsoft.com/office/officeart/2018/2/layout/IconVerticalSolidList"/>
    <dgm:cxn modelId="{AD06E558-994B-374E-92D2-D3695B85DF20}" type="presParOf" srcId="{9DCE20FE-77B0-4400-8D44-C5D410F8A963}" destId="{88EC984E-CBDF-41B8-8884-69B1578D45EC}" srcOrd="2" destOrd="0" presId="urn:microsoft.com/office/officeart/2018/2/layout/IconVerticalSolidList"/>
    <dgm:cxn modelId="{F776CCD1-62A9-EB4B-8E77-9D4A638EE683}" type="presParOf" srcId="{88EC984E-CBDF-41B8-8884-69B1578D45EC}" destId="{BE1BAD7F-8680-4669-86A2-343CB0FD266A}" srcOrd="0" destOrd="0" presId="urn:microsoft.com/office/officeart/2018/2/layout/IconVerticalSolidList"/>
    <dgm:cxn modelId="{F7CD86DA-5031-FD49-B856-C2B163D96D04}" type="presParOf" srcId="{88EC984E-CBDF-41B8-8884-69B1578D45EC}" destId="{0F1DE2E0-4544-4B1A-BEFD-051EC28770D3}" srcOrd="1" destOrd="0" presId="urn:microsoft.com/office/officeart/2018/2/layout/IconVerticalSolidList"/>
    <dgm:cxn modelId="{A96A35FE-86B2-D945-84F4-BA5EAFF7F70A}" type="presParOf" srcId="{88EC984E-CBDF-41B8-8884-69B1578D45EC}" destId="{39B75556-A267-4697-8152-50BEFA9FADB5}" srcOrd="2" destOrd="0" presId="urn:microsoft.com/office/officeart/2018/2/layout/IconVerticalSolidList"/>
    <dgm:cxn modelId="{05975692-CA0D-7548-ACE9-645AB6E1F782}" type="presParOf" srcId="{88EC984E-CBDF-41B8-8884-69B1578D45EC}" destId="{7CD72B58-8B49-4C48-B131-EE8D228986EE}" srcOrd="3" destOrd="0" presId="urn:microsoft.com/office/officeart/2018/2/layout/IconVerticalSolidList"/>
    <dgm:cxn modelId="{28E5BB59-FF46-794A-84D8-8F492CDE073D}" type="presParOf" srcId="{9DCE20FE-77B0-4400-8D44-C5D410F8A963}" destId="{10E25D16-5A7A-47FA-93B9-748F255832B6}" srcOrd="3" destOrd="0" presId="urn:microsoft.com/office/officeart/2018/2/layout/IconVerticalSolidList"/>
    <dgm:cxn modelId="{E088E9F7-1AFC-024B-9663-177BE2C9F0E2}" type="presParOf" srcId="{9DCE20FE-77B0-4400-8D44-C5D410F8A963}" destId="{DDE245F9-8E99-48F0-AF87-02BEB3F35EED}" srcOrd="4" destOrd="0" presId="urn:microsoft.com/office/officeart/2018/2/layout/IconVerticalSolidList"/>
    <dgm:cxn modelId="{221FFC9A-F5A3-C944-AD13-FAEFFAD857AA}" type="presParOf" srcId="{DDE245F9-8E99-48F0-AF87-02BEB3F35EED}" destId="{902EAF23-EED6-4CA3-AF38-193BE7864382}" srcOrd="0" destOrd="0" presId="urn:microsoft.com/office/officeart/2018/2/layout/IconVerticalSolidList"/>
    <dgm:cxn modelId="{8E59FA72-0FAE-AA47-8DC7-48CCE1AF22ED}" type="presParOf" srcId="{DDE245F9-8E99-48F0-AF87-02BEB3F35EED}" destId="{B459167A-0372-495E-9143-2591138A6F5D}" srcOrd="1" destOrd="0" presId="urn:microsoft.com/office/officeart/2018/2/layout/IconVerticalSolidList"/>
    <dgm:cxn modelId="{1B7C0EBA-F3FC-4145-92D3-F9F2B8FF006D}" type="presParOf" srcId="{DDE245F9-8E99-48F0-AF87-02BEB3F35EED}" destId="{D5128714-7D70-4BF0-9AA7-225ED755131C}" srcOrd="2" destOrd="0" presId="urn:microsoft.com/office/officeart/2018/2/layout/IconVerticalSolidList"/>
    <dgm:cxn modelId="{9BB55DBC-BBAA-DF45-85BE-0058A2B253FD}" type="presParOf" srcId="{DDE245F9-8E99-48F0-AF87-02BEB3F35EED}" destId="{61E29822-6080-4E0B-995C-DC100FC6E61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33C11A-222C-4BCF-B45A-69A8B76C7D33}" type="doc">
      <dgm:prSet loTypeId="urn:microsoft.com/office/officeart/2005/8/layout/hierarchy1" loCatId="hierarchy" qsTypeId="urn:microsoft.com/office/officeart/2005/8/quickstyle/simple1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7C358BD2-D6A8-43AE-97A9-4BD1BE79F543}">
      <dgm:prSet/>
      <dgm:spPr/>
      <dgm:t>
        <a:bodyPr/>
        <a:lstStyle/>
        <a:p>
          <a:r>
            <a:rPr lang="fr-FR"/>
            <a:t>Utiliser des mots que la personne comprend </a:t>
          </a:r>
          <a:endParaRPr lang="en-US"/>
        </a:p>
      </dgm:t>
    </dgm:pt>
    <dgm:pt modelId="{2637F497-3266-4557-BC0F-53739C938FEE}" type="parTrans" cxnId="{5FC473F0-15DA-466C-AAB0-ECB8A2BF26A4}">
      <dgm:prSet/>
      <dgm:spPr/>
      <dgm:t>
        <a:bodyPr/>
        <a:lstStyle/>
        <a:p>
          <a:endParaRPr lang="en-US"/>
        </a:p>
      </dgm:t>
    </dgm:pt>
    <dgm:pt modelId="{BBDBA093-D8CB-4F82-9593-E0669C0786C2}" type="sibTrans" cxnId="{5FC473F0-15DA-466C-AAB0-ECB8A2BF26A4}">
      <dgm:prSet/>
      <dgm:spPr/>
      <dgm:t>
        <a:bodyPr/>
        <a:lstStyle/>
        <a:p>
          <a:endParaRPr lang="en-US"/>
        </a:p>
      </dgm:t>
    </dgm:pt>
    <dgm:pt modelId="{48C93A89-FC32-42E8-93CF-67150BC56DF1}">
      <dgm:prSet/>
      <dgm:spPr/>
      <dgm:t>
        <a:bodyPr/>
        <a:lstStyle/>
        <a:p>
          <a:r>
            <a:rPr lang="fr-FR"/>
            <a:t>S’adapter le plus possible au mode de communication de l’autre (âge, statut social, langue, culture…)</a:t>
          </a:r>
          <a:endParaRPr lang="en-US"/>
        </a:p>
      </dgm:t>
    </dgm:pt>
    <dgm:pt modelId="{B6EE2928-C29B-4AAC-B9E1-47FEB8F1157A}" type="parTrans" cxnId="{45E60142-86E9-4B3A-A605-CC87B979170A}">
      <dgm:prSet/>
      <dgm:spPr/>
      <dgm:t>
        <a:bodyPr/>
        <a:lstStyle/>
        <a:p>
          <a:endParaRPr lang="en-US"/>
        </a:p>
      </dgm:t>
    </dgm:pt>
    <dgm:pt modelId="{657EF462-E308-4EAA-ACC2-10746EE2CFBB}" type="sibTrans" cxnId="{45E60142-86E9-4B3A-A605-CC87B979170A}">
      <dgm:prSet/>
      <dgm:spPr/>
      <dgm:t>
        <a:bodyPr/>
        <a:lstStyle/>
        <a:p>
          <a:endParaRPr lang="en-US"/>
        </a:p>
      </dgm:t>
    </dgm:pt>
    <dgm:pt modelId="{8BF5DCB8-1FA1-4236-8CBC-3A1D9C47A033}">
      <dgm:prSet/>
      <dgm:spPr/>
      <dgm:t>
        <a:bodyPr/>
        <a:lstStyle/>
        <a:p>
          <a:r>
            <a:rPr lang="fr-FR"/>
            <a:t>Éviter le langage vulgaire et toutes formes de pollution verbale</a:t>
          </a:r>
          <a:endParaRPr lang="en-US"/>
        </a:p>
      </dgm:t>
    </dgm:pt>
    <dgm:pt modelId="{C032CAAD-64F9-4F5F-8214-A9EE88AF0585}" type="parTrans" cxnId="{C3A66983-D303-4DF9-85D3-3EA033B44C2C}">
      <dgm:prSet/>
      <dgm:spPr/>
      <dgm:t>
        <a:bodyPr/>
        <a:lstStyle/>
        <a:p>
          <a:endParaRPr lang="en-US"/>
        </a:p>
      </dgm:t>
    </dgm:pt>
    <dgm:pt modelId="{863FC7B8-8D61-4A99-BA77-8056DE4B5672}" type="sibTrans" cxnId="{C3A66983-D303-4DF9-85D3-3EA033B44C2C}">
      <dgm:prSet/>
      <dgm:spPr/>
      <dgm:t>
        <a:bodyPr/>
        <a:lstStyle/>
        <a:p>
          <a:endParaRPr lang="en-US"/>
        </a:p>
      </dgm:t>
    </dgm:pt>
    <dgm:pt modelId="{28D9502F-E75A-7F47-A7CE-443A6F9AC72C}" type="pres">
      <dgm:prSet presAssocID="{DD33C11A-222C-4BCF-B45A-69A8B76C7D3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5429BDE-8997-2F46-9462-0386103C5D7A}" type="pres">
      <dgm:prSet presAssocID="{7C358BD2-D6A8-43AE-97A9-4BD1BE79F543}" presName="hierRoot1" presStyleCnt="0"/>
      <dgm:spPr/>
    </dgm:pt>
    <dgm:pt modelId="{2856A6CB-3BCD-324D-86CF-004B6C615BA6}" type="pres">
      <dgm:prSet presAssocID="{7C358BD2-D6A8-43AE-97A9-4BD1BE79F543}" presName="composite" presStyleCnt="0"/>
      <dgm:spPr/>
    </dgm:pt>
    <dgm:pt modelId="{B008E89A-9AC2-8949-96A4-6FA1F4FB9FD0}" type="pres">
      <dgm:prSet presAssocID="{7C358BD2-D6A8-43AE-97A9-4BD1BE79F543}" presName="background" presStyleLbl="node0" presStyleIdx="0" presStyleCnt="3"/>
      <dgm:spPr/>
    </dgm:pt>
    <dgm:pt modelId="{B882680E-8FDD-2647-89CB-89E8B2B8A824}" type="pres">
      <dgm:prSet presAssocID="{7C358BD2-D6A8-43AE-97A9-4BD1BE79F543}" presName="text" presStyleLbl="fgAcc0" presStyleIdx="0" presStyleCnt="3">
        <dgm:presLayoutVars>
          <dgm:chPref val="3"/>
        </dgm:presLayoutVars>
      </dgm:prSet>
      <dgm:spPr/>
    </dgm:pt>
    <dgm:pt modelId="{14F96D29-01F4-6347-B076-290C998797DC}" type="pres">
      <dgm:prSet presAssocID="{7C358BD2-D6A8-43AE-97A9-4BD1BE79F543}" presName="hierChild2" presStyleCnt="0"/>
      <dgm:spPr/>
    </dgm:pt>
    <dgm:pt modelId="{E6B8CAF2-7349-574F-9565-98DBA00E4B22}" type="pres">
      <dgm:prSet presAssocID="{48C93A89-FC32-42E8-93CF-67150BC56DF1}" presName="hierRoot1" presStyleCnt="0"/>
      <dgm:spPr/>
    </dgm:pt>
    <dgm:pt modelId="{659DBAED-D262-C542-830F-FC2CAE338E62}" type="pres">
      <dgm:prSet presAssocID="{48C93A89-FC32-42E8-93CF-67150BC56DF1}" presName="composite" presStyleCnt="0"/>
      <dgm:spPr/>
    </dgm:pt>
    <dgm:pt modelId="{AD6C9734-9A4A-B945-9DEF-EA994BCB2C41}" type="pres">
      <dgm:prSet presAssocID="{48C93A89-FC32-42E8-93CF-67150BC56DF1}" presName="background" presStyleLbl="node0" presStyleIdx="1" presStyleCnt="3"/>
      <dgm:spPr/>
    </dgm:pt>
    <dgm:pt modelId="{23142ABC-AD95-E540-8033-263200299D8C}" type="pres">
      <dgm:prSet presAssocID="{48C93A89-FC32-42E8-93CF-67150BC56DF1}" presName="text" presStyleLbl="fgAcc0" presStyleIdx="1" presStyleCnt="3">
        <dgm:presLayoutVars>
          <dgm:chPref val="3"/>
        </dgm:presLayoutVars>
      </dgm:prSet>
      <dgm:spPr/>
    </dgm:pt>
    <dgm:pt modelId="{6D253854-4060-6145-9C63-937D9565BE49}" type="pres">
      <dgm:prSet presAssocID="{48C93A89-FC32-42E8-93CF-67150BC56DF1}" presName="hierChild2" presStyleCnt="0"/>
      <dgm:spPr/>
    </dgm:pt>
    <dgm:pt modelId="{7F2D3923-57A0-A248-8537-E6217467885E}" type="pres">
      <dgm:prSet presAssocID="{8BF5DCB8-1FA1-4236-8CBC-3A1D9C47A033}" presName="hierRoot1" presStyleCnt="0"/>
      <dgm:spPr/>
    </dgm:pt>
    <dgm:pt modelId="{83D30D4A-3C34-BB49-A8CF-B9BC9B32D714}" type="pres">
      <dgm:prSet presAssocID="{8BF5DCB8-1FA1-4236-8CBC-3A1D9C47A033}" presName="composite" presStyleCnt="0"/>
      <dgm:spPr/>
    </dgm:pt>
    <dgm:pt modelId="{6E944A3A-B2BB-FD48-B1A0-2B30B5A8E990}" type="pres">
      <dgm:prSet presAssocID="{8BF5DCB8-1FA1-4236-8CBC-3A1D9C47A033}" presName="background" presStyleLbl="node0" presStyleIdx="2" presStyleCnt="3"/>
      <dgm:spPr/>
    </dgm:pt>
    <dgm:pt modelId="{32414D70-3EBA-7246-A34D-DA427645C6D4}" type="pres">
      <dgm:prSet presAssocID="{8BF5DCB8-1FA1-4236-8CBC-3A1D9C47A033}" presName="text" presStyleLbl="fgAcc0" presStyleIdx="2" presStyleCnt="3">
        <dgm:presLayoutVars>
          <dgm:chPref val="3"/>
        </dgm:presLayoutVars>
      </dgm:prSet>
      <dgm:spPr/>
    </dgm:pt>
    <dgm:pt modelId="{C3B03023-BDE0-5C4D-AE78-213453753DAC}" type="pres">
      <dgm:prSet presAssocID="{8BF5DCB8-1FA1-4236-8CBC-3A1D9C47A033}" presName="hierChild2" presStyleCnt="0"/>
      <dgm:spPr/>
    </dgm:pt>
  </dgm:ptLst>
  <dgm:cxnLst>
    <dgm:cxn modelId="{AFD98A09-1D67-734D-971F-2E8ACCBA688B}" type="presOf" srcId="{48C93A89-FC32-42E8-93CF-67150BC56DF1}" destId="{23142ABC-AD95-E540-8033-263200299D8C}" srcOrd="0" destOrd="0" presId="urn:microsoft.com/office/officeart/2005/8/layout/hierarchy1"/>
    <dgm:cxn modelId="{45E60142-86E9-4B3A-A605-CC87B979170A}" srcId="{DD33C11A-222C-4BCF-B45A-69A8B76C7D33}" destId="{48C93A89-FC32-42E8-93CF-67150BC56DF1}" srcOrd="1" destOrd="0" parTransId="{B6EE2928-C29B-4AAC-B9E1-47FEB8F1157A}" sibTransId="{657EF462-E308-4EAA-ACC2-10746EE2CFBB}"/>
    <dgm:cxn modelId="{50815E4A-7426-FE4A-A610-EBA66C7CF87D}" type="presOf" srcId="{8BF5DCB8-1FA1-4236-8CBC-3A1D9C47A033}" destId="{32414D70-3EBA-7246-A34D-DA427645C6D4}" srcOrd="0" destOrd="0" presId="urn:microsoft.com/office/officeart/2005/8/layout/hierarchy1"/>
    <dgm:cxn modelId="{C3A66983-D303-4DF9-85D3-3EA033B44C2C}" srcId="{DD33C11A-222C-4BCF-B45A-69A8B76C7D33}" destId="{8BF5DCB8-1FA1-4236-8CBC-3A1D9C47A033}" srcOrd="2" destOrd="0" parTransId="{C032CAAD-64F9-4F5F-8214-A9EE88AF0585}" sibTransId="{863FC7B8-8D61-4A99-BA77-8056DE4B5672}"/>
    <dgm:cxn modelId="{9914CC88-C30F-F94B-BE94-4E18857C6149}" type="presOf" srcId="{7C358BD2-D6A8-43AE-97A9-4BD1BE79F543}" destId="{B882680E-8FDD-2647-89CB-89E8B2B8A824}" srcOrd="0" destOrd="0" presId="urn:microsoft.com/office/officeart/2005/8/layout/hierarchy1"/>
    <dgm:cxn modelId="{76537DA0-1080-F64E-A1A6-C0564DB888AC}" type="presOf" srcId="{DD33C11A-222C-4BCF-B45A-69A8B76C7D33}" destId="{28D9502F-E75A-7F47-A7CE-443A6F9AC72C}" srcOrd="0" destOrd="0" presId="urn:microsoft.com/office/officeart/2005/8/layout/hierarchy1"/>
    <dgm:cxn modelId="{5FC473F0-15DA-466C-AAB0-ECB8A2BF26A4}" srcId="{DD33C11A-222C-4BCF-B45A-69A8B76C7D33}" destId="{7C358BD2-D6A8-43AE-97A9-4BD1BE79F543}" srcOrd="0" destOrd="0" parTransId="{2637F497-3266-4557-BC0F-53739C938FEE}" sibTransId="{BBDBA093-D8CB-4F82-9593-E0669C0786C2}"/>
    <dgm:cxn modelId="{B617F37C-45B4-7F49-BB85-9E81C3A9D899}" type="presParOf" srcId="{28D9502F-E75A-7F47-A7CE-443A6F9AC72C}" destId="{B5429BDE-8997-2F46-9462-0386103C5D7A}" srcOrd="0" destOrd="0" presId="urn:microsoft.com/office/officeart/2005/8/layout/hierarchy1"/>
    <dgm:cxn modelId="{61630949-4300-534B-9F89-7B63BE5100F7}" type="presParOf" srcId="{B5429BDE-8997-2F46-9462-0386103C5D7A}" destId="{2856A6CB-3BCD-324D-86CF-004B6C615BA6}" srcOrd="0" destOrd="0" presId="urn:microsoft.com/office/officeart/2005/8/layout/hierarchy1"/>
    <dgm:cxn modelId="{80C63715-BA14-7645-BA7A-262C154C00FC}" type="presParOf" srcId="{2856A6CB-3BCD-324D-86CF-004B6C615BA6}" destId="{B008E89A-9AC2-8949-96A4-6FA1F4FB9FD0}" srcOrd="0" destOrd="0" presId="urn:microsoft.com/office/officeart/2005/8/layout/hierarchy1"/>
    <dgm:cxn modelId="{86A634BE-22E6-4542-B9AB-3580284FE375}" type="presParOf" srcId="{2856A6CB-3BCD-324D-86CF-004B6C615BA6}" destId="{B882680E-8FDD-2647-89CB-89E8B2B8A824}" srcOrd="1" destOrd="0" presId="urn:microsoft.com/office/officeart/2005/8/layout/hierarchy1"/>
    <dgm:cxn modelId="{719EF50A-7BB7-A942-AD95-6E767672B78B}" type="presParOf" srcId="{B5429BDE-8997-2F46-9462-0386103C5D7A}" destId="{14F96D29-01F4-6347-B076-290C998797DC}" srcOrd="1" destOrd="0" presId="urn:microsoft.com/office/officeart/2005/8/layout/hierarchy1"/>
    <dgm:cxn modelId="{C94C809A-7D25-424E-BB58-C5DA6F7D829A}" type="presParOf" srcId="{28D9502F-E75A-7F47-A7CE-443A6F9AC72C}" destId="{E6B8CAF2-7349-574F-9565-98DBA00E4B22}" srcOrd="1" destOrd="0" presId="urn:microsoft.com/office/officeart/2005/8/layout/hierarchy1"/>
    <dgm:cxn modelId="{F9FDEDD1-D6FD-7C4F-B343-544731DC8266}" type="presParOf" srcId="{E6B8CAF2-7349-574F-9565-98DBA00E4B22}" destId="{659DBAED-D262-C542-830F-FC2CAE338E62}" srcOrd="0" destOrd="0" presId="urn:microsoft.com/office/officeart/2005/8/layout/hierarchy1"/>
    <dgm:cxn modelId="{55170E3C-6001-E542-8CE0-08B37E8AF710}" type="presParOf" srcId="{659DBAED-D262-C542-830F-FC2CAE338E62}" destId="{AD6C9734-9A4A-B945-9DEF-EA994BCB2C41}" srcOrd="0" destOrd="0" presId="urn:microsoft.com/office/officeart/2005/8/layout/hierarchy1"/>
    <dgm:cxn modelId="{BFC5FF28-8ED0-E64D-A873-B7AD81D63D2C}" type="presParOf" srcId="{659DBAED-D262-C542-830F-FC2CAE338E62}" destId="{23142ABC-AD95-E540-8033-263200299D8C}" srcOrd="1" destOrd="0" presId="urn:microsoft.com/office/officeart/2005/8/layout/hierarchy1"/>
    <dgm:cxn modelId="{112796D0-1A6D-E240-BEE2-EE24A605A0B7}" type="presParOf" srcId="{E6B8CAF2-7349-574F-9565-98DBA00E4B22}" destId="{6D253854-4060-6145-9C63-937D9565BE49}" srcOrd="1" destOrd="0" presId="urn:microsoft.com/office/officeart/2005/8/layout/hierarchy1"/>
    <dgm:cxn modelId="{ECD1971A-1FFC-8B46-B231-40A2BDD0C85A}" type="presParOf" srcId="{28D9502F-E75A-7F47-A7CE-443A6F9AC72C}" destId="{7F2D3923-57A0-A248-8537-E6217467885E}" srcOrd="2" destOrd="0" presId="urn:microsoft.com/office/officeart/2005/8/layout/hierarchy1"/>
    <dgm:cxn modelId="{35C101C1-0DA0-CB4A-B48B-6E8192DA58AD}" type="presParOf" srcId="{7F2D3923-57A0-A248-8537-E6217467885E}" destId="{83D30D4A-3C34-BB49-A8CF-B9BC9B32D714}" srcOrd="0" destOrd="0" presId="urn:microsoft.com/office/officeart/2005/8/layout/hierarchy1"/>
    <dgm:cxn modelId="{0F9052DF-1C59-5C4C-A0FD-90B503248D5D}" type="presParOf" srcId="{83D30D4A-3C34-BB49-A8CF-B9BC9B32D714}" destId="{6E944A3A-B2BB-FD48-B1A0-2B30B5A8E990}" srcOrd="0" destOrd="0" presId="urn:microsoft.com/office/officeart/2005/8/layout/hierarchy1"/>
    <dgm:cxn modelId="{57834BED-6A57-8E41-AC4E-CBEE5478FC01}" type="presParOf" srcId="{83D30D4A-3C34-BB49-A8CF-B9BC9B32D714}" destId="{32414D70-3EBA-7246-A34D-DA427645C6D4}" srcOrd="1" destOrd="0" presId="urn:microsoft.com/office/officeart/2005/8/layout/hierarchy1"/>
    <dgm:cxn modelId="{B281F344-4D2E-7743-81F7-43F0DCDE4D70}" type="presParOf" srcId="{7F2D3923-57A0-A248-8537-E6217467885E}" destId="{C3B03023-BDE0-5C4D-AE78-213453753DA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923CEE-8F74-423E-83B3-F0EE7DAADC7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AE77262-588B-4199-BE0E-D0C1433EE725}">
      <dgm:prSet/>
      <dgm:spPr/>
      <dgm:t>
        <a:bodyPr/>
        <a:lstStyle/>
        <a:p>
          <a:r>
            <a:rPr lang="fr-FR"/>
            <a:t>Importance du choix des mots</a:t>
          </a:r>
          <a:endParaRPr lang="en-US"/>
        </a:p>
      </dgm:t>
    </dgm:pt>
    <dgm:pt modelId="{B05985B9-CAAF-412C-9AD4-A2C9B4960BF8}" type="parTrans" cxnId="{E41056DA-4A44-4DFB-B5A3-A29C7D026B52}">
      <dgm:prSet/>
      <dgm:spPr/>
      <dgm:t>
        <a:bodyPr/>
        <a:lstStyle/>
        <a:p>
          <a:endParaRPr lang="en-US"/>
        </a:p>
      </dgm:t>
    </dgm:pt>
    <dgm:pt modelId="{6D71A65D-F387-48F9-837F-568B872A05C1}" type="sibTrans" cxnId="{E41056DA-4A44-4DFB-B5A3-A29C7D026B52}">
      <dgm:prSet/>
      <dgm:spPr/>
      <dgm:t>
        <a:bodyPr/>
        <a:lstStyle/>
        <a:p>
          <a:endParaRPr lang="en-US"/>
        </a:p>
      </dgm:t>
    </dgm:pt>
    <dgm:pt modelId="{6725ECD1-00AF-451A-98D3-F73935485E14}">
      <dgm:prSet/>
      <dgm:spPr/>
      <dgm:t>
        <a:bodyPr/>
        <a:lstStyle/>
        <a:p>
          <a:r>
            <a:rPr lang="fr-CA"/>
            <a:t>Valider si la personne a bien compris ce que nous avons dit, car peut-être qu’elle ne connaît pas le </a:t>
          </a:r>
          <a:r>
            <a:rPr lang="fr-CA" b="1" i="1" u="sng"/>
            <a:t>sens</a:t>
          </a:r>
          <a:r>
            <a:rPr lang="fr-CA"/>
            <a:t> de certains mots. </a:t>
          </a:r>
          <a:endParaRPr lang="en-US"/>
        </a:p>
      </dgm:t>
    </dgm:pt>
    <dgm:pt modelId="{E40B8783-8244-4084-A068-4D6D95DA6045}" type="parTrans" cxnId="{36DC8251-B782-43FD-9B79-2BB1C9BD032C}">
      <dgm:prSet/>
      <dgm:spPr/>
      <dgm:t>
        <a:bodyPr/>
        <a:lstStyle/>
        <a:p>
          <a:endParaRPr lang="en-US"/>
        </a:p>
      </dgm:t>
    </dgm:pt>
    <dgm:pt modelId="{D28E2A62-25BF-414C-B1FE-94E015E750DE}" type="sibTrans" cxnId="{36DC8251-B782-43FD-9B79-2BB1C9BD032C}">
      <dgm:prSet/>
      <dgm:spPr/>
      <dgm:t>
        <a:bodyPr/>
        <a:lstStyle/>
        <a:p>
          <a:endParaRPr lang="en-US"/>
        </a:p>
      </dgm:t>
    </dgm:pt>
    <dgm:pt modelId="{771745D8-606D-40B6-918D-20682932DD60}">
      <dgm:prSet/>
      <dgm:spPr/>
      <dgm:t>
        <a:bodyPr/>
        <a:lstStyle/>
        <a:p>
          <a:r>
            <a:rPr lang="fr-CA"/>
            <a:t>Afin que le client comprenne bien le message, il faudra peut-être reformuler le message. Utiliser un langage clair et concret, utiliser du vocabulaire à la portée de sa compréhension.</a:t>
          </a:r>
          <a:endParaRPr lang="en-US"/>
        </a:p>
      </dgm:t>
    </dgm:pt>
    <dgm:pt modelId="{93CA4030-45DA-4FBF-8C76-614D93D91D52}" type="parTrans" cxnId="{CD63FB02-2C72-4B14-BA9C-8A5847CF660A}">
      <dgm:prSet/>
      <dgm:spPr/>
      <dgm:t>
        <a:bodyPr/>
        <a:lstStyle/>
        <a:p>
          <a:endParaRPr lang="en-US"/>
        </a:p>
      </dgm:t>
    </dgm:pt>
    <dgm:pt modelId="{9AEC65EA-D70D-44B7-94E6-965919AF5B25}" type="sibTrans" cxnId="{CD63FB02-2C72-4B14-BA9C-8A5847CF660A}">
      <dgm:prSet/>
      <dgm:spPr/>
      <dgm:t>
        <a:bodyPr/>
        <a:lstStyle/>
        <a:p>
          <a:endParaRPr lang="en-US"/>
        </a:p>
      </dgm:t>
    </dgm:pt>
    <dgm:pt modelId="{02915A26-793E-4CF4-A675-E613089CA073}" type="pres">
      <dgm:prSet presAssocID="{40923CEE-8F74-423E-83B3-F0EE7DAADC72}" presName="root" presStyleCnt="0">
        <dgm:presLayoutVars>
          <dgm:dir/>
          <dgm:resizeHandles val="exact"/>
        </dgm:presLayoutVars>
      </dgm:prSet>
      <dgm:spPr/>
    </dgm:pt>
    <dgm:pt modelId="{801AEADB-C5FB-4B38-BC8D-985F0C24C7E4}" type="pres">
      <dgm:prSet presAssocID="{0AE77262-588B-4199-BE0E-D0C1433EE725}" presName="compNode" presStyleCnt="0"/>
      <dgm:spPr/>
    </dgm:pt>
    <dgm:pt modelId="{AC0FC3EA-4F52-4415-8012-4030D8CC1E8A}" type="pres">
      <dgm:prSet presAssocID="{0AE77262-588B-4199-BE0E-D0C1433EE725}" presName="bgRect" presStyleLbl="bgShp" presStyleIdx="0" presStyleCnt="3"/>
      <dgm:spPr/>
    </dgm:pt>
    <dgm:pt modelId="{2CCDE526-2D70-4C35-93D0-33CFA9F9D16F}" type="pres">
      <dgm:prSet presAssocID="{0AE77262-588B-4199-BE0E-D0C1433EE72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che"/>
        </a:ext>
      </dgm:extLst>
    </dgm:pt>
    <dgm:pt modelId="{9D371126-0E87-402F-B25E-2A7ADF1113B6}" type="pres">
      <dgm:prSet presAssocID="{0AE77262-588B-4199-BE0E-D0C1433EE725}" presName="spaceRect" presStyleCnt="0"/>
      <dgm:spPr/>
    </dgm:pt>
    <dgm:pt modelId="{894619AB-D351-41DA-B926-54B5839018FC}" type="pres">
      <dgm:prSet presAssocID="{0AE77262-588B-4199-BE0E-D0C1433EE725}" presName="parTx" presStyleLbl="revTx" presStyleIdx="0" presStyleCnt="3">
        <dgm:presLayoutVars>
          <dgm:chMax val="0"/>
          <dgm:chPref val="0"/>
        </dgm:presLayoutVars>
      </dgm:prSet>
      <dgm:spPr/>
    </dgm:pt>
    <dgm:pt modelId="{748D2E79-8D1C-4014-8D1E-70A4E3506779}" type="pres">
      <dgm:prSet presAssocID="{6D71A65D-F387-48F9-837F-568B872A05C1}" presName="sibTrans" presStyleCnt="0"/>
      <dgm:spPr/>
    </dgm:pt>
    <dgm:pt modelId="{8EC2CA44-CA1A-44FA-B881-EE336D3A881A}" type="pres">
      <dgm:prSet presAssocID="{6725ECD1-00AF-451A-98D3-F73935485E14}" presName="compNode" presStyleCnt="0"/>
      <dgm:spPr/>
    </dgm:pt>
    <dgm:pt modelId="{861A4AE3-6382-4001-85CB-5300E9CF4C97}" type="pres">
      <dgm:prSet presAssocID="{6725ECD1-00AF-451A-98D3-F73935485E14}" presName="bgRect" presStyleLbl="bgShp" presStyleIdx="1" presStyleCnt="3"/>
      <dgm:spPr/>
    </dgm:pt>
    <dgm:pt modelId="{F733A463-DB0A-4133-96E3-9CE638BBA767}" type="pres">
      <dgm:prSet presAssocID="{6725ECD1-00AF-451A-98D3-F73935485E1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39EA24DB-4A9B-4988-B5BA-7DAE820FBB23}" type="pres">
      <dgm:prSet presAssocID="{6725ECD1-00AF-451A-98D3-F73935485E14}" presName="spaceRect" presStyleCnt="0"/>
      <dgm:spPr/>
    </dgm:pt>
    <dgm:pt modelId="{27D642C3-9AA4-45A2-BA69-50C7BB2069AC}" type="pres">
      <dgm:prSet presAssocID="{6725ECD1-00AF-451A-98D3-F73935485E14}" presName="parTx" presStyleLbl="revTx" presStyleIdx="1" presStyleCnt="3">
        <dgm:presLayoutVars>
          <dgm:chMax val="0"/>
          <dgm:chPref val="0"/>
        </dgm:presLayoutVars>
      </dgm:prSet>
      <dgm:spPr/>
    </dgm:pt>
    <dgm:pt modelId="{B0C634D4-AA47-45AD-9F6E-394CE7C63A2B}" type="pres">
      <dgm:prSet presAssocID="{D28E2A62-25BF-414C-B1FE-94E015E750DE}" presName="sibTrans" presStyleCnt="0"/>
      <dgm:spPr/>
    </dgm:pt>
    <dgm:pt modelId="{4BD4C1C5-C5E2-46A0-9DDC-219617FF5138}" type="pres">
      <dgm:prSet presAssocID="{771745D8-606D-40B6-918D-20682932DD60}" presName="compNode" presStyleCnt="0"/>
      <dgm:spPr/>
    </dgm:pt>
    <dgm:pt modelId="{6571011C-6C59-4792-B927-3E920C96B194}" type="pres">
      <dgm:prSet presAssocID="{771745D8-606D-40B6-918D-20682932DD60}" presName="bgRect" presStyleLbl="bgShp" presStyleIdx="2" presStyleCnt="3"/>
      <dgm:spPr/>
    </dgm:pt>
    <dgm:pt modelId="{B4B8038F-23CC-4FEF-9EA6-600052849337}" type="pres">
      <dgm:prSet presAssocID="{771745D8-606D-40B6-918D-20682932DD6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B13AC504-925D-40F6-ADDF-A7AAA2C953C4}" type="pres">
      <dgm:prSet presAssocID="{771745D8-606D-40B6-918D-20682932DD60}" presName="spaceRect" presStyleCnt="0"/>
      <dgm:spPr/>
    </dgm:pt>
    <dgm:pt modelId="{3EC75676-ABD1-4D3C-9F06-E66B7FCB4F17}" type="pres">
      <dgm:prSet presAssocID="{771745D8-606D-40B6-918D-20682932DD60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D63FB02-2C72-4B14-BA9C-8A5847CF660A}" srcId="{40923CEE-8F74-423E-83B3-F0EE7DAADC72}" destId="{771745D8-606D-40B6-918D-20682932DD60}" srcOrd="2" destOrd="0" parTransId="{93CA4030-45DA-4FBF-8C76-614D93D91D52}" sibTransId="{9AEC65EA-D70D-44B7-94E6-965919AF5B25}"/>
    <dgm:cxn modelId="{10B54140-29B8-4D60-8978-170EA5284EE2}" type="presOf" srcId="{0AE77262-588B-4199-BE0E-D0C1433EE725}" destId="{894619AB-D351-41DA-B926-54B5839018FC}" srcOrd="0" destOrd="0" presId="urn:microsoft.com/office/officeart/2018/2/layout/IconVerticalSolidList"/>
    <dgm:cxn modelId="{9857B24C-A300-43BE-B366-DAB2BAD260C0}" type="presOf" srcId="{771745D8-606D-40B6-918D-20682932DD60}" destId="{3EC75676-ABD1-4D3C-9F06-E66B7FCB4F17}" srcOrd="0" destOrd="0" presId="urn:microsoft.com/office/officeart/2018/2/layout/IconVerticalSolidList"/>
    <dgm:cxn modelId="{36DC8251-B782-43FD-9B79-2BB1C9BD032C}" srcId="{40923CEE-8F74-423E-83B3-F0EE7DAADC72}" destId="{6725ECD1-00AF-451A-98D3-F73935485E14}" srcOrd="1" destOrd="0" parTransId="{E40B8783-8244-4084-A068-4D6D95DA6045}" sibTransId="{D28E2A62-25BF-414C-B1FE-94E015E750DE}"/>
    <dgm:cxn modelId="{A412C8B1-6246-4C0C-9E66-2630DA0704ED}" type="presOf" srcId="{40923CEE-8F74-423E-83B3-F0EE7DAADC72}" destId="{02915A26-793E-4CF4-A675-E613089CA073}" srcOrd="0" destOrd="0" presId="urn:microsoft.com/office/officeart/2018/2/layout/IconVerticalSolidList"/>
    <dgm:cxn modelId="{E41056DA-4A44-4DFB-B5A3-A29C7D026B52}" srcId="{40923CEE-8F74-423E-83B3-F0EE7DAADC72}" destId="{0AE77262-588B-4199-BE0E-D0C1433EE725}" srcOrd="0" destOrd="0" parTransId="{B05985B9-CAAF-412C-9AD4-A2C9B4960BF8}" sibTransId="{6D71A65D-F387-48F9-837F-568B872A05C1}"/>
    <dgm:cxn modelId="{A9173BFB-E78F-4050-AB75-942609006DED}" type="presOf" srcId="{6725ECD1-00AF-451A-98D3-F73935485E14}" destId="{27D642C3-9AA4-45A2-BA69-50C7BB2069AC}" srcOrd="0" destOrd="0" presId="urn:microsoft.com/office/officeart/2018/2/layout/IconVerticalSolidList"/>
    <dgm:cxn modelId="{A0B990E5-CB6C-4951-B7CC-4DD73C0E112E}" type="presParOf" srcId="{02915A26-793E-4CF4-A675-E613089CA073}" destId="{801AEADB-C5FB-4B38-BC8D-985F0C24C7E4}" srcOrd="0" destOrd="0" presId="urn:microsoft.com/office/officeart/2018/2/layout/IconVerticalSolidList"/>
    <dgm:cxn modelId="{F389DAFE-D09F-49DD-B8FA-7C1F86DE218B}" type="presParOf" srcId="{801AEADB-C5FB-4B38-BC8D-985F0C24C7E4}" destId="{AC0FC3EA-4F52-4415-8012-4030D8CC1E8A}" srcOrd="0" destOrd="0" presId="urn:microsoft.com/office/officeart/2018/2/layout/IconVerticalSolidList"/>
    <dgm:cxn modelId="{D5B34953-82D3-4205-B1D1-0BD01F49637C}" type="presParOf" srcId="{801AEADB-C5FB-4B38-BC8D-985F0C24C7E4}" destId="{2CCDE526-2D70-4C35-93D0-33CFA9F9D16F}" srcOrd="1" destOrd="0" presId="urn:microsoft.com/office/officeart/2018/2/layout/IconVerticalSolidList"/>
    <dgm:cxn modelId="{465F9F10-1F61-454D-8D0E-512DC2BEDCBC}" type="presParOf" srcId="{801AEADB-C5FB-4B38-BC8D-985F0C24C7E4}" destId="{9D371126-0E87-402F-B25E-2A7ADF1113B6}" srcOrd="2" destOrd="0" presId="urn:microsoft.com/office/officeart/2018/2/layout/IconVerticalSolidList"/>
    <dgm:cxn modelId="{CF7B08DF-9B01-4D65-9E0E-CEB5C2ADA0FF}" type="presParOf" srcId="{801AEADB-C5FB-4B38-BC8D-985F0C24C7E4}" destId="{894619AB-D351-41DA-B926-54B5839018FC}" srcOrd="3" destOrd="0" presId="urn:microsoft.com/office/officeart/2018/2/layout/IconVerticalSolidList"/>
    <dgm:cxn modelId="{3D0672EA-6E8B-46A4-956F-6CC27D87CED2}" type="presParOf" srcId="{02915A26-793E-4CF4-A675-E613089CA073}" destId="{748D2E79-8D1C-4014-8D1E-70A4E3506779}" srcOrd="1" destOrd="0" presId="urn:microsoft.com/office/officeart/2018/2/layout/IconVerticalSolidList"/>
    <dgm:cxn modelId="{E96AAB5A-B915-400E-8573-D89EDE0940CD}" type="presParOf" srcId="{02915A26-793E-4CF4-A675-E613089CA073}" destId="{8EC2CA44-CA1A-44FA-B881-EE336D3A881A}" srcOrd="2" destOrd="0" presId="urn:microsoft.com/office/officeart/2018/2/layout/IconVerticalSolidList"/>
    <dgm:cxn modelId="{6613225B-0A20-4ACF-BDDC-0DB0DBAADEC0}" type="presParOf" srcId="{8EC2CA44-CA1A-44FA-B881-EE336D3A881A}" destId="{861A4AE3-6382-4001-85CB-5300E9CF4C97}" srcOrd="0" destOrd="0" presId="urn:microsoft.com/office/officeart/2018/2/layout/IconVerticalSolidList"/>
    <dgm:cxn modelId="{C8812C13-0133-42FC-9A07-848A4F0E25F3}" type="presParOf" srcId="{8EC2CA44-CA1A-44FA-B881-EE336D3A881A}" destId="{F733A463-DB0A-4133-96E3-9CE638BBA767}" srcOrd="1" destOrd="0" presId="urn:microsoft.com/office/officeart/2018/2/layout/IconVerticalSolidList"/>
    <dgm:cxn modelId="{BAF351CA-8D93-4617-BDD0-F4BD26B63DD6}" type="presParOf" srcId="{8EC2CA44-CA1A-44FA-B881-EE336D3A881A}" destId="{39EA24DB-4A9B-4988-B5BA-7DAE820FBB23}" srcOrd="2" destOrd="0" presId="urn:microsoft.com/office/officeart/2018/2/layout/IconVerticalSolidList"/>
    <dgm:cxn modelId="{61C94486-44EB-4364-824D-3F697C8A18D5}" type="presParOf" srcId="{8EC2CA44-CA1A-44FA-B881-EE336D3A881A}" destId="{27D642C3-9AA4-45A2-BA69-50C7BB2069AC}" srcOrd="3" destOrd="0" presId="urn:microsoft.com/office/officeart/2018/2/layout/IconVerticalSolidList"/>
    <dgm:cxn modelId="{FDC86983-105C-4BC4-AC52-041209294F45}" type="presParOf" srcId="{02915A26-793E-4CF4-A675-E613089CA073}" destId="{B0C634D4-AA47-45AD-9F6E-394CE7C63A2B}" srcOrd="3" destOrd="0" presId="urn:microsoft.com/office/officeart/2018/2/layout/IconVerticalSolidList"/>
    <dgm:cxn modelId="{6BD9C6A5-D023-4880-8603-A3ADCB7BF7F2}" type="presParOf" srcId="{02915A26-793E-4CF4-A675-E613089CA073}" destId="{4BD4C1C5-C5E2-46A0-9DDC-219617FF5138}" srcOrd="4" destOrd="0" presId="urn:microsoft.com/office/officeart/2018/2/layout/IconVerticalSolidList"/>
    <dgm:cxn modelId="{4486EFD8-E2C1-48BD-B7DD-C212DECB290D}" type="presParOf" srcId="{4BD4C1C5-C5E2-46A0-9DDC-219617FF5138}" destId="{6571011C-6C59-4792-B927-3E920C96B194}" srcOrd="0" destOrd="0" presId="urn:microsoft.com/office/officeart/2018/2/layout/IconVerticalSolidList"/>
    <dgm:cxn modelId="{297C4ADD-8BCD-44A1-BB75-9553269BD31D}" type="presParOf" srcId="{4BD4C1C5-C5E2-46A0-9DDC-219617FF5138}" destId="{B4B8038F-23CC-4FEF-9EA6-600052849337}" srcOrd="1" destOrd="0" presId="urn:microsoft.com/office/officeart/2018/2/layout/IconVerticalSolidList"/>
    <dgm:cxn modelId="{0DC26E81-7141-4BEF-918B-6DB8A3F16F29}" type="presParOf" srcId="{4BD4C1C5-C5E2-46A0-9DDC-219617FF5138}" destId="{B13AC504-925D-40F6-ADDF-A7AAA2C953C4}" srcOrd="2" destOrd="0" presId="urn:microsoft.com/office/officeart/2018/2/layout/IconVerticalSolidList"/>
    <dgm:cxn modelId="{2A791030-5A0C-4200-8B59-E97D037F634C}" type="presParOf" srcId="{4BD4C1C5-C5E2-46A0-9DDC-219617FF5138}" destId="{3EC75676-ABD1-4D3C-9F06-E66B7FCB4F1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ACD1E44-566F-4322-A7E1-A344A4E3EF0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7F0BB7B-33C0-4EBF-B05E-380A7E40C6CE}">
      <dgm:prSet/>
      <dgm:spPr/>
      <dgm:t>
        <a:bodyPr/>
        <a:lstStyle/>
        <a:p>
          <a:r>
            <a:rPr lang="fr-FR"/>
            <a:t>Le choix des mots</a:t>
          </a:r>
          <a:endParaRPr lang="en-US"/>
        </a:p>
      </dgm:t>
    </dgm:pt>
    <dgm:pt modelId="{828DDF77-7675-42E5-833E-645DBB45242D}" type="parTrans" cxnId="{ABB5DAC4-DECA-4E44-9DF2-E18DCE8C46CB}">
      <dgm:prSet/>
      <dgm:spPr/>
      <dgm:t>
        <a:bodyPr/>
        <a:lstStyle/>
        <a:p>
          <a:endParaRPr lang="en-US"/>
        </a:p>
      </dgm:t>
    </dgm:pt>
    <dgm:pt modelId="{6402483E-3B55-4252-9EC9-BA7999321CB2}" type="sibTrans" cxnId="{ABB5DAC4-DECA-4E44-9DF2-E18DCE8C46CB}">
      <dgm:prSet/>
      <dgm:spPr/>
      <dgm:t>
        <a:bodyPr/>
        <a:lstStyle/>
        <a:p>
          <a:endParaRPr lang="en-US"/>
        </a:p>
      </dgm:t>
    </dgm:pt>
    <dgm:pt modelId="{1042D91B-0180-4BF1-A33A-4BADFCE354EA}">
      <dgm:prSet/>
      <dgm:spPr/>
      <dgm:t>
        <a:bodyPr/>
        <a:lstStyle/>
        <a:p>
          <a:r>
            <a:rPr lang="fr-FR"/>
            <a:t>S’exprimer avec assurance</a:t>
          </a:r>
          <a:endParaRPr lang="en-US"/>
        </a:p>
      </dgm:t>
    </dgm:pt>
    <dgm:pt modelId="{B35C0186-D051-414A-B978-D7B804766641}" type="parTrans" cxnId="{28358BCE-5970-4A4F-B5E6-2223571DD04F}">
      <dgm:prSet/>
      <dgm:spPr/>
      <dgm:t>
        <a:bodyPr/>
        <a:lstStyle/>
        <a:p>
          <a:endParaRPr lang="en-US"/>
        </a:p>
      </dgm:t>
    </dgm:pt>
    <dgm:pt modelId="{9E82E7FB-45FF-4736-97F8-C32E144A7E2A}" type="sibTrans" cxnId="{28358BCE-5970-4A4F-B5E6-2223571DD04F}">
      <dgm:prSet/>
      <dgm:spPr/>
      <dgm:t>
        <a:bodyPr/>
        <a:lstStyle/>
        <a:p>
          <a:endParaRPr lang="en-US"/>
        </a:p>
      </dgm:t>
    </dgm:pt>
    <dgm:pt modelId="{C17CAFD9-49F5-FB42-A168-24C875056079}" type="pres">
      <dgm:prSet presAssocID="{9ACD1E44-566F-4322-A7E1-A344A4E3EF0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86F6820-AC56-D649-B87B-16DC64213A77}" type="pres">
      <dgm:prSet presAssocID="{07F0BB7B-33C0-4EBF-B05E-380A7E40C6CE}" presName="hierRoot1" presStyleCnt="0"/>
      <dgm:spPr/>
    </dgm:pt>
    <dgm:pt modelId="{5D5020A2-BADB-DE4E-A1C8-EE69C4E7C22F}" type="pres">
      <dgm:prSet presAssocID="{07F0BB7B-33C0-4EBF-B05E-380A7E40C6CE}" presName="composite" presStyleCnt="0"/>
      <dgm:spPr/>
    </dgm:pt>
    <dgm:pt modelId="{71DD8A52-F193-9B45-80EC-29CE11AF1D65}" type="pres">
      <dgm:prSet presAssocID="{07F0BB7B-33C0-4EBF-B05E-380A7E40C6CE}" presName="background" presStyleLbl="node0" presStyleIdx="0" presStyleCnt="2"/>
      <dgm:spPr/>
    </dgm:pt>
    <dgm:pt modelId="{AFC28844-0045-7C48-99BB-C7EEA857C664}" type="pres">
      <dgm:prSet presAssocID="{07F0BB7B-33C0-4EBF-B05E-380A7E40C6CE}" presName="text" presStyleLbl="fgAcc0" presStyleIdx="0" presStyleCnt="2">
        <dgm:presLayoutVars>
          <dgm:chPref val="3"/>
        </dgm:presLayoutVars>
      </dgm:prSet>
      <dgm:spPr/>
    </dgm:pt>
    <dgm:pt modelId="{2E6F5EE1-18E1-9A4B-93CA-CEDBC34FC5E1}" type="pres">
      <dgm:prSet presAssocID="{07F0BB7B-33C0-4EBF-B05E-380A7E40C6CE}" presName="hierChild2" presStyleCnt="0"/>
      <dgm:spPr/>
    </dgm:pt>
    <dgm:pt modelId="{AFE6A1AA-05E9-7940-822A-F3C8DC934AF3}" type="pres">
      <dgm:prSet presAssocID="{1042D91B-0180-4BF1-A33A-4BADFCE354EA}" presName="hierRoot1" presStyleCnt="0"/>
      <dgm:spPr/>
    </dgm:pt>
    <dgm:pt modelId="{21CF37E5-9015-6049-B649-F08E6683BBAD}" type="pres">
      <dgm:prSet presAssocID="{1042D91B-0180-4BF1-A33A-4BADFCE354EA}" presName="composite" presStyleCnt="0"/>
      <dgm:spPr/>
    </dgm:pt>
    <dgm:pt modelId="{67724D19-E2F9-2849-9E5F-98193CC7705D}" type="pres">
      <dgm:prSet presAssocID="{1042D91B-0180-4BF1-A33A-4BADFCE354EA}" presName="background" presStyleLbl="node0" presStyleIdx="1" presStyleCnt="2"/>
      <dgm:spPr/>
    </dgm:pt>
    <dgm:pt modelId="{680BBC16-5C96-4842-A544-AC19EBF9DC24}" type="pres">
      <dgm:prSet presAssocID="{1042D91B-0180-4BF1-A33A-4BADFCE354EA}" presName="text" presStyleLbl="fgAcc0" presStyleIdx="1" presStyleCnt="2">
        <dgm:presLayoutVars>
          <dgm:chPref val="3"/>
        </dgm:presLayoutVars>
      </dgm:prSet>
      <dgm:spPr/>
    </dgm:pt>
    <dgm:pt modelId="{6EC344A1-8981-0F4B-AA7B-D03485CF61DD}" type="pres">
      <dgm:prSet presAssocID="{1042D91B-0180-4BF1-A33A-4BADFCE354EA}" presName="hierChild2" presStyleCnt="0"/>
      <dgm:spPr/>
    </dgm:pt>
  </dgm:ptLst>
  <dgm:cxnLst>
    <dgm:cxn modelId="{E0149075-56A9-0545-AE2A-BCC84E43E4DB}" type="presOf" srcId="{9ACD1E44-566F-4322-A7E1-A344A4E3EF0F}" destId="{C17CAFD9-49F5-FB42-A168-24C875056079}" srcOrd="0" destOrd="0" presId="urn:microsoft.com/office/officeart/2005/8/layout/hierarchy1"/>
    <dgm:cxn modelId="{1E5BF28E-25A9-EF49-8259-5BFB2F378334}" type="presOf" srcId="{07F0BB7B-33C0-4EBF-B05E-380A7E40C6CE}" destId="{AFC28844-0045-7C48-99BB-C7EEA857C664}" srcOrd="0" destOrd="0" presId="urn:microsoft.com/office/officeart/2005/8/layout/hierarchy1"/>
    <dgm:cxn modelId="{ABB5DAC4-DECA-4E44-9DF2-E18DCE8C46CB}" srcId="{9ACD1E44-566F-4322-A7E1-A344A4E3EF0F}" destId="{07F0BB7B-33C0-4EBF-B05E-380A7E40C6CE}" srcOrd="0" destOrd="0" parTransId="{828DDF77-7675-42E5-833E-645DBB45242D}" sibTransId="{6402483E-3B55-4252-9EC9-BA7999321CB2}"/>
    <dgm:cxn modelId="{28358BCE-5970-4A4F-B5E6-2223571DD04F}" srcId="{9ACD1E44-566F-4322-A7E1-A344A4E3EF0F}" destId="{1042D91B-0180-4BF1-A33A-4BADFCE354EA}" srcOrd="1" destOrd="0" parTransId="{B35C0186-D051-414A-B978-D7B804766641}" sibTransId="{9E82E7FB-45FF-4736-97F8-C32E144A7E2A}"/>
    <dgm:cxn modelId="{2410C9FA-A327-A749-98E1-8DE9A321BA51}" type="presOf" srcId="{1042D91B-0180-4BF1-A33A-4BADFCE354EA}" destId="{680BBC16-5C96-4842-A544-AC19EBF9DC24}" srcOrd="0" destOrd="0" presId="urn:microsoft.com/office/officeart/2005/8/layout/hierarchy1"/>
    <dgm:cxn modelId="{0C49E5D5-5AE1-6345-966E-0400A8F2676C}" type="presParOf" srcId="{C17CAFD9-49F5-FB42-A168-24C875056079}" destId="{C86F6820-AC56-D649-B87B-16DC64213A77}" srcOrd="0" destOrd="0" presId="urn:microsoft.com/office/officeart/2005/8/layout/hierarchy1"/>
    <dgm:cxn modelId="{2486E223-65BA-554D-A5A7-587B42F502CB}" type="presParOf" srcId="{C86F6820-AC56-D649-B87B-16DC64213A77}" destId="{5D5020A2-BADB-DE4E-A1C8-EE69C4E7C22F}" srcOrd="0" destOrd="0" presId="urn:microsoft.com/office/officeart/2005/8/layout/hierarchy1"/>
    <dgm:cxn modelId="{D6E6E346-CF09-784C-85F7-94542DBD1F3F}" type="presParOf" srcId="{5D5020A2-BADB-DE4E-A1C8-EE69C4E7C22F}" destId="{71DD8A52-F193-9B45-80EC-29CE11AF1D65}" srcOrd="0" destOrd="0" presId="urn:microsoft.com/office/officeart/2005/8/layout/hierarchy1"/>
    <dgm:cxn modelId="{4FBF4C9B-7315-1F49-895E-73A75E51FAF9}" type="presParOf" srcId="{5D5020A2-BADB-DE4E-A1C8-EE69C4E7C22F}" destId="{AFC28844-0045-7C48-99BB-C7EEA857C664}" srcOrd="1" destOrd="0" presId="urn:microsoft.com/office/officeart/2005/8/layout/hierarchy1"/>
    <dgm:cxn modelId="{94E4D21A-7045-B344-A03E-7B18D659BE87}" type="presParOf" srcId="{C86F6820-AC56-D649-B87B-16DC64213A77}" destId="{2E6F5EE1-18E1-9A4B-93CA-CEDBC34FC5E1}" srcOrd="1" destOrd="0" presId="urn:microsoft.com/office/officeart/2005/8/layout/hierarchy1"/>
    <dgm:cxn modelId="{F8E3BD94-44D4-FB4D-BE55-481F66A1FE54}" type="presParOf" srcId="{C17CAFD9-49F5-FB42-A168-24C875056079}" destId="{AFE6A1AA-05E9-7940-822A-F3C8DC934AF3}" srcOrd="1" destOrd="0" presId="urn:microsoft.com/office/officeart/2005/8/layout/hierarchy1"/>
    <dgm:cxn modelId="{DE086180-BCE5-C54D-80AA-9A4B9BDD66C2}" type="presParOf" srcId="{AFE6A1AA-05E9-7940-822A-F3C8DC934AF3}" destId="{21CF37E5-9015-6049-B649-F08E6683BBAD}" srcOrd="0" destOrd="0" presId="urn:microsoft.com/office/officeart/2005/8/layout/hierarchy1"/>
    <dgm:cxn modelId="{9013F695-BE0A-D443-85EF-B82F162EDBD9}" type="presParOf" srcId="{21CF37E5-9015-6049-B649-F08E6683BBAD}" destId="{67724D19-E2F9-2849-9E5F-98193CC7705D}" srcOrd="0" destOrd="0" presId="urn:microsoft.com/office/officeart/2005/8/layout/hierarchy1"/>
    <dgm:cxn modelId="{61234ACC-7222-BC4C-A5A8-D43B84D20FB1}" type="presParOf" srcId="{21CF37E5-9015-6049-B649-F08E6683BBAD}" destId="{680BBC16-5C96-4842-A544-AC19EBF9DC24}" srcOrd="1" destOrd="0" presId="urn:microsoft.com/office/officeart/2005/8/layout/hierarchy1"/>
    <dgm:cxn modelId="{06D65C02-2C01-7E4C-875F-9E06F66DC370}" type="presParOf" srcId="{AFE6A1AA-05E9-7940-822A-F3C8DC934AF3}" destId="{6EC344A1-8981-0F4B-AA7B-D03485CF61D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A95A6D-0953-4D22-B436-5C830B57C73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8725CF7-58A8-4B6A-A911-2973278BB239}">
      <dgm:prSet/>
      <dgm:spPr/>
      <dgm:t>
        <a:bodyPr/>
        <a:lstStyle/>
        <a:p>
          <a:r>
            <a:rPr lang="fr-FR"/>
            <a:t>Le genre</a:t>
          </a:r>
          <a:endParaRPr lang="en-US"/>
        </a:p>
      </dgm:t>
    </dgm:pt>
    <dgm:pt modelId="{F3190AA0-C319-4FA7-B56A-2D25DFBD1F4C}" type="parTrans" cxnId="{089A2CE7-C7E8-4F22-889F-610B0D95380D}">
      <dgm:prSet/>
      <dgm:spPr/>
      <dgm:t>
        <a:bodyPr/>
        <a:lstStyle/>
        <a:p>
          <a:endParaRPr lang="en-US"/>
        </a:p>
      </dgm:t>
    </dgm:pt>
    <dgm:pt modelId="{FA12009D-83D5-4BFD-971B-DE13F44DB72E}" type="sibTrans" cxnId="{089A2CE7-C7E8-4F22-889F-610B0D95380D}">
      <dgm:prSet/>
      <dgm:spPr/>
      <dgm:t>
        <a:bodyPr/>
        <a:lstStyle/>
        <a:p>
          <a:endParaRPr lang="en-US"/>
        </a:p>
      </dgm:t>
    </dgm:pt>
    <dgm:pt modelId="{0CC3CD0F-6162-4BE3-98B7-AE2EBC2A3107}">
      <dgm:prSet/>
      <dgm:spPr/>
      <dgm:t>
        <a:bodyPr/>
        <a:lstStyle/>
        <a:p>
          <a:r>
            <a:rPr lang="fr-FR"/>
            <a:t>La culture</a:t>
          </a:r>
          <a:endParaRPr lang="en-US"/>
        </a:p>
      </dgm:t>
    </dgm:pt>
    <dgm:pt modelId="{2C500757-6562-4756-ACE3-4D386415FF68}" type="parTrans" cxnId="{C59B2771-1769-4C4B-A846-DD5069136272}">
      <dgm:prSet/>
      <dgm:spPr/>
      <dgm:t>
        <a:bodyPr/>
        <a:lstStyle/>
        <a:p>
          <a:endParaRPr lang="en-US"/>
        </a:p>
      </dgm:t>
    </dgm:pt>
    <dgm:pt modelId="{488B2C05-9F1A-49BA-9579-6B82E7AE03B7}" type="sibTrans" cxnId="{C59B2771-1769-4C4B-A846-DD5069136272}">
      <dgm:prSet/>
      <dgm:spPr/>
      <dgm:t>
        <a:bodyPr/>
        <a:lstStyle/>
        <a:p>
          <a:endParaRPr lang="en-US"/>
        </a:p>
      </dgm:t>
    </dgm:pt>
    <dgm:pt modelId="{4132BEE3-D3F8-426C-8E43-B09019DA245F}" type="pres">
      <dgm:prSet presAssocID="{5FA95A6D-0953-4D22-B436-5C830B57C73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BC106D0-3219-4E4A-AFA1-3269195000F4}" type="pres">
      <dgm:prSet presAssocID="{68725CF7-58A8-4B6A-A911-2973278BB239}" presName="hierRoot1" presStyleCnt="0"/>
      <dgm:spPr/>
    </dgm:pt>
    <dgm:pt modelId="{1EE17481-52C6-44FB-B479-38456D8D1D75}" type="pres">
      <dgm:prSet presAssocID="{68725CF7-58A8-4B6A-A911-2973278BB239}" presName="composite" presStyleCnt="0"/>
      <dgm:spPr/>
    </dgm:pt>
    <dgm:pt modelId="{D164E254-5053-4419-A45F-A8B81E35091C}" type="pres">
      <dgm:prSet presAssocID="{68725CF7-58A8-4B6A-A911-2973278BB239}" presName="background" presStyleLbl="node0" presStyleIdx="0" presStyleCnt="2"/>
      <dgm:spPr/>
    </dgm:pt>
    <dgm:pt modelId="{EB667C26-7A71-475D-98C7-500EA7B6307C}" type="pres">
      <dgm:prSet presAssocID="{68725CF7-58A8-4B6A-A911-2973278BB239}" presName="text" presStyleLbl="fgAcc0" presStyleIdx="0" presStyleCnt="2">
        <dgm:presLayoutVars>
          <dgm:chPref val="3"/>
        </dgm:presLayoutVars>
      </dgm:prSet>
      <dgm:spPr/>
    </dgm:pt>
    <dgm:pt modelId="{653C718E-A649-4759-B225-EC0314980A39}" type="pres">
      <dgm:prSet presAssocID="{68725CF7-58A8-4B6A-A911-2973278BB239}" presName="hierChild2" presStyleCnt="0"/>
      <dgm:spPr/>
    </dgm:pt>
    <dgm:pt modelId="{F2068A58-0059-40E0-8D7E-AEBFCFB86D9F}" type="pres">
      <dgm:prSet presAssocID="{0CC3CD0F-6162-4BE3-98B7-AE2EBC2A3107}" presName="hierRoot1" presStyleCnt="0"/>
      <dgm:spPr/>
    </dgm:pt>
    <dgm:pt modelId="{0078F4AD-CBDA-4DCB-91D8-B7D78A22BFAB}" type="pres">
      <dgm:prSet presAssocID="{0CC3CD0F-6162-4BE3-98B7-AE2EBC2A3107}" presName="composite" presStyleCnt="0"/>
      <dgm:spPr/>
    </dgm:pt>
    <dgm:pt modelId="{64963503-5D22-4053-B8C2-93F83B794E01}" type="pres">
      <dgm:prSet presAssocID="{0CC3CD0F-6162-4BE3-98B7-AE2EBC2A3107}" presName="background" presStyleLbl="node0" presStyleIdx="1" presStyleCnt="2"/>
      <dgm:spPr/>
    </dgm:pt>
    <dgm:pt modelId="{B414FBD3-085D-42D0-B79A-9A9046BF18D5}" type="pres">
      <dgm:prSet presAssocID="{0CC3CD0F-6162-4BE3-98B7-AE2EBC2A3107}" presName="text" presStyleLbl="fgAcc0" presStyleIdx="1" presStyleCnt="2">
        <dgm:presLayoutVars>
          <dgm:chPref val="3"/>
        </dgm:presLayoutVars>
      </dgm:prSet>
      <dgm:spPr/>
    </dgm:pt>
    <dgm:pt modelId="{EF271E65-2CB5-4C1C-9E42-A42ABDB548CD}" type="pres">
      <dgm:prSet presAssocID="{0CC3CD0F-6162-4BE3-98B7-AE2EBC2A3107}" presName="hierChild2" presStyleCnt="0"/>
      <dgm:spPr/>
    </dgm:pt>
  </dgm:ptLst>
  <dgm:cxnLst>
    <dgm:cxn modelId="{C59B2771-1769-4C4B-A846-DD5069136272}" srcId="{5FA95A6D-0953-4D22-B436-5C830B57C732}" destId="{0CC3CD0F-6162-4BE3-98B7-AE2EBC2A3107}" srcOrd="1" destOrd="0" parTransId="{2C500757-6562-4756-ACE3-4D386415FF68}" sibTransId="{488B2C05-9F1A-49BA-9579-6B82E7AE03B7}"/>
    <dgm:cxn modelId="{D394F9B7-6FAA-42CC-B1F6-CF69FD57D782}" type="presOf" srcId="{68725CF7-58A8-4B6A-A911-2973278BB239}" destId="{EB667C26-7A71-475D-98C7-500EA7B6307C}" srcOrd="0" destOrd="0" presId="urn:microsoft.com/office/officeart/2005/8/layout/hierarchy1"/>
    <dgm:cxn modelId="{31C298CB-B886-4881-8A17-1AC9E698DCEE}" type="presOf" srcId="{0CC3CD0F-6162-4BE3-98B7-AE2EBC2A3107}" destId="{B414FBD3-085D-42D0-B79A-9A9046BF18D5}" srcOrd="0" destOrd="0" presId="urn:microsoft.com/office/officeart/2005/8/layout/hierarchy1"/>
    <dgm:cxn modelId="{8870D2DF-DF5D-4CBC-9281-BDF8E53350B3}" type="presOf" srcId="{5FA95A6D-0953-4D22-B436-5C830B57C732}" destId="{4132BEE3-D3F8-426C-8E43-B09019DA245F}" srcOrd="0" destOrd="0" presId="urn:microsoft.com/office/officeart/2005/8/layout/hierarchy1"/>
    <dgm:cxn modelId="{089A2CE7-C7E8-4F22-889F-610B0D95380D}" srcId="{5FA95A6D-0953-4D22-B436-5C830B57C732}" destId="{68725CF7-58A8-4B6A-A911-2973278BB239}" srcOrd="0" destOrd="0" parTransId="{F3190AA0-C319-4FA7-B56A-2D25DFBD1F4C}" sibTransId="{FA12009D-83D5-4BFD-971B-DE13F44DB72E}"/>
    <dgm:cxn modelId="{744C2623-74FE-4F38-A26B-2937B672F57B}" type="presParOf" srcId="{4132BEE3-D3F8-426C-8E43-B09019DA245F}" destId="{2BC106D0-3219-4E4A-AFA1-3269195000F4}" srcOrd="0" destOrd="0" presId="urn:microsoft.com/office/officeart/2005/8/layout/hierarchy1"/>
    <dgm:cxn modelId="{DDFFF18F-BA9D-4239-9AB8-C2E4F996DDF0}" type="presParOf" srcId="{2BC106D0-3219-4E4A-AFA1-3269195000F4}" destId="{1EE17481-52C6-44FB-B479-38456D8D1D75}" srcOrd="0" destOrd="0" presId="urn:microsoft.com/office/officeart/2005/8/layout/hierarchy1"/>
    <dgm:cxn modelId="{4A0B1086-4647-4E7F-BC4F-A4155D345233}" type="presParOf" srcId="{1EE17481-52C6-44FB-B479-38456D8D1D75}" destId="{D164E254-5053-4419-A45F-A8B81E35091C}" srcOrd="0" destOrd="0" presId="urn:microsoft.com/office/officeart/2005/8/layout/hierarchy1"/>
    <dgm:cxn modelId="{9300B418-DA15-45EC-A75C-991E0913F0CA}" type="presParOf" srcId="{1EE17481-52C6-44FB-B479-38456D8D1D75}" destId="{EB667C26-7A71-475D-98C7-500EA7B6307C}" srcOrd="1" destOrd="0" presId="urn:microsoft.com/office/officeart/2005/8/layout/hierarchy1"/>
    <dgm:cxn modelId="{1E14ED4F-C2B1-48D8-955C-78DE5011C8B4}" type="presParOf" srcId="{2BC106D0-3219-4E4A-AFA1-3269195000F4}" destId="{653C718E-A649-4759-B225-EC0314980A39}" srcOrd="1" destOrd="0" presId="urn:microsoft.com/office/officeart/2005/8/layout/hierarchy1"/>
    <dgm:cxn modelId="{E268BF00-B45E-4A38-B0EC-1948499B55DD}" type="presParOf" srcId="{4132BEE3-D3F8-426C-8E43-B09019DA245F}" destId="{F2068A58-0059-40E0-8D7E-AEBFCFB86D9F}" srcOrd="1" destOrd="0" presId="urn:microsoft.com/office/officeart/2005/8/layout/hierarchy1"/>
    <dgm:cxn modelId="{A12086AD-8376-49AE-817A-A8B98A036D5C}" type="presParOf" srcId="{F2068A58-0059-40E0-8D7E-AEBFCFB86D9F}" destId="{0078F4AD-CBDA-4DCB-91D8-B7D78A22BFAB}" srcOrd="0" destOrd="0" presId="urn:microsoft.com/office/officeart/2005/8/layout/hierarchy1"/>
    <dgm:cxn modelId="{E2DB9B0F-BFFB-445A-8F6D-687E677603BA}" type="presParOf" srcId="{0078F4AD-CBDA-4DCB-91D8-B7D78A22BFAB}" destId="{64963503-5D22-4053-B8C2-93F83B794E01}" srcOrd="0" destOrd="0" presId="urn:microsoft.com/office/officeart/2005/8/layout/hierarchy1"/>
    <dgm:cxn modelId="{3ACFFFDF-2865-4C22-8998-F53A5717FAAA}" type="presParOf" srcId="{0078F4AD-CBDA-4DCB-91D8-B7D78A22BFAB}" destId="{B414FBD3-085D-42D0-B79A-9A9046BF18D5}" srcOrd="1" destOrd="0" presId="urn:microsoft.com/office/officeart/2005/8/layout/hierarchy1"/>
    <dgm:cxn modelId="{F27A1A55-DB06-4D54-BEEA-CFC7A3BD3C9B}" type="presParOf" srcId="{F2068A58-0059-40E0-8D7E-AEBFCFB86D9F}" destId="{EF271E65-2CB5-4C1C-9E42-A42ABDB548C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51826D-AEF1-45C8-8943-60265A871209}">
      <dsp:nvSpPr>
        <dsp:cNvPr id="0" name=""/>
        <dsp:cNvSpPr/>
      </dsp:nvSpPr>
      <dsp:spPr>
        <a:xfrm>
          <a:off x="0" y="41154"/>
          <a:ext cx="8037188" cy="234346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5CB442-EF84-4005-9C88-166F4D09C50D}">
      <dsp:nvSpPr>
        <dsp:cNvPr id="0" name=""/>
        <dsp:cNvSpPr/>
      </dsp:nvSpPr>
      <dsp:spPr>
        <a:xfrm>
          <a:off x="511454" y="711405"/>
          <a:ext cx="930826" cy="92991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5D44A0-06B2-4869-8BF0-3A26048F79E0}">
      <dsp:nvSpPr>
        <dsp:cNvPr id="0" name=""/>
        <dsp:cNvSpPr/>
      </dsp:nvSpPr>
      <dsp:spPr>
        <a:xfrm>
          <a:off x="1953736" y="330984"/>
          <a:ext cx="5896373" cy="1692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114" tIns="179114" rIns="179114" bIns="179114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Outil de communication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 dirty="0"/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Système de signes qui permet la communication</a:t>
          </a:r>
          <a:endParaRPr lang="en-US" sz="1800" kern="1200" dirty="0"/>
        </a:p>
      </dsp:txBody>
      <dsp:txXfrm>
        <a:off x="1953736" y="330984"/>
        <a:ext cx="5896373" cy="1692412"/>
      </dsp:txXfrm>
    </dsp:sp>
    <dsp:sp modelId="{BE1BAD7F-8680-4669-86A2-343CB0FD266A}">
      <dsp:nvSpPr>
        <dsp:cNvPr id="0" name=""/>
        <dsp:cNvSpPr/>
      </dsp:nvSpPr>
      <dsp:spPr>
        <a:xfrm>
          <a:off x="0" y="2758375"/>
          <a:ext cx="8037188" cy="169075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1DE2E0-4544-4B1A-BEFD-051EC28770D3}">
      <dsp:nvSpPr>
        <dsp:cNvPr id="0" name=""/>
        <dsp:cNvSpPr/>
      </dsp:nvSpPr>
      <dsp:spPr>
        <a:xfrm>
          <a:off x="511454" y="3138796"/>
          <a:ext cx="930826" cy="92991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D72B58-8B49-4C48-B131-EE8D228986EE}">
      <dsp:nvSpPr>
        <dsp:cNvPr id="0" name=""/>
        <dsp:cNvSpPr/>
      </dsp:nvSpPr>
      <dsp:spPr>
        <a:xfrm>
          <a:off x="1953736" y="2758375"/>
          <a:ext cx="5896373" cy="1692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114" tIns="179114" rIns="179114" bIns="179114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Assemblage de symboles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 dirty="0"/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Régi par un certain nombres de règles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1953736" y="2758375"/>
        <a:ext cx="5896373" cy="1692412"/>
      </dsp:txXfrm>
    </dsp:sp>
    <dsp:sp modelId="{902EAF23-EED6-4CA3-AF38-193BE7864382}">
      <dsp:nvSpPr>
        <dsp:cNvPr id="0" name=""/>
        <dsp:cNvSpPr/>
      </dsp:nvSpPr>
      <dsp:spPr>
        <a:xfrm>
          <a:off x="0" y="4861069"/>
          <a:ext cx="8037188" cy="169075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59167A-0372-495E-9143-2591138A6F5D}">
      <dsp:nvSpPr>
        <dsp:cNvPr id="0" name=""/>
        <dsp:cNvSpPr/>
      </dsp:nvSpPr>
      <dsp:spPr>
        <a:xfrm>
          <a:off x="511454" y="5241490"/>
          <a:ext cx="930826" cy="92991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E29822-6080-4E0B-995C-DC100FC6E611}">
      <dsp:nvSpPr>
        <dsp:cNvPr id="0" name=""/>
        <dsp:cNvSpPr/>
      </dsp:nvSpPr>
      <dsp:spPr>
        <a:xfrm>
          <a:off x="1953736" y="4861069"/>
          <a:ext cx="5896373" cy="1692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114" tIns="179114" rIns="179114" bIns="179114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Moyen que l’on utilise pour exprimer des idées, des émotions, des informations…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 dirty="0"/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Pour communiquer efficacement, il est préférable de détenir le même langage </a:t>
          </a:r>
          <a:endParaRPr lang="en-US" sz="1800" kern="1200" dirty="0"/>
        </a:p>
      </dsp:txBody>
      <dsp:txXfrm>
        <a:off x="1953736" y="4861069"/>
        <a:ext cx="5896373" cy="16924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51826D-AEF1-45C8-8943-60265A871209}">
      <dsp:nvSpPr>
        <dsp:cNvPr id="0" name=""/>
        <dsp:cNvSpPr/>
      </dsp:nvSpPr>
      <dsp:spPr>
        <a:xfrm>
          <a:off x="0" y="669"/>
          <a:ext cx="6449246" cy="156754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5CB442-EF84-4005-9C88-166F4D09C50D}">
      <dsp:nvSpPr>
        <dsp:cNvPr id="0" name=""/>
        <dsp:cNvSpPr/>
      </dsp:nvSpPr>
      <dsp:spPr>
        <a:xfrm>
          <a:off x="474183" y="353368"/>
          <a:ext cx="862151" cy="8621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5D44A0-06B2-4869-8BF0-3A26048F79E0}">
      <dsp:nvSpPr>
        <dsp:cNvPr id="0" name=""/>
        <dsp:cNvSpPr/>
      </dsp:nvSpPr>
      <dsp:spPr>
        <a:xfrm>
          <a:off x="1810518" y="669"/>
          <a:ext cx="4638727" cy="15675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899" tIns="165899" rIns="165899" bIns="16589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/>
            <a:t>Utiliser un langage spécifique, adapté au contexte</a:t>
          </a:r>
          <a:endParaRPr lang="en-US" sz="2500" kern="1200"/>
        </a:p>
      </dsp:txBody>
      <dsp:txXfrm>
        <a:off x="1810518" y="669"/>
        <a:ext cx="4638727" cy="1567548"/>
      </dsp:txXfrm>
    </dsp:sp>
    <dsp:sp modelId="{BE1BAD7F-8680-4669-86A2-343CB0FD266A}">
      <dsp:nvSpPr>
        <dsp:cNvPr id="0" name=""/>
        <dsp:cNvSpPr/>
      </dsp:nvSpPr>
      <dsp:spPr>
        <a:xfrm>
          <a:off x="0" y="1960104"/>
          <a:ext cx="6449246" cy="156754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1DE2E0-4544-4B1A-BEFD-051EC28770D3}">
      <dsp:nvSpPr>
        <dsp:cNvPr id="0" name=""/>
        <dsp:cNvSpPr/>
      </dsp:nvSpPr>
      <dsp:spPr>
        <a:xfrm>
          <a:off x="474183" y="2312803"/>
          <a:ext cx="862151" cy="8621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D72B58-8B49-4C48-B131-EE8D228986EE}">
      <dsp:nvSpPr>
        <dsp:cNvPr id="0" name=""/>
        <dsp:cNvSpPr/>
      </dsp:nvSpPr>
      <dsp:spPr>
        <a:xfrm>
          <a:off x="1810518" y="1960104"/>
          <a:ext cx="4638727" cy="15675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899" tIns="165899" rIns="165899" bIns="16589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/>
            <a:t>Utiliser des mots justes, objectifs et sans connotation</a:t>
          </a:r>
          <a:endParaRPr lang="en-US" sz="2500" kern="1200"/>
        </a:p>
      </dsp:txBody>
      <dsp:txXfrm>
        <a:off x="1810518" y="1960104"/>
        <a:ext cx="4638727" cy="1567548"/>
      </dsp:txXfrm>
    </dsp:sp>
    <dsp:sp modelId="{902EAF23-EED6-4CA3-AF38-193BE7864382}">
      <dsp:nvSpPr>
        <dsp:cNvPr id="0" name=""/>
        <dsp:cNvSpPr/>
      </dsp:nvSpPr>
      <dsp:spPr>
        <a:xfrm>
          <a:off x="0" y="3919540"/>
          <a:ext cx="6449246" cy="156754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59167A-0372-495E-9143-2591138A6F5D}">
      <dsp:nvSpPr>
        <dsp:cNvPr id="0" name=""/>
        <dsp:cNvSpPr/>
      </dsp:nvSpPr>
      <dsp:spPr>
        <a:xfrm>
          <a:off x="474183" y="4272238"/>
          <a:ext cx="862151" cy="8621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E29822-6080-4E0B-995C-DC100FC6E611}">
      <dsp:nvSpPr>
        <dsp:cNvPr id="0" name=""/>
        <dsp:cNvSpPr/>
      </dsp:nvSpPr>
      <dsp:spPr>
        <a:xfrm>
          <a:off x="1810518" y="3919540"/>
          <a:ext cx="4638727" cy="15675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899" tIns="165899" rIns="165899" bIns="16589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Éviter les jurons (sacres), le langage vulgaire et toutes formes de pollution verbale</a:t>
          </a:r>
          <a:endParaRPr lang="en-US" sz="2500" kern="1200" dirty="0"/>
        </a:p>
      </dsp:txBody>
      <dsp:txXfrm>
        <a:off x="1810518" y="3919540"/>
        <a:ext cx="4638727" cy="15675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08E89A-9AC2-8949-96A4-6FA1F4FB9FD0}">
      <dsp:nvSpPr>
        <dsp:cNvPr id="0" name=""/>
        <dsp:cNvSpPr/>
      </dsp:nvSpPr>
      <dsp:spPr>
        <a:xfrm>
          <a:off x="0" y="724559"/>
          <a:ext cx="2834282" cy="179976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82680E-8FDD-2647-89CB-89E8B2B8A824}">
      <dsp:nvSpPr>
        <dsp:cNvPr id="0" name=""/>
        <dsp:cNvSpPr/>
      </dsp:nvSpPr>
      <dsp:spPr>
        <a:xfrm>
          <a:off x="314920" y="1023733"/>
          <a:ext cx="2834282" cy="17997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/>
            <a:t>Utiliser des mots que la personne comprend </a:t>
          </a:r>
          <a:endParaRPr lang="en-US" sz="1800" kern="1200"/>
        </a:p>
      </dsp:txBody>
      <dsp:txXfrm>
        <a:off x="367633" y="1076446"/>
        <a:ext cx="2728856" cy="1694343"/>
      </dsp:txXfrm>
    </dsp:sp>
    <dsp:sp modelId="{AD6C9734-9A4A-B945-9DEF-EA994BCB2C41}">
      <dsp:nvSpPr>
        <dsp:cNvPr id="0" name=""/>
        <dsp:cNvSpPr/>
      </dsp:nvSpPr>
      <dsp:spPr>
        <a:xfrm>
          <a:off x="3464123" y="724559"/>
          <a:ext cx="2834282" cy="179976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142ABC-AD95-E540-8033-263200299D8C}">
      <dsp:nvSpPr>
        <dsp:cNvPr id="0" name=""/>
        <dsp:cNvSpPr/>
      </dsp:nvSpPr>
      <dsp:spPr>
        <a:xfrm>
          <a:off x="3779043" y="1023733"/>
          <a:ext cx="2834282" cy="17997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/>
            <a:t>S’adapter le plus possible au mode de communication de l’autre (âge, statut social, langue, culture…)</a:t>
          </a:r>
          <a:endParaRPr lang="en-US" sz="1800" kern="1200"/>
        </a:p>
      </dsp:txBody>
      <dsp:txXfrm>
        <a:off x="3831756" y="1076446"/>
        <a:ext cx="2728856" cy="1694343"/>
      </dsp:txXfrm>
    </dsp:sp>
    <dsp:sp modelId="{6E944A3A-B2BB-FD48-B1A0-2B30B5A8E990}">
      <dsp:nvSpPr>
        <dsp:cNvPr id="0" name=""/>
        <dsp:cNvSpPr/>
      </dsp:nvSpPr>
      <dsp:spPr>
        <a:xfrm>
          <a:off x="6928246" y="724559"/>
          <a:ext cx="2834282" cy="179976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414D70-3EBA-7246-A34D-DA427645C6D4}">
      <dsp:nvSpPr>
        <dsp:cNvPr id="0" name=""/>
        <dsp:cNvSpPr/>
      </dsp:nvSpPr>
      <dsp:spPr>
        <a:xfrm>
          <a:off x="7243167" y="1023733"/>
          <a:ext cx="2834282" cy="17997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/>
            <a:t>Éviter le langage vulgaire et toutes formes de pollution verbale</a:t>
          </a:r>
          <a:endParaRPr lang="en-US" sz="1800" kern="1200"/>
        </a:p>
      </dsp:txBody>
      <dsp:txXfrm>
        <a:off x="7295880" y="1076446"/>
        <a:ext cx="2728856" cy="16943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0FC3EA-4F52-4415-8012-4030D8CC1E8A}">
      <dsp:nvSpPr>
        <dsp:cNvPr id="0" name=""/>
        <dsp:cNvSpPr/>
      </dsp:nvSpPr>
      <dsp:spPr>
        <a:xfrm>
          <a:off x="0" y="537"/>
          <a:ext cx="11004385" cy="125891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CDE526-2D70-4C35-93D0-33CFA9F9D16F}">
      <dsp:nvSpPr>
        <dsp:cNvPr id="0" name=""/>
        <dsp:cNvSpPr/>
      </dsp:nvSpPr>
      <dsp:spPr>
        <a:xfrm>
          <a:off x="380820" y="283792"/>
          <a:ext cx="692400" cy="6924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4619AB-D351-41DA-B926-54B5839018FC}">
      <dsp:nvSpPr>
        <dsp:cNvPr id="0" name=""/>
        <dsp:cNvSpPr/>
      </dsp:nvSpPr>
      <dsp:spPr>
        <a:xfrm>
          <a:off x="1454042" y="537"/>
          <a:ext cx="9550342" cy="1258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235" tIns="133235" rIns="133235" bIns="133235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/>
            <a:t>Importance du choix des mots</a:t>
          </a:r>
          <a:endParaRPr lang="en-US" sz="2300" kern="1200"/>
        </a:p>
      </dsp:txBody>
      <dsp:txXfrm>
        <a:off x="1454042" y="537"/>
        <a:ext cx="9550342" cy="1258910"/>
      </dsp:txXfrm>
    </dsp:sp>
    <dsp:sp modelId="{861A4AE3-6382-4001-85CB-5300E9CF4C97}">
      <dsp:nvSpPr>
        <dsp:cNvPr id="0" name=""/>
        <dsp:cNvSpPr/>
      </dsp:nvSpPr>
      <dsp:spPr>
        <a:xfrm>
          <a:off x="0" y="1574176"/>
          <a:ext cx="11004385" cy="125891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33A463-DB0A-4133-96E3-9CE638BBA767}">
      <dsp:nvSpPr>
        <dsp:cNvPr id="0" name=""/>
        <dsp:cNvSpPr/>
      </dsp:nvSpPr>
      <dsp:spPr>
        <a:xfrm>
          <a:off x="380820" y="1857431"/>
          <a:ext cx="692400" cy="6924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D642C3-9AA4-45A2-BA69-50C7BB2069AC}">
      <dsp:nvSpPr>
        <dsp:cNvPr id="0" name=""/>
        <dsp:cNvSpPr/>
      </dsp:nvSpPr>
      <dsp:spPr>
        <a:xfrm>
          <a:off x="1454042" y="1574176"/>
          <a:ext cx="9550342" cy="1258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235" tIns="133235" rIns="133235" bIns="133235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300" kern="1200"/>
            <a:t>Valider si la personne a bien compris ce que nous avons dit, car peut-être qu’elle ne connaît pas le </a:t>
          </a:r>
          <a:r>
            <a:rPr lang="fr-CA" sz="2300" b="1" i="1" u="sng" kern="1200"/>
            <a:t>sens</a:t>
          </a:r>
          <a:r>
            <a:rPr lang="fr-CA" sz="2300" kern="1200"/>
            <a:t> de certains mots. </a:t>
          </a:r>
          <a:endParaRPr lang="en-US" sz="2300" kern="1200"/>
        </a:p>
      </dsp:txBody>
      <dsp:txXfrm>
        <a:off x="1454042" y="1574176"/>
        <a:ext cx="9550342" cy="1258910"/>
      </dsp:txXfrm>
    </dsp:sp>
    <dsp:sp modelId="{6571011C-6C59-4792-B927-3E920C96B194}">
      <dsp:nvSpPr>
        <dsp:cNvPr id="0" name=""/>
        <dsp:cNvSpPr/>
      </dsp:nvSpPr>
      <dsp:spPr>
        <a:xfrm>
          <a:off x="0" y="3147815"/>
          <a:ext cx="11004385" cy="125891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B8038F-23CC-4FEF-9EA6-600052849337}">
      <dsp:nvSpPr>
        <dsp:cNvPr id="0" name=""/>
        <dsp:cNvSpPr/>
      </dsp:nvSpPr>
      <dsp:spPr>
        <a:xfrm>
          <a:off x="380820" y="3431070"/>
          <a:ext cx="692400" cy="6924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C75676-ABD1-4D3C-9F06-E66B7FCB4F17}">
      <dsp:nvSpPr>
        <dsp:cNvPr id="0" name=""/>
        <dsp:cNvSpPr/>
      </dsp:nvSpPr>
      <dsp:spPr>
        <a:xfrm>
          <a:off x="1454042" y="3147815"/>
          <a:ext cx="9550342" cy="1258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235" tIns="133235" rIns="133235" bIns="133235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300" kern="1200"/>
            <a:t>Afin que le client comprenne bien le message, il faudra peut-être reformuler le message. Utiliser un langage clair et concret, utiliser du vocabulaire à la portée de sa compréhension.</a:t>
          </a:r>
          <a:endParaRPr lang="en-US" sz="2300" kern="1200"/>
        </a:p>
      </dsp:txBody>
      <dsp:txXfrm>
        <a:off x="1454042" y="3147815"/>
        <a:ext cx="9550342" cy="12589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D8A52-F193-9B45-80EC-29CE11AF1D65}">
      <dsp:nvSpPr>
        <dsp:cNvPr id="0" name=""/>
        <dsp:cNvSpPr/>
      </dsp:nvSpPr>
      <dsp:spPr>
        <a:xfrm>
          <a:off x="1230" y="175226"/>
          <a:ext cx="4317852" cy="2741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28844-0045-7C48-99BB-C7EEA857C664}">
      <dsp:nvSpPr>
        <dsp:cNvPr id="0" name=""/>
        <dsp:cNvSpPr/>
      </dsp:nvSpPr>
      <dsp:spPr>
        <a:xfrm>
          <a:off x="480991" y="630999"/>
          <a:ext cx="4317852" cy="2741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200" kern="1200"/>
            <a:t>Le choix des mots</a:t>
          </a:r>
          <a:endParaRPr lang="en-US" sz="5200" kern="1200"/>
        </a:p>
      </dsp:txBody>
      <dsp:txXfrm>
        <a:off x="561297" y="711305"/>
        <a:ext cx="4157240" cy="2581224"/>
      </dsp:txXfrm>
    </dsp:sp>
    <dsp:sp modelId="{67724D19-E2F9-2849-9E5F-98193CC7705D}">
      <dsp:nvSpPr>
        <dsp:cNvPr id="0" name=""/>
        <dsp:cNvSpPr/>
      </dsp:nvSpPr>
      <dsp:spPr>
        <a:xfrm>
          <a:off x="5278605" y="175226"/>
          <a:ext cx="4317852" cy="2741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0BBC16-5C96-4842-A544-AC19EBF9DC24}">
      <dsp:nvSpPr>
        <dsp:cNvPr id="0" name=""/>
        <dsp:cNvSpPr/>
      </dsp:nvSpPr>
      <dsp:spPr>
        <a:xfrm>
          <a:off x="5758367" y="630999"/>
          <a:ext cx="4317852" cy="2741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200" kern="1200"/>
            <a:t>S’exprimer avec assurance</a:t>
          </a:r>
          <a:endParaRPr lang="en-US" sz="5200" kern="1200"/>
        </a:p>
      </dsp:txBody>
      <dsp:txXfrm>
        <a:off x="5838673" y="711305"/>
        <a:ext cx="4157240" cy="25812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64E254-5053-4419-A45F-A8B81E35091C}">
      <dsp:nvSpPr>
        <dsp:cNvPr id="0" name=""/>
        <dsp:cNvSpPr/>
      </dsp:nvSpPr>
      <dsp:spPr>
        <a:xfrm>
          <a:off x="1343" y="457767"/>
          <a:ext cx="4715013" cy="29940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667C26-7A71-475D-98C7-500EA7B6307C}">
      <dsp:nvSpPr>
        <dsp:cNvPr id="0" name=""/>
        <dsp:cNvSpPr/>
      </dsp:nvSpPr>
      <dsp:spPr>
        <a:xfrm>
          <a:off x="525233" y="955463"/>
          <a:ext cx="4715013" cy="29940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500" kern="1200"/>
            <a:t>Le genre</a:t>
          </a:r>
          <a:endParaRPr lang="en-US" sz="6500" kern="1200"/>
        </a:p>
      </dsp:txBody>
      <dsp:txXfrm>
        <a:off x="612925" y="1043155"/>
        <a:ext cx="4539629" cy="2818649"/>
      </dsp:txXfrm>
    </dsp:sp>
    <dsp:sp modelId="{64963503-5D22-4053-B8C2-93F83B794E01}">
      <dsp:nvSpPr>
        <dsp:cNvPr id="0" name=""/>
        <dsp:cNvSpPr/>
      </dsp:nvSpPr>
      <dsp:spPr>
        <a:xfrm>
          <a:off x="5764137" y="457767"/>
          <a:ext cx="4715013" cy="29940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14FBD3-085D-42D0-B79A-9A9046BF18D5}">
      <dsp:nvSpPr>
        <dsp:cNvPr id="0" name=""/>
        <dsp:cNvSpPr/>
      </dsp:nvSpPr>
      <dsp:spPr>
        <a:xfrm>
          <a:off x="6288028" y="955463"/>
          <a:ext cx="4715013" cy="29940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500" kern="1200"/>
            <a:t>La culture</a:t>
          </a:r>
          <a:endParaRPr lang="en-US" sz="6500" kern="1200"/>
        </a:p>
      </dsp:txBody>
      <dsp:txXfrm>
        <a:off x="6375720" y="1043155"/>
        <a:ext cx="4539629" cy="28186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2" y="1122363"/>
            <a:ext cx="10072922" cy="197834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2" y="3509963"/>
            <a:ext cx="10072922" cy="1747837"/>
          </a:xfrm>
        </p:spPr>
        <p:txBody>
          <a:bodyPr>
            <a:normAutofit/>
          </a:bodyPr>
          <a:lstStyle>
            <a:lvl1pPr marL="0" indent="0" algn="l">
              <a:buNone/>
              <a:defRPr sz="2000" i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24C6359-9BB8-4148-8114-537E698DA205}" type="datetime1">
              <a:rPr lang="en-US" smtClean="0"/>
              <a:t>7/23/2024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352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‹N°›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1B01909-73B8-4486-A749-C643B1D7E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5E279D86-4533-45F1-B0AA-D237399A5ED5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764FD722-CB31-4326-ADD8-CBA52FD1FF5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24E4BCEC-8B0A-444E-8509-1B3BB0449E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9DB36622-1DC7-4B17-8984-588BA8999FF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51B97AF0-1974-42B9-B5FC-A332C52E827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5A298AD-BE5D-4BE1-8CDF-DBFB42D63FE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3102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9BD0-10DB-43E7-8F22-40B3D51B8FC3}" type="datetime1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‹N°›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12EF7969-DB38-4989-A65C-9D190A245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33456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2145BE25-C437-45FE-A3D3-BBAAF108CC9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4A9D0FA0-682C-4076-B779-D865AEEFC66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B60163C-1A2D-4F00-BC61-8A3C11E2D2BE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3FF8D873-9CF9-4A0A-A7B8-875C0B8233D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2B645470-F624-4417-A8A4-FC242E43C9DB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ECC7EFEF-6B2A-4210-9275-0077ACF2827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57904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974374" y="787067"/>
            <a:ext cx="2628900" cy="53898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5719" y="787067"/>
            <a:ext cx="7039402" cy="53898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C79C-F566-427A-93F6-434A4E613134}" type="datetime1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‹N°›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88F505F-2957-41FC-9AAA-962853A67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5400000">
            <a:off x="7283627" y="125032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091A36EB-8545-4EFE-B619-165D36D644D1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8D075D29-6706-486B-A55A-13866882BA88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FAE751A-10F0-48F2-BBC3-D2FE499B34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52289CAF-683C-4BCC-8AA5-95A3BF799B0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BC8403A-C46F-4DA1-A015-00A80215F289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A797D957-3A2C-42DF-B73E-CBB47BE036B7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04509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/>
          <a:p>
            <a:fld id="{9376191F-481E-48E9-BB9A-369A67A7362D}" type="datetime1">
              <a:rPr lang="en-US" smtClean="0"/>
              <a:t>7/23/2024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‹N°›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AC552FEA-472E-4E74-B31D-531852C19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059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41DF3078-C636-4776-A616-D5BF3BC280C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0D1A27FA-1310-4BC3-A071-1566746B2FB1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99ACB9EB-84FE-4B33-9EF9-4EC7DAC25DD5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826E5EFB-0EF9-4DB8-99CB-5DD72009DB2C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86238E12-0689-4123-8B2E-E1CCFCC4C88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8538CF67-A00E-4955-A447-001BE02E771A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3978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10072922" cy="2313641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3509963"/>
            <a:ext cx="10072922" cy="25796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77DE-DD04-48CC-9C18-7BE9FF2DEB6B}" type="datetime1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‹N°›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37B4CDD2-E09A-418A-9131-FBDEE440A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8852E5FB-B268-4CCA-8E55-803038F7A00D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A1C9CBB3-97C0-4A35-9088-C69233F5CEE7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1610871-AEE9-46EB-9D27-BA1D9D688124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27478059-2A11-484D-A2D7-199F74778E50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0EC0886-DDB9-47F1-9414-C121C1D3F954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66A10427-DF20-4284-B215-EABA4D366E20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33887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717" y="2521885"/>
            <a:ext cx="4645152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2136" y="2521885"/>
            <a:ext cx="4611138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55ED-7101-4D18-A8AE-3B5E4CB87EA5}" type="datetime1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‹N°›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0CB61A83-9419-49FC-8074-2AB3D34FA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963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BCD12E57-97FB-48D8-81CC-7C37E8947CB4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E487641C-E83B-4134-88C9-1D23D5FA1836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B99AB7A6-A88C-44E1-A9DE-4126B957F88A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FF0D518-1D17-44C7-BF73-7C980481DB5B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A7A3E12-61E8-41A0-A459-15BF375FA945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9E5E4A56-9100-4D60-8A34-0FE116F41FF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3371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7"/>
            <a:ext cx="100729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521884"/>
            <a:ext cx="4845387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352" y="3366390"/>
            <a:ext cx="4845387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34025" y="2521884"/>
            <a:ext cx="4869249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34025" y="3366390"/>
            <a:ext cx="4869249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F23D-51F6-4C94-8CD5-B9ABBF67EE23}" type="datetime1">
              <a:rPr lang="en-US" smtClean="0"/>
              <a:t>7/23/2024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4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8" y="787068"/>
            <a:ext cx="1007755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702F-6367-4FD1-89A8-3744BE6BA9A2}" type="datetime1">
              <a:rPr lang="en-US" smtClean="0"/>
              <a:t>7/23/2024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‹N°›</a:t>
            </a:fld>
            <a:endParaRPr lang="en-US"/>
          </a:p>
        </p:txBody>
      </p:sp>
      <p:grpSp>
        <p:nvGrpSpPr>
          <p:cNvPr id="6" name="Graphic 78">
            <a:extLst>
              <a:ext uri="{FF2B5EF4-FFF2-40B4-BE49-F238E27FC236}">
                <a16:creationId xmlns:a16="http://schemas.microsoft.com/office/drawing/2014/main" id="{AC45ECC6-E29C-40EF-A7C9-5A17DAFD4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5233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7" name="Graphic 78">
              <a:extLst>
                <a:ext uri="{FF2B5EF4-FFF2-40B4-BE49-F238E27FC236}">
                  <a16:creationId xmlns:a16="http://schemas.microsoft.com/office/drawing/2014/main" id="{8DA0D497-8E8F-426A-8172-894BE03F70F6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aphic 78">
              <a:extLst>
                <a:ext uri="{FF2B5EF4-FFF2-40B4-BE49-F238E27FC236}">
                  <a16:creationId xmlns:a16="http://schemas.microsoft.com/office/drawing/2014/main" id="{8C0459EF-3B70-4083-8845-3A9AF847E805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9" name="Graphic 78">
                <a:extLst>
                  <a:ext uri="{FF2B5EF4-FFF2-40B4-BE49-F238E27FC236}">
                    <a16:creationId xmlns:a16="http://schemas.microsoft.com/office/drawing/2014/main" id="{53BF2B58-70F8-4288-85AB-CBDA723CDFCC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569E551-A5A0-4A8F-B999-3A6D104814A2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0FB69EB5-D9AC-46E7-934E-32999C39B2E6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6EABC49A-B4ED-44E4-ADB7-E432734A7C9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6990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99BD-4B4F-4460-B452-0E8146ACCF8F}" type="datetime1">
              <a:rPr lang="en-US" smtClean="0"/>
              <a:t>7/23/2024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7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4315386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420086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4315386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D34C-1867-42A9-AC54-D15ADD8A65E7}" type="datetime1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‹N°›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839DB371-B90D-44CB-A4AF-C7BDBFD0A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0C845011-2FC2-40F7-B0C6-49CBBA72B9C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2BC78B8-5139-436F-AD47-3CC03903FDD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F9DC17BA-1278-45C9-B1BF-B9F1518E1F29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9637B9F-CC26-4669-81F0-A942B4F72D61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2BB8F115-0030-47B4-BAF4-C15D1EA27B11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662F9949-4F1A-4708-824B-E876E9BEDA1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45717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3932237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4200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33E9-A654-4C17-8C3C-DDCAC83D6EBF}" type="datetime1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‹N°›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7627CBC2-9DC2-4EE8-A2D5-849E30F22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9FB4AEFC-63AB-4831-8EC1-E8145604D8D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11E1337-D5DA-408D-91F3-A6A35FCDD0B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1E473FA4-FD80-4D04-AAC5-63B9A4D80778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FCB457B9-48DE-4921-8C3F-996598075B1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53C9DB95-9A61-4553-8D82-D2BE26FCBC6E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0EAE371F-24C9-4738-834F-FAF5A5C9ACE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986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5959F4-53DA-47FF-BC24-1E5B75C69876}"/>
              </a:ext>
            </a:extLst>
          </p:cNvPr>
          <p:cNvSpPr/>
          <p:nvPr/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7CF83E8-F6F0-41E3-B580-7412A04DDFB5}"/>
              </a:ext>
            </a:extLst>
          </p:cNvPr>
          <p:cNvGrpSpPr/>
          <p:nvPr/>
        </p:nvGrpSpPr>
        <p:grpSpPr>
          <a:xfrm>
            <a:off x="10776050" y="5204030"/>
            <a:ext cx="886141" cy="802497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</a:extLst>
            </p:cNvPr>
            <p:cNvSpPr/>
            <p:nvPr/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</a:extLst>
            </p:cNvPr>
            <p:cNvSpPr/>
            <p:nvPr/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</a:extLst>
            </p:cNvPr>
            <p:cNvSpPr/>
            <p:nvPr/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4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</a:extLst>
            </p:cNvPr>
            <p:cNvSpPr/>
            <p:nvPr/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</a:extLst>
            </p:cNvPr>
            <p:cNvSpPr/>
            <p:nvPr/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</a:extLst>
            </p:cNvPr>
            <p:cNvSpPr/>
            <p:nvPr/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</a:extLst>
            </p:cNvPr>
            <p:cNvSpPr/>
            <p:nvPr/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9226104-0061-4319-8237-9C001BF85D49}"/>
              </a:ext>
            </a:extLst>
          </p:cNvPr>
          <p:cNvSpPr/>
          <p:nvPr/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1007755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717" y="2521885"/>
            <a:ext cx="10077557" cy="3549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5718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69D389-4C4C-4FD7-9E6B-9F44477F0EB8}" type="datetime1">
              <a:rPr lang="en-US" smtClean="0"/>
              <a:t>7/23/2024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18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55367" y="6356350"/>
            <a:ext cx="529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076ED0-0DB3-4879-AAE5-5C20D22C1DF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75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5D0B0D3-D735-4619-AA45-B57B791E1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86D1818-3D90-B089-FAE2-E051F825B6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09740" y="1122363"/>
            <a:ext cx="5066592" cy="1978346"/>
          </a:xfrm>
        </p:spPr>
        <p:txBody>
          <a:bodyPr>
            <a:normAutofit/>
          </a:bodyPr>
          <a:lstStyle/>
          <a:p>
            <a:r>
              <a:rPr lang="fr-FR" dirty="0"/>
              <a:t>La communication verbale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E506F4-14E1-A71A-1993-2606B503BD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09740" y="3509963"/>
            <a:ext cx="5066592" cy="1747837"/>
          </a:xfrm>
        </p:spPr>
        <p:txBody>
          <a:bodyPr>
            <a:normAutofit/>
          </a:bodyPr>
          <a:lstStyle/>
          <a:p>
            <a:endParaRPr lang="fr-FR" dirty="0"/>
          </a:p>
        </p:txBody>
      </p:sp>
      <p:pic>
        <p:nvPicPr>
          <p:cNvPr id="4" name="Picture 3" descr="Boîtes de dialogue multicolores">
            <a:extLst>
              <a:ext uri="{FF2B5EF4-FFF2-40B4-BE49-F238E27FC236}">
                <a16:creationId xmlns:a16="http://schemas.microsoft.com/office/drawing/2014/main" id="{EE19609F-745D-E1B7-62B5-0D0E58C2D1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915" r="20020" b="2"/>
          <a:stretch/>
        </p:blipFill>
        <p:spPr>
          <a:xfrm>
            <a:off x="6824" y="10"/>
            <a:ext cx="5669280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D505D40-32E9-4C48-81F8-AD80433BE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2838"/>
            <a:ext cx="3342291" cy="960875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507BF36-B92B-4CAC-BCA7-8364B51E1F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 flipV="1">
            <a:off x="1701611" y="285553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2276237E-3A6D-452F-879C-FB8C77A18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8BC9243-F4BF-48A7-89AE-DFA5B37DE6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DE414EC-F3DF-412E-9B22-5328DAA99C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7" name="Graphic 12">
              <a:extLst>
                <a:ext uri="{FF2B5EF4-FFF2-40B4-BE49-F238E27FC236}">
                  <a16:creationId xmlns:a16="http://schemas.microsoft.com/office/drawing/2014/main" id="{039C06B1-FDEA-47B1-8222-7D622CD72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Graphic 15">
              <a:extLst>
                <a:ext uri="{FF2B5EF4-FFF2-40B4-BE49-F238E27FC236}">
                  <a16:creationId xmlns:a16="http://schemas.microsoft.com/office/drawing/2014/main" id="{B834C8C1-9BD1-4635-8E5B-65815F901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Graphic 15">
              <a:extLst>
                <a:ext uri="{FF2B5EF4-FFF2-40B4-BE49-F238E27FC236}">
                  <a16:creationId xmlns:a16="http://schemas.microsoft.com/office/drawing/2014/main" id="{2963D456-B3F4-4EDC-827E-645741F64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73A58845-EFFB-4806-BC6D-47418C15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2" name="Graphic 78">
            <a:extLst>
              <a:ext uri="{FF2B5EF4-FFF2-40B4-BE49-F238E27FC236}">
                <a16:creationId xmlns:a16="http://schemas.microsoft.com/office/drawing/2014/main" id="{DBBA0A0D-8F6A-400A-9E49-8C008E2C7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09740" y="3267662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23" name="Graphic 78">
              <a:extLst>
                <a:ext uri="{FF2B5EF4-FFF2-40B4-BE49-F238E27FC236}">
                  <a16:creationId xmlns:a16="http://schemas.microsoft.com/office/drawing/2014/main" id="{A5DD701E-4BC9-48E3-AF4F-013B52D63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aphic 78">
              <a:extLst>
                <a:ext uri="{FF2B5EF4-FFF2-40B4-BE49-F238E27FC236}">
                  <a16:creationId xmlns:a16="http://schemas.microsoft.com/office/drawing/2014/main" id="{FB658B62-664D-4B3B-BBDA-235666290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25" name="Graphic 78">
                <a:extLst>
                  <a:ext uri="{FF2B5EF4-FFF2-40B4-BE49-F238E27FC236}">
                    <a16:creationId xmlns:a16="http://schemas.microsoft.com/office/drawing/2014/main" id="{B11F9D25-67B1-4BDB-A290-97B93A19DF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Graphic 78">
                <a:extLst>
                  <a:ext uri="{FF2B5EF4-FFF2-40B4-BE49-F238E27FC236}">
                    <a16:creationId xmlns:a16="http://schemas.microsoft.com/office/drawing/2014/main" id="{B9D5C40A-1B1B-4C25-9707-E8F1CF6EEC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Graphic 78">
                <a:extLst>
                  <a:ext uri="{FF2B5EF4-FFF2-40B4-BE49-F238E27FC236}">
                    <a16:creationId xmlns:a16="http://schemas.microsoft.com/office/drawing/2014/main" id="{2DD0C1D6-FF64-45AB-8775-83AB3C470B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Graphic 78">
                <a:extLst>
                  <a:ext uri="{FF2B5EF4-FFF2-40B4-BE49-F238E27FC236}">
                    <a16:creationId xmlns:a16="http://schemas.microsoft.com/office/drawing/2014/main" id="{15AFBB84-8485-4329-89FC-04663D985B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5049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35">
            <a:extLst>
              <a:ext uri="{FF2B5EF4-FFF2-40B4-BE49-F238E27FC236}">
                <a16:creationId xmlns:a16="http://schemas.microsoft.com/office/drawing/2014/main" id="{142D98E1-37D2-4470-BF74-845E897954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2F295C-36DC-06F7-4686-4607E77EC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829" y="1528527"/>
            <a:ext cx="4421731" cy="4542073"/>
          </a:xfrm>
        </p:spPr>
        <p:txBody>
          <a:bodyPr anchor="t">
            <a:normAutofit/>
          </a:bodyPr>
          <a:lstStyle/>
          <a:p>
            <a:r>
              <a:rPr lang="fr-FR" dirty="0"/>
              <a:t>Le langage</a:t>
            </a:r>
            <a:endParaRPr lang="fr-FR" sz="1600" dirty="0"/>
          </a:p>
        </p:txBody>
      </p:sp>
      <p:sp>
        <p:nvSpPr>
          <p:cNvPr id="49" name="Freeform: Shape 37">
            <a:extLst>
              <a:ext uri="{FF2B5EF4-FFF2-40B4-BE49-F238E27FC236}">
                <a16:creationId xmlns:a16="http://schemas.microsoft.com/office/drawing/2014/main" id="{3ED2C98F-B668-4CD9-862F-6BF4AE5D2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0"/>
            <a:ext cx="3976378" cy="127377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aphicFrame>
        <p:nvGraphicFramePr>
          <p:cNvPr id="31" name="Espace réservé du contenu 2">
            <a:extLst>
              <a:ext uri="{FF2B5EF4-FFF2-40B4-BE49-F238E27FC236}">
                <a16:creationId xmlns:a16="http://schemas.microsoft.com/office/drawing/2014/main" id="{C461370E-B95F-A101-3B05-CBAF5570CD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647776"/>
              </p:ext>
            </p:extLst>
          </p:nvPr>
        </p:nvGraphicFramePr>
        <p:xfrm>
          <a:off x="3480619" y="108155"/>
          <a:ext cx="8037188" cy="65581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4252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35">
            <a:extLst>
              <a:ext uri="{FF2B5EF4-FFF2-40B4-BE49-F238E27FC236}">
                <a16:creationId xmlns:a16="http://schemas.microsoft.com/office/drawing/2014/main" id="{142D98E1-37D2-4470-BF74-845E897954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2F295C-36DC-06F7-4686-4607E77EC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829" y="1528527"/>
            <a:ext cx="4421731" cy="4542073"/>
          </a:xfrm>
        </p:spPr>
        <p:txBody>
          <a:bodyPr anchor="t">
            <a:normAutofit/>
          </a:bodyPr>
          <a:lstStyle/>
          <a:p>
            <a:r>
              <a:rPr lang="fr-FR" dirty="0"/>
              <a:t>Le langage professionnel </a:t>
            </a:r>
            <a:r>
              <a:rPr lang="fr-FR" sz="1600" dirty="0"/>
              <a:t>(collègues, gestionnaires, partenaires…)</a:t>
            </a:r>
          </a:p>
        </p:txBody>
      </p:sp>
      <p:sp>
        <p:nvSpPr>
          <p:cNvPr id="49" name="Freeform: Shape 37">
            <a:extLst>
              <a:ext uri="{FF2B5EF4-FFF2-40B4-BE49-F238E27FC236}">
                <a16:creationId xmlns:a16="http://schemas.microsoft.com/office/drawing/2014/main" id="{3ED2C98F-B668-4CD9-862F-6BF4AE5D2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0"/>
            <a:ext cx="3976378" cy="127377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aphicFrame>
        <p:nvGraphicFramePr>
          <p:cNvPr id="31" name="Espace réservé du contenu 2">
            <a:extLst>
              <a:ext uri="{FF2B5EF4-FFF2-40B4-BE49-F238E27FC236}">
                <a16:creationId xmlns:a16="http://schemas.microsoft.com/office/drawing/2014/main" id="{C461370E-B95F-A101-3B05-CBAF5570CD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237619"/>
              </p:ext>
            </p:extLst>
          </p:nvPr>
        </p:nvGraphicFramePr>
        <p:xfrm>
          <a:off x="5068561" y="582842"/>
          <a:ext cx="6449246" cy="5487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6908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23">
            <a:extLst>
              <a:ext uri="{FF2B5EF4-FFF2-40B4-BE49-F238E27FC236}">
                <a16:creationId xmlns:a16="http://schemas.microsoft.com/office/drawing/2014/main" id="{2F9C493A-9F03-49B4-B3FB-19CE5AC11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98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37" name="Freeform: Shape 25">
            <a:extLst>
              <a:ext uri="{FF2B5EF4-FFF2-40B4-BE49-F238E27FC236}">
                <a16:creationId xmlns:a16="http://schemas.microsoft.com/office/drawing/2014/main" id="{90A46C7D-C1BB-49B8-8D37-39742820E9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2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5C869F9-5223-F709-0FBB-469B7563C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10077557" cy="1325563"/>
          </a:xfrm>
        </p:spPr>
        <p:txBody>
          <a:bodyPr>
            <a:normAutofit/>
          </a:bodyPr>
          <a:lstStyle/>
          <a:p>
            <a:r>
              <a:rPr lang="fr-FR" dirty="0"/>
              <a:t>Le langage professionnel </a:t>
            </a:r>
            <a:r>
              <a:rPr lang="fr-FR" sz="1600" dirty="0"/>
              <a:t>(client, famille…)</a:t>
            </a:r>
          </a:p>
        </p:txBody>
      </p:sp>
      <p:grpSp>
        <p:nvGrpSpPr>
          <p:cNvPr id="28" name="Graphic 78">
            <a:extLst>
              <a:ext uri="{FF2B5EF4-FFF2-40B4-BE49-F238E27FC236}">
                <a16:creationId xmlns:a16="http://schemas.microsoft.com/office/drawing/2014/main" id="{C13D619A-1417-41F6-AB84-3DA81D94B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225" y="2345718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46" name="Graphic 78">
              <a:extLst>
                <a:ext uri="{FF2B5EF4-FFF2-40B4-BE49-F238E27FC236}">
                  <a16:creationId xmlns:a16="http://schemas.microsoft.com/office/drawing/2014/main" id="{ABA075C2-6990-484C-907A-08DB4DF5A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7" name="Graphic 78">
              <a:extLst>
                <a:ext uri="{FF2B5EF4-FFF2-40B4-BE49-F238E27FC236}">
                  <a16:creationId xmlns:a16="http://schemas.microsoft.com/office/drawing/2014/main" id="{EC9D29F2-21D6-461F-8BD7-533101D86C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48" name="Graphic 78">
                <a:extLst>
                  <a:ext uri="{FF2B5EF4-FFF2-40B4-BE49-F238E27FC236}">
                    <a16:creationId xmlns:a16="http://schemas.microsoft.com/office/drawing/2014/main" id="{F1CB2E23-919F-4FDA-9880-7AEF61BF39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Graphic 78">
                <a:extLst>
                  <a:ext uri="{FF2B5EF4-FFF2-40B4-BE49-F238E27FC236}">
                    <a16:creationId xmlns:a16="http://schemas.microsoft.com/office/drawing/2014/main" id="{2BBC6B41-7E8B-40C0-8289-6918BCA68F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Graphic 78">
                <a:extLst>
                  <a:ext uri="{FF2B5EF4-FFF2-40B4-BE49-F238E27FC236}">
                    <a16:creationId xmlns:a16="http://schemas.microsoft.com/office/drawing/2014/main" id="{67E04027-1EC8-4CBE-A4D2-F09F6AF0E02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Graphic 78">
                <a:extLst>
                  <a:ext uri="{FF2B5EF4-FFF2-40B4-BE49-F238E27FC236}">
                    <a16:creationId xmlns:a16="http://schemas.microsoft.com/office/drawing/2014/main" id="{5EC8762A-B2EC-4710-9F10-B93BE2075E8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D5B4F0F5-BE58-4EC0-B650-A71A07437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E700C1F5-B637-45FE-96CC-270D263A5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76050" y="5204025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83DA22C9-3830-4323-9087-6D7C1E6AA3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A5AC4DA9-FD16-4055-8D2D-95D615C03C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8BA7D58E-9AB5-4B54-A635-2E86BEC78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42" name="Graphic 12">
              <a:extLst>
                <a:ext uri="{FF2B5EF4-FFF2-40B4-BE49-F238E27FC236}">
                  <a16:creationId xmlns:a16="http://schemas.microsoft.com/office/drawing/2014/main" id="{B7D72779-BBD2-4D64-B6B1-E052E227EB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Graphic 15">
              <a:extLst>
                <a:ext uri="{FF2B5EF4-FFF2-40B4-BE49-F238E27FC236}">
                  <a16:creationId xmlns:a16="http://schemas.microsoft.com/office/drawing/2014/main" id="{569BD34C-BFEF-4FB1-A094-2D9E687CD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Graphic 15">
              <a:extLst>
                <a:ext uri="{FF2B5EF4-FFF2-40B4-BE49-F238E27FC236}">
                  <a16:creationId xmlns:a16="http://schemas.microsoft.com/office/drawing/2014/main" id="{DC258A66-ED52-4FA3-96CE-7932E91F5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BEC6A48C-21EF-4485-9836-0445500033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DF609F2D-C4E7-BB5D-C56E-A39EF02A52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9662628"/>
              </p:ext>
            </p:extLst>
          </p:nvPr>
        </p:nvGraphicFramePr>
        <p:xfrm>
          <a:off x="525463" y="2522538"/>
          <a:ext cx="10077450" cy="3548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9485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F9C493A-9F03-49B4-B3FB-19CE5AC11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98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D02B9D4-7326-86A8-7F21-546DF237C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696952"/>
            <a:ext cx="10077196" cy="821794"/>
          </a:xfrm>
        </p:spPr>
        <p:txBody>
          <a:bodyPr>
            <a:normAutofit/>
          </a:bodyPr>
          <a:lstStyle/>
          <a:p>
            <a:r>
              <a:rPr lang="fr-FR" dirty="0"/>
              <a:t>Le choix des mots</a:t>
            </a:r>
          </a:p>
        </p:txBody>
      </p:sp>
      <p:grpSp>
        <p:nvGrpSpPr>
          <p:cNvPr id="11" name="Graphic 78">
            <a:extLst>
              <a:ext uri="{FF2B5EF4-FFF2-40B4-BE49-F238E27FC236}">
                <a16:creationId xmlns:a16="http://schemas.microsoft.com/office/drawing/2014/main" id="{BC3D4A83-1EFA-4B2C-B330-849E358950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225" y="1708814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12" name="Graphic 78">
              <a:extLst>
                <a:ext uri="{FF2B5EF4-FFF2-40B4-BE49-F238E27FC236}">
                  <a16:creationId xmlns:a16="http://schemas.microsoft.com/office/drawing/2014/main" id="{3508E11F-ACA4-405C-A9FA-2577500EA2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aphic 78">
              <a:extLst>
                <a:ext uri="{FF2B5EF4-FFF2-40B4-BE49-F238E27FC236}">
                  <a16:creationId xmlns:a16="http://schemas.microsoft.com/office/drawing/2014/main" id="{82B1CDA4-B2EA-4968-8276-0552D6D74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F4337472-CDEB-4AFE-BBB9-5A11CA470D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Graphic 78">
                <a:extLst>
                  <a:ext uri="{FF2B5EF4-FFF2-40B4-BE49-F238E27FC236}">
                    <a16:creationId xmlns:a16="http://schemas.microsoft.com/office/drawing/2014/main" id="{6CD67A6D-EAE7-4891-ACC9-4AC0CCF44A3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Graphic 78">
                <a:extLst>
                  <a:ext uri="{FF2B5EF4-FFF2-40B4-BE49-F238E27FC236}">
                    <a16:creationId xmlns:a16="http://schemas.microsoft.com/office/drawing/2014/main" id="{F1769489-D4BC-4B3B-9E23-87FCFDAB4E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Graphic 78">
                <a:extLst>
                  <a:ext uri="{FF2B5EF4-FFF2-40B4-BE49-F238E27FC236}">
                    <a16:creationId xmlns:a16="http://schemas.microsoft.com/office/drawing/2014/main" id="{13E13021-8923-4A4D-84FA-DA886E2924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0A46C7D-C1BB-49B8-8D37-39742820E9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84683" y="5165905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E8A8A3AC-C9A2-611D-7E20-6C00782303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3980242"/>
              </p:ext>
            </p:extLst>
          </p:nvPr>
        </p:nvGraphicFramePr>
        <p:xfrm>
          <a:off x="525462" y="1804163"/>
          <a:ext cx="11004385" cy="4407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7581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F9C493A-9F03-49B4-B3FB-19CE5AC11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98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0A46C7D-C1BB-49B8-8D37-39742820E9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2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7A4A51A-414E-44E1-4147-5ECF02213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10077557" cy="1325563"/>
          </a:xfrm>
        </p:spPr>
        <p:txBody>
          <a:bodyPr>
            <a:normAutofit/>
          </a:bodyPr>
          <a:lstStyle/>
          <a:p>
            <a:r>
              <a:rPr lang="fr-FR" dirty="0"/>
              <a:t>Le pouvoir d’influence</a:t>
            </a:r>
          </a:p>
        </p:txBody>
      </p:sp>
      <p:grpSp>
        <p:nvGrpSpPr>
          <p:cNvPr id="13" name="Graphic 78">
            <a:extLst>
              <a:ext uri="{FF2B5EF4-FFF2-40B4-BE49-F238E27FC236}">
                <a16:creationId xmlns:a16="http://schemas.microsoft.com/office/drawing/2014/main" id="{C13D619A-1417-41F6-AB84-3DA81D94B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225" y="2345718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14" name="Graphic 78">
              <a:extLst>
                <a:ext uri="{FF2B5EF4-FFF2-40B4-BE49-F238E27FC236}">
                  <a16:creationId xmlns:a16="http://schemas.microsoft.com/office/drawing/2014/main" id="{ABA075C2-6990-484C-907A-08DB4DF5A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aphic 78">
              <a:extLst>
                <a:ext uri="{FF2B5EF4-FFF2-40B4-BE49-F238E27FC236}">
                  <a16:creationId xmlns:a16="http://schemas.microsoft.com/office/drawing/2014/main" id="{EC9D29F2-21D6-461F-8BD7-533101D86C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6" name="Graphic 78">
                <a:extLst>
                  <a:ext uri="{FF2B5EF4-FFF2-40B4-BE49-F238E27FC236}">
                    <a16:creationId xmlns:a16="http://schemas.microsoft.com/office/drawing/2014/main" id="{F1CB2E23-919F-4FDA-9880-7AEF61BF39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Graphic 78">
                <a:extLst>
                  <a:ext uri="{FF2B5EF4-FFF2-40B4-BE49-F238E27FC236}">
                    <a16:creationId xmlns:a16="http://schemas.microsoft.com/office/drawing/2014/main" id="{2BBC6B41-7E8B-40C0-8289-6918BCA68F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Graphic 78">
                <a:extLst>
                  <a:ext uri="{FF2B5EF4-FFF2-40B4-BE49-F238E27FC236}">
                    <a16:creationId xmlns:a16="http://schemas.microsoft.com/office/drawing/2014/main" id="{67E04027-1EC8-4CBE-A4D2-F09F6AF0E02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Graphic 78">
                <a:extLst>
                  <a:ext uri="{FF2B5EF4-FFF2-40B4-BE49-F238E27FC236}">
                    <a16:creationId xmlns:a16="http://schemas.microsoft.com/office/drawing/2014/main" id="{5EC8762A-B2EC-4710-9F10-B93BE2075E8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5B4F0F5-BE58-4EC0-B650-A71A07437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700C1F5-B637-45FE-96CC-270D263A5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76050" y="5204025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83DA22C9-3830-4323-9087-6D7C1E6AA3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A5AC4DA9-FD16-4055-8D2D-95D615C03C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BA7D58E-9AB5-4B54-A635-2E86BEC78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7" name="Graphic 12">
              <a:extLst>
                <a:ext uri="{FF2B5EF4-FFF2-40B4-BE49-F238E27FC236}">
                  <a16:creationId xmlns:a16="http://schemas.microsoft.com/office/drawing/2014/main" id="{B7D72779-BBD2-4D64-B6B1-E052E227EB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Graphic 15">
              <a:extLst>
                <a:ext uri="{FF2B5EF4-FFF2-40B4-BE49-F238E27FC236}">
                  <a16:creationId xmlns:a16="http://schemas.microsoft.com/office/drawing/2014/main" id="{569BD34C-BFEF-4FB1-A094-2D9E687CD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15">
              <a:extLst>
                <a:ext uri="{FF2B5EF4-FFF2-40B4-BE49-F238E27FC236}">
                  <a16:creationId xmlns:a16="http://schemas.microsoft.com/office/drawing/2014/main" id="{DC258A66-ED52-4FA3-96CE-7932E91F5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EC6A48C-21EF-4485-9836-0445500033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6661192B-2050-9184-0B25-DB32DE8470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3877100"/>
              </p:ext>
            </p:extLst>
          </p:nvPr>
        </p:nvGraphicFramePr>
        <p:xfrm>
          <a:off x="525463" y="2522538"/>
          <a:ext cx="10077450" cy="3548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2875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F9C493A-9F03-49B4-B3FB-19CE5AC11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98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B60E2AA-BAF2-B8E9-1E9C-86595FFE9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696952"/>
            <a:ext cx="10077196" cy="821794"/>
          </a:xfrm>
        </p:spPr>
        <p:txBody>
          <a:bodyPr>
            <a:normAutofit/>
          </a:bodyPr>
          <a:lstStyle/>
          <a:p>
            <a:r>
              <a:rPr lang="fr-FR" dirty="0"/>
              <a:t>Les facteurs d’influences</a:t>
            </a:r>
          </a:p>
        </p:txBody>
      </p:sp>
      <p:grpSp>
        <p:nvGrpSpPr>
          <p:cNvPr id="12" name="Graphic 78">
            <a:extLst>
              <a:ext uri="{FF2B5EF4-FFF2-40B4-BE49-F238E27FC236}">
                <a16:creationId xmlns:a16="http://schemas.microsoft.com/office/drawing/2014/main" id="{BC3D4A83-1EFA-4B2C-B330-849E358950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225" y="1708814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13" name="Graphic 78">
              <a:extLst>
                <a:ext uri="{FF2B5EF4-FFF2-40B4-BE49-F238E27FC236}">
                  <a16:creationId xmlns:a16="http://schemas.microsoft.com/office/drawing/2014/main" id="{3508E11F-ACA4-405C-A9FA-2577500EA2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aphic 78">
              <a:extLst>
                <a:ext uri="{FF2B5EF4-FFF2-40B4-BE49-F238E27FC236}">
                  <a16:creationId xmlns:a16="http://schemas.microsoft.com/office/drawing/2014/main" id="{82B1CDA4-B2EA-4968-8276-0552D6D74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5" name="Graphic 78">
                <a:extLst>
                  <a:ext uri="{FF2B5EF4-FFF2-40B4-BE49-F238E27FC236}">
                    <a16:creationId xmlns:a16="http://schemas.microsoft.com/office/drawing/2014/main" id="{F4337472-CDEB-4AFE-BBB9-5A11CA470D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Graphic 78">
                <a:extLst>
                  <a:ext uri="{FF2B5EF4-FFF2-40B4-BE49-F238E27FC236}">
                    <a16:creationId xmlns:a16="http://schemas.microsoft.com/office/drawing/2014/main" id="{6CD67A6D-EAE7-4891-ACC9-4AC0CCF44A3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Graphic 78">
                <a:extLst>
                  <a:ext uri="{FF2B5EF4-FFF2-40B4-BE49-F238E27FC236}">
                    <a16:creationId xmlns:a16="http://schemas.microsoft.com/office/drawing/2014/main" id="{F1769489-D4BC-4B3B-9E23-87FCFDAB4E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Graphic 78">
                <a:extLst>
                  <a:ext uri="{FF2B5EF4-FFF2-40B4-BE49-F238E27FC236}">
                    <a16:creationId xmlns:a16="http://schemas.microsoft.com/office/drawing/2014/main" id="{13E13021-8923-4A4D-84FA-DA886E2924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90A46C7D-C1BB-49B8-8D37-39742820E9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84683" y="5165905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CF8832AE-A9E5-5502-C395-A6826FD8BE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142363"/>
              </p:ext>
            </p:extLst>
          </p:nvPr>
        </p:nvGraphicFramePr>
        <p:xfrm>
          <a:off x="525462" y="1804163"/>
          <a:ext cx="11004385" cy="4407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7979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6C5600-A2D6-D483-4F2A-A8EF8D055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langage responsable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40BE0D-6504-F821-317D-0EAA69C8B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  <a:tabLst>
                <a:tab pos="1503045" algn="l"/>
              </a:tabLst>
            </a:pPr>
            <a:r>
              <a:rPr lang="fr-CA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Utilisation du JE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  <a:tabLst>
                <a:tab pos="1503045" algn="l"/>
              </a:tabLst>
            </a:pPr>
            <a:r>
              <a:rPr lang="fr-CA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Description objective du comportement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  <a:tabLst>
                <a:tab pos="1503045" algn="l"/>
              </a:tabLst>
            </a:pPr>
            <a:r>
              <a:rPr lang="fr-CA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Expression de l’émotion (sans blâme, critique, justification)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  <a:tabLst>
                <a:tab pos="1503045" algn="l"/>
              </a:tabLst>
            </a:pPr>
            <a:r>
              <a:rPr lang="fr-CA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Conséquences du </a:t>
            </a:r>
            <a:r>
              <a:rPr lang="fr-CA" sz="18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comportement (idéalement </a:t>
            </a:r>
            <a:r>
              <a:rPr lang="fr-CA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2)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  <a:tabLst>
                <a:tab pos="1503045" algn="l"/>
              </a:tabLst>
            </a:pPr>
            <a:r>
              <a:rPr lang="fr-CA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Formulation de demandes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674126"/>
      </p:ext>
    </p:extLst>
  </p:cSld>
  <p:clrMapOvr>
    <a:masterClrMapping/>
  </p:clrMapOvr>
</p:sld>
</file>

<file path=ppt/theme/theme1.xml><?xml version="1.0" encoding="utf-8"?>
<a:theme xmlns:a="http://schemas.openxmlformats.org/drawingml/2006/main" name="RocaVTI">
  <a:themeElements>
    <a:clrScheme name="AnalogousFromLightSeedLeftStep">
      <a:dk1>
        <a:srgbClr val="000000"/>
      </a:dk1>
      <a:lt1>
        <a:srgbClr val="FFFFFF"/>
      </a:lt1>
      <a:dk2>
        <a:srgbClr val="243541"/>
      </a:dk2>
      <a:lt2>
        <a:srgbClr val="E2E8E3"/>
      </a:lt2>
      <a:accent1>
        <a:srgbClr val="D28ACC"/>
      </a:accent1>
      <a:accent2>
        <a:srgbClr val="AB70C8"/>
      </a:accent2>
      <a:accent3>
        <a:srgbClr val="9C8AD2"/>
      </a:accent3>
      <a:accent4>
        <a:srgbClr val="707FC8"/>
      </a:accent4>
      <a:accent5>
        <a:srgbClr val="77A8CB"/>
      </a:accent5>
      <a:accent6>
        <a:srgbClr val="63B1B1"/>
      </a:accent6>
      <a:hlink>
        <a:srgbClr val="568F5B"/>
      </a:hlink>
      <a:folHlink>
        <a:srgbClr val="7F7F7F"/>
      </a:folHlink>
    </a:clrScheme>
    <a:fontScheme name="Custom 36">
      <a:majorFont>
        <a:latin typeface="Georgia Pro Semibol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ocaVTI" id="{D79FE1D1-0489-4A69-8531-D0B8CDC31CBE}" vid="{CEBA7FE6-C04B-474E-964F-B022887AD1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254</Words>
  <Application>Microsoft Office PowerPoint</Application>
  <PresentationFormat>Grand écran</PresentationFormat>
  <Paragraphs>35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Avenir Next LT Pro</vt:lpstr>
      <vt:lpstr>Avenir Next LT Pro Light</vt:lpstr>
      <vt:lpstr>Calibri</vt:lpstr>
      <vt:lpstr>Georgia Pro Semibold</vt:lpstr>
      <vt:lpstr>RocaVTI</vt:lpstr>
      <vt:lpstr>La communication verbale</vt:lpstr>
      <vt:lpstr>Le langage</vt:lpstr>
      <vt:lpstr>Le langage professionnel (collègues, gestionnaires, partenaires…)</vt:lpstr>
      <vt:lpstr>Le langage professionnel (client, famille…)</vt:lpstr>
      <vt:lpstr>Le choix des mots</vt:lpstr>
      <vt:lpstr>Le pouvoir d’influence</vt:lpstr>
      <vt:lpstr>Les facteurs d’influences</vt:lpstr>
      <vt:lpstr>Le langage responsable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communication verbale</dc:title>
  <dc:creator>Chantal Defoy</dc:creator>
  <cp:lastModifiedBy>Fannie Harvey</cp:lastModifiedBy>
  <cp:revision>2</cp:revision>
  <dcterms:created xsi:type="dcterms:W3CDTF">2023-07-10T18:42:21Z</dcterms:created>
  <dcterms:modified xsi:type="dcterms:W3CDTF">2024-07-23T13:20:42Z</dcterms:modified>
</cp:coreProperties>
</file>