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5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>
      <p:cViewPr varScale="1">
        <p:scale>
          <a:sx n="79" d="100"/>
          <a:sy n="79" d="100"/>
        </p:scale>
        <p:origin x="102" y="10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D44ECF-A0A4-41DE-BEFD-8AAB5AFFDB2E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D81D3D8-D907-4CC5-9F48-BBE7E573A1AA}">
      <dgm:prSet/>
      <dgm:spPr>
        <a:noFill/>
        <a:ln>
          <a:noFill/>
        </a:ln>
      </dgm:spPr>
      <dgm:t>
        <a:bodyPr/>
        <a:lstStyle/>
        <a:p>
          <a:r>
            <a:rPr lang="fr-FR" dirty="0"/>
            <a:t>L’apparence corporelle</a:t>
          </a:r>
          <a:endParaRPr lang="en-US" dirty="0"/>
        </a:p>
      </dgm:t>
    </dgm:pt>
    <dgm:pt modelId="{8149E585-1D8B-49BF-BA2D-1276DB35C6AA}" type="parTrans" cxnId="{6144512B-F50A-46A8-9CCA-B6D644302955}">
      <dgm:prSet/>
      <dgm:spPr/>
      <dgm:t>
        <a:bodyPr/>
        <a:lstStyle/>
        <a:p>
          <a:endParaRPr lang="en-US"/>
        </a:p>
      </dgm:t>
    </dgm:pt>
    <dgm:pt modelId="{B4FAFD4B-AA45-4DA7-A00A-7E41215B2336}" type="sibTrans" cxnId="{6144512B-F50A-46A8-9CCA-B6D644302955}">
      <dgm:prSet/>
      <dgm:spPr/>
      <dgm:t>
        <a:bodyPr/>
        <a:lstStyle/>
        <a:p>
          <a:endParaRPr lang="en-US"/>
        </a:p>
      </dgm:t>
    </dgm:pt>
    <dgm:pt modelId="{01562FFD-5092-4280-8143-417EC4072D72}">
      <dgm:prSet/>
      <dgm:spPr/>
      <dgm:t>
        <a:bodyPr/>
        <a:lstStyle/>
        <a:p>
          <a:r>
            <a:rPr lang="fr-FR" dirty="0"/>
            <a:t>La posture</a:t>
          </a:r>
          <a:endParaRPr lang="en-US" dirty="0"/>
        </a:p>
      </dgm:t>
    </dgm:pt>
    <dgm:pt modelId="{6277F78A-6F3D-44AC-A058-B1AA47F641B8}" type="parTrans" cxnId="{6B067012-8E1A-4F55-8A3E-B391902BEAEB}">
      <dgm:prSet/>
      <dgm:spPr/>
      <dgm:t>
        <a:bodyPr/>
        <a:lstStyle/>
        <a:p>
          <a:endParaRPr lang="en-US"/>
        </a:p>
      </dgm:t>
    </dgm:pt>
    <dgm:pt modelId="{1106CC34-0A7C-4555-A2F9-D688A5E39205}" type="sibTrans" cxnId="{6B067012-8E1A-4F55-8A3E-B391902BEAEB}">
      <dgm:prSet/>
      <dgm:spPr/>
      <dgm:t>
        <a:bodyPr/>
        <a:lstStyle/>
        <a:p>
          <a:endParaRPr lang="en-US"/>
        </a:p>
      </dgm:t>
    </dgm:pt>
    <dgm:pt modelId="{F0D806CF-5EB6-4DC9-86C2-F951B36FFEE7}">
      <dgm:prSet/>
      <dgm:spPr/>
      <dgm:t>
        <a:bodyPr/>
        <a:lstStyle/>
        <a:p>
          <a:r>
            <a:rPr lang="fr-FR"/>
            <a:t>Les gestes</a:t>
          </a:r>
          <a:endParaRPr lang="en-US"/>
        </a:p>
      </dgm:t>
    </dgm:pt>
    <dgm:pt modelId="{89E77DD5-294F-4A1B-AF7F-BFDEB2963FD0}" type="parTrans" cxnId="{9F9BFF5B-5129-40F8-A266-C984A81B2C36}">
      <dgm:prSet/>
      <dgm:spPr/>
      <dgm:t>
        <a:bodyPr/>
        <a:lstStyle/>
        <a:p>
          <a:endParaRPr lang="en-US"/>
        </a:p>
      </dgm:t>
    </dgm:pt>
    <dgm:pt modelId="{E453EF2E-2E41-4D10-8B6E-799DBCEBEEDE}" type="sibTrans" cxnId="{9F9BFF5B-5129-40F8-A266-C984A81B2C36}">
      <dgm:prSet/>
      <dgm:spPr/>
      <dgm:t>
        <a:bodyPr/>
        <a:lstStyle/>
        <a:p>
          <a:endParaRPr lang="en-US"/>
        </a:p>
      </dgm:t>
    </dgm:pt>
    <dgm:pt modelId="{E3202612-D85B-4CCE-A5C0-BAA4CC23088F}">
      <dgm:prSet/>
      <dgm:spPr/>
      <dgm:t>
        <a:bodyPr/>
        <a:lstStyle/>
        <a:p>
          <a:r>
            <a:rPr lang="fr-FR"/>
            <a:t>Le visage</a:t>
          </a:r>
          <a:endParaRPr lang="en-US"/>
        </a:p>
      </dgm:t>
    </dgm:pt>
    <dgm:pt modelId="{EEB73E04-8907-4ED5-8DD5-C85D786E3C87}" type="parTrans" cxnId="{1676E9B2-BBCD-46F3-8FC4-2DCF05AAFE39}">
      <dgm:prSet/>
      <dgm:spPr/>
      <dgm:t>
        <a:bodyPr/>
        <a:lstStyle/>
        <a:p>
          <a:endParaRPr lang="en-US"/>
        </a:p>
      </dgm:t>
    </dgm:pt>
    <dgm:pt modelId="{3CCA47D7-274F-4171-815A-6F72431D1311}" type="sibTrans" cxnId="{1676E9B2-BBCD-46F3-8FC4-2DCF05AAFE39}">
      <dgm:prSet/>
      <dgm:spPr/>
      <dgm:t>
        <a:bodyPr/>
        <a:lstStyle/>
        <a:p>
          <a:endParaRPr lang="en-US"/>
        </a:p>
      </dgm:t>
    </dgm:pt>
    <dgm:pt modelId="{DDA4D780-8EF0-42A2-830E-BDCB2041D167}">
      <dgm:prSet/>
      <dgm:spPr/>
      <dgm:t>
        <a:bodyPr/>
        <a:lstStyle/>
        <a:p>
          <a:r>
            <a:rPr lang="fr-FR" dirty="0"/>
            <a:t>Le regard</a:t>
          </a:r>
          <a:endParaRPr lang="en-US" dirty="0"/>
        </a:p>
      </dgm:t>
    </dgm:pt>
    <dgm:pt modelId="{4A0A5660-A303-4C5F-8C35-64C6FE374A18}" type="parTrans" cxnId="{22DC4BBC-CA89-43F2-91FD-43767F38A4DC}">
      <dgm:prSet/>
      <dgm:spPr/>
      <dgm:t>
        <a:bodyPr/>
        <a:lstStyle/>
        <a:p>
          <a:endParaRPr lang="en-US"/>
        </a:p>
      </dgm:t>
    </dgm:pt>
    <dgm:pt modelId="{06DCC134-2EE2-48D0-B4EB-60348FB5DE65}" type="sibTrans" cxnId="{22DC4BBC-CA89-43F2-91FD-43767F38A4DC}">
      <dgm:prSet/>
      <dgm:spPr/>
      <dgm:t>
        <a:bodyPr/>
        <a:lstStyle/>
        <a:p>
          <a:endParaRPr lang="en-US"/>
        </a:p>
      </dgm:t>
    </dgm:pt>
    <dgm:pt modelId="{C564560D-4271-4234-96CB-95E48186F37E}">
      <dgm:prSet/>
      <dgm:spPr/>
      <dgm:t>
        <a:bodyPr/>
        <a:lstStyle/>
        <a:p>
          <a:r>
            <a:rPr lang="fr-FR" dirty="0"/>
            <a:t>Le toucher</a:t>
          </a:r>
          <a:endParaRPr lang="en-US" dirty="0"/>
        </a:p>
      </dgm:t>
    </dgm:pt>
    <dgm:pt modelId="{BDB32857-3546-4FDC-9400-DBE3CFCFBE18}" type="parTrans" cxnId="{A380AEC9-0C41-4639-90A7-A6F37B8A6429}">
      <dgm:prSet/>
      <dgm:spPr/>
      <dgm:t>
        <a:bodyPr/>
        <a:lstStyle/>
        <a:p>
          <a:endParaRPr lang="en-US"/>
        </a:p>
      </dgm:t>
    </dgm:pt>
    <dgm:pt modelId="{2D799FB4-16DB-42B3-922C-550DCD6B666F}" type="sibTrans" cxnId="{A380AEC9-0C41-4639-90A7-A6F37B8A6429}">
      <dgm:prSet/>
      <dgm:spPr/>
      <dgm:t>
        <a:bodyPr/>
        <a:lstStyle/>
        <a:p>
          <a:endParaRPr lang="en-US"/>
        </a:p>
      </dgm:t>
    </dgm:pt>
    <dgm:pt modelId="{DFF6A8E6-E849-4EB3-81A4-DB0722CB0387}">
      <dgm:prSet/>
      <dgm:spPr/>
      <dgm:t>
        <a:bodyPr/>
        <a:lstStyle/>
        <a:p>
          <a:r>
            <a:rPr lang="fr-FR"/>
            <a:t>Le paralangage</a:t>
          </a:r>
          <a:endParaRPr lang="en-US"/>
        </a:p>
      </dgm:t>
    </dgm:pt>
    <dgm:pt modelId="{4533059F-F6ED-4403-872C-EAD2D794F784}" type="parTrans" cxnId="{DF7FACDE-09B1-4824-A4FB-90EC3B17DA17}">
      <dgm:prSet/>
      <dgm:spPr/>
      <dgm:t>
        <a:bodyPr/>
        <a:lstStyle/>
        <a:p>
          <a:endParaRPr lang="en-US"/>
        </a:p>
      </dgm:t>
    </dgm:pt>
    <dgm:pt modelId="{0D5CBE85-1452-4893-BA95-5F06FE2AF0BD}" type="sibTrans" cxnId="{DF7FACDE-09B1-4824-A4FB-90EC3B17DA17}">
      <dgm:prSet/>
      <dgm:spPr/>
      <dgm:t>
        <a:bodyPr/>
        <a:lstStyle/>
        <a:p>
          <a:endParaRPr lang="en-US"/>
        </a:p>
      </dgm:t>
    </dgm:pt>
    <dgm:pt modelId="{0A93E0B0-2FE1-47F4-8721-57F1A9B7462E}">
      <dgm:prSet/>
      <dgm:spPr/>
      <dgm:t>
        <a:bodyPr/>
        <a:lstStyle/>
        <a:p>
          <a:r>
            <a:rPr lang="fr-FR" dirty="0"/>
            <a:t>Les silences</a:t>
          </a:r>
          <a:endParaRPr lang="en-US" dirty="0"/>
        </a:p>
      </dgm:t>
    </dgm:pt>
    <dgm:pt modelId="{943B0E06-D6C7-4DCC-B5D3-D5E4D05E4F29}" type="parTrans" cxnId="{DA0450AE-9FD5-404A-AFB2-0AAB092F9488}">
      <dgm:prSet/>
      <dgm:spPr/>
      <dgm:t>
        <a:bodyPr/>
        <a:lstStyle/>
        <a:p>
          <a:endParaRPr lang="en-US"/>
        </a:p>
      </dgm:t>
    </dgm:pt>
    <dgm:pt modelId="{6F80AF57-AEA8-4B08-9A03-C619F6A3F754}" type="sibTrans" cxnId="{DA0450AE-9FD5-404A-AFB2-0AAB092F9488}">
      <dgm:prSet/>
      <dgm:spPr/>
      <dgm:t>
        <a:bodyPr/>
        <a:lstStyle/>
        <a:p>
          <a:endParaRPr lang="en-US"/>
        </a:p>
      </dgm:t>
    </dgm:pt>
    <dgm:pt modelId="{BC18495F-9A8F-4833-8A2B-AA97F2D0E57A}">
      <dgm:prSet/>
      <dgm:spPr/>
      <dgm:t>
        <a:bodyPr/>
        <a:lstStyle/>
        <a:p>
          <a:r>
            <a:rPr lang="fr-FR"/>
            <a:t>L’utilisation d’objet</a:t>
          </a:r>
          <a:endParaRPr lang="en-US"/>
        </a:p>
      </dgm:t>
    </dgm:pt>
    <dgm:pt modelId="{0913C3F7-1CBD-4129-9920-8CABBE3C1716}" type="parTrans" cxnId="{F5FC5018-6DEE-489E-A48A-9D1DB7A5030B}">
      <dgm:prSet/>
      <dgm:spPr/>
      <dgm:t>
        <a:bodyPr/>
        <a:lstStyle/>
        <a:p>
          <a:endParaRPr lang="en-US"/>
        </a:p>
      </dgm:t>
    </dgm:pt>
    <dgm:pt modelId="{E05D1184-CCC8-4A55-9CA2-E4AEAE231A2D}" type="sibTrans" cxnId="{F5FC5018-6DEE-489E-A48A-9D1DB7A5030B}">
      <dgm:prSet/>
      <dgm:spPr/>
      <dgm:t>
        <a:bodyPr/>
        <a:lstStyle/>
        <a:p>
          <a:endParaRPr lang="en-US"/>
        </a:p>
      </dgm:t>
    </dgm:pt>
    <dgm:pt modelId="{4A8630F7-F5E0-43A9-8F93-795708BD515F}">
      <dgm:prSet/>
      <dgm:spPr/>
      <dgm:t>
        <a:bodyPr/>
        <a:lstStyle/>
        <a:p>
          <a:r>
            <a:rPr lang="fr-FR"/>
            <a:t>L’utilisation d’espace</a:t>
          </a:r>
          <a:endParaRPr lang="en-US"/>
        </a:p>
      </dgm:t>
    </dgm:pt>
    <dgm:pt modelId="{E7259BBD-1485-4195-A7EA-66C8F8E653CE}" type="parTrans" cxnId="{C6ABD756-387A-4BB2-BD8D-CEFD69227CFE}">
      <dgm:prSet/>
      <dgm:spPr/>
      <dgm:t>
        <a:bodyPr/>
        <a:lstStyle/>
        <a:p>
          <a:endParaRPr lang="en-US"/>
        </a:p>
      </dgm:t>
    </dgm:pt>
    <dgm:pt modelId="{7B29B8B3-C7C0-46D8-8403-D5C7583D3CF2}" type="sibTrans" cxnId="{C6ABD756-387A-4BB2-BD8D-CEFD69227CFE}">
      <dgm:prSet/>
      <dgm:spPr/>
      <dgm:t>
        <a:bodyPr/>
        <a:lstStyle/>
        <a:p>
          <a:endParaRPr lang="en-US"/>
        </a:p>
      </dgm:t>
    </dgm:pt>
    <dgm:pt modelId="{01E7E239-83B3-4816-898F-6BA2A1FCD904}">
      <dgm:prSet/>
      <dgm:spPr/>
      <dgm:t>
        <a:bodyPr/>
        <a:lstStyle/>
        <a:p>
          <a:r>
            <a:rPr lang="fr-FR"/>
            <a:t>L’utilisation de temps</a:t>
          </a:r>
          <a:endParaRPr lang="en-US"/>
        </a:p>
      </dgm:t>
    </dgm:pt>
    <dgm:pt modelId="{00F350DC-3751-45B7-8AC2-0FBBDA3F8C0C}" type="parTrans" cxnId="{9C917770-177D-497F-AE53-CCD28B11F562}">
      <dgm:prSet/>
      <dgm:spPr/>
      <dgm:t>
        <a:bodyPr/>
        <a:lstStyle/>
        <a:p>
          <a:endParaRPr lang="en-US"/>
        </a:p>
      </dgm:t>
    </dgm:pt>
    <dgm:pt modelId="{E57D02BE-B1FE-4EC2-B331-0B773161E02C}" type="sibTrans" cxnId="{9C917770-177D-497F-AE53-CCD28B11F562}">
      <dgm:prSet/>
      <dgm:spPr/>
      <dgm:t>
        <a:bodyPr/>
        <a:lstStyle/>
        <a:p>
          <a:endParaRPr lang="en-US"/>
        </a:p>
      </dgm:t>
    </dgm:pt>
    <dgm:pt modelId="{B64B3597-582A-BF44-9EFD-35536A57CB16}" type="pres">
      <dgm:prSet presAssocID="{8DD44ECF-A0A4-41DE-BEFD-8AAB5AFFDB2E}" presName="vert0" presStyleCnt="0">
        <dgm:presLayoutVars>
          <dgm:dir/>
          <dgm:animOne val="branch"/>
          <dgm:animLvl val="lvl"/>
        </dgm:presLayoutVars>
      </dgm:prSet>
      <dgm:spPr/>
    </dgm:pt>
    <dgm:pt modelId="{22D6AACD-E3D2-DD46-8CD9-BCF1A0FB45F8}" type="pres">
      <dgm:prSet presAssocID="{2D81D3D8-D907-4CC5-9F48-BBE7E573A1AA}" presName="thickLine" presStyleLbl="alignNode1" presStyleIdx="0" presStyleCnt="11"/>
      <dgm:spPr/>
    </dgm:pt>
    <dgm:pt modelId="{B3AFBDF5-81EA-1047-87EE-3EB71FFFFD15}" type="pres">
      <dgm:prSet presAssocID="{2D81D3D8-D907-4CC5-9F48-BBE7E573A1AA}" presName="horz1" presStyleCnt="0"/>
      <dgm:spPr/>
    </dgm:pt>
    <dgm:pt modelId="{7C8D3E9C-DD85-2A40-B518-E2A0D57195AD}" type="pres">
      <dgm:prSet presAssocID="{2D81D3D8-D907-4CC5-9F48-BBE7E573A1AA}" presName="tx1" presStyleLbl="revTx" presStyleIdx="0" presStyleCnt="11"/>
      <dgm:spPr/>
    </dgm:pt>
    <dgm:pt modelId="{844357CA-67D2-4C4C-9222-69691C795F25}" type="pres">
      <dgm:prSet presAssocID="{2D81D3D8-D907-4CC5-9F48-BBE7E573A1AA}" presName="vert1" presStyleCnt="0"/>
      <dgm:spPr/>
    </dgm:pt>
    <dgm:pt modelId="{5EB91C60-3058-6C4B-AB5E-F2FD215DC9DE}" type="pres">
      <dgm:prSet presAssocID="{01562FFD-5092-4280-8143-417EC4072D72}" presName="thickLine" presStyleLbl="alignNode1" presStyleIdx="1" presStyleCnt="11"/>
      <dgm:spPr/>
    </dgm:pt>
    <dgm:pt modelId="{D93626FD-C824-E24F-8735-6DFFA4AA73B1}" type="pres">
      <dgm:prSet presAssocID="{01562FFD-5092-4280-8143-417EC4072D72}" presName="horz1" presStyleCnt="0"/>
      <dgm:spPr/>
    </dgm:pt>
    <dgm:pt modelId="{E2C3316A-482D-8E48-A917-E8DDB3C37997}" type="pres">
      <dgm:prSet presAssocID="{01562FFD-5092-4280-8143-417EC4072D72}" presName="tx1" presStyleLbl="revTx" presStyleIdx="1" presStyleCnt="11"/>
      <dgm:spPr/>
    </dgm:pt>
    <dgm:pt modelId="{0E0A8509-8DE7-BF41-9268-8FB0D4112D41}" type="pres">
      <dgm:prSet presAssocID="{01562FFD-5092-4280-8143-417EC4072D72}" presName="vert1" presStyleCnt="0"/>
      <dgm:spPr/>
    </dgm:pt>
    <dgm:pt modelId="{D40DAA33-ABB7-984B-B20D-2F9CDB821E04}" type="pres">
      <dgm:prSet presAssocID="{F0D806CF-5EB6-4DC9-86C2-F951B36FFEE7}" presName="thickLine" presStyleLbl="alignNode1" presStyleIdx="2" presStyleCnt="11"/>
      <dgm:spPr/>
    </dgm:pt>
    <dgm:pt modelId="{8DADC0B9-739F-D341-930F-B820AD1EAF2B}" type="pres">
      <dgm:prSet presAssocID="{F0D806CF-5EB6-4DC9-86C2-F951B36FFEE7}" presName="horz1" presStyleCnt="0"/>
      <dgm:spPr/>
    </dgm:pt>
    <dgm:pt modelId="{72EFCF58-6E3B-304B-8EC8-595DC62B4BAE}" type="pres">
      <dgm:prSet presAssocID="{F0D806CF-5EB6-4DC9-86C2-F951B36FFEE7}" presName="tx1" presStyleLbl="revTx" presStyleIdx="2" presStyleCnt="11"/>
      <dgm:spPr/>
    </dgm:pt>
    <dgm:pt modelId="{6C05E79B-0C67-614A-82A5-C110CB8D4B7A}" type="pres">
      <dgm:prSet presAssocID="{F0D806CF-5EB6-4DC9-86C2-F951B36FFEE7}" presName="vert1" presStyleCnt="0"/>
      <dgm:spPr/>
    </dgm:pt>
    <dgm:pt modelId="{48A37EE9-3AA8-794C-870B-42450C62EA95}" type="pres">
      <dgm:prSet presAssocID="{E3202612-D85B-4CCE-A5C0-BAA4CC23088F}" presName="thickLine" presStyleLbl="alignNode1" presStyleIdx="3" presStyleCnt="11"/>
      <dgm:spPr/>
    </dgm:pt>
    <dgm:pt modelId="{B2CFF318-97E9-0346-AB3B-DA1589E53E28}" type="pres">
      <dgm:prSet presAssocID="{E3202612-D85B-4CCE-A5C0-BAA4CC23088F}" presName="horz1" presStyleCnt="0"/>
      <dgm:spPr/>
    </dgm:pt>
    <dgm:pt modelId="{7D69B40A-C6DF-A949-8A2B-2C2E477F7E2B}" type="pres">
      <dgm:prSet presAssocID="{E3202612-D85B-4CCE-A5C0-BAA4CC23088F}" presName="tx1" presStyleLbl="revTx" presStyleIdx="3" presStyleCnt="11"/>
      <dgm:spPr/>
    </dgm:pt>
    <dgm:pt modelId="{9BDC6288-A609-4949-8257-126A44CEA6C4}" type="pres">
      <dgm:prSet presAssocID="{E3202612-D85B-4CCE-A5C0-BAA4CC23088F}" presName="vert1" presStyleCnt="0"/>
      <dgm:spPr/>
    </dgm:pt>
    <dgm:pt modelId="{A96D421A-C5A4-F64C-9CC7-E83CD0086731}" type="pres">
      <dgm:prSet presAssocID="{DDA4D780-8EF0-42A2-830E-BDCB2041D167}" presName="thickLine" presStyleLbl="alignNode1" presStyleIdx="4" presStyleCnt="11"/>
      <dgm:spPr/>
    </dgm:pt>
    <dgm:pt modelId="{2AA65942-475B-A445-8A29-654095913D63}" type="pres">
      <dgm:prSet presAssocID="{DDA4D780-8EF0-42A2-830E-BDCB2041D167}" presName="horz1" presStyleCnt="0"/>
      <dgm:spPr/>
    </dgm:pt>
    <dgm:pt modelId="{86FB8539-A089-5343-B754-CBEA5805C8AA}" type="pres">
      <dgm:prSet presAssocID="{DDA4D780-8EF0-42A2-830E-BDCB2041D167}" presName="tx1" presStyleLbl="revTx" presStyleIdx="4" presStyleCnt="11"/>
      <dgm:spPr/>
    </dgm:pt>
    <dgm:pt modelId="{C0AB9AA2-358B-9543-BFE1-4339A11B0594}" type="pres">
      <dgm:prSet presAssocID="{DDA4D780-8EF0-42A2-830E-BDCB2041D167}" presName="vert1" presStyleCnt="0"/>
      <dgm:spPr/>
    </dgm:pt>
    <dgm:pt modelId="{6C70E231-5D31-C54A-9C00-80A249811492}" type="pres">
      <dgm:prSet presAssocID="{C564560D-4271-4234-96CB-95E48186F37E}" presName="thickLine" presStyleLbl="alignNode1" presStyleIdx="5" presStyleCnt="11"/>
      <dgm:spPr/>
    </dgm:pt>
    <dgm:pt modelId="{4E281982-4BFC-BB4A-98DE-82D7F6A287D6}" type="pres">
      <dgm:prSet presAssocID="{C564560D-4271-4234-96CB-95E48186F37E}" presName="horz1" presStyleCnt="0"/>
      <dgm:spPr/>
    </dgm:pt>
    <dgm:pt modelId="{8E0C1198-FE4C-0A4D-917C-E44226E2A3AD}" type="pres">
      <dgm:prSet presAssocID="{C564560D-4271-4234-96CB-95E48186F37E}" presName="tx1" presStyleLbl="revTx" presStyleIdx="5" presStyleCnt="11"/>
      <dgm:spPr/>
    </dgm:pt>
    <dgm:pt modelId="{E3905141-8D61-AB4A-8342-FFE0BC46B125}" type="pres">
      <dgm:prSet presAssocID="{C564560D-4271-4234-96CB-95E48186F37E}" presName="vert1" presStyleCnt="0"/>
      <dgm:spPr/>
    </dgm:pt>
    <dgm:pt modelId="{911D99F4-2BA3-1142-833F-2764E75F5202}" type="pres">
      <dgm:prSet presAssocID="{DFF6A8E6-E849-4EB3-81A4-DB0722CB0387}" presName="thickLine" presStyleLbl="alignNode1" presStyleIdx="6" presStyleCnt="11"/>
      <dgm:spPr/>
    </dgm:pt>
    <dgm:pt modelId="{11A8A9CC-ED3C-834C-88C1-7723D696F381}" type="pres">
      <dgm:prSet presAssocID="{DFF6A8E6-E849-4EB3-81A4-DB0722CB0387}" presName="horz1" presStyleCnt="0"/>
      <dgm:spPr/>
    </dgm:pt>
    <dgm:pt modelId="{90942183-766A-1F4D-90C0-D075A5163A4E}" type="pres">
      <dgm:prSet presAssocID="{DFF6A8E6-E849-4EB3-81A4-DB0722CB0387}" presName="tx1" presStyleLbl="revTx" presStyleIdx="6" presStyleCnt="11"/>
      <dgm:spPr/>
    </dgm:pt>
    <dgm:pt modelId="{997564E5-2EE4-134C-8D29-680181FED11E}" type="pres">
      <dgm:prSet presAssocID="{DFF6A8E6-E849-4EB3-81A4-DB0722CB0387}" presName="vert1" presStyleCnt="0"/>
      <dgm:spPr/>
    </dgm:pt>
    <dgm:pt modelId="{89E06564-EEBC-4143-BA35-847106D05B17}" type="pres">
      <dgm:prSet presAssocID="{0A93E0B0-2FE1-47F4-8721-57F1A9B7462E}" presName="thickLine" presStyleLbl="alignNode1" presStyleIdx="7" presStyleCnt="11"/>
      <dgm:spPr/>
    </dgm:pt>
    <dgm:pt modelId="{B1AD6E16-5AF9-3D4D-8F5E-87CB5D76B045}" type="pres">
      <dgm:prSet presAssocID="{0A93E0B0-2FE1-47F4-8721-57F1A9B7462E}" presName="horz1" presStyleCnt="0"/>
      <dgm:spPr/>
    </dgm:pt>
    <dgm:pt modelId="{D4BF8DD5-2CF5-3D49-AE75-76DF72106019}" type="pres">
      <dgm:prSet presAssocID="{0A93E0B0-2FE1-47F4-8721-57F1A9B7462E}" presName="tx1" presStyleLbl="revTx" presStyleIdx="7" presStyleCnt="11"/>
      <dgm:spPr/>
    </dgm:pt>
    <dgm:pt modelId="{538C36C5-28A0-EC4F-BA7F-2D432B6F06B8}" type="pres">
      <dgm:prSet presAssocID="{0A93E0B0-2FE1-47F4-8721-57F1A9B7462E}" presName="vert1" presStyleCnt="0"/>
      <dgm:spPr/>
    </dgm:pt>
    <dgm:pt modelId="{4498DC3F-6A82-374F-9470-74952A07F921}" type="pres">
      <dgm:prSet presAssocID="{BC18495F-9A8F-4833-8A2B-AA97F2D0E57A}" presName="thickLine" presStyleLbl="alignNode1" presStyleIdx="8" presStyleCnt="11"/>
      <dgm:spPr/>
    </dgm:pt>
    <dgm:pt modelId="{1D6308C2-B4FC-0C4B-8E51-80BA0F26786D}" type="pres">
      <dgm:prSet presAssocID="{BC18495F-9A8F-4833-8A2B-AA97F2D0E57A}" presName="horz1" presStyleCnt="0"/>
      <dgm:spPr/>
    </dgm:pt>
    <dgm:pt modelId="{65E637D1-593E-DD4F-A9EE-48DA3AA0AEEB}" type="pres">
      <dgm:prSet presAssocID="{BC18495F-9A8F-4833-8A2B-AA97F2D0E57A}" presName="tx1" presStyleLbl="revTx" presStyleIdx="8" presStyleCnt="11"/>
      <dgm:spPr/>
    </dgm:pt>
    <dgm:pt modelId="{502A3243-82C8-FC46-80F4-FD308461BB5F}" type="pres">
      <dgm:prSet presAssocID="{BC18495F-9A8F-4833-8A2B-AA97F2D0E57A}" presName="vert1" presStyleCnt="0"/>
      <dgm:spPr/>
    </dgm:pt>
    <dgm:pt modelId="{173FDD39-D647-674A-A73C-732EA019A560}" type="pres">
      <dgm:prSet presAssocID="{4A8630F7-F5E0-43A9-8F93-795708BD515F}" presName="thickLine" presStyleLbl="alignNode1" presStyleIdx="9" presStyleCnt="11"/>
      <dgm:spPr/>
    </dgm:pt>
    <dgm:pt modelId="{7B296F1D-57E8-1A4C-BAD4-85EFBBFAC119}" type="pres">
      <dgm:prSet presAssocID="{4A8630F7-F5E0-43A9-8F93-795708BD515F}" presName="horz1" presStyleCnt="0"/>
      <dgm:spPr/>
    </dgm:pt>
    <dgm:pt modelId="{CCB4A014-FE6E-B749-9814-1A4BA7DAEC30}" type="pres">
      <dgm:prSet presAssocID="{4A8630F7-F5E0-43A9-8F93-795708BD515F}" presName="tx1" presStyleLbl="revTx" presStyleIdx="9" presStyleCnt="11"/>
      <dgm:spPr/>
    </dgm:pt>
    <dgm:pt modelId="{6132B003-F736-1D4D-A394-8C70A4695E6F}" type="pres">
      <dgm:prSet presAssocID="{4A8630F7-F5E0-43A9-8F93-795708BD515F}" presName="vert1" presStyleCnt="0"/>
      <dgm:spPr/>
    </dgm:pt>
    <dgm:pt modelId="{66ADE17E-A482-144F-BE3C-D1CBB6A438F8}" type="pres">
      <dgm:prSet presAssocID="{01E7E239-83B3-4816-898F-6BA2A1FCD904}" presName="thickLine" presStyleLbl="alignNode1" presStyleIdx="10" presStyleCnt="11"/>
      <dgm:spPr/>
    </dgm:pt>
    <dgm:pt modelId="{45E759A7-ACD5-144A-BC2A-73DECDD4FDAC}" type="pres">
      <dgm:prSet presAssocID="{01E7E239-83B3-4816-898F-6BA2A1FCD904}" presName="horz1" presStyleCnt="0"/>
      <dgm:spPr/>
    </dgm:pt>
    <dgm:pt modelId="{7BE4A039-BDF4-AA4A-A101-BF7CAF7A6588}" type="pres">
      <dgm:prSet presAssocID="{01E7E239-83B3-4816-898F-6BA2A1FCD904}" presName="tx1" presStyleLbl="revTx" presStyleIdx="10" presStyleCnt="11"/>
      <dgm:spPr/>
    </dgm:pt>
    <dgm:pt modelId="{3CEA89B5-7B72-CE42-8345-FC2A1AF4B9C3}" type="pres">
      <dgm:prSet presAssocID="{01E7E239-83B3-4816-898F-6BA2A1FCD904}" presName="vert1" presStyleCnt="0"/>
      <dgm:spPr/>
    </dgm:pt>
  </dgm:ptLst>
  <dgm:cxnLst>
    <dgm:cxn modelId="{3CD15F05-D657-CC4A-A56E-920DD2A0A6F6}" type="presOf" srcId="{2D81D3D8-D907-4CC5-9F48-BBE7E573A1AA}" destId="{7C8D3E9C-DD85-2A40-B518-E2A0D57195AD}" srcOrd="0" destOrd="0" presId="urn:microsoft.com/office/officeart/2008/layout/LinedList"/>
    <dgm:cxn modelId="{6B067012-8E1A-4F55-8A3E-B391902BEAEB}" srcId="{8DD44ECF-A0A4-41DE-BEFD-8AAB5AFFDB2E}" destId="{01562FFD-5092-4280-8143-417EC4072D72}" srcOrd="1" destOrd="0" parTransId="{6277F78A-6F3D-44AC-A058-B1AA47F641B8}" sibTransId="{1106CC34-0A7C-4555-A2F9-D688A5E39205}"/>
    <dgm:cxn modelId="{F5FC5018-6DEE-489E-A48A-9D1DB7A5030B}" srcId="{8DD44ECF-A0A4-41DE-BEFD-8AAB5AFFDB2E}" destId="{BC18495F-9A8F-4833-8A2B-AA97F2D0E57A}" srcOrd="8" destOrd="0" parTransId="{0913C3F7-1CBD-4129-9920-8CABBE3C1716}" sibTransId="{E05D1184-CCC8-4A55-9CA2-E4AEAE231A2D}"/>
    <dgm:cxn modelId="{4E2CE31C-BBF6-3640-B37B-3AC53AC7E8E5}" type="presOf" srcId="{01E7E239-83B3-4816-898F-6BA2A1FCD904}" destId="{7BE4A039-BDF4-AA4A-A101-BF7CAF7A6588}" srcOrd="0" destOrd="0" presId="urn:microsoft.com/office/officeart/2008/layout/LinedList"/>
    <dgm:cxn modelId="{2F72DE1E-181B-8C43-AA62-69D262F3C144}" type="presOf" srcId="{8DD44ECF-A0A4-41DE-BEFD-8AAB5AFFDB2E}" destId="{B64B3597-582A-BF44-9EFD-35536A57CB16}" srcOrd="0" destOrd="0" presId="urn:microsoft.com/office/officeart/2008/layout/LinedList"/>
    <dgm:cxn modelId="{6144512B-F50A-46A8-9CCA-B6D644302955}" srcId="{8DD44ECF-A0A4-41DE-BEFD-8AAB5AFFDB2E}" destId="{2D81D3D8-D907-4CC5-9F48-BBE7E573A1AA}" srcOrd="0" destOrd="0" parTransId="{8149E585-1D8B-49BF-BA2D-1276DB35C6AA}" sibTransId="{B4FAFD4B-AA45-4DA7-A00A-7E41215B2336}"/>
    <dgm:cxn modelId="{9F9BFF5B-5129-40F8-A266-C984A81B2C36}" srcId="{8DD44ECF-A0A4-41DE-BEFD-8AAB5AFFDB2E}" destId="{F0D806CF-5EB6-4DC9-86C2-F951B36FFEE7}" srcOrd="2" destOrd="0" parTransId="{89E77DD5-294F-4A1B-AF7F-BFDEB2963FD0}" sibTransId="{E453EF2E-2E41-4D10-8B6E-799DBCEBEEDE}"/>
    <dgm:cxn modelId="{9C917770-177D-497F-AE53-CCD28B11F562}" srcId="{8DD44ECF-A0A4-41DE-BEFD-8AAB5AFFDB2E}" destId="{01E7E239-83B3-4816-898F-6BA2A1FCD904}" srcOrd="10" destOrd="0" parTransId="{00F350DC-3751-45B7-8AC2-0FBBDA3F8C0C}" sibTransId="{E57D02BE-B1FE-4EC2-B331-0B773161E02C}"/>
    <dgm:cxn modelId="{C6ABD756-387A-4BB2-BD8D-CEFD69227CFE}" srcId="{8DD44ECF-A0A4-41DE-BEFD-8AAB5AFFDB2E}" destId="{4A8630F7-F5E0-43A9-8F93-795708BD515F}" srcOrd="9" destOrd="0" parTransId="{E7259BBD-1485-4195-A7EA-66C8F8E653CE}" sibTransId="{7B29B8B3-C7C0-46D8-8403-D5C7583D3CF2}"/>
    <dgm:cxn modelId="{97751E79-03B5-A84F-A100-D4423D8F4F9F}" type="presOf" srcId="{C564560D-4271-4234-96CB-95E48186F37E}" destId="{8E0C1198-FE4C-0A4D-917C-E44226E2A3AD}" srcOrd="0" destOrd="0" presId="urn:microsoft.com/office/officeart/2008/layout/LinedList"/>
    <dgm:cxn modelId="{BB1FB27E-2D9F-5F4D-A4A5-48371DFFE6E0}" type="presOf" srcId="{0A93E0B0-2FE1-47F4-8721-57F1A9B7462E}" destId="{D4BF8DD5-2CF5-3D49-AE75-76DF72106019}" srcOrd="0" destOrd="0" presId="urn:microsoft.com/office/officeart/2008/layout/LinedList"/>
    <dgm:cxn modelId="{63080196-2FAE-B444-9265-4B04FC4E4EF7}" type="presOf" srcId="{DDA4D780-8EF0-42A2-830E-BDCB2041D167}" destId="{86FB8539-A089-5343-B754-CBEA5805C8AA}" srcOrd="0" destOrd="0" presId="urn:microsoft.com/office/officeart/2008/layout/LinedList"/>
    <dgm:cxn modelId="{DA0450AE-9FD5-404A-AFB2-0AAB092F9488}" srcId="{8DD44ECF-A0A4-41DE-BEFD-8AAB5AFFDB2E}" destId="{0A93E0B0-2FE1-47F4-8721-57F1A9B7462E}" srcOrd="7" destOrd="0" parTransId="{943B0E06-D6C7-4DCC-B5D3-D5E4D05E4F29}" sibTransId="{6F80AF57-AEA8-4B08-9A03-C619F6A3F754}"/>
    <dgm:cxn modelId="{9AE9FAAE-767D-F241-88CB-CFF6F347CB85}" type="presOf" srcId="{01562FFD-5092-4280-8143-417EC4072D72}" destId="{E2C3316A-482D-8E48-A917-E8DDB3C37997}" srcOrd="0" destOrd="0" presId="urn:microsoft.com/office/officeart/2008/layout/LinedList"/>
    <dgm:cxn modelId="{366BEAB0-DA6C-A945-8942-F56EC4E5AB03}" type="presOf" srcId="{BC18495F-9A8F-4833-8A2B-AA97F2D0E57A}" destId="{65E637D1-593E-DD4F-A9EE-48DA3AA0AEEB}" srcOrd="0" destOrd="0" presId="urn:microsoft.com/office/officeart/2008/layout/LinedList"/>
    <dgm:cxn modelId="{1676E9B2-BBCD-46F3-8FC4-2DCF05AAFE39}" srcId="{8DD44ECF-A0A4-41DE-BEFD-8AAB5AFFDB2E}" destId="{E3202612-D85B-4CCE-A5C0-BAA4CC23088F}" srcOrd="3" destOrd="0" parTransId="{EEB73E04-8907-4ED5-8DD5-C85D786E3C87}" sibTransId="{3CCA47D7-274F-4171-815A-6F72431D1311}"/>
    <dgm:cxn modelId="{22DC4BBC-CA89-43F2-91FD-43767F38A4DC}" srcId="{8DD44ECF-A0A4-41DE-BEFD-8AAB5AFFDB2E}" destId="{DDA4D780-8EF0-42A2-830E-BDCB2041D167}" srcOrd="4" destOrd="0" parTransId="{4A0A5660-A303-4C5F-8C35-64C6FE374A18}" sibTransId="{06DCC134-2EE2-48D0-B4EB-60348FB5DE65}"/>
    <dgm:cxn modelId="{A380AEC9-0C41-4639-90A7-A6F37B8A6429}" srcId="{8DD44ECF-A0A4-41DE-BEFD-8AAB5AFFDB2E}" destId="{C564560D-4271-4234-96CB-95E48186F37E}" srcOrd="5" destOrd="0" parTransId="{BDB32857-3546-4FDC-9400-DBE3CFCFBE18}" sibTransId="{2D799FB4-16DB-42B3-922C-550DCD6B666F}"/>
    <dgm:cxn modelId="{8CE726D0-58FB-7848-B5F7-2E06BD9FF11B}" type="presOf" srcId="{4A8630F7-F5E0-43A9-8F93-795708BD515F}" destId="{CCB4A014-FE6E-B749-9814-1A4BA7DAEC30}" srcOrd="0" destOrd="0" presId="urn:microsoft.com/office/officeart/2008/layout/LinedList"/>
    <dgm:cxn modelId="{6DA143D3-D84C-7B43-B169-7D7AF43E74CC}" type="presOf" srcId="{E3202612-D85B-4CCE-A5C0-BAA4CC23088F}" destId="{7D69B40A-C6DF-A949-8A2B-2C2E477F7E2B}" srcOrd="0" destOrd="0" presId="urn:microsoft.com/office/officeart/2008/layout/LinedList"/>
    <dgm:cxn modelId="{D22B77DC-37BC-CB46-9FEC-DEA64667D76C}" type="presOf" srcId="{DFF6A8E6-E849-4EB3-81A4-DB0722CB0387}" destId="{90942183-766A-1F4D-90C0-D075A5163A4E}" srcOrd="0" destOrd="0" presId="urn:microsoft.com/office/officeart/2008/layout/LinedList"/>
    <dgm:cxn modelId="{DF7FACDE-09B1-4824-A4FB-90EC3B17DA17}" srcId="{8DD44ECF-A0A4-41DE-BEFD-8AAB5AFFDB2E}" destId="{DFF6A8E6-E849-4EB3-81A4-DB0722CB0387}" srcOrd="6" destOrd="0" parTransId="{4533059F-F6ED-4403-872C-EAD2D794F784}" sibTransId="{0D5CBE85-1452-4893-BA95-5F06FE2AF0BD}"/>
    <dgm:cxn modelId="{330079EC-D6DC-5449-81DE-FE3D0D653B22}" type="presOf" srcId="{F0D806CF-5EB6-4DC9-86C2-F951B36FFEE7}" destId="{72EFCF58-6E3B-304B-8EC8-595DC62B4BAE}" srcOrd="0" destOrd="0" presId="urn:microsoft.com/office/officeart/2008/layout/LinedList"/>
    <dgm:cxn modelId="{E2475AEB-7E80-FA45-9BD4-5D85D0A07193}" type="presParOf" srcId="{B64B3597-582A-BF44-9EFD-35536A57CB16}" destId="{22D6AACD-E3D2-DD46-8CD9-BCF1A0FB45F8}" srcOrd="0" destOrd="0" presId="urn:microsoft.com/office/officeart/2008/layout/LinedList"/>
    <dgm:cxn modelId="{A4059F6D-8499-874F-9C06-55431CD76E8C}" type="presParOf" srcId="{B64B3597-582A-BF44-9EFD-35536A57CB16}" destId="{B3AFBDF5-81EA-1047-87EE-3EB71FFFFD15}" srcOrd="1" destOrd="0" presId="urn:microsoft.com/office/officeart/2008/layout/LinedList"/>
    <dgm:cxn modelId="{064F4595-6EBF-1541-BEAA-0A9E3B08FC2A}" type="presParOf" srcId="{B3AFBDF5-81EA-1047-87EE-3EB71FFFFD15}" destId="{7C8D3E9C-DD85-2A40-B518-E2A0D57195AD}" srcOrd="0" destOrd="0" presId="urn:microsoft.com/office/officeart/2008/layout/LinedList"/>
    <dgm:cxn modelId="{AEDEF18A-6DAA-8F4E-8E3C-FEF226A56CA2}" type="presParOf" srcId="{B3AFBDF5-81EA-1047-87EE-3EB71FFFFD15}" destId="{844357CA-67D2-4C4C-9222-69691C795F25}" srcOrd="1" destOrd="0" presId="urn:microsoft.com/office/officeart/2008/layout/LinedList"/>
    <dgm:cxn modelId="{77516189-FDCE-5A46-BFE0-875BFC2C4693}" type="presParOf" srcId="{B64B3597-582A-BF44-9EFD-35536A57CB16}" destId="{5EB91C60-3058-6C4B-AB5E-F2FD215DC9DE}" srcOrd="2" destOrd="0" presId="urn:microsoft.com/office/officeart/2008/layout/LinedList"/>
    <dgm:cxn modelId="{9D6ED414-A844-4E47-A201-B63A8C6BB6E7}" type="presParOf" srcId="{B64B3597-582A-BF44-9EFD-35536A57CB16}" destId="{D93626FD-C824-E24F-8735-6DFFA4AA73B1}" srcOrd="3" destOrd="0" presId="urn:microsoft.com/office/officeart/2008/layout/LinedList"/>
    <dgm:cxn modelId="{1A94808D-79FD-5E49-B7EC-9ED66FF6AAAF}" type="presParOf" srcId="{D93626FD-C824-E24F-8735-6DFFA4AA73B1}" destId="{E2C3316A-482D-8E48-A917-E8DDB3C37997}" srcOrd="0" destOrd="0" presId="urn:microsoft.com/office/officeart/2008/layout/LinedList"/>
    <dgm:cxn modelId="{05A0B0E3-0232-DC42-B1D4-19EF2AF08B89}" type="presParOf" srcId="{D93626FD-C824-E24F-8735-6DFFA4AA73B1}" destId="{0E0A8509-8DE7-BF41-9268-8FB0D4112D41}" srcOrd="1" destOrd="0" presId="urn:microsoft.com/office/officeart/2008/layout/LinedList"/>
    <dgm:cxn modelId="{B4D26251-9E5F-214A-8CE3-E94D03ACAD8F}" type="presParOf" srcId="{B64B3597-582A-BF44-9EFD-35536A57CB16}" destId="{D40DAA33-ABB7-984B-B20D-2F9CDB821E04}" srcOrd="4" destOrd="0" presId="urn:microsoft.com/office/officeart/2008/layout/LinedList"/>
    <dgm:cxn modelId="{7CE6ECB1-6F14-4D43-8C22-D320CB32E478}" type="presParOf" srcId="{B64B3597-582A-BF44-9EFD-35536A57CB16}" destId="{8DADC0B9-739F-D341-930F-B820AD1EAF2B}" srcOrd="5" destOrd="0" presId="urn:microsoft.com/office/officeart/2008/layout/LinedList"/>
    <dgm:cxn modelId="{97879A4D-EF59-6F47-ABE5-16938543BEE6}" type="presParOf" srcId="{8DADC0B9-739F-D341-930F-B820AD1EAF2B}" destId="{72EFCF58-6E3B-304B-8EC8-595DC62B4BAE}" srcOrd="0" destOrd="0" presId="urn:microsoft.com/office/officeart/2008/layout/LinedList"/>
    <dgm:cxn modelId="{B622B4B2-CE51-A94E-8714-7090F650BA73}" type="presParOf" srcId="{8DADC0B9-739F-D341-930F-B820AD1EAF2B}" destId="{6C05E79B-0C67-614A-82A5-C110CB8D4B7A}" srcOrd="1" destOrd="0" presId="urn:microsoft.com/office/officeart/2008/layout/LinedList"/>
    <dgm:cxn modelId="{60121FB5-2D1A-2249-B828-1E032BC9B221}" type="presParOf" srcId="{B64B3597-582A-BF44-9EFD-35536A57CB16}" destId="{48A37EE9-3AA8-794C-870B-42450C62EA95}" srcOrd="6" destOrd="0" presId="urn:microsoft.com/office/officeart/2008/layout/LinedList"/>
    <dgm:cxn modelId="{991CCA76-2973-3944-B369-73B2ED9E52A8}" type="presParOf" srcId="{B64B3597-582A-BF44-9EFD-35536A57CB16}" destId="{B2CFF318-97E9-0346-AB3B-DA1589E53E28}" srcOrd="7" destOrd="0" presId="urn:microsoft.com/office/officeart/2008/layout/LinedList"/>
    <dgm:cxn modelId="{854E96EB-E607-E74E-A804-5FA6F12919AE}" type="presParOf" srcId="{B2CFF318-97E9-0346-AB3B-DA1589E53E28}" destId="{7D69B40A-C6DF-A949-8A2B-2C2E477F7E2B}" srcOrd="0" destOrd="0" presId="urn:microsoft.com/office/officeart/2008/layout/LinedList"/>
    <dgm:cxn modelId="{E313BA3F-2E69-F34C-A56D-997F529D39D8}" type="presParOf" srcId="{B2CFF318-97E9-0346-AB3B-DA1589E53E28}" destId="{9BDC6288-A609-4949-8257-126A44CEA6C4}" srcOrd="1" destOrd="0" presId="urn:microsoft.com/office/officeart/2008/layout/LinedList"/>
    <dgm:cxn modelId="{A40EA4BB-76CA-0C4C-A6A2-83F81B628FB7}" type="presParOf" srcId="{B64B3597-582A-BF44-9EFD-35536A57CB16}" destId="{A96D421A-C5A4-F64C-9CC7-E83CD0086731}" srcOrd="8" destOrd="0" presId="urn:microsoft.com/office/officeart/2008/layout/LinedList"/>
    <dgm:cxn modelId="{79F9E0F9-469D-C54C-883E-6CDDD6238C89}" type="presParOf" srcId="{B64B3597-582A-BF44-9EFD-35536A57CB16}" destId="{2AA65942-475B-A445-8A29-654095913D63}" srcOrd="9" destOrd="0" presId="urn:microsoft.com/office/officeart/2008/layout/LinedList"/>
    <dgm:cxn modelId="{D18036BC-305B-384A-95C2-86A072953D6C}" type="presParOf" srcId="{2AA65942-475B-A445-8A29-654095913D63}" destId="{86FB8539-A089-5343-B754-CBEA5805C8AA}" srcOrd="0" destOrd="0" presId="urn:microsoft.com/office/officeart/2008/layout/LinedList"/>
    <dgm:cxn modelId="{BC1A6469-0A4D-B14E-AD16-21FD212721B6}" type="presParOf" srcId="{2AA65942-475B-A445-8A29-654095913D63}" destId="{C0AB9AA2-358B-9543-BFE1-4339A11B0594}" srcOrd="1" destOrd="0" presId="urn:microsoft.com/office/officeart/2008/layout/LinedList"/>
    <dgm:cxn modelId="{2606AA16-F277-8E4B-98EF-FE438319ED0A}" type="presParOf" srcId="{B64B3597-582A-BF44-9EFD-35536A57CB16}" destId="{6C70E231-5D31-C54A-9C00-80A249811492}" srcOrd="10" destOrd="0" presId="urn:microsoft.com/office/officeart/2008/layout/LinedList"/>
    <dgm:cxn modelId="{3F506AF2-40FB-B14D-A1C8-83F36F76A819}" type="presParOf" srcId="{B64B3597-582A-BF44-9EFD-35536A57CB16}" destId="{4E281982-4BFC-BB4A-98DE-82D7F6A287D6}" srcOrd="11" destOrd="0" presId="urn:microsoft.com/office/officeart/2008/layout/LinedList"/>
    <dgm:cxn modelId="{FD9BA195-943B-6646-9137-6A8DB8D57AB7}" type="presParOf" srcId="{4E281982-4BFC-BB4A-98DE-82D7F6A287D6}" destId="{8E0C1198-FE4C-0A4D-917C-E44226E2A3AD}" srcOrd="0" destOrd="0" presId="urn:microsoft.com/office/officeart/2008/layout/LinedList"/>
    <dgm:cxn modelId="{E4CE23E7-DD40-8D43-9320-CA592C95382A}" type="presParOf" srcId="{4E281982-4BFC-BB4A-98DE-82D7F6A287D6}" destId="{E3905141-8D61-AB4A-8342-FFE0BC46B125}" srcOrd="1" destOrd="0" presId="urn:microsoft.com/office/officeart/2008/layout/LinedList"/>
    <dgm:cxn modelId="{CAA0790C-757E-114F-8364-2252DEB3ECD0}" type="presParOf" srcId="{B64B3597-582A-BF44-9EFD-35536A57CB16}" destId="{911D99F4-2BA3-1142-833F-2764E75F5202}" srcOrd="12" destOrd="0" presId="urn:microsoft.com/office/officeart/2008/layout/LinedList"/>
    <dgm:cxn modelId="{AF610C03-3B68-6C40-991C-286907C26A48}" type="presParOf" srcId="{B64B3597-582A-BF44-9EFD-35536A57CB16}" destId="{11A8A9CC-ED3C-834C-88C1-7723D696F381}" srcOrd="13" destOrd="0" presId="urn:microsoft.com/office/officeart/2008/layout/LinedList"/>
    <dgm:cxn modelId="{0D0634BA-6252-B64B-B5FD-93A180D32DDA}" type="presParOf" srcId="{11A8A9CC-ED3C-834C-88C1-7723D696F381}" destId="{90942183-766A-1F4D-90C0-D075A5163A4E}" srcOrd="0" destOrd="0" presId="urn:microsoft.com/office/officeart/2008/layout/LinedList"/>
    <dgm:cxn modelId="{58F06172-0BAF-DB46-95D6-A8756C33D2EC}" type="presParOf" srcId="{11A8A9CC-ED3C-834C-88C1-7723D696F381}" destId="{997564E5-2EE4-134C-8D29-680181FED11E}" srcOrd="1" destOrd="0" presId="urn:microsoft.com/office/officeart/2008/layout/LinedList"/>
    <dgm:cxn modelId="{724921CB-FF2F-A040-AFD6-DDBF283ABCC3}" type="presParOf" srcId="{B64B3597-582A-BF44-9EFD-35536A57CB16}" destId="{89E06564-EEBC-4143-BA35-847106D05B17}" srcOrd="14" destOrd="0" presId="urn:microsoft.com/office/officeart/2008/layout/LinedList"/>
    <dgm:cxn modelId="{0B9007AC-8CB0-C84B-9B73-E6CB968EA1CA}" type="presParOf" srcId="{B64B3597-582A-BF44-9EFD-35536A57CB16}" destId="{B1AD6E16-5AF9-3D4D-8F5E-87CB5D76B045}" srcOrd="15" destOrd="0" presId="urn:microsoft.com/office/officeart/2008/layout/LinedList"/>
    <dgm:cxn modelId="{88EB82B8-6A80-0E49-B42C-FC77F5BD8A2C}" type="presParOf" srcId="{B1AD6E16-5AF9-3D4D-8F5E-87CB5D76B045}" destId="{D4BF8DD5-2CF5-3D49-AE75-76DF72106019}" srcOrd="0" destOrd="0" presId="urn:microsoft.com/office/officeart/2008/layout/LinedList"/>
    <dgm:cxn modelId="{245ABD93-46A8-F345-9271-AA4A6E99C15A}" type="presParOf" srcId="{B1AD6E16-5AF9-3D4D-8F5E-87CB5D76B045}" destId="{538C36C5-28A0-EC4F-BA7F-2D432B6F06B8}" srcOrd="1" destOrd="0" presId="urn:microsoft.com/office/officeart/2008/layout/LinedList"/>
    <dgm:cxn modelId="{D1EC30B0-E44C-354C-A309-1B02B0A27AB7}" type="presParOf" srcId="{B64B3597-582A-BF44-9EFD-35536A57CB16}" destId="{4498DC3F-6A82-374F-9470-74952A07F921}" srcOrd="16" destOrd="0" presId="urn:microsoft.com/office/officeart/2008/layout/LinedList"/>
    <dgm:cxn modelId="{E740C486-235D-3848-BF97-E5D5B22C0E70}" type="presParOf" srcId="{B64B3597-582A-BF44-9EFD-35536A57CB16}" destId="{1D6308C2-B4FC-0C4B-8E51-80BA0F26786D}" srcOrd="17" destOrd="0" presId="urn:microsoft.com/office/officeart/2008/layout/LinedList"/>
    <dgm:cxn modelId="{F88D396B-C31D-E549-9EB6-C4F624BD65D2}" type="presParOf" srcId="{1D6308C2-B4FC-0C4B-8E51-80BA0F26786D}" destId="{65E637D1-593E-DD4F-A9EE-48DA3AA0AEEB}" srcOrd="0" destOrd="0" presId="urn:microsoft.com/office/officeart/2008/layout/LinedList"/>
    <dgm:cxn modelId="{1F927A25-7C65-7E42-94CD-EBCD6F1201A7}" type="presParOf" srcId="{1D6308C2-B4FC-0C4B-8E51-80BA0F26786D}" destId="{502A3243-82C8-FC46-80F4-FD308461BB5F}" srcOrd="1" destOrd="0" presId="urn:microsoft.com/office/officeart/2008/layout/LinedList"/>
    <dgm:cxn modelId="{0AA1BEC8-54FD-6F4F-8E7F-1AF4913A194A}" type="presParOf" srcId="{B64B3597-582A-BF44-9EFD-35536A57CB16}" destId="{173FDD39-D647-674A-A73C-732EA019A560}" srcOrd="18" destOrd="0" presId="urn:microsoft.com/office/officeart/2008/layout/LinedList"/>
    <dgm:cxn modelId="{C4DD29EF-E61D-F249-97B2-3F5AE5E5E82E}" type="presParOf" srcId="{B64B3597-582A-BF44-9EFD-35536A57CB16}" destId="{7B296F1D-57E8-1A4C-BAD4-85EFBBFAC119}" srcOrd="19" destOrd="0" presId="urn:microsoft.com/office/officeart/2008/layout/LinedList"/>
    <dgm:cxn modelId="{E9183362-0F94-EE44-B120-C9B05ECB462B}" type="presParOf" srcId="{7B296F1D-57E8-1A4C-BAD4-85EFBBFAC119}" destId="{CCB4A014-FE6E-B749-9814-1A4BA7DAEC30}" srcOrd="0" destOrd="0" presId="urn:microsoft.com/office/officeart/2008/layout/LinedList"/>
    <dgm:cxn modelId="{065EA454-5D96-1449-BE55-F6326A613A82}" type="presParOf" srcId="{7B296F1D-57E8-1A4C-BAD4-85EFBBFAC119}" destId="{6132B003-F736-1D4D-A394-8C70A4695E6F}" srcOrd="1" destOrd="0" presId="urn:microsoft.com/office/officeart/2008/layout/LinedList"/>
    <dgm:cxn modelId="{D9FF623B-0E39-AF49-A72F-EB38AADD1C21}" type="presParOf" srcId="{B64B3597-582A-BF44-9EFD-35536A57CB16}" destId="{66ADE17E-A482-144F-BE3C-D1CBB6A438F8}" srcOrd="20" destOrd="0" presId="urn:microsoft.com/office/officeart/2008/layout/LinedList"/>
    <dgm:cxn modelId="{DC5A7ECB-6154-634B-86E8-64419D1AD8B1}" type="presParOf" srcId="{B64B3597-582A-BF44-9EFD-35536A57CB16}" destId="{45E759A7-ACD5-144A-BC2A-73DECDD4FDAC}" srcOrd="21" destOrd="0" presId="urn:microsoft.com/office/officeart/2008/layout/LinedList"/>
    <dgm:cxn modelId="{AD084FCF-58CA-DC48-B193-CA7AB17CF446}" type="presParOf" srcId="{45E759A7-ACD5-144A-BC2A-73DECDD4FDAC}" destId="{7BE4A039-BDF4-AA4A-A101-BF7CAF7A6588}" srcOrd="0" destOrd="0" presId="urn:microsoft.com/office/officeart/2008/layout/LinedList"/>
    <dgm:cxn modelId="{C2B5850B-A15F-C447-8B4F-A45AF8B8F65B}" type="presParOf" srcId="{45E759A7-ACD5-144A-BC2A-73DECDD4FDAC}" destId="{3CEA89B5-7B72-CE42-8345-FC2A1AF4B9C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C7D40BC-9AAA-4B9E-B9FC-64A2D4130258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4278CB6-91BC-4ADF-9957-1A0EBC8A1E6E}">
      <dgm:prSet/>
      <dgm:spPr/>
      <dgm:t>
        <a:bodyPr/>
        <a:lstStyle/>
        <a:p>
          <a:r>
            <a:rPr lang="fr-FR" dirty="0"/>
            <a:t>L’accentuation</a:t>
          </a:r>
          <a:endParaRPr lang="en-US" dirty="0"/>
        </a:p>
      </dgm:t>
    </dgm:pt>
    <dgm:pt modelId="{647B8EBE-2BB9-4F3A-A3E9-2ED9C1CEAC66}" type="parTrans" cxnId="{DBF5EA80-0C69-42DD-BCC2-E9182B96651C}">
      <dgm:prSet/>
      <dgm:spPr/>
      <dgm:t>
        <a:bodyPr/>
        <a:lstStyle/>
        <a:p>
          <a:endParaRPr lang="en-US"/>
        </a:p>
      </dgm:t>
    </dgm:pt>
    <dgm:pt modelId="{EA1193B6-7480-457F-B56E-51E8F39FCCAE}" type="sibTrans" cxnId="{DBF5EA80-0C69-42DD-BCC2-E9182B96651C}">
      <dgm:prSet/>
      <dgm:spPr/>
      <dgm:t>
        <a:bodyPr/>
        <a:lstStyle/>
        <a:p>
          <a:endParaRPr lang="en-US"/>
        </a:p>
      </dgm:t>
    </dgm:pt>
    <dgm:pt modelId="{F3F4A33E-EA29-4D6C-82F2-9BF9AF760E20}">
      <dgm:prSet/>
      <dgm:spPr/>
      <dgm:t>
        <a:bodyPr/>
        <a:lstStyle/>
        <a:p>
          <a:r>
            <a:rPr lang="fr-FR"/>
            <a:t>La complémentarité</a:t>
          </a:r>
          <a:endParaRPr lang="en-US"/>
        </a:p>
      </dgm:t>
    </dgm:pt>
    <dgm:pt modelId="{6E375F70-AE4F-4567-A9E4-170D8FB9A4F2}" type="parTrans" cxnId="{47BDFB3B-A057-43F1-842A-AF67F504F2DE}">
      <dgm:prSet/>
      <dgm:spPr/>
      <dgm:t>
        <a:bodyPr/>
        <a:lstStyle/>
        <a:p>
          <a:endParaRPr lang="en-US"/>
        </a:p>
      </dgm:t>
    </dgm:pt>
    <dgm:pt modelId="{40FEAB28-E614-4235-94FA-F78ACE72F270}" type="sibTrans" cxnId="{47BDFB3B-A057-43F1-842A-AF67F504F2DE}">
      <dgm:prSet/>
      <dgm:spPr/>
      <dgm:t>
        <a:bodyPr/>
        <a:lstStyle/>
        <a:p>
          <a:endParaRPr lang="en-US"/>
        </a:p>
      </dgm:t>
    </dgm:pt>
    <dgm:pt modelId="{0E6A0A70-CB01-4DD9-9D43-589916817F69}">
      <dgm:prSet/>
      <dgm:spPr/>
      <dgm:t>
        <a:bodyPr/>
        <a:lstStyle/>
        <a:p>
          <a:r>
            <a:rPr lang="fr-FR"/>
            <a:t>La répétition</a:t>
          </a:r>
          <a:endParaRPr lang="en-US"/>
        </a:p>
      </dgm:t>
    </dgm:pt>
    <dgm:pt modelId="{4F7E4DC0-C770-482B-A439-644F25AF2ACC}" type="parTrans" cxnId="{D1E619A3-6E4B-4CA0-8BB0-CE335EFAA2C1}">
      <dgm:prSet/>
      <dgm:spPr/>
      <dgm:t>
        <a:bodyPr/>
        <a:lstStyle/>
        <a:p>
          <a:endParaRPr lang="en-US"/>
        </a:p>
      </dgm:t>
    </dgm:pt>
    <dgm:pt modelId="{04463450-41A8-4A97-B6A2-8B7B44080DE5}" type="sibTrans" cxnId="{D1E619A3-6E4B-4CA0-8BB0-CE335EFAA2C1}">
      <dgm:prSet/>
      <dgm:spPr/>
      <dgm:t>
        <a:bodyPr/>
        <a:lstStyle/>
        <a:p>
          <a:endParaRPr lang="en-US"/>
        </a:p>
      </dgm:t>
    </dgm:pt>
    <dgm:pt modelId="{613F13AF-1A03-4F90-9843-9AA342A63973}">
      <dgm:prSet/>
      <dgm:spPr/>
      <dgm:t>
        <a:bodyPr/>
        <a:lstStyle/>
        <a:p>
          <a:r>
            <a:rPr lang="fr-FR"/>
            <a:t>La régulation</a:t>
          </a:r>
          <a:endParaRPr lang="en-US"/>
        </a:p>
      </dgm:t>
    </dgm:pt>
    <dgm:pt modelId="{A6BCD8C7-BAED-4363-A006-18FB16009074}" type="parTrans" cxnId="{D989E02E-8B36-4F34-B42A-A7BF85CC0CBC}">
      <dgm:prSet/>
      <dgm:spPr/>
      <dgm:t>
        <a:bodyPr/>
        <a:lstStyle/>
        <a:p>
          <a:endParaRPr lang="en-US"/>
        </a:p>
      </dgm:t>
    </dgm:pt>
    <dgm:pt modelId="{02EA8B68-ED92-4577-BE51-4EB331B1FC08}" type="sibTrans" cxnId="{D989E02E-8B36-4F34-B42A-A7BF85CC0CBC}">
      <dgm:prSet/>
      <dgm:spPr/>
      <dgm:t>
        <a:bodyPr/>
        <a:lstStyle/>
        <a:p>
          <a:endParaRPr lang="en-US"/>
        </a:p>
      </dgm:t>
    </dgm:pt>
    <dgm:pt modelId="{E75DE825-0F1A-4FBF-A56A-D0C42F1EB2D5}">
      <dgm:prSet/>
      <dgm:spPr/>
      <dgm:t>
        <a:bodyPr/>
        <a:lstStyle/>
        <a:p>
          <a:r>
            <a:rPr lang="fr-FR"/>
            <a:t>La contradiction</a:t>
          </a:r>
          <a:endParaRPr lang="en-US"/>
        </a:p>
      </dgm:t>
    </dgm:pt>
    <dgm:pt modelId="{60028865-01F1-4533-A76B-610BF3B8D4B4}" type="parTrans" cxnId="{3BBD5642-EE49-4955-AF44-B54DF4F8879D}">
      <dgm:prSet/>
      <dgm:spPr/>
      <dgm:t>
        <a:bodyPr/>
        <a:lstStyle/>
        <a:p>
          <a:endParaRPr lang="en-US"/>
        </a:p>
      </dgm:t>
    </dgm:pt>
    <dgm:pt modelId="{0CC4AED2-2CF0-4E44-8B52-AA3280D7EE62}" type="sibTrans" cxnId="{3BBD5642-EE49-4955-AF44-B54DF4F8879D}">
      <dgm:prSet/>
      <dgm:spPr/>
      <dgm:t>
        <a:bodyPr/>
        <a:lstStyle/>
        <a:p>
          <a:endParaRPr lang="en-US"/>
        </a:p>
      </dgm:t>
    </dgm:pt>
    <dgm:pt modelId="{C48E3AA8-ACF0-F044-9B7C-96E965E51135}" type="pres">
      <dgm:prSet presAssocID="{4C7D40BC-9AAA-4B9E-B9FC-64A2D4130258}" presName="vert0" presStyleCnt="0">
        <dgm:presLayoutVars>
          <dgm:dir/>
          <dgm:animOne val="branch"/>
          <dgm:animLvl val="lvl"/>
        </dgm:presLayoutVars>
      </dgm:prSet>
      <dgm:spPr/>
    </dgm:pt>
    <dgm:pt modelId="{58E6082D-1C8A-704B-8007-B2CCCB984189}" type="pres">
      <dgm:prSet presAssocID="{F4278CB6-91BC-4ADF-9957-1A0EBC8A1E6E}" presName="thickLine" presStyleLbl="alignNode1" presStyleIdx="0" presStyleCnt="5"/>
      <dgm:spPr/>
    </dgm:pt>
    <dgm:pt modelId="{F73D9E74-9A84-D64A-9C83-2B48CE8B5C20}" type="pres">
      <dgm:prSet presAssocID="{F4278CB6-91BC-4ADF-9957-1A0EBC8A1E6E}" presName="horz1" presStyleCnt="0"/>
      <dgm:spPr/>
    </dgm:pt>
    <dgm:pt modelId="{30723FBA-054D-7B4F-B813-C5A5B6BEF522}" type="pres">
      <dgm:prSet presAssocID="{F4278CB6-91BC-4ADF-9957-1A0EBC8A1E6E}" presName="tx1" presStyleLbl="revTx" presStyleIdx="0" presStyleCnt="5"/>
      <dgm:spPr/>
    </dgm:pt>
    <dgm:pt modelId="{6AA48C10-79C7-5B46-A8D8-DF37F4132A3F}" type="pres">
      <dgm:prSet presAssocID="{F4278CB6-91BC-4ADF-9957-1A0EBC8A1E6E}" presName="vert1" presStyleCnt="0"/>
      <dgm:spPr/>
    </dgm:pt>
    <dgm:pt modelId="{2A778B05-186E-F245-9C70-6B8842DF328E}" type="pres">
      <dgm:prSet presAssocID="{F3F4A33E-EA29-4D6C-82F2-9BF9AF760E20}" presName="thickLine" presStyleLbl="alignNode1" presStyleIdx="1" presStyleCnt="5"/>
      <dgm:spPr/>
    </dgm:pt>
    <dgm:pt modelId="{287A7820-CE47-FD41-AB7A-CA246356B618}" type="pres">
      <dgm:prSet presAssocID="{F3F4A33E-EA29-4D6C-82F2-9BF9AF760E20}" presName="horz1" presStyleCnt="0"/>
      <dgm:spPr/>
    </dgm:pt>
    <dgm:pt modelId="{B49D9CB7-27AA-DD4F-BF69-2F1C4E3B7310}" type="pres">
      <dgm:prSet presAssocID="{F3F4A33E-EA29-4D6C-82F2-9BF9AF760E20}" presName="tx1" presStyleLbl="revTx" presStyleIdx="1" presStyleCnt="5"/>
      <dgm:spPr/>
    </dgm:pt>
    <dgm:pt modelId="{3AE96CDD-76DC-0240-A4D7-2205937E375B}" type="pres">
      <dgm:prSet presAssocID="{F3F4A33E-EA29-4D6C-82F2-9BF9AF760E20}" presName="vert1" presStyleCnt="0"/>
      <dgm:spPr/>
    </dgm:pt>
    <dgm:pt modelId="{414BF77D-F348-B34D-8642-57EBFE432430}" type="pres">
      <dgm:prSet presAssocID="{0E6A0A70-CB01-4DD9-9D43-589916817F69}" presName="thickLine" presStyleLbl="alignNode1" presStyleIdx="2" presStyleCnt="5"/>
      <dgm:spPr/>
    </dgm:pt>
    <dgm:pt modelId="{87A20CFF-B100-7249-8544-01E9A1716E69}" type="pres">
      <dgm:prSet presAssocID="{0E6A0A70-CB01-4DD9-9D43-589916817F69}" presName="horz1" presStyleCnt="0"/>
      <dgm:spPr/>
    </dgm:pt>
    <dgm:pt modelId="{69943C5A-D0A0-3D4F-9BFE-03F61EF86ED1}" type="pres">
      <dgm:prSet presAssocID="{0E6A0A70-CB01-4DD9-9D43-589916817F69}" presName="tx1" presStyleLbl="revTx" presStyleIdx="2" presStyleCnt="5"/>
      <dgm:spPr/>
    </dgm:pt>
    <dgm:pt modelId="{5466F027-A452-D346-891D-97BCC488435C}" type="pres">
      <dgm:prSet presAssocID="{0E6A0A70-CB01-4DD9-9D43-589916817F69}" presName="vert1" presStyleCnt="0"/>
      <dgm:spPr/>
    </dgm:pt>
    <dgm:pt modelId="{CC45E2BD-8E13-AF41-8008-48CE3C5B65A1}" type="pres">
      <dgm:prSet presAssocID="{613F13AF-1A03-4F90-9843-9AA342A63973}" presName="thickLine" presStyleLbl="alignNode1" presStyleIdx="3" presStyleCnt="5"/>
      <dgm:spPr/>
    </dgm:pt>
    <dgm:pt modelId="{07FF75CA-9F98-534D-8D68-4B505F69A8DC}" type="pres">
      <dgm:prSet presAssocID="{613F13AF-1A03-4F90-9843-9AA342A63973}" presName="horz1" presStyleCnt="0"/>
      <dgm:spPr/>
    </dgm:pt>
    <dgm:pt modelId="{B7B9243F-E567-0944-9931-AC617A68D32F}" type="pres">
      <dgm:prSet presAssocID="{613F13AF-1A03-4F90-9843-9AA342A63973}" presName="tx1" presStyleLbl="revTx" presStyleIdx="3" presStyleCnt="5"/>
      <dgm:spPr/>
    </dgm:pt>
    <dgm:pt modelId="{23A823A7-E686-2E4C-8F7F-9023D044CE62}" type="pres">
      <dgm:prSet presAssocID="{613F13AF-1A03-4F90-9843-9AA342A63973}" presName="vert1" presStyleCnt="0"/>
      <dgm:spPr/>
    </dgm:pt>
    <dgm:pt modelId="{91FBF22F-641B-0E4F-A1FE-C790BE42B74A}" type="pres">
      <dgm:prSet presAssocID="{E75DE825-0F1A-4FBF-A56A-D0C42F1EB2D5}" presName="thickLine" presStyleLbl="alignNode1" presStyleIdx="4" presStyleCnt="5"/>
      <dgm:spPr/>
    </dgm:pt>
    <dgm:pt modelId="{A5B0AC1E-BE5F-7D45-855B-1030CE76A778}" type="pres">
      <dgm:prSet presAssocID="{E75DE825-0F1A-4FBF-A56A-D0C42F1EB2D5}" presName="horz1" presStyleCnt="0"/>
      <dgm:spPr/>
    </dgm:pt>
    <dgm:pt modelId="{19BD1DF1-C2C6-464E-AAEF-942A97A8C7CC}" type="pres">
      <dgm:prSet presAssocID="{E75DE825-0F1A-4FBF-A56A-D0C42F1EB2D5}" presName="tx1" presStyleLbl="revTx" presStyleIdx="4" presStyleCnt="5"/>
      <dgm:spPr/>
    </dgm:pt>
    <dgm:pt modelId="{6AEBD871-34A6-CF4F-BC4C-763AB1A62EAD}" type="pres">
      <dgm:prSet presAssocID="{E75DE825-0F1A-4FBF-A56A-D0C42F1EB2D5}" presName="vert1" presStyleCnt="0"/>
      <dgm:spPr/>
    </dgm:pt>
  </dgm:ptLst>
  <dgm:cxnLst>
    <dgm:cxn modelId="{D989E02E-8B36-4F34-B42A-A7BF85CC0CBC}" srcId="{4C7D40BC-9AAA-4B9E-B9FC-64A2D4130258}" destId="{613F13AF-1A03-4F90-9843-9AA342A63973}" srcOrd="3" destOrd="0" parTransId="{A6BCD8C7-BAED-4363-A006-18FB16009074}" sibTransId="{02EA8B68-ED92-4577-BE51-4EB331B1FC08}"/>
    <dgm:cxn modelId="{47BDFB3B-A057-43F1-842A-AF67F504F2DE}" srcId="{4C7D40BC-9AAA-4B9E-B9FC-64A2D4130258}" destId="{F3F4A33E-EA29-4D6C-82F2-9BF9AF760E20}" srcOrd="1" destOrd="0" parTransId="{6E375F70-AE4F-4567-A9E4-170D8FB9A4F2}" sibTransId="{40FEAB28-E614-4235-94FA-F78ACE72F270}"/>
    <dgm:cxn modelId="{3BBD5642-EE49-4955-AF44-B54DF4F8879D}" srcId="{4C7D40BC-9AAA-4B9E-B9FC-64A2D4130258}" destId="{E75DE825-0F1A-4FBF-A56A-D0C42F1EB2D5}" srcOrd="4" destOrd="0" parTransId="{60028865-01F1-4533-A76B-610BF3B8D4B4}" sibTransId="{0CC4AED2-2CF0-4E44-8B52-AA3280D7EE62}"/>
    <dgm:cxn modelId="{98024D48-F549-B644-9694-F1B5D82EE457}" type="presOf" srcId="{4C7D40BC-9AAA-4B9E-B9FC-64A2D4130258}" destId="{C48E3AA8-ACF0-F044-9B7C-96E965E51135}" srcOrd="0" destOrd="0" presId="urn:microsoft.com/office/officeart/2008/layout/LinedList"/>
    <dgm:cxn modelId="{89A1EC70-941C-1E41-AE34-0084F00A9B5E}" type="presOf" srcId="{0E6A0A70-CB01-4DD9-9D43-589916817F69}" destId="{69943C5A-D0A0-3D4F-9BFE-03F61EF86ED1}" srcOrd="0" destOrd="0" presId="urn:microsoft.com/office/officeart/2008/layout/LinedList"/>
    <dgm:cxn modelId="{DBF5EA80-0C69-42DD-BCC2-E9182B96651C}" srcId="{4C7D40BC-9AAA-4B9E-B9FC-64A2D4130258}" destId="{F4278CB6-91BC-4ADF-9957-1A0EBC8A1E6E}" srcOrd="0" destOrd="0" parTransId="{647B8EBE-2BB9-4F3A-A3E9-2ED9C1CEAC66}" sibTransId="{EA1193B6-7480-457F-B56E-51E8F39FCCAE}"/>
    <dgm:cxn modelId="{8A806D9E-8165-3045-B8E1-E9CB9E43254B}" type="presOf" srcId="{E75DE825-0F1A-4FBF-A56A-D0C42F1EB2D5}" destId="{19BD1DF1-C2C6-464E-AAEF-942A97A8C7CC}" srcOrd="0" destOrd="0" presId="urn:microsoft.com/office/officeart/2008/layout/LinedList"/>
    <dgm:cxn modelId="{D1E619A3-6E4B-4CA0-8BB0-CE335EFAA2C1}" srcId="{4C7D40BC-9AAA-4B9E-B9FC-64A2D4130258}" destId="{0E6A0A70-CB01-4DD9-9D43-589916817F69}" srcOrd="2" destOrd="0" parTransId="{4F7E4DC0-C770-482B-A439-644F25AF2ACC}" sibTransId="{04463450-41A8-4A97-B6A2-8B7B44080DE5}"/>
    <dgm:cxn modelId="{B8583FA3-542B-0A43-B571-F41F370E43F4}" type="presOf" srcId="{F3F4A33E-EA29-4D6C-82F2-9BF9AF760E20}" destId="{B49D9CB7-27AA-DD4F-BF69-2F1C4E3B7310}" srcOrd="0" destOrd="0" presId="urn:microsoft.com/office/officeart/2008/layout/LinedList"/>
    <dgm:cxn modelId="{371EC0AE-C4B3-5F40-BDFB-04E4F2D97FD9}" type="presOf" srcId="{F4278CB6-91BC-4ADF-9957-1A0EBC8A1E6E}" destId="{30723FBA-054D-7B4F-B813-C5A5B6BEF522}" srcOrd="0" destOrd="0" presId="urn:microsoft.com/office/officeart/2008/layout/LinedList"/>
    <dgm:cxn modelId="{8E09ECF5-A6BF-4F4B-96F6-31D23A00E13B}" type="presOf" srcId="{613F13AF-1A03-4F90-9843-9AA342A63973}" destId="{B7B9243F-E567-0944-9931-AC617A68D32F}" srcOrd="0" destOrd="0" presId="urn:microsoft.com/office/officeart/2008/layout/LinedList"/>
    <dgm:cxn modelId="{C1DFF32C-C3B2-3F46-9E80-F1CC82168B1E}" type="presParOf" srcId="{C48E3AA8-ACF0-F044-9B7C-96E965E51135}" destId="{58E6082D-1C8A-704B-8007-B2CCCB984189}" srcOrd="0" destOrd="0" presId="urn:microsoft.com/office/officeart/2008/layout/LinedList"/>
    <dgm:cxn modelId="{BF26DB84-EDE9-3741-A0FE-FD1DE1EBD684}" type="presParOf" srcId="{C48E3AA8-ACF0-F044-9B7C-96E965E51135}" destId="{F73D9E74-9A84-D64A-9C83-2B48CE8B5C20}" srcOrd="1" destOrd="0" presId="urn:microsoft.com/office/officeart/2008/layout/LinedList"/>
    <dgm:cxn modelId="{61E89131-2A17-0442-AE35-226E16A34776}" type="presParOf" srcId="{F73D9E74-9A84-D64A-9C83-2B48CE8B5C20}" destId="{30723FBA-054D-7B4F-B813-C5A5B6BEF522}" srcOrd="0" destOrd="0" presId="urn:microsoft.com/office/officeart/2008/layout/LinedList"/>
    <dgm:cxn modelId="{C608A09F-8073-394D-9DDD-B582C18EEF4E}" type="presParOf" srcId="{F73D9E74-9A84-D64A-9C83-2B48CE8B5C20}" destId="{6AA48C10-79C7-5B46-A8D8-DF37F4132A3F}" srcOrd="1" destOrd="0" presId="urn:microsoft.com/office/officeart/2008/layout/LinedList"/>
    <dgm:cxn modelId="{9BBB1761-5034-7C40-86C1-28A95963693A}" type="presParOf" srcId="{C48E3AA8-ACF0-F044-9B7C-96E965E51135}" destId="{2A778B05-186E-F245-9C70-6B8842DF328E}" srcOrd="2" destOrd="0" presId="urn:microsoft.com/office/officeart/2008/layout/LinedList"/>
    <dgm:cxn modelId="{A6DA8BCF-BC55-1946-824C-09873E69E482}" type="presParOf" srcId="{C48E3AA8-ACF0-F044-9B7C-96E965E51135}" destId="{287A7820-CE47-FD41-AB7A-CA246356B618}" srcOrd="3" destOrd="0" presId="urn:microsoft.com/office/officeart/2008/layout/LinedList"/>
    <dgm:cxn modelId="{DE67DBB1-9492-2940-B985-DA9671962634}" type="presParOf" srcId="{287A7820-CE47-FD41-AB7A-CA246356B618}" destId="{B49D9CB7-27AA-DD4F-BF69-2F1C4E3B7310}" srcOrd="0" destOrd="0" presId="urn:microsoft.com/office/officeart/2008/layout/LinedList"/>
    <dgm:cxn modelId="{CEF77E37-7483-224A-B04A-96A2F37654D1}" type="presParOf" srcId="{287A7820-CE47-FD41-AB7A-CA246356B618}" destId="{3AE96CDD-76DC-0240-A4D7-2205937E375B}" srcOrd="1" destOrd="0" presId="urn:microsoft.com/office/officeart/2008/layout/LinedList"/>
    <dgm:cxn modelId="{99613E78-922E-9E46-941F-1354698784AE}" type="presParOf" srcId="{C48E3AA8-ACF0-F044-9B7C-96E965E51135}" destId="{414BF77D-F348-B34D-8642-57EBFE432430}" srcOrd="4" destOrd="0" presId="urn:microsoft.com/office/officeart/2008/layout/LinedList"/>
    <dgm:cxn modelId="{C271BECF-2B5A-FD47-8BAB-C3CF0419E186}" type="presParOf" srcId="{C48E3AA8-ACF0-F044-9B7C-96E965E51135}" destId="{87A20CFF-B100-7249-8544-01E9A1716E69}" srcOrd="5" destOrd="0" presId="urn:microsoft.com/office/officeart/2008/layout/LinedList"/>
    <dgm:cxn modelId="{BECEDAB8-4972-AF42-80B0-3CBC6387FB26}" type="presParOf" srcId="{87A20CFF-B100-7249-8544-01E9A1716E69}" destId="{69943C5A-D0A0-3D4F-9BFE-03F61EF86ED1}" srcOrd="0" destOrd="0" presId="urn:microsoft.com/office/officeart/2008/layout/LinedList"/>
    <dgm:cxn modelId="{CBF37CC4-8DB2-D24A-B670-79D234FED8E1}" type="presParOf" srcId="{87A20CFF-B100-7249-8544-01E9A1716E69}" destId="{5466F027-A452-D346-891D-97BCC488435C}" srcOrd="1" destOrd="0" presId="urn:microsoft.com/office/officeart/2008/layout/LinedList"/>
    <dgm:cxn modelId="{6718CD9B-6A5B-0444-9195-D6FD874E75B1}" type="presParOf" srcId="{C48E3AA8-ACF0-F044-9B7C-96E965E51135}" destId="{CC45E2BD-8E13-AF41-8008-48CE3C5B65A1}" srcOrd="6" destOrd="0" presId="urn:microsoft.com/office/officeart/2008/layout/LinedList"/>
    <dgm:cxn modelId="{D1339914-169E-B047-8275-79D0B84DA1F6}" type="presParOf" srcId="{C48E3AA8-ACF0-F044-9B7C-96E965E51135}" destId="{07FF75CA-9F98-534D-8D68-4B505F69A8DC}" srcOrd="7" destOrd="0" presId="urn:microsoft.com/office/officeart/2008/layout/LinedList"/>
    <dgm:cxn modelId="{61ED4638-6B9A-F346-B48F-0CB09FF60472}" type="presParOf" srcId="{07FF75CA-9F98-534D-8D68-4B505F69A8DC}" destId="{B7B9243F-E567-0944-9931-AC617A68D32F}" srcOrd="0" destOrd="0" presId="urn:microsoft.com/office/officeart/2008/layout/LinedList"/>
    <dgm:cxn modelId="{0DE92360-DEF5-3F44-A746-8A6D47854E3D}" type="presParOf" srcId="{07FF75CA-9F98-534D-8D68-4B505F69A8DC}" destId="{23A823A7-E686-2E4C-8F7F-9023D044CE62}" srcOrd="1" destOrd="0" presId="urn:microsoft.com/office/officeart/2008/layout/LinedList"/>
    <dgm:cxn modelId="{16445C2E-6689-B54C-98F0-5B2444DB1438}" type="presParOf" srcId="{C48E3AA8-ACF0-F044-9B7C-96E965E51135}" destId="{91FBF22F-641B-0E4F-A1FE-C790BE42B74A}" srcOrd="8" destOrd="0" presId="urn:microsoft.com/office/officeart/2008/layout/LinedList"/>
    <dgm:cxn modelId="{634DB04B-F325-744F-8C3F-51D67C417450}" type="presParOf" srcId="{C48E3AA8-ACF0-F044-9B7C-96E965E51135}" destId="{A5B0AC1E-BE5F-7D45-855B-1030CE76A778}" srcOrd="9" destOrd="0" presId="urn:microsoft.com/office/officeart/2008/layout/LinedList"/>
    <dgm:cxn modelId="{91EE8162-036D-B849-ADC3-31E91E2364D8}" type="presParOf" srcId="{A5B0AC1E-BE5F-7D45-855B-1030CE76A778}" destId="{19BD1DF1-C2C6-464E-AAEF-942A97A8C7CC}" srcOrd="0" destOrd="0" presId="urn:microsoft.com/office/officeart/2008/layout/LinedList"/>
    <dgm:cxn modelId="{4E6B609B-BBD3-E045-8077-40C4BEE88234}" type="presParOf" srcId="{A5B0AC1E-BE5F-7D45-855B-1030CE76A778}" destId="{6AEBD871-34A6-CF4F-BC4C-763AB1A62EA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D6AACD-E3D2-DD46-8CD9-BCF1A0FB45F8}">
      <dsp:nvSpPr>
        <dsp:cNvPr id="0" name=""/>
        <dsp:cNvSpPr/>
      </dsp:nvSpPr>
      <dsp:spPr>
        <a:xfrm>
          <a:off x="0" y="3167"/>
          <a:ext cx="61907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8D3E9C-DD85-2A40-B518-E2A0D57195AD}">
      <dsp:nvSpPr>
        <dsp:cNvPr id="0" name=""/>
        <dsp:cNvSpPr/>
      </dsp:nvSpPr>
      <dsp:spPr>
        <a:xfrm>
          <a:off x="0" y="3167"/>
          <a:ext cx="6190735" cy="5891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700" kern="1200" dirty="0"/>
            <a:t>L’apparence corporelle</a:t>
          </a:r>
          <a:endParaRPr lang="en-US" sz="2700" kern="1200" dirty="0"/>
        </a:p>
      </dsp:txBody>
      <dsp:txXfrm>
        <a:off x="0" y="3167"/>
        <a:ext cx="6190735" cy="589178"/>
      </dsp:txXfrm>
    </dsp:sp>
    <dsp:sp modelId="{5EB91C60-3058-6C4B-AB5E-F2FD215DC9DE}">
      <dsp:nvSpPr>
        <dsp:cNvPr id="0" name=""/>
        <dsp:cNvSpPr/>
      </dsp:nvSpPr>
      <dsp:spPr>
        <a:xfrm>
          <a:off x="0" y="592345"/>
          <a:ext cx="61907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C3316A-482D-8E48-A917-E8DDB3C37997}">
      <dsp:nvSpPr>
        <dsp:cNvPr id="0" name=""/>
        <dsp:cNvSpPr/>
      </dsp:nvSpPr>
      <dsp:spPr>
        <a:xfrm>
          <a:off x="0" y="592345"/>
          <a:ext cx="6190735" cy="5891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700" kern="1200" dirty="0"/>
            <a:t>La posture</a:t>
          </a:r>
          <a:endParaRPr lang="en-US" sz="2700" kern="1200" dirty="0"/>
        </a:p>
      </dsp:txBody>
      <dsp:txXfrm>
        <a:off x="0" y="592345"/>
        <a:ext cx="6190735" cy="589178"/>
      </dsp:txXfrm>
    </dsp:sp>
    <dsp:sp modelId="{D40DAA33-ABB7-984B-B20D-2F9CDB821E04}">
      <dsp:nvSpPr>
        <dsp:cNvPr id="0" name=""/>
        <dsp:cNvSpPr/>
      </dsp:nvSpPr>
      <dsp:spPr>
        <a:xfrm>
          <a:off x="0" y="1181524"/>
          <a:ext cx="61907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EFCF58-6E3B-304B-8EC8-595DC62B4BAE}">
      <dsp:nvSpPr>
        <dsp:cNvPr id="0" name=""/>
        <dsp:cNvSpPr/>
      </dsp:nvSpPr>
      <dsp:spPr>
        <a:xfrm>
          <a:off x="0" y="1181524"/>
          <a:ext cx="6190735" cy="5891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700" kern="1200"/>
            <a:t>Les gestes</a:t>
          </a:r>
          <a:endParaRPr lang="en-US" sz="2700" kern="1200"/>
        </a:p>
      </dsp:txBody>
      <dsp:txXfrm>
        <a:off x="0" y="1181524"/>
        <a:ext cx="6190735" cy="589178"/>
      </dsp:txXfrm>
    </dsp:sp>
    <dsp:sp modelId="{48A37EE9-3AA8-794C-870B-42450C62EA95}">
      <dsp:nvSpPr>
        <dsp:cNvPr id="0" name=""/>
        <dsp:cNvSpPr/>
      </dsp:nvSpPr>
      <dsp:spPr>
        <a:xfrm>
          <a:off x="0" y="1770702"/>
          <a:ext cx="61907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69B40A-C6DF-A949-8A2B-2C2E477F7E2B}">
      <dsp:nvSpPr>
        <dsp:cNvPr id="0" name=""/>
        <dsp:cNvSpPr/>
      </dsp:nvSpPr>
      <dsp:spPr>
        <a:xfrm>
          <a:off x="0" y="1770702"/>
          <a:ext cx="6190735" cy="5891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700" kern="1200"/>
            <a:t>Le visage</a:t>
          </a:r>
          <a:endParaRPr lang="en-US" sz="2700" kern="1200"/>
        </a:p>
      </dsp:txBody>
      <dsp:txXfrm>
        <a:off x="0" y="1770702"/>
        <a:ext cx="6190735" cy="589178"/>
      </dsp:txXfrm>
    </dsp:sp>
    <dsp:sp modelId="{A96D421A-C5A4-F64C-9CC7-E83CD0086731}">
      <dsp:nvSpPr>
        <dsp:cNvPr id="0" name=""/>
        <dsp:cNvSpPr/>
      </dsp:nvSpPr>
      <dsp:spPr>
        <a:xfrm>
          <a:off x="0" y="2359880"/>
          <a:ext cx="61907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FB8539-A089-5343-B754-CBEA5805C8AA}">
      <dsp:nvSpPr>
        <dsp:cNvPr id="0" name=""/>
        <dsp:cNvSpPr/>
      </dsp:nvSpPr>
      <dsp:spPr>
        <a:xfrm>
          <a:off x="0" y="2359880"/>
          <a:ext cx="6190735" cy="5891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700" kern="1200" dirty="0"/>
            <a:t>Le regard</a:t>
          </a:r>
          <a:endParaRPr lang="en-US" sz="2700" kern="1200" dirty="0"/>
        </a:p>
      </dsp:txBody>
      <dsp:txXfrm>
        <a:off x="0" y="2359880"/>
        <a:ext cx="6190735" cy="589178"/>
      </dsp:txXfrm>
    </dsp:sp>
    <dsp:sp modelId="{6C70E231-5D31-C54A-9C00-80A249811492}">
      <dsp:nvSpPr>
        <dsp:cNvPr id="0" name=""/>
        <dsp:cNvSpPr/>
      </dsp:nvSpPr>
      <dsp:spPr>
        <a:xfrm>
          <a:off x="0" y="2949059"/>
          <a:ext cx="61907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0C1198-FE4C-0A4D-917C-E44226E2A3AD}">
      <dsp:nvSpPr>
        <dsp:cNvPr id="0" name=""/>
        <dsp:cNvSpPr/>
      </dsp:nvSpPr>
      <dsp:spPr>
        <a:xfrm>
          <a:off x="0" y="2949059"/>
          <a:ext cx="6190735" cy="5891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700" kern="1200" dirty="0"/>
            <a:t>Le toucher</a:t>
          </a:r>
          <a:endParaRPr lang="en-US" sz="2700" kern="1200" dirty="0"/>
        </a:p>
      </dsp:txBody>
      <dsp:txXfrm>
        <a:off x="0" y="2949059"/>
        <a:ext cx="6190735" cy="589178"/>
      </dsp:txXfrm>
    </dsp:sp>
    <dsp:sp modelId="{911D99F4-2BA3-1142-833F-2764E75F5202}">
      <dsp:nvSpPr>
        <dsp:cNvPr id="0" name=""/>
        <dsp:cNvSpPr/>
      </dsp:nvSpPr>
      <dsp:spPr>
        <a:xfrm>
          <a:off x="0" y="3538237"/>
          <a:ext cx="61907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942183-766A-1F4D-90C0-D075A5163A4E}">
      <dsp:nvSpPr>
        <dsp:cNvPr id="0" name=""/>
        <dsp:cNvSpPr/>
      </dsp:nvSpPr>
      <dsp:spPr>
        <a:xfrm>
          <a:off x="0" y="3538237"/>
          <a:ext cx="6190735" cy="5891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700" kern="1200"/>
            <a:t>Le paralangage</a:t>
          </a:r>
          <a:endParaRPr lang="en-US" sz="2700" kern="1200"/>
        </a:p>
      </dsp:txBody>
      <dsp:txXfrm>
        <a:off x="0" y="3538237"/>
        <a:ext cx="6190735" cy="589178"/>
      </dsp:txXfrm>
    </dsp:sp>
    <dsp:sp modelId="{89E06564-EEBC-4143-BA35-847106D05B17}">
      <dsp:nvSpPr>
        <dsp:cNvPr id="0" name=""/>
        <dsp:cNvSpPr/>
      </dsp:nvSpPr>
      <dsp:spPr>
        <a:xfrm>
          <a:off x="0" y="4127416"/>
          <a:ext cx="61907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BF8DD5-2CF5-3D49-AE75-76DF72106019}">
      <dsp:nvSpPr>
        <dsp:cNvPr id="0" name=""/>
        <dsp:cNvSpPr/>
      </dsp:nvSpPr>
      <dsp:spPr>
        <a:xfrm>
          <a:off x="0" y="4127416"/>
          <a:ext cx="6190735" cy="5891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700" kern="1200" dirty="0"/>
            <a:t>Les silences</a:t>
          </a:r>
          <a:endParaRPr lang="en-US" sz="2700" kern="1200" dirty="0"/>
        </a:p>
      </dsp:txBody>
      <dsp:txXfrm>
        <a:off x="0" y="4127416"/>
        <a:ext cx="6190735" cy="589178"/>
      </dsp:txXfrm>
    </dsp:sp>
    <dsp:sp modelId="{4498DC3F-6A82-374F-9470-74952A07F921}">
      <dsp:nvSpPr>
        <dsp:cNvPr id="0" name=""/>
        <dsp:cNvSpPr/>
      </dsp:nvSpPr>
      <dsp:spPr>
        <a:xfrm>
          <a:off x="0" y="4716594"/>
          <a:ext cx="61907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E637D1-593E-DD4F-A9EE-48DA3AA0AEEB}">
      <dsp:nvSpPr>
        <dsp:cNvPr id="0" name=""/>
        <dsp:cNvSpPr/>
      </dsp:nvSpPr>
      <dsp:spPr>
        <a:xfrm>
          <a:off x="0" y="4716594"/>
          <a:ext cx="6190735" cy="5891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700" kern="1200"/>
            <a:t>L’utilisation d’objet</a:t>
          </a:r>
          <a:endParaRPr lang="en-US" sz="2700" kern="1200"/>
        </a:p>
      </dsp:txBody>
      <dsp:txXfrm>
        <a:off x="0" y="4716594"/>
        <a:ext cx="6190735" cy="589178"/>
      </dsp:txXfrm>
    </dsp:sp>
    <dsp:sp modelId="{173FDD39-D647-674A-A73C-732EA019A560}">
      <dsp:nvSpPr>
        <dsp:cNvPr id="0" name=""/>
        <dsp:cNvSpPr/>
      </dsp:nvSpPr>
      <dsp:spPr>
        <a:xfrm>
          <a:off x="0" y="5305772"/>
          <a:ext cx="61907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B4A014-FE6E-B749-9814-1A4BA7DAEC30}">
      <dsp:nvSpPr>
        <dsp:cNvPr id="0" name=""/>
        <dsp:cNvSpPr/>
      </dsp:nvSpPr>
      <dsp:spPr>
        <a:xfrm>
          <a:off x="0" y="5305772"/>
          <a:ext cx="6190735" cy="5891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700" kern="1200"/>
            <a:t>L’utilisation d’espace</a:t>
          </a:r>
          <a:endParaRPr lang="en-US" sz="2700" kern="1200"/>
        </a:p>
      </dsp:txBody>
      <dsp:txXfrm>
        <a:off x="0" y="5305772"/>
        <a:ext cx="6190735" cy="589178"/>
      </dsp:txXfrm>
    </dsp:sp>
    <dsp:sp modelId="{66ADE17E-A482-144F-BE3C-D1CBB6A438F8}">
      <dsp:nvSpPr>
        <dsp:cNvPr id="0" name=""/>
        <dsp:cNvSpPr/>
      </dsp:nvSpPr>
      <dsp:spPr>
        <a:xfrm>
          <a:off x="0" y="5894951"/>
          <a:ext cx="61907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E4A039-BDF4-AA4A-A101-BF7CAF7A6588}">
      <dsp:nvSpPr>
        <dsp:cNvPr id="0" name=""/>
        <dsp:cNvSpPr/>
      </dsp:nvSpPr>
      <dsp:spPr>
        <a:xfrm>
          <a:off x="0" y="5894951"/>
          <a:ext cx="6190735" cy="5891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700" kern="1200"/>
            <a:t>L’utilisation de temps</a:t>
          </a:r>
          <a:endParaRPr lang="en-US" sz="2700" kern="1200"/>
        </a:p>
      </dsp:txBody>
      <dsp:txXfrm>
        <a:off x="0" y="5894951"/>
        <a:ext cx="6190735" cy="5891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E6082D-1C8A-704B-8007-B2CCCB984189}">
      <dsp:nvSpPr>
        <dsp:cNvPr id="0" name=""/>
        <dsp:cNvSpPr/>
      </dsp:nvSpPr>
      <dsp:spPr>
        <a:xfrm>
          <a:off x="0" y="594"/>
          <a:ext cx="502118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723FBA-054D-7B4F-B813-C5A5B6BEF522}">
      <dsp:nvSpPr>
        <dsp:cNvPr id="0" name=""/>
        <dsp:cNvSpPr/>
      </dsp:nvSpPr>
      <dsp:spPr>
        <a:xfrm>
          <a:off x="0" y="594"/>
          <a:ext cx="5021182" cy="9738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200" kern="1200" dirty="0"/>
            <a:t>L’accentuation</a:t>
          </a:r>
          <a:endParaRPr lang="en-US" sz="4200" kern="1200" dirty="0"/>
        </a:p>
      </dsp:txBody>
      <dsp:txXfrm>
        <a:off x="0" y="594"/>
        <a:ext cx="5021182" cy="973853"/>
      </dsp:txXfrm>
    </dsp:sp>
    <dsp:sp modelId="{2A778B05-186E-F245-9C70-6B8842DF328E}">
      <dsp:nvSpPr>
        <dsp:cNvPr id="0" name=""/>
        <dsp:cNvSpPr/>
      </dsp:nvSpPr>
      <dsp:spPr>
        <a:xfrm>
          <a:off x="0" y="974448"/>
          <a:ext cx="502118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9D9CB7-27AA-DD4F-BF69-2F1C4E3B7310}">
      <dsp:nvSpPr>
        <dsp:cNvPr id="0" name=""/>
        <dsp:cNvSpPr/>
      </dsp:nvSpPr>
      <dsp:spPr>
        <a:xfrm>
          <a:off x="0" y="974448"/>
          <a:ext cx="5021182" cy="9738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200" kern="1200"/>
            <a:t>La complémentarité</a:t>
          </a:r>
          <a:endParaRPr lang="en-US" sz="4200" kern="1200"/>
        </a:p>
      </dsp:txBody>
      <dsp:txXfrm>
        <a:off x="0" y="974448"/>
        <a:ext cx="5021182" cy="973853"/>
      </dsp:txXfrm>
    </dsp:sp>
    <dsp:sp modelId="{414BF77D-F348-B34D-8642-57EBFE432430}">
      <dsp:nvSpPr>
        <dsp:cNvPr id="0" name=""/>
        <dsp:cNvSpPr/>
      </dsp:nvSpPr>
      <dsp:spPr>
        <a:xfrm>
          <a:off x="0" y="1948301"/>
          <a:ext cx="502118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943C5A-D0A0-3D4F-9BFE-03F61EF86ED1}">
      <dsp:nvSpPr>
        <dsp:cNvPr id="0" name=""/>
        <dsp:cNvSpPr/>
      </dsp:nvSpPr>
      <dsp:spPr>
        <a:xfrm>
          <a:off x="0" y="1948301"/>
          <a:ext cx="5021182" cy="9738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200" kern="1200"/>
            <a:t>La répétition</a:t>
          </a:r>
          <a:endParaRPr lang="en-US" sz="4200" kern="1200"/>
        </a:p>
      </dsp:txBody>
      <dsp:txXfrm>
        <a:off x="0" y="1948301"/>
        <a:ext cx="5021182" cy="973853"/>
      </dsp:txXfrm>
    </dsp:sp>
    <dsp:sp modelId="{CC45E2BD-8E13-AF41-8008-48CE3C5B65A1}">
      <dsp:nvSpPr>
        <dsp:cNvPr id="0" name=""/>
        <dsp:cNvSpPr/>
      </dsp:nvSpPr>
      <dsp:spPr>
        <a:xfrm>
          <a:off x="0" y="2922155"/>
          <a:ext cx="502118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B9243F-E567-0944-9931-AC617A68D32F}">
      <dsp:nvSpPr>
        <dsp:cNvPr id="0" name=""/>
        <dsp:cNvSpPr/>
      </dsp:nvSpPr>
      <dsp:spPr>
        <a:xfrm>
          <a:off x="0" y="2922155"/>
          <a:ext cx="5021182" cy="9738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200" kern="1200"/>
            <a:t>La régulation</a:t>
          </a:r>
          <a:endParaRPr lang="en-US" sz="4200" kern="1200"/>
        </a:p>
      </dsp:txBody>
      <dsp:txXfrm>
        <a:off x="0" y="2922155"/>
        <a:ext cx="5021182" cy="973853"/>
      </dsp:txXfrm>
    </dsp:sp>
    <dsp:sp modelId="{91FBF22F-641B-0E4F-A1FE-C790BE42B74A}">
      <dsp:nvSpPr>
        <dsp:cNvPr id="0" name=""/>
        <dsp:cNvSpPr/>
      </dsp:nvSpPr>
      <dsp:spPr>
        <a:xfrm>
          <a:off x="0" y="3896008"/>
          <a:ext cx="502118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BD1DF1-C2C6-464E-AAEF-942A97A8C7CC}">
      <dsp:nvSpPr>
        <dsp:cNvPr id="0" name=""/>
        <dsp:cNvSpPr/>
      </dsp:nvSpPr>
      <dsp:spPr>
        <a:xfrm>
          <a:off x="0" y="3896008"/>
          <a:ext cx="5021182" cy="9738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200" kern="1200"/>
            <a:t>La contradiction</a:t>
          </a:r>
          <a:endParaRPr lang="en-US" sz="4200" kern="1200"/>
        </a:p>
      </dsp:txBody>
      <dsp:txXfrm>
        <a:off x="0" y="3896008"/>
        <a:ext cx="5021182" cy="9738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58E14-23EC-4C25-974C-48FA839886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870" y="978408"/>
            <a:ext cx="5021183" cy="5074226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9FEDD4-20A1-49F6-9E3E-0B26B426BB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62167" y="3602038"/>
            <a:ext cx="5021183" cy="224458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22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80A32F-E6F3-4C2E-B9E3-E47868E42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AA473-D82F-4EFF-9DF7-AE6D83C51288}" type="datetime1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06724-A87A-4231-BFD9-277482AF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0D1AF-36B8-4BB8-BD6A-71194F7BC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‹N°›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3FF94B3-6D3E-44FE-BB02-A9027C000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54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F6B8E-1D8E-4105-9BBB-D53AD24B7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825530-6629-4FEA-9670-EB21A2F5B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664C7A-A73F-46F5-BC33-696671DAE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2F1F0-FE2D-4C1C-B320-8CB9BE735F0F}" type="datetime1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B3CC0-B649-4509-A4B6-DF9D20EFA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ECCCA-3F2A-46F3-BF45-7C862FF1D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20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7BD47B-C187-494C-812F-46BE0040B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7995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50133B-2446-4168-AA17-6538910668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62168" y="996791"/>
            <a:ext cx="5011962" cy="49569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06A9AD-2756-4C51-A958-6756301EB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7870" y="996791"/>
            <a:ext cx="5021183" cy="49569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42995D-CCEA-43AF-973B-8B6B56A56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B96C-10FD-4EBC-9029-9652B7535D02}" type="datetime1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029CF-BA62-4CCD-956E-FFA0B37B8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E0B3D-96AB-41B3-ABDD-5B0DE863D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‹N°›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18136A-0796-46EB-89BB-4C73C0258F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891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63D8A-C68D-4CF9-9D15-3E09BCC09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4D94C-E537-4FF3-AAF8-A85F05C31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4B1D4-6731-4993-8609-16C1D3327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8474-CC00-4A95-9D50-A41C12D1EEC4}" type="datetime1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B7BBD-CEEB-4256-84B2-6D907E118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2A8B7-F430-4F4A-BB63-481F51E58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801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BAC1C-A332-4BA5-8C9C-FE0396C81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056" cy="4870974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D8D137-710E-4125-B5E9-F63E7F1C9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167" y="3566639"/>
            <a:ext cx="5021183" cy="2279979"/>
          </a:xfrm>
        </p:spPr>
        <p:txBody>
          <a:bodyPr anchor="b">
            <a:normAutofit/>
          </a:bodyPr>
          <a:lstStyle>
            <a:lvl1pPr marL="0" indent="0">
              <a:buNone/>
              <a:defRPr sz="2200" i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5480C5-E9A6-425E-B050-03E444BE9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8C8B4-7FBB-408F-BDB9-F0496874AFB2}" type="datetime1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B4831-6C0B-4E0B-A341-91E4C5D36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11EE6-252D-46DD-94DF-C42657EF2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734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04B06-C54A-4B7B-B6D1-436428EAF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52076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23919-9A2F-4D97-8F31-6E35BD5975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63049" y="969264"/>
            <a:ext cx="5290751" cy="255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8DA345-F684-4BAA-A22C-E725B3A603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63049" y="3621849"/>
            <a:ext cx="5290751" cy="255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399C52-9753-45D8-9646-CF31BB015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EE20-A5E2-47D3-8F6D-A2BA7AB2E093}" type="datetime1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F95E57-622C-4199-940E-F5462E1AC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1B7592-00E8-41EF-B749-2A5EA8E46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074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F4AA536-072F-4374-926E-17E038EC7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7995"/>
          </a:xfrm>
          <a:prstGeom prst="rect">
            <a:avLst/>
          </a:prstGeom>
          <a:solidFill>
            <a:schemeClr val="bg2">
              <a:lumMod val="9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2291277-967B-4176-B40B-9EC360626994}"/>
              </a:ext>
            </a:extLst>
          </p:cNvPr>
          <p:cNvSpPr/>
          <p:nvPr/>
        </p:nvSpPr>
        <p:spPr>
          <a:xfrm>
            <a:off x="517869" y="508090"/>
            <a:ext cx="1115568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B11C00-F7CB-4484-807A-D12745CD3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69" y="978119"/>
            <a:ext cx="11165481" cy="10730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FAAA6E-E243-48B3-9585-3C1420B3E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7870" y="2178908"/>
            <a:ext cx="5020056" cy="65490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D01B8-0F2E-41A4-B21C-334393F6A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7870" y="2876085"/>
            <a:ext cx="5020056" cy="33228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89B23F-3E60-415A-9CE7-0928B5CFB2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2168" y="2178908"/>
            <a:ext cx="5021182" cy="65490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223446-0CDC-402B-8D71-D9D29F6DFF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62168" y="2876085"/>
            <a:ext cx="5021182" cy="33228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2B77D3-C6EC-4FFD-9E10-24E1AC5420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7870" y="6420414"/>
            <a:ext cx="2743200" cy="365125"/>
          </a:xfrm>
        </p:spPr>
        <p:txBody>
          <a:bodyPr/>
          <a:lstStyle/>
          <a:p>
            <a:fld id="{3382CF99-132F-413F-B7EF-71A5C33F2ED6}" type="datetime1">
              <a:rPr lang="en-US" smtClean="0"/>
              <a:t>7/23/2024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9DF31B-BD07-4DC2-95C2-B77E51AA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54CE5A-3A0A-4AAB-81D2-F1C20636E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819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216B8-52AB-412B-BBE7-B6BE698FA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F779C3-9D19-467E-A5D2-0920834DA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7AE06-98E0-4D9F-A059-92C3548821BB}" type="datetime1">
              <a:rPr lang="en-US" smtClean="0"/>
              <a:t>7/23/2024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72BB4-C8D8-4F74-9677-5AC979932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6B49B8-779F-4492-ABD9-96F0D042A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311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B976BF-9339-48D6-881A-280D15492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00CA-3DDC-4705-B840-978EF5EA0707}" type="datetime1">
              <a:rPr lang="en-US" smtClean="0"/>
              <a:t>7/23/2024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77605-C9C8-432E-9662-D7D410B15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2432B6-4A12-46EF-98A7-B5D50BD51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255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F191C-AF68-4230-A7B2-F8F07B486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948" cy="2270641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F9F11-5FCF-4D7E-BA51-38CB84277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3182" y="987423"/>
            <a:ext cx="502094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3B519B-06C0-41BC-95FB-FB1FE4363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7870" y="3361038"/>
            <a:ext cx="5020948" cy="2507949"/>
          </a:xfrm>
        </p:spPr>
        <p:txBody>
          <a:bodyPr>
            <a:normAutofit/>
          </a:bodyPr>
          <a:lstStyle>
            <a:lvl1pPr marL="0" indent="0">
              <a:buNone/>
              <a:defRPr sz="2400" b="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B8B70C-015C-4832-AFF6-D033E0227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66D49-0BBA-4C5A-AD96-6448CA63451A}" type="datetime1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F1A6FB-8C14-46D1-90A5-0FF11DE78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82C585-6FA1-4E94-9C1C-A1DEDE551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056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98B43-D1CE-43F4-A367-EF1FE9688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948" cy="2270641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B73978-8CDF-4C0E-ABA1-7291A03473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62168" y="987425"/>
            <a:ext cx="5027005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BECC62-ED45-451E-BEC5-A03C6A554D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7870" y="3340442"/>
            <a:ext cx="5020948" cy="2528545"/>
          </a:xfrm>
        </p:spPr>
        <p:txBody>
          <a:bodyPr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A7A86-B983-4315-9312-936B4FCF7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EB293-A316-472D-A8B4-6947CF1A12B7}" type="datetime1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2E88C0-25A5-46F9-AB35-EAD50E6B9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0F9EA8-45AD-478E-8606-9328245BC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‹N°›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51E4AC6-B446-4768-97EF-CA4B8261433B}"/>
              </a:ext>
            </a:extLst>
          </p:cNvPr>
          <p:cNvCxnSpPr>
            <a:cxnSpLocks/>
          </p:cNvCxnSpPr>
          <p:nvPr/>
        </p:nvCxnSpPr>
        <p:spPr>
          <a:xfrm>
            <a:off x="11689174" y="2172428"/>
            <a:ext cx="0" cy="33547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4247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61AD20-E240-4E6F-AF91-689F7AEEE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4870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78801-35D1-4C19-BC2B-EAC7EE917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168" y="969264"/>
            <a:ext cx="5021182" cy="4870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282A45-C5B9-4575-8E28-A35767B4D7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7870" y="64204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734BCCD4-CEB1-405B-A443-DD9CBCBEA552}" type="datetime1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9D0933-AA03-4018-8E37-004CFB9F61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7870" y="9771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F282A-DF4A-4A2D-9672-8F0F770A3F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4317" y="6420414"/>
            <a:ext cx="637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DFDF98CC-160E-494C-8C3C-8CDC5FA257DE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E57300-C7FF-4578-99A0-42B0295B123C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312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74" r:id="rId6"/>
    <p:sldLayoutId id="2147483769" r:id="rId7"/>
    <p:sldLayoutId id="2147483770" r:id="rId8"/>
    <p:sldLayoutId id="2147483771" r:id="rId9"/>
    <p:sldLayoutId id="2147483773" r:id="rId10"/>
    <p:sldLayoutId id="2147483772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indent="-27432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19">
            <a:extLst>
              <a:ext uri="{FF2B5EF4-FFF2-40B4-BE49-F238E27FC236}">
                <a16:creationId xmlns:a16="http://schemas.microsoft.com/office/drawing/2014/main" id="{67A7C490-FB0D-4946-BDB7-1CF2F58DA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21">
            <a:extLst>
              <a:ext uri="{FF2B5EF4-FFF2-40B4-BE49-F238E27FC236}">
                <a16:creationId xmlns:a16="http://schemas.microsoft.com/office/drawing/2014/main" id="{A455898E-1D0B-453B-A8AB-E169E93C0E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solidFill>
            <a:schemeClr val="bg2">
              <a:lumMod val="9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61154AF-7970-FEC2-AA00-9B28ABCBEC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870" y="978408"/>
            <a:ext cx="6117661" cy="2334247"/>
          </a:xfrm>
        </p:spPr>
        <p:txBody>
          <a:bodyPr anchor="t">
            <a:normAutofit/>
          </a:bodyPr>
          <a:lstStyle/>
          <a:p>
            <a:r>
              <a:rPr lang="fr-FR" dirty="0"/>
              <a:t>La communication non verbale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8DF9C2B-1885-BE76-F5C8-D4B72F31FA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870" y="4482450"/>
            <a:ext cx="6141545" cy="1724029"/>
          </a:xfrm>
        </p:spPr>
        <p:txBody>
          <a:bodyPr anchor="t">
            <a:normAutofit/>
          </a:bodyPr>
          <a:lstStyle/>
          <a:p>
            <a:endParaRPr lang="fr-FR"/>
          </a:p>
        </p:txBody>
      </p:sp>
      <p:sp>
        <p:nvSpPr>
          <p:cNvPr id="40" name="Rectangle 23">
            <a:extLst>
              <a:ext uri="{FF2B5EF4-FFF2-40B4-BE49-F238E27FC236}">
                <a16:creationId xmlns:a16="http://schemas.microsoft.com/office/drawing/2014/main" id="{B2C335F7-F61C-4EB4-80F2-4B1438FE6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612648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3" descr="Topview of mint green workspace with laptop, coffee, notebook, pen, glasses, and mouse">
            <a:extLst>
              <a:ext uri="{FF2B5EF4-FFF2-40B4-BE49-F238E27FC236}">
                <a16:creationId xmlns:a16="http://schemas.microsoft.com/office/drawing/2014/main" id="{98C4332F-E636-0D90-11F6-EC77414BFFC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7468" b="-1"/>
          <a:stretch/>
        </p:blipFill>
        <p:spPr>
          <a:xfrm>
            <a:off x="7339014" y="657369"/>
            <a:ext cx="4353213" cy="5531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510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0AAACD-E469-6ECE-9CE0-BC9DB502A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canaux</a:t>
            </a:r>
          </a:p>
        </p:txBody>
      </p:sp>
      <p:graphicFrame>
        <p:nvGraphicFramePr>
          <p:cNvPr id="6" name="Espace réservé du contenu 2">
            <a:extLst>
              <a:ext uri="{FF2B5EF4-FFF2-40B4-BE49-F238E27FC236}">
                <a16:creationId xmlns:a16="http://schemas.microsoft.com/office/drawing/2014/main" id="{613A022D-9E3E-6069-17B1-AF88DC3A07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5488527"/>
              </p:ext>
            </p:extLst>
          </p:nvPr>
        </p:nvGraphicFramePr>
        <p:xfrm>
          <a:off x="5832389" y="185351"/>
          <a:ext cx="6190735" cy="6487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5707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2D6AACD-E3D2-DD46-8CD9-BCF1A0FB45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C8D3E9C-DD85-2A40-B518-E2A0D57195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EB91C60-3058-6C4B-AB5E-F2FD215DC9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2C3316A-482D-8E48-A917-E8DDB3C379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40DAA33-ABB7-984B-B20D-2F9CDB821E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2EFCF58-6E3B-304B-8EC8-595DC62B4B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8A37EE9-3AA8-794C-870B-42450C62EA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D69B40A-C6DF-A949-8A2B-2C2E477F7E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96D421A-C5A4-F64C-9CC7-E83CD00867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6FB8539-A089-5343-B754-CBEA5805C8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C70E231-5D31-C54A-9C00-80A2498114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E0C1198-FE4C-0A4D-917C-E44226E2A3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11D99F4-2BA3-1142-833F-2764E75F52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0942183-766A-1F4D-90C0-D075A5163A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9E06564-EEBC-4143-BA35-847106D05B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4BF8DD5-2CF5-3D49-AE75-76DF721060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498DC3F-6A82-374F-9470-74952A07F9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5E637D1-593E-DD4F-A9EE-48DA3AA0AE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73FDD39-D647-674A-A73C-732EA019A5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CB4A014-FE6E-B749-9814-1A4BA7DAEC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6ADE17E-A482-144F-BE3C-D1CBB6A438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BE4A039-BDF4-AA4A-A101-BF7CAF7A65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lvl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CB565B-520A-E46F-95B6-BDCBE966D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fonctions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003E13DE-5172-7A40-F9FC-396FFF5BBF6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662168" y="969264"/>
          <a:ext cx="5021182" cy="48704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03267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8E6082D-1C8A-704B-8007-B2CCCB9841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0723FBA-054D-7B4F-B813-C5A5B6BEF5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A778B05-186E-F245-9C70-6B8842DF32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49D9CB7-27AA-DD4F-BF69-2F1C4E3B73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14BF77D-F348-B34D-8642-57EBFE4324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9943C5A-D0A0-3D4F-9BFE-03F61EF86E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C45E2BD-8E13-AF41-8008-48CE3C5B65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7B9243F-E567-0944-9931-AC617A68D3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1FBF22F-641B-0E4F-A1FE-C790BE42B7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9BD1DF1-C2C6-464E-AAEF-942A97A8C7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</p:bldLst>
  </p:timing>
</p:sld>
</file>

<file path=ppt/theme/theme1.xml><?xml version="1.0" encoding="utf-8"?>
<a:theme xmlns:a="http://schemas.openxmlformats.org/drawingml/2006/main" name="GestaltVTI">
  <a:themeElements>
    <a:clrScheme name="Custom 86">
      <a:dk1>
        <a:srgbClr val="000000"/>
      </a:dk1>
      <a:lt1>
        <a:sysClr val="window" lastClr="FFFFFF"/>
      </a:lt1>
      <a:dk2>
        <a:srgbClr val="262626"/>
      </a:dk2>
      <a:lt2>
        <a:srgbClr val="F7F7F7"/>
      </a:lt2>
      <a:accent1>
        <a:srgbClr val="EBA000"/>
      </a:accent1>
      <a:accent2>
        <a:srgbClr val="00BAC8"/>
      </a:accent2>
      <a:accent3>
        <a:srgbClr val="E64823"/>
      </a:accent3>
      <a:accent4>
        <a:srgbClr val="4D5AFF"/>
      </a:accent4>
      <a:accent5>
        <a:srgbClr val="FE5D21"/>
      </a:accent5>
      <a:accent6>
        <a:srgbClr val="00C777"/>
      </a:accent6>
      <a:hlink>
        <a:srgbClr val="2998E3"/>
      </a:hlink>
      <a:folHlink>
        <a:srgbClr val="939393"/>
      </a:folHlink>
    </a:clrScheme>
    <a:fontScheme name="Bierstadt">
      <a:majorFont>
        <a:latin typeface="Bierstadt"/>
        <a:ea typeface=""/>
        <a:cs typeface=""/>
      </a:majorFont>
      <a:minorFont>
        <a:latin typeface="Bierstad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staltVTI" id="{4F87C71D-53D1-4B71-BF97-FD0EA4B25665}" vid="{A110AFC4-8D8A-4C02-8885-7BA370B379B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40</Words>
  <Application>Microsoft Office PowerPoint</Application>
  <PresentationFormat>Grand écran</PresentationFormat>
  <Paragraphs>19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6" baseType="lpstr">
      <vt:lpstr>Arial</vt:lpstr>
      <vt:lpstr>Bierstadt</vt:lpstr>
      <vt:lpstr>GestaltVTI</vt:lpstr>
      <vt:lpstr>La communication non verbale</vt:lpstr>
      <vt:lpstr>Les canaux</vt:lpstr>
      <vt:lpstr>Les fonctions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communication non verbale</dc:title>
  <dc:creator>Chantal Defoy</dc:creator>
  <cp:lastModifiedBy>Fannie Harvey</cp:lastModifiedBy>
  <cp:revision>2</cp:revision>
  <dcterms:created xsi:type="dcterms:W3CDTF">2023-07-18T20:59:17Z</dcterms:created>
  <dcterms:modified xsi:type="dcterms:W3CDTF">2024-07-23T15:35:51Z</dcterms:modified>
</cp:coreProperties>
</file>