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89" r:id="rId2"/>
    <p:sldId id="290" r:id="rId3"/>
    <p:sldId id="281" r:id="rId4"/>
    <p:sldId id="282" r:id="rId5"/>
    <p:sldId id="287" r:id="rId6"/>
    <p:sldId id="288" r:id="rId7"/>
    <p:sldId id="283"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2" y="9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6C0FEA-0E04-447C-A189-95080DF68642}"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BB4AB119-81F6-4BFA-BC4D-CF4D4B25471C}">
      <dgm:prSet/>
      <dgm:spPr/>
      <dgm:t>
        <a:bodyPr/>
        <a:lstStyle/>
        <a:p>
          <a:r>
            <a:rPr lang="fr-FR" b="1" dirty="0"/>
            <a:t>C</a:t>
          </a:r>
          <a:r>
            <a:rPr lang="fr-FR" dirty="0"/>
            <a:t>: communication</a:t>
          </a:r>
          <a:endParaRPr lang="en-US" dirty="0"/>
        </a:p>
      </dgm:t>
    </dgm:pt>
    <dgm:pt modelId="{2747F201-4C26-40F7-8EFD-BE18D131D1A0}" type="parTrans" cxnId="{A2096D1B-925F-4EFF-936D-9E746ED259AB}">
      <dgm:prSet/>
      <dgm:spPr/>
      <dgm:t>
        <a:bodyPr/>
        <a:lstStyle/>
        <a:p>
          <a:endParaRPr lang="en-US"/>
        </a:p>
      </dgm:t>
    </dgm:pt>
    <dgm:pt modelId="{83560C7F-B15F-4990-9C8F-71DAEED995B6}" type="sibTrans" cxnId="{A2096D1B-925F-4EFF-936D-9E746ED259AB}">
      <dgm:prSet/>
      <dgm:spPr/>
      <dgm:t>
        <a:bodyPr/>
        <a:lstStyle/>
        <a:p>
          <a:endParaRPr lang="en-US"/>
        </a:p>
      </dgm:t>
    </dgm:pt>
    <dgm:pt modelId="{1B794022-0592-4DE1-B213-8898616D3B25}">
      <dgm:prSet/>
      <dgm:spPr/>
      <dgm:t>
        <a:bodyPr/>
        <a:lstStyle/>
        <a:p>
          <a:r>
            <a:rPr lang="fr-FR" b="1" dirty="0"/>
            <a:t>A</a:t>
          </a:r>
          <a:r>
            <a:rPr lang="fr-FR" dirty="0"/>
            <a:t>: assistée</a:t>
          </a:r>
          <a:endParaRPr lang="en-US" dirty="0"/>
        </a:p>
      </dgm:t>
    </dgm:pt>
    <dgm:pt modelId="{2BD92EE7-BAF8-47AE-92FD-C2E983531B42}" type="parTrans" cxnId="{2C319DC9-1EFE-45FA-BD92-E1DE99BF58B6}">
      <dgm:prSet/>
      <dgm:spPr/>
      <dgm:t>
        <a:bodyPr/>
        <a:lstStyle/>
        <a:p>
          <a:endParaRPr lang="en-US"/>
        </a:p>
      </dgm:t>
    </dgm:pt>
    <dgm:pt modelId="{302B060A-5DFD-4BC0-B9BC-04001528C974}" type="sibTrans" cxnId="{2C319DC9-1EFE-45FA-BD92-E1DE99BF58B6}">
      <dgm:prSet/>
      <dgm:spPr/>
      <dgm:t>
        <a:bodyPr/>
        <a:lstStyle/>
        <a:p>
          <a:endParaRPr lang="en-US"/>
        </a:p>
      </dgm:t>
    </dgm:pt>
    <dgm:pt modelId="{73438E24-73E2-4673-8336-1AFC4D8A9A17}">
      <dgm:prSet/>
      <dgm:spPr/>
      <dgm:t>
        <a:bodyPr/>
        <a:lstStyle/>
        <a:p>
          <a:r>
            <a:rPr lang="fr-FR" b="1" dirty="0"/>
            <a:t>O</a:t>
          </a:r>
          <a:r>
            <a:rPr lang="fr-FR" dirty="0"/>
            <a:t>: par ordinateur</a:t>
          </a:r>
          <a:endParaRPr lang="en-US" dirty="0"/>
        </a:p>
      </dgm:t>
    </dgm:pt>
    <dgm:pt modelId="{B12C6CB4-0414-43AB-B3D9-8F6B84E672C6}" type="parTrans" cxnId="{CF52FCA5-9854-4BDD-88D5-479E2F694C72}">
      <dgm:prSet/>
      <dgm:spPr/>
      <dgm:t>
        <a:bodyPr/>
        <a:lstStyle/>
        <a:p>
          <a:endParaRPr lang="en-US"/>
        </a:p>
      </dgm:t>
    </dgm:pt>
    <dgm:pt modelId="{23D5E519-8201-4201-8750-FB716388B5ED}" type="sibTrans" cxnId="{CF52FCA5-9854-4BDD-88D5-479E2F694C72}">
      <dgm:prSet/>
      <dgm:spPr/>
      <dgm:t>
        <a:bodyPr/>
        <a:lstStyle/>
        <a:p>
          <a:endParaRPr lang="en-US"/>
        </a:p>
      </dgm:t>
    </dgm:pt>
    <dgm:pt modelId="{AD645A19-67FE-498F-AC24-3B0FF4191EA8}">
      <dgm:prSet/>
      <dgm:spPr/>
      <dgm:t>
        <a:bodyPr/>
        <a:lstStyle/>
        <a:p>
          <a:r>
            <a:rPr lang="fr-FR"/>
            <a:t>Exemples: ordinateur, téléphone portable, tablette électronique, logiciels…</a:t>
          </a:r>
          <a:endParaRPr lang="en-US"/>
        </a:p>
      </dgm:t>
    </dgm:pt>
    <dgm:pt modelId="{DBB4B6D2-4FAF-4855-B371-07D958A01F75}" type="parTrans" cxnId="{57939F9D-DF35-4F14-9C28-AB97C5F35725}">
      <dgm:prSet/>
      <dgm:spPr/>
      <dgm:t>
        <a:bodyPr/>
        <a:lstStyle/>
        <a:p>
          <a:endParaRPr lang="en-US"/>
        </a:p>
      </dgm:t>
    </dgm:pt>
    <dgm:pt modelId="{473A7260-B7B5-42D4-80A9-7EFA3CC5CD98}" type="sibTrans" cxnId="{57939F9D-DF35-4F14-9C28-AB97C5F35725}">
      <dgm:prSet/>
      <dgm:spPr/>
      <dgm:t>
        <a:bodyPr/>
        <a:lstStyle/>
        <a:p>
          <a:endParaRPr lang="en-US"/>
        </a:p>
      </dgm:t>
    </dgm:pt>
    <dgm:pt modelId="{CA5CF785-E47B-4A2F-8265-BC0FE822B9E3}" type="pres">
      <dgm:prSet presAssocID="{8B6C0FEA-0E04-447C-A189-95080DF68642}" presName="vert0" presStyleCnt="0">
        <dgm:presLayoutVars>
          <dgm:dir/>
          <dgm:animOne val="branch"/>
          <dgm:animLvl val="lvl"/>
        </dgm:presLayoutVars>
      </dgm:prSet>
      <dgm:spPr/>
    </dgm:pt>
    <dgm:pt modelId="{7BBC1077-A41C-46A5-BF92-9533D5BFC27A}" type="pres">
      <dgm:prSet presAssocID="{BB4AB119-81F6-4BFA-BC4D-CF4D4B25471C}" presName="thickLine" presStyleLbl="alignNode1" presStyleIdx="0" presStyleCnt="4"/>
      <dgm:spPr/>
    </dgm:pt>
    <dgm:pt modelId="{D0B1DA67-B0B2-4183-B2A2-70B392F1E224}" type="pres">
      <dgm:prSet presAssocID="{BB4AB119-81F6-4BFA-BC4D-CF4D4B25471C}" presName="horz1" presStyleCnt="0"/>
      <dgm:spPr/>
    </dgm:pt>
    <dgm:pt modelId="{05F11C0B-7568-4E85-9190-594541A31607}" type="pres">
      <dgm:prSet presAssocID="{BB4AB119-81F6-4BFA-BC4D-CF4D4B25471C}" presName="tx1" presStyleLbl="revTx" presStyleIdx="0" presStyleCnt="4"/>
      <dgm:spPr/>
    </dgm:pt>
    <dgm:pt modelId="{82DA4A56-CC9B-4882-841B-05A5A7DA8ED9}" type="pres">
      <dgm:prSet presAssocID="{BB4AB119-81F6-4BFA-BC4D-CF4D4B25471C}" presName="vert1" presStyleCnt="0"/>
      <dgm:spPr/>
    </dgm:pt>
    <dgm:pt modelId="{370B1E9E-E27C-49B1-9624-F126E525ABBE}" type="pres">
      <dgm:prSet presAssocID="{1B794022-0592-4DE1-B213-8898616D3B25}" presName="thickLine" presStyleLbl="alignNode1" presStyleIdx="1" presStyleCnt="4"/>
      <dgm:spPr/>
    </dgm:pt>
    <dgm:pt modelId="{0A12F0C3-0328-4CC9-BAF8-F59E95C6BC3C}" type="pres">
      <dgm:prSet presAssocID="{1B794022-0592-4DE1-B213-8898616D3B25}" presName="horz1" presStyleCnt="0"/>
      <dgm:spPr/>
    </dgm:pt>
    <dgm:pt modelId="{72BA2F27-1916-4F5E-91B0-A4DB2F657CF8}" type="pres">
      <dgm:prSet presAssocID="{1B794022-0592-4DE1-B213-8898616D3B25}" presName="tx1" presStyleLbl="revTx" presStyleIdx="1" presStyleCnt="4"/>
      <dgm:spPr/>
    </dgm:pt>
    <dgm:pt modelId="{6AC568D6-C956-453C-BD58-5938B07BFB29}" type="pres">
      <dgm:prSet presAssocID="{1B794022-0592-4DE1-B213-8898616D3B25}" presName="vert1" presStyleCnt="0"/>
      <dgm:spPr/>
    </dgm:pt>
    <dgm:pt modelId="{7C8CC359-4CE7-4216-B27C-2BD6EC9B68F9}" type="pres">
      <dgm:prSet presAssocID="{73438E24-73E2-4673-8336-1AFC4D8A9A17}" presName="thickLine" presStyleLbl="alignNode1" presStyleIdx="2" presStyleCnt="4"/>
      <dgm:spPr/>
    </dgm:pt>
    <dgm:pt modelId="{DAB9002C-E61F-4EA9-9868-D2EADA1E7487}" type="pres">
      <dgm:prSet presAssocID="{73438E24-73E2-4673-8336-1AFC4D8A9A17}" presName="horz1" presStyleCnt="0"/>
      <dgm:spPr/>
    </dgm:pt>
    <dgm:pt modelId="{9254EC30-C448-45BC-B926-5510B22F83B5}" type="pres">
      <dgm:prSet presAssocID="{73438E24-73E2-4673-8336-1AFC4D8A9A17}" presName="tx1" presStyleLbl="revTx" presStyleIdx="2" presStyleCnt="4"/>
      <dgm:spPr/>
    </dgm:pt>
    <dgm:pt modelId="{EB141970-153D-4023-9390-9198962CDAE5}" type="pres">
      <dgm:prSet presAssocID="{73438E24-73E2-4673-8336-1AFC4D8A9A17}" presName="vert1" presStyleCnt="0"/>
      <dgm:spPr/>
    </dgm:pt>
    <dgm:pt modelId="{0E031B44-C86E-4DF9-A6F3-34AAA35D9BBA}" type="pres">
      <dgm:prSet presAssocID="{AD645A19-67FE-498F-AC24-3B0FF4191EA8}" presName="thickLine" presStyleLbl="alignNode1" presStyleIdx="3" presStyleCnt="4"/>
      <dgm:spPr/>
    </dgm:pt>
    <dgm:pt modelId="{7AC71C8A-DB8D-42F1-98A5-C9613276D170}" type="pres">
      <dgm:prSet presAssocID="{AD645A19-67FE-498F-AC24-3B0FF4191EA8}" presName="horz1" presStyleCnt="0"/>
      <dgm:spPr/>
    </dgm:pt>
    <dgm:pt modelId="{B6952F76-7D8D-4602-A27D-31E181BBBDA2}" type="pres">
      <dgm:prSet presAssocID="{AD645A19-67FE-498F-AC24-3B0FF4191EA8}" presName="tx1" presStyleLbl="revTx" presStyleIdx="3" presStyleCnt="4"/>
      <dgm:spPr/>
    </dgm:pt>
    <dgm:pt modelId="{6CE127D7-3415-4E61-8CA7-BEC5FEB01D92}" type="pres">
      <dgm:prSet presAssocID="{AD645A19-67FE-498F-AC24-3B0FF4191EA8}" presName="vert1" presStyleCnt="0"/>
      <dgm:spPr/>
    </dgm:pt>
  </dgm:ptLst>
  <dgm:cxnLst>
    <dgm:cxn modelId="{A2096D1B-925F-4EFF-936D-9E746ED259AB}" srcId="{8B6C0FEA-0E04-447C-A189-95080DF68642}" destId="{BB4AB119-81F6-4BFA-BC4D-CF4D4B25471C}" srcOrd="0" destOrd="0" parTransId="{2747F201-4C26-40F7-8EFD-BE18D131D1A0}" sibTransId="{83560C7F-B15F-4990-9C8F-71DAEED995B6}"/>
    <dgm:cxn modelId="{D9294A2F-11A1-4FD9-A0EA-81D3C2EC8F11}" type="presOf" srcId="{8B6C0FEA-0E04-447C-A189-95080DF68642}" destId="{CA5CF785-E47B-4A2F-8265-BC0FE822B9E3}" srcOrd="0" destOrd="0" presId="urn:microsoft.com/office/officeart/2008/layout/LinedList"/>
    <dgm:cxn modelId="{ACEA406C-7FF9-47BA-948D-E40BF7661593}" type="presOf" srcId="{73438E24-73E2-4673-8336-1AFC4D8A9A17}" destId="{9254EC30-C448-45BC-B926-5510B22F83B5}" srcOrd="0" destOrd="0" presId="urn:microsoft.com/office/officeart/2008/layout/LinedList"/>
    <dgm:cxn modelId="{3019D393-5562-4C87-A527-127CA2E9346D}" type="presOf" srcId="{1B794022-0592-4DE1-B213-8898616D3B25}" destId="{72BA2F27-1916-4F5E-91B0-A4DB2F657CF8}" srcOrd="0" destOrd="0" presId="urn:microsoft.com/office/officeart/2008/layout/LinedList"/>
    <dgm:cxn modelId="{52A69C96-F043-447C-BDA8-4E8AC8ACA420}" type="presOf" srcId="{AD645A19-67FE-498F-AC24-3B0FF4191EA8}" destId="{B6952F76-7D8D-4602-A27D-31E181BBBDA2}" srcOrd="0" destOrd="0" presId="urn:microsoft.com/office/officeart/2008/layout/LinedList"/>
    <dgm:cxn modelId="{57939F9D-DF35-4F14-9C28-AB97C5F35725}" srcId="{8B6C0FEA-0E04-447C-A189-95080DF68642}" destId="{AD645A19-67FE-498F-AC24-3B0FF4191EA8}" srcOrd="3" destOrd="0" parTransId="{DBB4B6D2-4FAF-4855-B371-07D958A01F75}" sibTransId="{473A7260-B7B5-42D4-80A9-7EFA3CC5CD98}"/>
    <dgm:cxn modelId="{CF52FCA5-9854-4BDD-88D5-479E2F694C72}" srcId="{8B6C0FEA-0E04-447C-A189-95080DF68642}" destId="{73438E24-73E2-4673-8336-1AFC4D8A9A17}" srcOrd="2" destOrd="0" parTransId="{B12C6CB4-0414-43AB-B3D9-8F6B84E672C6}" sibTransId="{23D5E519-8201-4201-8750-FB716388B5ED}"/>
    <dgm:cxn modelId="{2C319DC9-1EFE-45FA-BD92-E1DE99BF58B6}" srcId="{8B6C0FEA-0E04-447C-A189-95080DF68642}" destId="{1B794022-0592-4DE1-B213-8898616D3B25}" srcOrd="1" destOrd="0" parTransId="{2BD92EE7-BAF8-47AE-92FD-C2E983531B42}" sibTransId="{302B060A-5DFD-4BC0-B9BC-04001528C974}"/>
    <dgm:cxn modelId="{947139CC-8476-4345-9EF5-433D557C48EC}" type="presOf" srcId="{BB4AB119-81F6-4BFA-BC4D-CF4D4B25471C}" destId="{05F11C0B-7568-4E85-9190-594541A31607}" srcOrd="0" destOrd="0" presId="urn:microsoft.com/office/officeart/2008/layout/LinedList"/>
    <dgm:cxn modelId="{4D0209A7-03BC-4477-9E7C-4F5F392FB31F}" type="presParOf" srcId="{CA5CF785-E47B-4A2F-8265-BC0FE822B9E3}" destId="{7BBC1077-A41C-46A5-BF92-9533D5BFC27A}" srcOrd="0" destOrd="0" presId="urn:microsoft.com/office/officeart/2008/layout/LinedList"/>
    <dgm:cxn modelId="{810813C0-04DB-4BF4-B694-59B592D665CD}" type="presParOf" srcId="{CA5CF785-E47B-4A2F-8265-BC0FE822B9E3}" destId="{D0B1DA67-B0B2-4183-B2A2-70B392F1E224}" srcOrd="1" destOrd="0" presId="urn:microsoft.com/office/officeart/2008/layout/LinedList"/>
    <dgm:cxn modelId="{45DD423A-B096-4686-B90A-476D31DC8DB3}" type="presParOf" srcId="{D0B1DA67-B0B2-4183-B2A2-70B392F1E224}" destId="{05F11C0B-7568-4E85-9190-594541A31607}" srcOrd="0" destOrd="0" presId="urn:microsoft.com/office/officeart/2008/layout/LinedList"/>
    <dgm:cxn modelId="{A96E0C12-E5F9-4FB5-A949-6BAB9527DED1}" type="presParOf" srcId="{D0B1DA67-B0B2-4183-B2A2-70B392F1E224}" destId="{82DA4A56-CC9B-4882-841B-05A5A7DA8ED9}" srcOrd="1" destOrd="0" presId="urn:microsoft.com/office/officeart/2008/layout/LinedList"/>
    <dgm:cxn modelId="{4563BF60-32A0-49DD-AE63-FD04182BCFF9}" type="presParOf" srcId="{CA5CF785-E47B-4A2F-8265-BC0FE822B9E3}" destId="{370B1E9E-E27C-49B1-9624-F126E525ABBE}" srcOrd="2" destOrd="0" presId="urn:microsoft.com/office/officeart/2008/layout/LinedList"/>
    <dgm:cxn modelId="{3709264E-91E5-4DE1-A5D2-2288BA523238}" type="presParOf" srcId="{CA5CF785-E47B-4A2F-8265-BC0FE822B9E3}" destId="{0A12F0C3-0328-4CC9-BAF8-F59E95C6BC3C}" srcOrd="3" destOrd="0" presId="urn:microsoft.com/office/officeart/2008/layout/LinedList"/>
    <dgm:cxn modelId="{170C7C3B-594F-407D-B747-2398C5D4F1D5}" type="presParOf" srcId="{0A12F0C3-0328-4CC9-BAF8-F59E95C6BC3C}" destId="{72BA2F27-1916-4F5E-91B0-A4DB2F657CF8}" srcOrd="0" destOrd="0" presId="urn:microsoft.com/office/officeart/2008/layout/LinedList"/>
    <dgm:cxn modelId="{AF531B9C-B532-4093-87CA-81601BBAEA6D}" type="presParOf" srcId="{0A12F0C3-0328-4CC9-BAF8-F59E95C6BC3C}" destId="{6AC568D6-C956-453C-BD58-5938B07BFB29}" srcOrd="1" destOrd="0" presId="urn:microsoft.com/office/officeart/2008/layout/LinedList"/>
    <dgm:cxn modelId="{D6BDEB18-AAFB-4E02-99A3-BCB7799E1363}" type="presParOf" srcId="{CA5CF785-E47B-4A2F-8265-BC0FE822B9E3}" destId="{7C8CC359-4CE7-4216-B27C-2BD6EC9B68F9}" srcOrd="4" destOrd="0" presId="urn:microsoft.com/office/officeart/2008/layout/LinedList"/>
    <dgm:cxn modelId="{4180D622-135A-43C0-91DA-39C2ACCF213A}" type="presParOf" srcId="{CA5CF785-E47B-4A2F-8265-BC0FE822B9E3}" destId="{DAB9002C-E61F-4EA9-9868-D2EADA1E7487}" srcOrd="5" destOrd="0" presId="urn:microsoft.com/office/officeart/2008/layout/LinedList"/>
    <dgm:cxn modelId="{F757E3EE-B3E9-408A-BA3C-E78D7122DCB6}" type="presParOf" srcId="{DAB9002C-E61F-4EA9-9868-D2EADA1E7487}" destId="{9254EC30-C448-45BC-B926-5510B22F83B5}" srcOrd="0" destOrd="0" presId="urn:microsoft.com/office/officeart/2008/layout/LinedList"/>
    <dgm:cxn modelId="{523D51F1-B537-4D9D-929B-9CED4532E4E6}" type="presParOf" srcId="{DAB9002C-E61F-4EA9-9868-D2EADA1E7487}" destId="{EB141970-153D-4023-9390-9198962CDAE5}" srcOrd="1" destOrd="0" presId="urn:microsoft.com/office/officeart/2008/layout/LinedList"/>
    <dgm:cxn modelId="{BF4835D6-7D03-4215-8865-9460C39FF291}" type="presParOf" srcId="{CA5CF785-E47B-4A2F-8265-BC0FE822B9E3}" destId="{0E031B44-C86E-4DF9-A6F3-34AAA35D9BBA}" srcOrd="6" destOrd="0" presId="urn:microsoft.com/office/officeart/2008/layout/LinedList"/>
    <dgm:cxn modelId="{19E7AF1F-3C21-43E4-80E7-447CC6DDCE4B}" type="presParOf" srcId="{CA5CF785-E47B-4A2F-8265-BC0FE822B9E3}" destId="{7AC71C8A-DB8D-42F1-98A5-C9613276D170}" srcOrd="7" destOrd="0" presId="urn:microsoft.com/office/officeart/2008/layout/LinedList"/>
    <dgm:cxn modelId="{3952CBA6-773D-4BAB-842B-2F36B1E82D70}" type="presParOf" srcId="{7AC71C8A-DB8D-42F1-98A5-C9613276D170}" destId="{B6952F76-7D8D-4602-A27D-31E181BBBDA2}" srcOrd="0" destOrd="0" presId="urn:microsoft.com/office/officeart/2008/layout/LinedList"/>
    <dgm:cxn modelId="{0E18C769-3185-498C-B6DE-F6B0C46E12C9}" type="presParOf" srcId="{7AC71C8A-DB8D-42F1-98A5-C9613276D170}" destId="{6CE127D7-3415-4E61-8CA7-BEC5FEB01D9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A8DC18-D572-4A0A-8CC1-4072CAAB038C}" type="doc">
      <dgm:prSet loTypeId="urn:microsoft.com/office/officeart/2008/layout/LinedList" loCatId="list" qsTypeId="urn:microsoft.com/office/officeart/2005/8/quickstyle/simple2" qsCatId="simple" csTypeId="urn:microsoft.com/office/officeart/2005/8/colors/accent6_2" csCatId="accent6"/>
      <dgm:spPr/>
      <dgm:t>
        <a:bodyPr/>
        <a:lstStyle/>
        <a:p>
          <a:endParaRPr lang="en-US"/>
        </a:p>
      </dgm:t>
    </dgm:pt>
    <dgm:pt modelId="{BF959C4C-E78F-4534-B2F1-34BF981B7151}">
      <dgm:prSet/>
      <dgm:spPr/>
      <dgm:t>
        <a:bodyPr/>
        <a:lstStyle/>
        <a:p>
          <a:r>
            <a:rPr lang="fr-FR"/>
            <a:t>Pictogrammes</a:t>
          </a:r>
          <a:endParaRPr lang="en-US"/>
        </a:p>
      </dgm:t>
    </dgm:pt>
    <dgm:pt modelId="{14226598-13B2-4078-B39E-0519969F3152}" type="parTrans" cxnId="{4B405D76-CAF5-4C53-87E5-5069BABDB634}">
      <dgm:prSet/>
      <dgm:spPr/>
      <dgm:t>
        <a:bodyPr/>
        <a:lstStyle/>
        <a:p>
          <a:endParaRPr lang="en-US"/>
        </a:p>
      </dgm:t>
    </dgm:pt>
    <dgm:pt modelId="{6D11CEA0-E170-4B2B-8914-C256C096C516}" type="sibTrans" cxnId="{4B405D76-CAF5-4C53-87E5-5069BABDB634}">
      <dgm:prSet/>
      <dgm:spPr/>
      <dgm:t>
        <a:bodyPr/>
        <a:lstStyle/>
        <a:p>
          <a:endParaRPr lang="en-US"/>
        </a:p>
      </dgm:t>
    </dgm:pt>
    <dgm:pt modelId="{EE2CB920-9DA9-41FC-BC6F-01DE5CF5B1E7}">
      <dgm:prSet/>
      <dgm:spPr/>
      <dgm:t>
        <a:bodyPr/>
        <a:lstStyle/>
        <a:p>
          <a:r>
            <a:rPr lang="fr-FR"/>
            <a:t>Dessins</a:t>
          </a:r>
          <a:endParaRPr lang="en-US"/>
        </a:p>
      </dgm:t>
    </dgm:pt>
    <dgm:pt modelId="{C84DEE5C-90C3-48D4-AEDD-4084E5FA67AE}" type="parTrans" cxnId="{4363444C-F58D-47ED-82BC-A97DD48B1FDB}">
      <dgm:prSet/>
      <dgm:spPr/>
      <dgm:t>
        <a:bodyPr/>
        <a:lstStyle/>
        <a:p>
          <a:endParaRPr lang="en-US"/>
        </a:p>
      </dgm:t>
    </dgm:pt>
    <dgm:pt modelId="{1D9B237F-EC4D-40F6-B855-0731372F3759}" type="sibTrans" cxnId="{4363444C-F58D-47ED-82BC-A97DD48B1FDB}">
      <dgm:prSet/>
      <dgm:spPr/>
      <dgm:t>
        <a:bodyPr/>
        <a:lstStyle/>
        <a:p>
          <a:endParaRPr lang="en-US"/>
        </a:p>
      </dgm:t>
    </dgm:pt>
    <dgm:pt modelId="{4C6D7D86-787C-4F07-8067-98AB70017D28}">
      <dgm:prSet/>
      <dgm:spPr/>
      <dgm:t>
        <a:bodyPr/>
        <a:lstStyle/>
        <a:p>
          <a:r>
            <a:rPr lang="fr-FR"/>
            <a:t>Symboles</a:t>
          </a:r>
          <a:endParaRPr lang="en-US"/>
        </a:p>
      </dgm:t>
    </dgm:pt>
    <dgm:pt modelId="{2FDCB079-07C9-48DB-A2C0-33E967817F15}" type="parTrans" cxnId="{4753F0DE-7E22-42C6-A2B3-D458695D1BEF}">
      <dgm:prSet/>
      <dgm:spPr/>
      <dgm:t>
        <a:bodyPr/>
        <a:lstStyle/>
        <a:p>
          <a:endParaRPr lang="en-US"/>
        </a:p>
      </dgm:t>
    </dgm:pt>
    <dgm:pt modelId="{FC78E38C-2536-4D2A-903C-10BFBEFF9548}" type="sibTrans" cxnId="{4753F0DE-7E22-42C6-A2B3-D458695D1BEF}">
      <dgm:prSet/>
      <dgm:spPr/>
      <dgm:t>
        <a:bodyPr/>
        <a:lstStyle/>
        <a:p>
          <a:endParaRPr lang="en-US"/>
        </a:p>
      </dgm:t>
    </dgm:pt>
    <dgm:pt modelId="{04285101-0344-4F73-8EF0-09AEB896F307}">
      <dgm:prSet/>
      <dgm:spPr/>
      <dgm:t>
        <a:bodyPr/>
        <a:lstStyle/>
        <a:p>
          <a:r>
            <a:rPr lang="fr-FR"/>
            <a:t>photos</a:t>
          </a:r>
          <a:endParaRPr lang="en-US"/>
        </a:p>
      </dgm:t>
    </dgm:pt>
    <dgm:pt modelId="{4CE550BC-69BF-4D68-988D-6D796EC79098}" type="parTrans" cxnId="{5CEAF532-13F8-4F3B-9850-731AFE75F363}">
      <dgm:prSet/>
      <dgm:spPr/>
      <dgm:t>
        <a:bodyPr/>
        <a:lstStyle/>
        <a:p>
          <a:endParaRPr lang="en-US"/>
        </a:p>
      </dgm:t>
    </dgm:pt>
    <dgm:pt modelId="{0BEDE466-AD21-4409-A20E-2192C37FE260}" type="sibTrans" cxnId="{5CEAF532-13F8-4F3B-9850-731AFE75F363}">
      <dgm:prSet/>
      <dgm:spPr/>
      <dgm:t>
        <a:bodyPr/>
        <a:lstStyle/>
        <a:p>
          <a:endParaRPr lang="en-US"/>
        </a:p>
      </dgm:t>
    </dgm:pt>
    <dgm:pt modelId="{41204D30-01D5-4D1F-873F-08049FE7687D}" type="pres">
      <dgm:prSet presAssocID="{3BA8DC18-D572-4A0A-8CC1-4072CAAB038C}" presName="vert0" presStyleCnt="0">
        <dgm:presLayoutVars>
          <dgm:dir/>
          <dgm:animOne val="branch"/>
          <dgm:animLvl val="lvl"/>
        </dgm:presLayoutVars>
      </dgm:prSet>
      <dgm:spPr/>
    </dgm:pt>
    <dgm:pt modelId="{4485207C-3137-4CE6-8F49-957687648CA0}" type="pres">
      <dgm:prSet presAssocID="{BF959C4C-E78F-4534-B2F1-34BF981B7151}" presName="thickLine" presStyleLbl="alignNode1" presStyleIdx="0" presStyleCnt="4"/>
      <dgm:spPr/>
    </dgm:pt>
    <dgm:pt modelId="{6EBF2BBF-2D2C-4395-B4BD-AC6C5E176AA0}" type="pres">
      <dgm:prSet presAssocID="{BF959C4C-E78F-4534-B2F1-34BF981B7151}" presName="horz1" presStyleCnt="0"/>
      <dgm:spPr/>
    </dgm:pt>
    <dgm:pt modelId="{2437C5B9-7AD2-4FE1-9BC8-53A9BA19BDE8}" type="pres">
      <dgm:prSet presAssocID="{BF959C4C-E78F-4534-B2F1-34BF981B7151}" presName="tx1" presStyleLbl="revTx" presStyleIdx="0" presStyleCnt="4"/>
      <dgm:spPr/>
    </dgm:pt>
    <dgm:pt modelId="{263730E7-9A8B-4401-A13F-536D7C841015}" type="pres">
      <dgm:prSet presAssocID="{BF959C4C-E78F-4534-B2F1-34BF981B7151}" presName="vert1" presStyleCnt="0"/>
      <dgm:spPr/>
    </dgm:pt>
    <dgm:pt modelId="{625469BA-3BAE-4861-9A78-0BF17AA35CDD}" type="pres">
      <dgm:prSet presAssocID="{EE2CB920-9DA9-41FC-BC6F-01DE5CF5B1E7}" presName="thickLine" presStyleLbl="alignNode1" presStyleIdx="1" presStyleCnt="4"/>
      <dgm:spPr/>
    </dgm:pt>
    <dgm:pt modelId="{1A8198A8-F8BB-4424-A8C2-1179A7414CAD}" type="pres">
      <dgm:prSet presAssocID="{EE2CB920-9DA9-41FC-BC6F-01DE5CF5B1E7}" presName="horz1" presStyleCnt="0"/>
      <dgm:spPr/>
    </dgm:pt>
    <dgm:pt modelId="{528DE3AA-127A-40B6-AFBD-44AD8BEC35BC}" type="pres">
      <dgm:prSet presAssocID="{EE2CB920-9DA9-41FC-BC6F-01DE5CF5B1E7}" presName="tx1" presStyleLbl="revTx" presStyleIdx="1" presStyleCnt="4"/>
      <dgm:spPr/>
    </dgm:pt>
    <dgm:pt modelId="{22F16E88-556E-46A7-B337-E1EDD5D3615D}" type="pres">
      <dgm:prSet presAssocID="{EE2CB920-9DA9-41FC-BC6F-01DE5CF5B1E7}" presName="vert1" presStyleCnt="0"/>
      <dgm:spPr/>
    </dgm:pt>
    <dgm:pt modelId="{D2BFFB58-1F07-45C6-872E-A46511406E0C}" type="pres">
      <dgm:prSet presAssocID="{4C6D7D86-787C-4F07-8067-98AB70017D28}" presName="thickLine" presStyleLbl="alignNode1" presStyleIdx="2" presStyleCnt="4"/>
      <dgm:spPr/>
    </dgm:pt>
    <dgm:pt modelId="{99FBF4FD-04F1-4D18-A333-7C0AC1DB52AA}" type="pres">
      <dgm:prSet presAssocID="{4C6D7D86-787C-4F07-8067-98AB70017D28}" presName="horz1" presStyleCnt="0"/>
      <dgm:spPr/>
    </dgm:pt>
    <dgm:pt modelId="{30B5AAA5-CE2C-4CAF-805F-4F2F3D35873F}" type="pres">
      <dgm:prSet presAssocID="{4C6D7D86-787C-4F07-8067-98AB70017D28}" presName="tx1" presStyleLbl="revTx" presStyleIdx="2" presStyleCnt="4"/>
      <dgm:spPr/>
    </dgm:pt>
    <dgm:pt modelId="{202FDBFC-DD32-4B08-9152-EE5B93CAB66A}" type="pres">
      <dgm:prSet presAssocID="{4C6D7D86-787C-4F07-8067-98AB70017D28}" presName="vert1" presStyleCnt="0"/>
      <dgm:spPr/>
    </dgm:pt>
    <dgm:pt modelId="{381107B9-3E9F-42EC-8A0A-C8E7E557CEE5}" type="pres">
      <dgm:prSet presAssocID="{04285101-0344-4F73-8EF0-09AEB896F307}" presName="thickLine" presStyleLbl="alignNode1" presStyleIdx="3" presStyleCnt="4"/>
      <dgm:spPr/>
    </dgm:pt>
    <dgm:pt modelId="{CB19BB57-A8B0-4864-A456-43E16ED7F28D}" type="pres">
      <dgm:prSet presAssocID="{04285101-0344-4F73-8EF0-09AEB896F307}" presName="horz1" presStyleCnt="0"/>
      <dgm:spPr/>
    </dgm:pt>
    <dgm:pt modelId="{6593AE48-22C4-4732-B141-95DC34822807}" type="pres">
      <dgm:prSet presAssocID="{04285101-0344-4F73-8EF0-09AEB896F307}" presName="tx1" presStyleLbl="revTx" presStyleIdx="3" presStyleCnt="4"/>
      <dgm:spPr/>
    </dgm:pt>
    <dgm:pt modelId="{65FA4C6F-88F4-4552-957F-00B1FA8FEF6C}" type="pres">
      <dgm:prSet presAssocID="{04285101-0344-4F73-8EF0-09AEB896F307}" presName="vert1" presStyleCnt="0"/>
      <dgm:spPr/>
    </dgm:pt>
  </dgm:ptLst>
  <dgm:cxnLst>
    <dgm:cxn modelId="{EF91CA28-4DA7-41F1-B3B5-A067A54907BA}" type="presOf" srcId="{3BA8DC18-D572-4A0A-8CC1-4072CAAB038C}" destId="{41204D30-01D5-4D1F-873F-08049FE7687D}" srcOrd="0" destOrd="0" presId="urn:microsoft.com/office/officeart/2008/layout/LinedList"/>
    <dgm:cxn modelId="{5CEAF532-13F8-4F3B-9850-731AFE75F363}" srcId="{3BA8DC18-D572-4A0A-8CC1-4072CAAB038C}" destId="{04285101-0344-4F73-8EF0-09AEB896F307}" srcOrd="3" destOrd="0" parTransId="{4CE550BC-69BF-4D68-988D-6D796EC79098}" sibTransId="{0BEDE466-AD21-4409-A20E-2192C37FE260}"/>
    <dgm:cxn modelId="{3063825E-AB81-41E9-8D76-793DEBF7CA44}" type="presOf" srcId="{EE2CB920-9DA9-41FC-BC6F-01DE5CF5B1E7}" destId="{528DE3AA-127A-40B6-AFBD-44AD8BEC35BC}" srcOrd="0" destOrd="0" presId="urn:microsoft.com/office/officeart/2008/layout/LinedList"/>
    <dgm:cxn modelId="{7F4D6E44-40E9-4A2F-AEE3-661AB6C073F2}" type="presOf" srcId="{BF959C4C-E78F-4534-B2F1-34BF981B7151}" destId="{2437C5B9-7AD2-4FE1-9BC8-53A9BA19BDE8}" srcOrd="0" destOrd="0" presId="urn:microsoft.com/office/officeart/2008/layout/LinedList"/>
    <dgm:cxn modelId="{4363444C-F58D-47ED-82BC-A97DD48B1FDB}" srcId="{3BA8DC18-D572-4A0A-8CC1-4072CAAB038C}" destId="{EE2CB920-9DA9-41FC-BC6F-01DE5CF5B1E7}" srcOrd="1" destOrd="0" parTransId="{C84DEE5C-90C3-48D4-AEDD-4084E5FA67AE}" sibTransId="{1D9B237F-EC4D-40F6-B855-0731372F3759}"/>
    <dgm:cxn modelId="{4B405D76-CAF5-4C53-87E5-5069BABDB634}" srcId="{3BA8DC18-D572-4A0A-8CC1-4072CAAB038C}" destId="{BF959C4C-E78F-4534-B2F1-34BF981B7151}" srcOrd="0" destOrd="0" parTransId="{14226598-13B2-4078-B39E-0519969F3152}" sibTransId="{6D11CEA0-E170-4B2B-8914-C256C096C516}"/>
    <dgm:cxn modelId="{8EF63358-B3FD-4743-A623-E4781C8E94C5}" type="presOf" srcId="{04285101-0344-4F73-8EF0-09AEB896F307}" destId="{6593AE48-22C4-4732-B141-95DC34822807}" srcOrd="0" destOrd="0" presId="urn:microsoft.com/office/officeart/2008/layout/LinedList"/>
    <dgm:cxn modelId="{4753F0DE-7E22-42C6-A2B3-D458695D1BEF}" srcId="{3BA8DC18-D572-4A0A-8CC1-4072CAAB038C}" destId="{4C6D7D86-787C-4F07-8067-98AB70017D28}" srcOrd="2" destOrd="0" parTransId="{2FDCB079-07C9-48DB-A2C0-33E967817F15}" sibTransId="{FC78E38C-2536-4D2A-903C-10BFBEFF9548}"/>
    <dgm:cxn modelId="{5B64EAFC-5673-4F7B-8483-8F1334B15DB3}" type="presOf" srcId="{4C6D7D86-787C-4F07-8067-98AB70017D28}" destId="{30B5AAA5-CE2C-4CAF-805F-4F2F3D35873F}" srcOrd="0" destOrd="0" presId="urn:microsoft.com/office/officeart/2008/layout/LinedList"/>
    <dgm:cxn modelId="{80BC1094-328E-46AD-808A-D908ECB82EAE}" type="presParOf" srcId="{41204D30-01D5-4D1F-873F-08049FE7687D}" destId="{4485207C-3137-4CE6-8F49-957687648CA0}" srcOrd="0" destOrd="0" presId="urn:microsoft.com/office/officeart/2008/layout/LinedList"/>
    <dgm:cxn modelId="{B9902C59-8330-4033-BD4A-F4A7CE789879}" type="presParOf" srcId="{41204D30-01D5-4D1F-873F-08049FE7687D}" destId="{6EBF2BBF-2D2C-4395-B4BD-AC6C5E176AA0}" srcOrd="1" destOrd="0" presId="urn:microsoft.com/office/officeart/2008/layout/LinedList"/>
    <dgm:cxn modelId="{A0973F92-CCBD-4502-9EC0-2BF5379D62AB}" type="presParOf" srcId="{6EBF2BBF-2D2C-4395-B4BD-AC6C5E176AA0}" destId="{2437C5B9-7AD2-4FE1-9BC8-53A9BA19BDE8}" srcOrd="0" destOrd="0" presId="urn:microsoft.com/office/officeart/2008/layout/LinedList"/>
    <dgm:cxn modelId="{AADC176E-28D4-4F9E-802C-E663D811C5B6}" type="presParOf" srcId="{6EBF2BBF-2D2C-4395-B4BD-AC6C5E176AA0}" destId="{263730E7-9A8B-4401-A13F-536D7C841015}" srcOrd="1" destOrd="0" presId="urn:microsoft.com/office/officeart/2008/layout/LinedList"/>
    <dgm:cxn modelId="{210830CB-66FE-4AC2-93D5-B1210D61310E}" type="presParOf" srcId="{41204D30-01D5-4D1F-873F-08049FE7687D}" destId="{625469BA-3BAE-4861-9A78-0BF17AA35CDD}" srcOrd="2" destOrd="0" presId="urn:microsoft.com/office/officeart/2008/layout/LinedList"/>
    <dgm:cxn modelId="{EB138184-DAA0-422F-B58A-0C69E06CE31E}" type="presParOf" srcId="{41204D30-01D5-4D1F-873F-08049FE7687D}" destId="{1A8198A8-F8BB-4424-A8C2-1179A7414CAD}" srcOrd="3" destOrd="0" presId="urn:microsoft.com/office/officeart/2008/layout/LinedList"/>
    <dgm:cxn modelId="{08B3BCCC-6E82-41F8-8715-C1B2831E7C53}" type="presParOf" srcId="{1A8198A8-F8BB-4424-A8C2-1179A7414CAD}" destId="{528DE3AA-127A-40B6-AFBD-44AD8BEC35BC}" srcOrd="0" destOrd="0" presId="urn:microsoft.com/office/officeart/2008/layout/LinedList"/>
    <dgm:cxn modelId="{B4E3CA9D-1FC2-496A-B581-4B7D4BF384E1}" type="presParOf" srcId="{1A8198A8-F8BB-4424-A8C2-1179A7414CAD}" destId="{22F16E88-556E-46A7-B337-E1EDD5D3615D}" srcOrd="1" destOrd="0" presId="urn:microsoft.com/office/officeart/2008/layout/LinedList"/>
    <dgm:cxn modelId="{6B430694-515D-428F-89EA-27C5E434D3EB}" type="presParOf" srcId="{41204D30-01D5-4D1F-873F-08049FE7687D}" destId="{D2BFFB58-1F07-45C6-872E-A46511406E0C}" srcOrd="4" destOrd="0" presId="urn:microsoft.com/office/officeart/2008/layout/LinedList"/>
    <dgm:cxn modelId="{E46A33AE-9613-45C2-B6A7-B658EA40B321}" type="presParOf" srcId="{41204D30-01D5-4D1F-873F-08049FE7687D}" destId="{99FBF4FD-04F1-4D18-A333-7C0AC1DB52AA}" srcOrd="5" destOrd="0" presId="urn:microsoft.com/office/officeart/2008/layout/LinedList"/>
    <dgm:cxn modelId="{BE32E3E7-0217-42C6-AAE1-A8BC3E0862E9}" type="presParOf" srcId="{99FBF4FD-04F1-4D18-A333-7C0AC1DB52AA}" destId="{30B5AAA5-CE2C-4CAF-805F-4F2F3D35873F}" srcOrd="0" destOrd="0" presId="urn:microsoft.com/office/officeart/2008/layout/LinedList"/>
    <dgm:cxn modelId="{3F591F98-F646-4B4D-B9C2-554576DC7551}" type="presParOf" srcId="{99FBF4FD-04F1-4D18-A333-7C0AC1DB52AA}" destId="{202FDBFC-DD32-4B08-9152-EE5B93CAB66A}" srcOrd="1" destOrd="0" presId="urn:microsoft.com/office/officeart/2008/layout/LinedList"/>
    <dgm:cxn modelId="{6C064B67-66DC-473B-A969-149C7A6402A1}" type="presParOf" srcId="{41204D30-01D5-4D1F-873F-08049FE7687D}" destId="{381107B9-3E9F-42EC-8A0A-C8E7E557CEE5}" srcOrd="6" destOrd="0" presId="urn:microsoft.com/office/officeart/2008/layout/LinedList"/>
    <dgm:cxn modelId="{BE88A2A3-A3AD-4286-9C6A-9EF55F0BAEE9}" type="presParOf" srcId="{41204D30-01D5-4D1F-873F-08049FE7687D}" destId="{CB19BB57-A8B0-4864-A456-43E16ED7F28D}" srcOrd="7" destOrd="0" presId="urn:microsoft.com/office/officeart/2008/layout/LinedList"/>
    <dgm:cxn modelId="{2911F4A7-CD89-4E26-A9A3-269FF0F6FFC0}" type="presParOf" srcId="{CB19BB57-A8B0-4864-A456-43E16ED7F28D}" destId="{6593AE48-22C4-4732-B141-95DC34822807}" srcOrd="0" destOrd="0" presId="urn:microsoft.com/office/officeart/2008/layout/LinedList"/>
    <dgm:cxn modelId="{E76DDE8C-B6C4-43FD-BAAA-96ACA70E502F}" type="presParOf" srcId="{CB19BB57-A8B0-4864-A456-43E16ED7F28D}" destId="{65FA4C6F-88F4-4552-957F-00B1FA8FEF6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BC1077-A41C-46A5-BF92-9533D5BFC27A}">
      <dsp:nvSpPr>
        <dsp:cNvPr id="0" name=""/>
        <dsp:cNvSpPr/>
      </dsp:nvSpPr>
      <dsp:spPr>
        <a:xfrm>
          <a:off x="0" y="0"/>
          <a:ext cx="539336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F11C0B-7568-4E85-9190-594541A31607}">
      <dsp:nvSpPr>
        <dsp:cNvPr id="0" name=""/>
        <dsp:cNvSpPr/>
      </dsp:nvSpPr>
      <dsp:spPr>
        <a:xfrm>
          <a:off x="0" y="0"/>
          <a:ext cx="5393361"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fr-FR" sz="2400" b="1" kern="1200" dirty="0"/>
            <a:t>C</a:t>
          </a:r>
          <a:r>
            <a:rPr lang="fr-FR" sz="2400" kern="1200" dirty="0"/>
            <a:t>: communication</a:t>
          </a:r>
          <a:endParaRPr lang="en-US" sz="2400" kern="1200" dirty="0"/>
        </a:p>
      </dsp:txBody>
      <dsp:txXfrm>
        <a:off x="0" y="0"/>
        <a:ext cx="5393361" cy="1087834"/>
      </dsp:txXfrm>
    </dsp:sp>
    <dsp:sp modelId="{370B1E9E-E27C-49B1-9624-F126E525ABBE}">
      <dsp:nvSpPr>
        <dsp:cNvPr id="0" name=""/>
        <dsp:cNvSpPr/>
      </dsp:nvSpPr>
      <dsp:spPr>
        <a:xfrm>
          <a:off x="0" y="1087834"/>
          <a:ext cx="5393361"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BA2F27-1916-4F5E-91B0-A4DB2F657CF8}">
      <dsp:nvSpPr>
        <dsp:cNvPr id="0" name=""/>
        <dsp:cNvSpPr/>
      </dsp:nvSpPr>
      <dsp:spPr>
        <a:xfrm>
          <a:off x="0" y="1087834"/>
          <a:ext cx="5393361"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fr-FR" sz="2400" b="1" kern="1200" dirty="0"/>
            <a:t>A</a:t>
          </a:r>
          <a:r>
            <a:rPr lang="fr-FR" sz="2400" kern="1200" dirty="0"/>
            <a:t>: assistée</a:t>
          </a:r>
          <a:endParaRPr lang="en-US" sz="2400" kern="1200" dirty="0"/>
        </a:p>
      </dsp:txBody>
      <dsp:txXfrm>
        <a:off x="0" y="1087834"/>
        <a:ext cx="5393361" cy="1087834"/>
      </dsp:txXfrm>
    </dsp:sp>
    <dsp:sp modelId="{7C8CC359-4CE7-4216-B27C-2BD6EC9B68F9}">
      <dsp:nvSpPr>
        <dsp:cNvPr id="0" name=""/>
        <dsp:cNvSpPr/>
      </dsp:nvSpPr>
      <dsp:spPr>
        <a:xfrm>
          <a:off x="0" y="2175669"/>
          <a:ext cx="5393361"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54EC30-C448-45BC-B926-5510B22F83B5}">
      <dsp:nvSpPr>
        <dsp:cNvPr id="0" name=""/>
        <dsp:cNvSpPr/>
      </dsp:nvSpPr>
      <dsp:spPr>
        <a:xfrm>
          <a:off x="0" y="2175669"/>
          <a:ext cx="5393361"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fr-FR" sz="2400" b="1" kern="1200" dirty="0"/>
            <a:t>O</a:t>
          </a:r>
          <a:r>
            <a:rPr lang="fr-FR" sz="2400" kern="1200" dirty="0"/>
            <a:t>: par ordinateur</a:t>
          </a:r>
          <a:endParaRPr lang="en-US" sz="2400" kern="1200" dirty="0"/>
        </a:p>
      </dsp:txBody>
      <dsp:txXfrm>
        <a:off x="0" y="2175669"/>
        <a:ext cx="5393361" cy="1087834"/>
      </dsp:txXfrm>
    </dsp:sp>
    <dsp:sp modelId="{0E031B44-C86E-4DF9-A6F3-34AAA35D9BBA}">
      <dsp:nvSpPr>
        <dsp:cNvPr id="0" name=""/>
        <dsp:cNvSpPr/>
      </dsp:nvSpPr>
      <dsp:spPr>
        <a:xfrm>
          <a:off x="0" y="3263503"/>
          <a:ext cx="5393361"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952F76-7D8D-4602-A27D-31E181BBBDA2}">
      <dsp:nvSpPr>
        <dsp:cNvPr id="0" name=""/>
        <dsp:cNvSpPr/>
      </dsp:nvSpPr>
      <dsp:spPr>
        <a:xfrm>
          <a:off x="0" y="3263503"/>
          <a:ext cx="5393361"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fr-FR" sz="2400" kern="1200"/>
            <a:t>Exemples: ordinateur, téléphone portable, tablette électronique, logiciels…</a:t>
          </a:r>
          <a:endParaRPr lang="en-US" sz="2400" kern="1200"/>
        </a:p>
      </dsp:txBody>
      <dsp:txXfrm>
        <a:off x="0" y="3263503"/>
        <a:ext cx="5393361" cy="1087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85207C-3137-4CE6-8F49-957687648CA0}">
      <dsp:nvSpPr>
        <dsp:cNvPr id="0" name=""/>
        <dsp:cNvSpPr/>
      </dsp:nvSpPr>
      <dsp:spPr>
        <a:xfrm>
          <a:off x="0" y="0"/>
          <a:ext cx="5393361"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2437C5B9-7AD2-4FE1-9BC8-53A9BA19BDE8}">
      <dsp:nvSpPr>
        <dsp:cNvPr id="0" name=""/>
        <dsp:cNvSpPr/>
      </dsp:nvSpPr>
      <dsp:spPr>
        <a:xfrm>
          <a:off x="0" y="0"/>
          <a:ext cx="5393361"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fr-FR" sz="5000" kern="1200"/>
            <a:t>Pictogrammes</a:t>
          </a:r>
          <a:endParaRPr lang="en-US" sz="5000" kern="1200"/>
        </a:p>
      </dsp:txBody>
      <dsp:txXfrm>
        <a:off x="0" y="0"/>
        <a:ext cx="5393361" cy="1087834"/>
      </dsp:txXfrm>
    </dsp:sp>
    <dsp:sp modelId="{625469BA-3BAE-4861-9A78-0BF17AA35CDD}">
      <dsp:nvSpPr>
        <dsp:cNvPr id="0" name=""/>
        <dsp:cNvSpPr/>
      </dsp:nvSpPr>
      <dsp:spPr>
        <a:xfrm>
          <a:off x="0" y="1087834"/>
          <a:ext cx="5393361"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28DE3AA-127A-40B6-AFBD-44AD8BEC35BC}">
      <dsp:nvSpPr>
        <dsp:cNvPr id="0" name=""/>
        <dsp:cNvSpPr/>
      </dsp:nvSpPr>
      <dsp:spPr>
        <a:xfrm>
          <a:off x="0" y="1087834"/>
          <a:ext cx="5393361"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fr-FR" sz="5000" kern="1200"/>
            <a:t>Dessins</a:t>
          </a:r>
          <a:endParaRPr lang="en-US" sz="5000" kern="1200"/>
        </a:p>
      </dsp:txBody>
      <dsp:txXfrm>
        <a:off x="0" y="1087834"/>
        <a:ext cx="5393361" cy="1087834"/>
      </dsp:txXfrm>
    </dsp:sp>
    <dsp:sp modelId="{D2BFFB58-1F07-45C6-872E-A46511406E0C}">
      <dsp:nvSpPr>
        <dsp:cNvPr id="0" name=""/>
        <dsp:cNvSpPr/>
      </dsp:nvSpPr>
      <dsp:spPr>
        <a:xfrm>
          <a:off x="0" y="2175669"/>
          <a:ext cx="5393361"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0B5AAA5-CE2C-4CAF-805F-4F2F3D35873F}">
      <dsp:nvSpPr>
        <dsp:cNvPr id="0" name=""/>
        <dsp:cNvSpPr/>
      </dsp:nvSpPr>
      <dsp:spPr>
        <a:xfrm>
          <a:off x="0" y="2175669"/>
          <a:ext cx="5393361"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fr-FR" sz="5000" kern="1200"/>
            <a:t>Symboles</a:t>
          </a:r>
          <a:endParaRPr lang="en-US" sz="5000" kern="1200"/>
        </a:p>
      </dsp:txBody>
      <dsp:txXfrm>
        <a:off x="0" y="2175669"/>
        <a:ext cx="5393361" cy="1087834"/>
      </dsp:txXfrm>
    </dsp:sp>
    <dsp:sp modelId="{381107B9-3E9F-42EC-8A0A-C8E7E557CEE5}">
      <dsp:nvSpPr>
        <dsp:cNvPr id="0" name=""/>
        <dsp:cNvSpPr/>
      </dsp:nvSpPr>
      <dsp:spPr>
        <a:xfrm>
          <a:off x="0" y="3263503"/>
          <a:ext cx="5393361"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593AE48-22C4-4732-B141-95DC34822807}">
      <dsp:nvSpPr>
        <dsp:cNvPr id="0" name=""/>
        <dsp:cNvSpPr/>
      </dsp:nvSpPr>
      <dsp:spPr>
        <a:xfrm>
          <a:off x="0" y="3263503"/>
          <a:ext cx="5393361"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l" defTabSz="2222500">
            <a:lnSpc>
              <a:spcPct val="90000"/>
            </a:lnSpc>
            <a:spcBef>
              <a:spcPct val="0"/>
            </a:spcBef>
            <a:spcAft>
              <a:spcPct val="35000"/>
            </a:spcAft>
            <a:buNone/>
          </a:pPr>
          <a:r>
            <a:rPr lang="fr-FR" sz="5000" kern="1200"/>
            <a:t>photos</a:t>
          </a:r>
          <a:endParaRPr lang="en-US" sz="5000" kern="1200"/>
        </a:p>
      </dsp:txBody>
      <dsp:txXfrm>
        <a:off x="0" y="3263503"/>
        <a:ext cx="5393361" cy="108783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EA0B7E6-DAFD-734E-A281-7D07767FC58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9F9A43C-5F0E-1D4A-B420-6C79DC62E4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8E251B9-B873-5243-AA5B-6F366D02257B}" type="datetimeFigureOut">
              <a:rPr lang="fr-FR" smtClean="0"/>
              <a:t>23/07/2024</a:t>
            </a:fld>
            <a:endParaRPr lang="fr-FR"/>
          </a:p>
        </p:txBody>
      </p:sp>
      <p:sp>
        <p:nvSpPr>
          <p:cNvPr id="4" name="Espace réservé du pied de page 3">
            <a:extLst>
              <a:ext uri="{FF2B5EF4-FFF2-40B4-BE49-F238E27FC236}">
                <a16:creationId xmlns:a16="http://schemas.microsoft.com/office/drawing/2014/main" id="{F6C327B3-0059-5045-91E2-D2B094CD863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6DB55E8F-3874-4841-9847-78EEE58279D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182F524-9C1A-2344-B86A-ED3AA422B7E4}" type="slidenum">
              <a:rPr lang="fr-FR" smtClean="0"/>
              <a:t>‹N°›</a:t>
            </a:fld>
            <a:endParaRPr lang="fr-FR"/>
          </a:p>
        </p:txBody>
      </p:sp>
    </p:spTree>
    <p:extLst>
      <p:ext uri="{BB962C8B-B14F-4D97-AF65-F5344CB8AC3E}">
        <p14:creationId xmlns:p14="http://schemas.microsoft.com/office/powerpoint/2010/main" val="41412053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5B60ED-05CA-014D-AA38-E75390371718}" type="datetimeFigureOut">
              <a:rPr lang="fr-FR" smtClean="0"/>
              <a:t>23/07/2024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53E781-E2C9-C941-BF97-60FEBF72B58D}" type="slidenum">
              <a:rPr lang="fr-FR" smtClean="0"/>
              <a:t>‹N°›</a:t>
            </a:fld>
            <a:endParaRPr lang="fr-FR"/>
          </a:p>
        </p:txBody>
      </p:sp>
    </p:spTree>
    <p:extLst>
      <p:ext uri="{BB962C8B-B14F-4D97-AF65-F5344CB8AC3E}">
        <p14:creationId xmlns:p14="http://schemas.microsoft.com/office/powerpoint/2010/main" val="3689068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B77172-E0AD-024C-B8D9-50BBFEC50E5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14BD685-7BE4-5147-A28D-A5A8F70733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D6667E5-A313-024F-9B7F-33DC60BFACBC}"/>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5" name="Espace réservé du pied de page 4">
            <a:extLst>
              <a:ext uri="{FF2B5EF4-FFF2-40B4-BE49-F238E27FC236}">
                <a16:creationId xmlns:a16="http://schemas.microsoft.com/office/drawing/2014/main" id="{3AE636B6-D29F-7742-B8F6-334A148D845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C2680A1-2B10-D642-9819-5BC26B2B5619}"/>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312703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5587AC-85CA-464D-8A9D-B3810952A96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7D39FFC-1057-FC41-855E-CB2B66258B9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E76DE54-FCF7-F04D-AE89-7ACBD98784FA}"/>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5" name="Espace réservé du pied de page 4">
            <a:extLst>
              <a:ext uri="{FF2B5EF4-FFF2-40B4-BE49-F238E27FC236}">
                <a16:creationId xmlns:a16="http://schemas.microsoft.com/office/drawing/2014/main" id="{0496B269-6F6D-A74E-9FD1-8E4C601A2A4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EA2DB33-B305-F744-B9BC-3C2B9D884F89}"/>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12952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AC12627-F687-614C-A8A8-FA06EF31F17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AA32824-D45E-2540-ADFB-61C7058E80F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0C6C21C-97E9-DB4A-87A2-71CC96648696}"/>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5" name="Espace réservé du pied de page 4">
            <a:extLst>
              <a:ext uri="{FF2B5EF4-FFF2-40B4-BE49-F238E27FC236}">
                <a16:creationId xmlns:a16="http://schemas.microsoft.com/office/drawing/2014/main" id="{725D16DC-CA87-6141-8A25-0E3A75FCAC2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6E6ED1C-A859-8648-A43D-F112E260F32C}"/>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392605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6CCD34-79BB-7B41-A1B2-46DDC8FA976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D4F2C3A-BFD5-2947-A984-D75809324AE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99E650A-0BFA-D94A-8717-573739AA265C}"/>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5" name="Espace réservé du pied de page 4">
            <a:extLst>
              <a:ext uri="{FF2B5EF4-FFF2-40B4-BE49-F238E27FC236}">
                <a16:creationId xmlns:a16="http://schemas.microsoft.com/office/drawing/2014/main" id="{A4FAAE2E-88AE-8B48-9C99-709D1498B54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69B0CA6-7804-1345-BE5F-92FD0A60E4C6}"/>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2603795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892D8F-5224-2044-8A84-6C98D84C4EB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0D94962-BDF0-3F45-9744-F0C9B0E180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0B608D1-35C0-4F4F-9CAF-BFBCE540569A}"/>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5" name="Espace réservé du pied de page 4">
            <a:extLst>
              <a:ext uri="{FF2B5EF4-FFF2-40B4-BE49-F238E27FC236}">
                <a16:creationId xmlns:a16="http://schemas.microsoft.com/office/drawing/2014/main" id="{1D1316F9-01D8-2641-BF23-190432DD35F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8C69DBF-35E9-1347-AAEB-4548C342E549}"/>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174461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ED491-578B-B449-B727-9164DB185B6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3A9E9A3-FD5E-C64D-A2C2-69F44F38AC9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6DCACB3-4CD4-CC40-BBA2-E4C64D86A20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B61B8FB-91A2-AD4B-9FC6-DC65D53D1883}"/>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6" name="Espace réservé du pied de page 5">
            <a:extLst>
              <a:ext uri="{FF2B5EF4-FFF2-40B4-BE49-F238E27FC236}">
                <a16:creationId xmlns:a16="http://schemas.microsoft.com/office/drawing/2014/main" id="{D63CDBFE-563F-6147-AFD4-5498EF05A65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896B996-BD34-D943-B1E0-B12420A41AE7}"/>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2733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D05FF2-2430-DF49-A1BF-DD16D322DD96}"/>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E6FA269-0C26-3446-AC3D-FC9ECB9E0F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7C2D0FC-FD58-A44C-91DF-51B06D02511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1FE6577-5CF6-B143-ACA0-19E9AEF3A1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172BABBA-F81B-8F42-958D-84A4047DD5F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5F1C629-539B-8E42-892F-7589EED55631}"/>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8" name="Espace réservé du pied de page 7">
            <a:extLst>
              <a:ext uri="{FF2B5EF4-FFF2-40B4-BE49-F238E27FC236}">
                <a16:creationId xmlns:a16="http://schemas.microsoft.com/office/drawing/2014/main" id="{1300DEA6-9368-AD47-8682-9A3FE3A9DF1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C9DC893-C647-944E-B4BF-0E9AF5D60852}"/>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3943701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5E5A00-2FD8-874F-A44A-28E76AE9276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E3E99F5-1AAF-0B41-B388-2403C7707430}"/>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4" name="Espace réservé du pied de page 3">
            <a:extLst>
              <a:ext uri="{FF2B5EF4-FFF2-40B4-BE49-F238E27FC236}">
                <a16:creationId xmlns:a16="http://schemas.microsoft.com/office/drawing/2014/main" id="{46CEE8BE-F914-DD47-A6C2-45191F5B170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09212C96-6C23-1F46-A07C-E0FA3F3BEE32}"/>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2797283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D41E5C5-C39A-D046-84A2-18A3F4871534}"/>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3" name="Espace réservé du pied de page 2">
            <a:extLst>
              <a:ext uri="{FF2B5EF4-FFF2-40B4-BE49-F238E27FC236}">
                <a16:creationId xmlns:a16="http://schemas.microsoft.com/office/drawing/2014/main" id="{97C08F54-105A-EC4F-B0A0-6B702213C75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61DC7F83-FB32-DD4A-AC79-C521A6456472}"/>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3261391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B3C94E-FB34-E642-BA9F-F1ECC5086C3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AFD3217-3A45-CB42-91FC-AD74398696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0162FC7-BF4E-7D41-AF7F-EA9CF06B5F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B9BE5D2-BAC6-AC49-9838-8ACEA9D60F93}"/>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6" name="Espace réservé du pied de page 5">
            <a:extLst>
              <a:ext uri="{FF2B5EF4-FFF2-40B4-BE49-F238E27FC236}">
                <a16:creationId xmlns:a16="http://schemas.microsoft.com/office/drawing/2014/main" id="{84785C5B-D578-6844-84AC-B539350A00E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DBA920E-4A21-C344-8179-D3C2A1487378}"/>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1555052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08E73B-6439-A44C-B0F0-D992C9549A3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7EA48DD-4291-1844-93DB-E963D0F5EA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0B97FDA-8863-2942-8754-49C7A8FF9C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128BE2D-AC75-A948-883F-3595B0E9EA37}"/>
              </a:ext>
            </a:extLst>
          </p:cNvPr>
          <p:cNvSpPr>
            <a:spLocks noGrp="1"/>
          </p:cNvSpPr>
          <p:nvPr>
            <p:ph type="dt" sz="half" idx="10"/>
          </p:nvPr>
        </p:nvSpPr>
        <p:spPr/>
        <p:txBody>
          <a:bodyPr/>
          <a:lstStyle/>
          <a:p>
            <a:fld id="{293DBE48-E045-D14D-868C-4BD68255C844}" type="datetimeFigureOut">
              <a:rPr lang="fr-FR" smtClean="0"/>
              <a:t>23/07/2024</a:t>
            </a:fld>
            <a:endParaRPr lang="fr-FR"/>
          </a:p>
        </p:txBody>
      </p:sp>
      <p:sp>
        <p:nvSpPr>
          <p:cNvPr id="6" name="Espace réservé du pied de page 5">
            <a:extLst>
              <a:ext uri="{FF2B5EF4-FFF2-40B4-BE49-F238E27FC236}">
                <a16:creationId xmlns:a16="http://schemas.microsoft.com/office/drawing/2014/main" id="{63FF370F-03CA-5044-8F22-6659B83445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8A54281-A847-A34A-94BD-F1812DAFCA71}"/>
              </a:ext>
            </a:extLst>
          </p:cNvPr>
          <p:cNvSpPr>
            <a:spLocks noGrp="1"/>
          </p:cNvSpPr>
          <p:nvPr>
            <p:ph type="sldNum" sz="quarter" idx="12"/>
          </p:nvPr>
        </p:nvSpPr>
        <p:spPr/>
        <p:txBody>
          <a:bodyPr/>
          <a:lstStyle/>
          <a:p>
            <a:fld id="{9F57F47E-757D-A849-8CE1-0CA3477EC470}" type="slidenum">
              <a:rPr lang="fr-FR" smtClean="0"/>
              <a:t>‹N°›</a:t>
            </a:fld>
            <a:endParaRPr lang="fr-FR"/>
          </a:p>
        </p:txBody>
      </p:sp>
    </p:spTree>
    <p:extLst>
      <p:ext uri="{BB962C8B-B14F-4D97-AF65-F5344CB8AC3E}">
        <p14:creationId xmlns:p14="http://schemas.microsoft.com/office/powerpoint/2010/main" val="341825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9C92D8D-03BE-2044-88F1-F0F4CB182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F43EF19-F35F-7545-8302-087C5E6A47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854E190-CC37-6E48-94AC-876934D07A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DBE48-E045-D14D-868C-4BD68255C844}" type="datetimeFigureOut">
              <a:rPr lang="fr-FR" smtClean="0"/>
              <a:t>23/07/2024</a:t>
            </a:fld>
            <a:endParaRPr lang="fr-FR"/>
          </a:p>
        </p:txBody>
      </p:sp>
      <p:sp>
        <p:nvSpPr>
          <p:cNvPr id="5" name="Espace réservé du pied de page 4">
            <a:extLst>
              <a:ext uri="{FF2B5EF4-FFF2-40B4-BE49-F238E27FC236}">
                <a16:creationId xmlns:a16="http://schemas.microsoft.com/office/drawing/2014/main" id="{720913D0-DBF1-B146-8547-6A33BBC7A8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C7C270E-4672-EE41-B336-E62E13185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7F47E-757D-A849-8CE1-0CA3477EC470}" type="slidenum">
              <a:rPr lang="fr-FR" smtClean="0"/>
              <a:t>‹N°›</a:t>
            </a:fld>
            <a:endParaRPr lang="fr-FR"/>
          </a:p>
        </p:txBody>
      </p:sp>
    </p:spTree>
    <p:extLst>
      <p:ext uri="{BB962C8B-B14F-4D97-AF65-F5344CB8AC3E}">
        <p14:creationId xmlns:p14="http://schemas.microsoft.com/office/powerpoint/2010/main" val="2299868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cn_GmYMuqi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A577007-4588-144C-A6A9-19E1640A62D2}"/>
              </a:ext>
            </a:extLst>
          </p:cNvPr>
          <p:cNvSpPr>
            <a:spLocks noGrp="1"/>
          </p:cNvSpPr>
          <p:nvPr>
            <p:ph type="title"/>
          </p:nvPr>
        </p:nvSpPr>
        <p:spPr>
          <a:xfrm>
            <a:off x="1389277" y="1233241"/>
            <a:ext cx="3868521" cy="4064628"/>
          </a:xfrm>
        </p:spPr>
        <p:txBody>
          <a:bodyPr>
            <a:normAutofit/>
          </a:bodyPr>
          <a:lstStyle/>
          <a:p>
            <a:r>
              <a:rPr lang="fr-FR" dirty="0">
                <a:solidFill>
                  <a:srgbClr val="FFFFFF"/>
                </a:solidFill>
              </a:rPr>
              <a:t>Les outils de communication</a:t>
            </a:r>
          </a:p>
        </p:txBody>
      </p:sp>
      <p:sp>
        <p:nvSpPr>
          <p:cNvPr id="42" name="Freeform: Shape 4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BEB4BF84-4FF1-CA4E-879E-E9237FA64DA4}"/>
              </a:ext>
            </a:extLst>
          </p:cNvPr>
          <p:cNvSpPr>
            <a:spLocks noGrp="1"/>
          </p:cNvSpPr>
          <p:nvPr>
            <p:ph idx="1"/>
          </p:nvPr>
        </p:nvSpPr>
        <p:spPr>
          <a:xfrm>
            <a:off x="6096000" y="820880"/>
            <a:ext cx="5257799" cy="4889350"/>
          </a:xfrm>
        </p:spPr>
        <p:txBody>
          <a:bodyPr anchor="t">
            <a:normAutofit/>
          </a:bodyPr>
          <a:lstStyle/>
          <a:p>
            <a:endParaRPr lang="fr-FR" sz="2000" dirty="0"/>
          </a:p>
        </p:txBody>
      </p:sp>
      <p:sp>
        <p:nvSpPr>
          <p:cNvPr id="48" name="Freeform: Shape 4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1029835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re 1">
            <a:extLst>
              <a:ext uri="{FF2B5EF4-FFF2-40B4-BE49-F238E27FC236}">
                <a16:creationId xmlns:a16="http://schemas.microsoft.com/office/drawing/2014/main" id="{EA577007-4588-144C-A6A9-19E1640A62D2}"/>
              </a:ext>
            </a:extLst>
          </p:cNvPr>
          <p:cNvSpPr>
            <a:spLocks noGrp="1"/>
          </p:cNvSpPr>
          <p:nvPr>
            <p:ph type="title"/>
          </p:nvPr>
        </p:nvSpPr>
        <p:spPr>
          <a:xfrm>
            <a:off x="838200" y="365125"/>
            <a:ext cx="5393361" cy="1325563"/>
          </a:xfrm>
        </p:spPr>
        <p:txBody>
          <a:bodyPr>
            <a:normAutofit/>
          </a:bodyPr>
          <a:lstStyle/>
          <a:p>
            <a:r>
              <a:rPr lang="fr-FR"/>
              <a:t>Le CAO</a:t>
            </a:r>
          </a:p>
        </p:txBody>
      </p:sp>
      <p:pic>
        <p:nvPicPr>
          <p:cNvPr id="55" name="Picture 54">
            <a:extLst>
              <a:ext uri="{FF2B5EF4-FFF2-40B4-BE49-F238E27FC236}">
                <a16:creationId xmlns:a16="http://schemas.microsoft.com/office/drawing/2014/main" id="{B27B11A5-3158-5B27-714D-B6FEFD6BD1E7}"/>
              </a:ext>
            </a:extLst>
          </p:cNvPr>
          <p:cNvPicPr>
            <a:picLocks noChangeAspect="1"/>
          </p:cNvPicPr>
          <p:nvPr/>
        </p:nvPicPr>
        <p:blipFill rotWithShape="1">
          <a:blip r:embed="rId2"/>
          <a:srcRect l="13244" r="20005" b="-2"/>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61"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3"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54" name="Espace réservé du contenu 2">
            <a:extLst>
              <a:ext uri="{FF2B5EF4-FFF2-40B4-BE49-F238E27FC236}">
                <a16:creationId xmlns:a16="http://schemas.microsoft.com/office/drawing/2014/main" id="{929B58A3-777D-A98C-3C11-4DA2F1A5D74F}"/>
              </a:ext>
            </a:extLst>
          </p:cNvPr>
          <p:cNvGraphicFramePr>
            <a:graphicFrameLocks noGrp="1"/>
          </p:cNvGraphicFramePr>
          <p:nvPr>
            <p:ph idx="1"/>
            <p:extLst>
              <p:ext uri="{D42A27DB-BD31-4B8C-83A1-F6EECF244321}">
                <p14:modId xmlns:p14="http://schemas.microsoft.com/office/powerpoint/2010/main" val="2779477873"/>
              </p:ext>
            </p:extLst>
          </p:nvPr>
        </p:nvGraphicFramePr>
        <p:xfrm>
          <a:off x="838200" y="1825625"/>
          <a:ext cx="5393361"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6108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A577007-4588-144C-A6A9-19E1640A62D2}"/>
              </a:ext>
            </a:extLst>
          </p:cNvPr>
          <p:cNvSpPr>
            <a:spLocks noGrp="1"/>
          </p:cNvSpPr>
          <p:nvPr>
            <p:ph type="title"/>
          </p:nvPr>
        </p:nvSpPr>
        <p:spPr>
          <a:xfrm>
            <a:off x="838200" y="365125"/>
            <a:ext cx="5558489" cy="1325563"/>
          </a:xfrm>
        </p:spPr>
        <p:txBody>
          <a:bodyPr>
            <a:normAutofit/>
          </a:bodyPr>
          <a:lstStyle/>
          <a:p>
            <a:r>
              <a:rPr lang="fr-FR"/>
              <a:t>Les techniques d’impact</a:t>
            </a:r>
          </a:p>
        </p:txBody>
      </p:sp>
      <p:sp>
        <p:nvSpPr>
          <p:cNvPr id="19" name="Freeform: Shape 18">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BEB4BF84-4FF1-CA4E-879E-E9237FA64DA4}"/>
              </a:ext>
            </a:extLst>
          </p:cNvPr>
          <p:cNvSpPr>
            <a:spLocks noGrp="1"/>
          </p:cNvSpPr>
          <p:nvPr>
            <p:ph idx="1"/>
          </p:nvPr>
        </p:nvSpPr>
        <p:spPr>
          <a:xfrm>
            <a:off x="838200" y="1825625"/>
            <a:ext cx="5558489" cy="4351338"/>
          </a:xfrm>
        </p:spPr>
        <p:txBody>
          <a:bodyPr>
            <a:normAutofit/>
          </a:bodyPr>
          <a:lstStyle/>
          <a:p>
            <a:r>
              <a:rPr lang="fr-FR" sz="2000"/>
              <a:t>«S’inspirant de la thérapie d’impact de Jacobs, Dr. </a:t>
            </a:r>
            <a:r>
              <a:rPr lang="fr-FR" sz="2000" err="1"/>
              <a:t>Danie</a:t>
            </a:r>
            <a:r>
              <a:rPr lang="fr-FR" sz="2000"/>
              <a:t> Beaulieu a élaboré une série d’outils thérapeutiques qu’elle nomme techniques d’impact. Ces dernières utilisent des objets, le mouvement, le graphisme, les métaphores, l’expression, l’écriture et les fantaisies mentales qui s’appliquent à des problématiques diversifiées. Elles permettent de raccourcir le nombre de séances en impliquant  d’avantage le client dans son processus thérapeutique et en ayant un impact rapide et efficace sur ce dernier.» </a:t>
            </a:r>
            <a:endParaRPr lang="fr-FR" sz="2000" u="sng"/>
          </a:p>
          <a:p>
            <a:r>
              <a:rPr lang="fr-FR" sz="2000"/>
              <a:t>Voici un exemple: </a:t>
            </a:r>
            <a:r>
              <a:rPr lang="fr-FR" sz="2000">
                <a:hlinkClick r:id="rId2"/>
              </a:rPr>
              <a:t>https://www.youtube.com/watch?v=cn_GmYMuqi0</a:t>
            </a:r>
            <a:r>
              <a:rPr lang="fr-FR" sz="2000"/>
              <a:t> </a:t>
            </a:r>
          </a:p>
        </p:txBody>
      </p:sp>
      <p:sp>
        <p:nvSpPr>
          <p:cNvPr id="21" name="Oval 20">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Block Arc 22">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7" name="Straight Connector 26">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Arc 30">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5842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3FD1F77-261A-2747-8174-03AA7660CD27}"/>
              </a:ext>
            </a:extLst>
          </p:cNvPr>
          <p:cNvSpPr>
            <a:spLocks noGrp="1"/>
          </p:cNvSpPr>
          <p:nvPr>
            <p:ph type="title"/>
          </p:nvPr>
        </p:nvSpPr>
        <p:spPr>
          <a:xfrm>
            <a:off x="1285240" y="1050595"/>
            <a:ext cx="8074815" cy="1618489"/>
          </a:xfrm>
        </p:spPr>
        <p:txBody>
          <a:bodyPr anchor="ctr">
            <a:normAutofit/>
          </a:bodyPr>
          <a:lstStyle/>
          <a:p>
            <a:r>
              <a:rPr lang="fr-FR" sz="7200"/>
              <a:t>Les allégories</a:t>
            </a:r>
          </a:p>
        </p:txBody>
      </p:sp>
      <p:sp>
        <p:nvSpPr>
          <p:cNvPr id="3" name="Espace réservé du contenu 2">
            <a:extLst>
              <a:ext uri="{FF2B5EF4-FFF2-40B4-BE49-F238E27FC236}">
                <a16:creationId xmlns:a16="http://schemas.microsoft.com/office/drawing/2014/main" id="{BF917BE2-9576-DD4E-99D0-37B304D8B3F0}"/>
              </a:ext>
            </a:extLst>
          </p:cNvPr>
          <p:cNvSpPr>
            <a:spLocks noGrp="1"/>
          </p:cNvSpPr>
          <p:nvPr>
            <p:ph idx="1"/>
          </p:nvPr>
        </p:nvSpPr>
        <p:spPr>
          <a:xfrm>
            <a:off x="1285240" y="2969469"/>
            <a:ext cx="8074815" cy="2800395"/>
          </a:xfrm>
        </p:spPr>
        <p:txBody>
          <a:bodyPr anchor="t">
            <a:normAutofit/>
          </a:bodyPr>
          <a:lstStyle/>
          <a:p>
            <a:r>
              <a:rPr lang="fr-CA" sz="2400"/>
              <a:t>Figure de style permettant de mieux comprendre un concept, une idée, une abstraction grâce à une histoire, une métaphore ou une image. </a:t>
            </a:r>
          </a:p>
          <a:p>
            <a:r>
              <a:rPr lang="fr-CA" sz="2400"/>
              <a:t>En lien avec le métier de TES, l’utilisation de petites histoires allégoriques, peut être utile par exemple avec les enfants. </a:t>
            </a:r>
          </a:p>
          <a:p>
            <a:pPr marL="0" indent="0">
              <a:buNone/>
            </a:pPr>
            <a:endParaRPr lang="fr-FR" sz="2400"/>
          </a:p>
        </p:txBody>
      </p:sp>
    </p:spTree>
    <p:extLst>
      <p:ext uri="{BB962C8B-B14F-4D97-AF65-F5344CB8AC3E}">
        <p14:creationId xmlns:p14="http://schemas.microsoft.com/office/powerpoint/2010/main" val="1578253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E0CDD32-7D4F-944C-B979-25B94F1B6A91}"/>
              </a:ext>
            </a:extLst>
          </p:cNvPr>
          <p:cNvSpPr>
            <a:spLocks noGrp="1"/>
          </p:cNvSpPr>
          <p:nvPr>
            <p:ph type="title"/>
          </p:nvPr>
        </p:nvSpPr>
        <p:spPr>
          <a:xfrm>
            <a:off x="1171074" y="1396686"/>
            <a:ext cx="3240506" cy="4064628"/>
          </a:xfrm>
        </p:spPr>
        <p:txBody>
          <a:bodyPr>
            <a:normAutofit/>
          </a:bodyPr>
          <a:lstStyle/>
          <a:p>
            <a:r>
              <a:rPr lang="fr-FR">
                <a:solidFill>
                  <a:srgbClr val="FFFFFF"/>
                </a:solidFill>
              </a:rPr>
              <a:t>Proverbes et citations</a:t>
            </a:r>
          </a:p>
        </p:txBody>
      </p:sp>
      <p:sp>
        <p:nvSpPr>
          <p:cNvPr id="26" name="Arc 2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0BC5C501-3500-D046-93B4-07636AA6785C}"/>
              </a:ext>
            </a:extLst>
          </p:cNvPr>
          <p:cNvSpPr>
            <a:spLocks noGrp="1"/>
          </p:cNvSpPr>
          <p:nvPr>
            <p:ph idx="1"/>
          </p:nvPr>
        </p:nvSpPr>
        <p:spPr>
          <a:xfrm>
            <a:off x="5370153" y="1526033"/>
            <a:ext cx="5536397" cy="3935281"/>
          </a:xfrm>
        </p:spPr>
        <p:txBody>
          <a:bodyPr>
            <a:normAutofit/>
          </a:bodyPr>
          <a:lstStyle/>
          <a:p>
            <a:r>
              <a:rPr lang="fr-CA"/>
              <a:t>Par exemple, «On ne voit bien qu'avec le cœur. L'essentiel est invisible pour les yeux.» Antoine de Saint-Exupéry</a:t>
            </a:r>
          </a:p>
          <a:p>
            <a:pPr marL="0" indent="0">
              <a:buNone/>
            </a:pPr>
            <a:endParaRPr lang="fr-FR"/>
          </a:p>
        </p:txBody>
      </p:sp>
    </p:spTree>
    <p:extLst>
      <p:ext uri="{BB962C8B-B14F-4D97-AF65-F5344CB8AC3E}">
        <p14:creationId xmlns:p14="http://schemas.microsoft.com/office/powerpoint/2010/main" val="212223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69D8D0AC-B331-3247-B5A1-15276A1FC6DF}"/>
              </a:ext>
            </a:extLst>
          </p:cNvPr>
          <p:cNvSpPr>
            <a:spLocks noGrp="1"/>
          </p:cNvSpPr>
          <p:nvPr>
            <p:ph type="title"/>
          </p:nvPr>
        </p:nvSpPr>
        <p:spPr>
          <a:xfrm>
            <a:off x="1389278" y="1233241"/>
            <a:ext cx="3240506" cy="4064628"/>
          </a:xfrm>
        </p:spPr>
        <p:txBody>
          <a:bodyPr>
            <a:normAutofit/>
          </a:bodyPr>
          <a:lstStyle/>
          <a:p>
            <a:r>
              <a:rPr lang="fr-FR">
                <a:solidFill>
                  <a:srgbClr val="FFFFFF"/>
                </a:solidFill>
              </a:rPr>
              <a:t>Contes, fables et légendes</a:t>
            </a:r>
          </a:p>
        </p:txBody>
      </p:sp>
      <p:sp>
        <p:nvSpPr>
          <p:cNvPr id="21" name="Freeform: Shape 20">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Shape 22">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Espace réservé du contenu 2">
            <a:extLst>
              <a:ext uri="{FF2B5EF4-FFF2-40B4-BE49-F238E27FC236}">
                <a16:creationId xmlns:a16="http://schemas.microsoft.com/office/drawing/2014/main" id="{DDB532EC-B1CC-544A-A80D-6159A87CA068}"/>
              </a:ext>
            </a:extLst>
          </p:cNvPr>
          <p:cNvSpPr>
            <a:spLocks noGrp="1"/>
          </p:cNvSpPr>
          <p:nvPr>
            <p:ph idx="1"/>
          </p:nvPr>
        </p:nvSpPr>
        <p:spPr>
          <a:xfrm>
            <a:off x="6096000" y="820880"/>
            <a:ext cx="5257799" cy="4889350"/>
          </a:xfrm>
        </p:spPr>
        <p:txBody>
          <a:bodyPr anchor="t">
            <a:normAutofit/>
          </a:bodyPr>
          <a:lstStyle/>
          <a:p>
            <a:r>
              <a:rPr lang="fr-CA" dirty="0"/>
              <a:t> Les contes </a:t>
            </a:r>
            <a:r>
              <a:rPr lang="fr-CA"/>
              <a:t>de Perrault</a:t>
            </a:r>
            <a:r>
              <a:rPr lang="fr-CA" dirty="0"/>
              <a:t>, Les fables de La Fontaine, contes et légendes québécoises. Histoires composées par l’intervenant, atelier d’écriture de contes, etc. </a:t>
            </a:r>
          </a:p>
          <a:p>
            <a:endParaRPr lang="fr-FR" dirty="0"/>
          </a:p>
        </p:txBody>
      </p:sp>
      <p:sp>
        <p:nvSpPr>
          <p:cNvPr id="27" name="Freeform: Shape 26">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300535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re 1">
            <a:extLst>
              <a:ext uri="{FF2B5EF4-FFF2-40B4-BE49-F238E27FC236}">
                <a16:creationId xmlns:a16="http://schemas.microsoft.com/office/drawing/2014/main" id="{44AA7887-D0EF-B741-B987-881020699DE1}"/>
              </a:ext>
            </a:extLst>
          </p:cNvPr>
          <p:cNvSpPr>
            <a:spLocks noGrp="1"/>
          </p:cNvSpPr>
          <p:nvPr>
            <p:ph type="title"/>
          </p:nvPr>
        </p:nvSpPr>
        <p:spPr>
          <a:xfrm>
            <a:off x="838200" y="365125"/>
            <a:ext cx="5393361" cy="1325563"/>
          </a:xfrm>
        </p:spPr>
        <p:txBody>
          <a:bodyPr>
            <a:normAutofit/>
          </a:bodyPr>
          <a:lstStyle/>
          <a:p>
            <a:r>
              <a:rPr lang="fr-FR"/>
              <a:t>Images</a:t>
            </a:r>
          </a:p>
        </p:txBody>
      </p:sp>
      <p:pic>
        <p:nvPicPr>
          <p:cNvPr id="15" name="Picture 14">
            <a:extLst>
              <a:ext uri="{FF2B5EF4-FFF2-40B4-BE49-F238E27FC236}">
                <a16:creationId xmlns:a16="http://schemas.microsoft.com/office/drawing/2014/main" id="{D6A16D51-82D3-8CA2-5CD3-A6AD17B48BE3}"/>
              </a:ext>
            </a:extLst>
          </p:cNvPr>
          <p:cNvPicPr>
            <a:picLocks noChangeAspect="1"/>
          </p:cNvPicPr>
          <p:nvPr/>
        </p:nvPicPr>
        <p:blipFill rotWithShape="1">
          <a:blip r:embed="rId2"/>
          <a:srcRect l="25198" r="23301" b="-1"/>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30"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2"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graphicFrame>
        <p:nvGraphicFramePr>
          <p:cNvPr id="14" name="Espace réservé du contenu 2">
            <a:extLst>
              <a:ext uri="{FF2B5EF4-FFF2-40B4-BE49-F238E27FC236}">
                <a16:creationId xmlns:a16="http://schemas.microsoft.com/office/drawing/2014/main" id="{34E418AF-CE76-5C38-38D8-BBB12C6DFD23}"/>
              </a:ext>
            </a:extLst>
          </p:cNvPr>
          <p:cNvGraphicFramePr>
            <a:graphicFrameLocks noGrp="1"/>
          </p:cNvGraphicFramePr>
          <p:nvPr>
            <p:ph idx="1"/>
            <p:extLst>
              <p:ext uri="{D42A27DB-BD31-4B8C-83A1-F6EECF244321}">
                <p14:modId xmlns:p14="http://schemas.microsoft.com/office/powerpoint/2010/main" val="4013310757"/>
              </p:ext>
            </p:extLst>
          </p:nvPr>
        </p:nvGraphicFramePr>
        <p:xfrm>
          <a:off x="838200" y="1825625"/>
          <a:ext cx="5393361"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9023159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247</Words>
  <Application>Microsoft Office PowerPoint</Application>
  <PresentationFormat>Grand écran</PresentationFormat>
  <Paragraphs>21</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Thème Office</vt:lpstr>
      <vt:lpstr>Les outils de communication</vt:lpstr>
      <vt:lpstr>Le CAO</vt:lpstr>
      <vt:lpstr>Les techniques d’impact</vt:lpstr>
      <vt:lpstr>Les allégories</vt:lpstr>
      <vt:lpstr>Proverbes et citations</vt:lpstr>
      <vt:lpstr>Contes, fables et légendes</vt:lpstr>
      <vt:lpstr>Images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techniques / outils de communication</dc:title>
  <dc:creator>Chantal Defoy</dc:creator>
  <cp:lastModifiedBy>Fannie Harvey</cp:lastModifiedBy>
  <cp:revision>2</cp:revision>
  <cp:lastPrinted>2023-07-11T14:21:26Z</cp:lastPrinted>
  <dcterms:created xsi:type="dcterms:W3CDTF">2020-09-16T13:53:04Z</dcterms:created>
  <dcterms:modified xsi:type="dcterms:W3CDTF">2024-07-23T20:17:07Z</dcterms:modified>
</cp:coreProperties>
</file>