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257" r:id="rId3"/>
    <p:sldId id="287" r:id="rId4"/>
    <p:sldId id="288" r:id="rId5"/>
    <p:sldId id="262" r:id="rId6"/>
    <p:sldId id="273" r:id="rId7"/>
    <p:sldId id="284" r:id="rId8"/>
    <p:sldId id="278" r:id="rId9"/>
    <p:sldId id="276" r:id="rId10"/>
    <p:sldId id="28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9" d="100"/>
          <a:sy n="79" d="100"/>
        </p:scale>
        <p:origin x="10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AFF41-B0A6-8442-BEDF-42EA229BC3BE}" type="datetimeFigureOut">
              <a:rPr lang="fr-FR" smtClean="0"/>
              <a:t>23/07/2024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4FAD-7815-5B48-98F3-5A0B4037B1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0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3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9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5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2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CF1991-CD2D-C347-9574-D385CE9F2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fr-FR"/>
              <a:t>Les supports visuels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A89F7C-974B-8248-A140-FD893325F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EAC52-D643-E08A-D492-CF69E472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49" b="34498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671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BCC79-5C07-D646-C077-6B54D8AB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3A8339-1742-2D45-59A8-11AA32326CC8}"/>
              </a:ext>
            </a:extLst>
          </p:cNvPr>
          <p:cNvSpPr txBox="1"/>
          <p:nvPr/>
        </p:nvSpPr>
        <p:spPr>
          <a:xfrm>
            <a:off x="1018903" y="2220686"/>
            <a:ext cx="343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Carte conceptuelle</a:t>
            </a:r>
          </a:p>
        </p:txBody>
      </p:sp>
      <p:pic>
        <p:nvPicPr>
          <p:cNvPr id="1026" name="Picture 2" descr="Comment faire une carte conceptuelle - 8 étapes">
            <a:extLst>
              <a:ext uri="{FF2B5EF4-FFF2-40B4-BE49-F238E27FC236}">
                <a16:creationId xmlns:a16="http://schemas.microsoft.com/office/drawing/2014/main" id="{90DBE260-52B0-643A-40C7-4F4D3A2979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786" y="1932986"/>
            <a:ext cx="6396267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75A8AB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A57764-64AB-BB41-AD1D-BE539910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Votre nouveau mantra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222B2-0C65-3346-904A-0297A814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705" y="713313"/>
            <a:ext cx="5842095" cy="5431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200"/>
              <a:t>Tout ce qui donne de l’information en passant par les yeux est UN SUPPORT VISUEL.</a:t>
            </a:r>
          </a:p>
          <a:p>
            <a:pPr marL="0" indent="0">
              <a:buNone/>
            </a:pPr>
            <a:endParaRPr lang="fr-FR" sz="3200"/>
          </a:p>
          <a:p>
            <a:pPr lvl="2"/>
            <a:r>
              <a:rPr lang="fr-FR"/>
              <a:t>Si vous n’êtes pas capables de mettre en image votre explication c’est qu’elle est encore trop abstraite.</a:t>
            </a:r>
          </a:p>
        </p:txBody>
      </p:sp>
    </p:spTree>
    <p:extLst>
      <p:ext uri="{BB962C8B-B14F-4D97-AF65-F5344CB8AC3E}">
        <p14:creationId xmlns:p14="http://schemas.microsoft.com/office/powerpoint/2010/main" val="323765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5E46F-61D3-3F47-89C9-95B669D8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30422" cy="933097"/>
          </a:xfrm>
        </p:spPr>
        <p:txBody>
          <a:bodyPr/>
          <a:lstStyle/>
          <a:p>
            <a:endParaRPr lang="fr-FR" sz="1400" i="0"/>
          </a:p>
        </p:txBody>
      </p:sp>
      <p:pic>
        <p:nvPicPr>
          <p:cNvPr id="3" name="Content Placeholder 2" descr="Panneau Interdiction de boire ou de manger - gobelet et couverts |  Signalétique Express">
            <a:extLst>
              <a:ext uri="{FF2B5EF4-FFF2-40B4-BE49-F238E27FC236}">
                <a16:creationId xmlns:a16="http://schemas.microsoft.com/office/drawing/2014/main" id="{DBFC8C1C-027F-B86F-E3DB-2FD26AB9E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r="2" b="4583"/>
          <a:stretch/>
        </p:blipFill>
        <p:spPr bwMode="auto">
          <a:xfrm>
            <a:off x="6094470" y="924355"/>
            <a:ext cx="5482167" cy="49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5DA6A3-D865-4235-FE17-468E1FB6FC59}"/>
              </a:ext>
            </a:extLst>
          </p:cNvPr>
          <p:cNvSpPr txBox="1"/>
          <p:nvPr/>
        </p:nvSpPr>
        <p:spPr>
          <a:xfrm>
            <a:off x="940526" y="2011680"/>
            <a:ext cx="336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Les pictogrammes </a:t>
            </a:r>
          </a:p>
        </p:txBody>
      </p:sp>
    </p:spTree>
    <p:extLst>
      <p:ext uri="{BB962C8B-B14F-4D97-AF65-F5344CB8AC3E}">
        <p14:creationId xmlns:p14="http://schemas.microsoft.com/office/powerpoint/2010/main" val="392959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7F7AC-4097-AB55-1916-7DC07DB0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Formation Éducation spécialisée (DEC) | Collège LaSalle Montréal">
            <a:extLst>
              <a:ext uri="{FF2B5EF4-FFF2-40B4-BE49-F238E27FC236}">
                <a16:creationId xmlns:a16="http://schemas.microsoft.com/office/drawing/2014/main" id="{BA58E35E-EA87-29DD-BE8A-A39BE53D0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49" y="2102803"/>
            <a:ext cx="7397043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1E81472-A696-5CC8-763F-A5B7BCC204C6}"/>
              </a:ext>
            </a:extLst>
          </p:cNvPr>
          <p:cNvSpPr txBox="1"/>
          <p:nvPr/>
        </p:nvSpPr>
        <p:spPr>
          <a:xfrm>
            <a:off x="1110342" y="2573383"/>
            <a:ext cx="248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Les photos</a:t>
            </a:r>
          </a:p>
        </p:txBody>
      </p:sp>
    </p:spTree>
    <p:extLst>
      <p:ext uri="{BB962C8B-B14F-4D97-AF65-F5344CB8AC3E}">
        <p14:creationId xmlns:p14="http://schemas.microsoft.com/office/powerpoint/2010/main" val="76709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A7BFB-9A81-3D42-A78A-FC381D1F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55" y="3881"/>
            <a:ext cx="3188493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60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27FA449-6531-AC0C-2D41-CD90F3CAF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48857"/>
              </p:ext>
            </p:extLst>
          </p:nvPr>
        </p:nvGraphicFramePr>
        <p:xfrm>
          <a:off x="6519546" y="852977"/>
          <a:ext cx="418147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00376" imgH="7514958" progId="AcroExch.Document.DC">
                  <p:embed/>
                </p:oleObj>
              </mc:Choice>
              <mc:Fallback>
                <p:oleObj name="Acrobat Document" r:id="rId2" imgW="5800376" imgH="7514958" progId="AcroExch.Document.DC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D27FA449-6531-AC0C-2D41-CD90F3CAF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9546" y="852977"/>
                        <a:ext cx="418147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E84342C-D940-7601-CF8B-59E80EC16B5A}"/>
              </a:ext>
            </a:extLst>
          </p:cNvPr>
          <p:cNvSpPr txBox="1"/>
          <p:nvPr/>
        </p:nvSpPr>
        <p:spPr>
          <a:xfrm>
            <a:off x="783772" y="1894115"/>
            <a:ext cx="44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/>
              <a:t>Le planificateur / agenda</a:t>
            </a:r>
          </a:p>
        </p:txBody>
      </p:sp>
    </p:spTree>
    <p:extLst>
      <p:ext uri="{BB962C8B-B14F-4D97-AF65-F5344CB8AC3E}">
        <p14:creationId xmlns:p14="http://schemas.microsoft.com/office/powerpoint/2010/main" val="282909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418CB-5586-DE44-B6A0-BE409153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873B0-2F24-9041-B306-74F8338D2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29" y="2352339"/>
            <a:ext cx="7767918" cy="4140536"/>
          </a:xfrm>
        </p:spPr>
        <p:txBody>
          <a:bodyPr>
            <a:normAutofit fontScale="92500" lnSpcReduction="20000"/>
          </a:bodyPr>
          <a:lstStyle/>
          <a:p>
            <a:r>
              <a:rPr lang="fr-FR" sz="2600"/>
              <a:t>La gestion du temps</a:t>
            </a:r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                          </a:t>
            </a:r>
          </a:p>
        </p:txBody>
      </p:sp>
      <p:pic>
        <p:nvPicPr>
          <p:cNvPr id="4098" name="Picture 2" descr="Audible Time Timer - 8&amp;quot;">
            <a:extLst>
              <a:ext uri="{FF2B5EF4-FFF2-40B4-BE49-F238E27FC236}">
                <a16:creationId xmlns:a16="http://schemas.microsoft.com/office/drawing/2014/main" id="{7221C75E-CA25-C24E-AC8D-B70CBD5A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50" y="2255529"/>
            <a:ext cx="3175747" cy="31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9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C4E32-DD1D-EA4A-B7FE-043DC24E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2C4AD-6366-6E4A-AD79-A53C9749C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/>
              <a:t>Le dessin à main levée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F6125F-6D2C-288D-2FCF-101E3F7D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74" y="1816509"/>
            <a:ext cx="5198807" cy="50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94A67-F666-2941-AD99-A05E2A69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C119E-DF96-894D-83E6-21175303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53" y="1991506"/>
            <a:ext cx="10691261" cy="3379190"/>
          </a:xfrm>
        </p:spPr>
        <p:txBody>
          <a:bodyPr>
            <a:normAutofit/>
          </a:bodyPr>
          <a:lstStyle/>
          <a:p>
            <a:r>
              <a:rPr lang="fr-FR" sz="2400"/>
              <a:t>Les listes</a:t>
            </a:r>
          </a:p>
          <a:p>
            <a:r>
              <a:rPr lang="fr-FR" sz="2400"/>
              <a:t>Les pense-bêtes                  </a:t>
            </a:r>
          </a:p>
        </p:txBody>
      </p:sp>
      <p:pic>
        <p:nvPicPr>
          <p:cNvPr id="8196" name="Picture 4" descr="La stratégie des notes adhésives et du Kanban">
            <a:extLst>
              <a:ext uri="{FF2B5EF4-FFF2-40B4-BE49-F238E27FC236}">
                <a16:creationId xmlns:a16="http://schemas.microsoft.com/office/drawing/2014/main" id="{CCDA5B41-6370-5B49-AC55-0792C315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52" y="2292324"/>
            <a:ext cx="3680323" cy="33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6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B8635-2610-9140-B287-CCB2F1BC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99A0C0-65A0-664E-AE51-5FAC2A91D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76" y="1759426"/>
            <a:ext cx="10515600" cy="4684143"/>
          </a:xfrm>
        </p:spPr>
        <p:txBody>
          <a:bodyPr>
            <a:normAutofit lnSpcReduction="10000"/>
          </a:bodyPr>
          <a:lstStyle/>
          <a:p>
            <a:endParaRPr lang="fr-FR"/>
          </a:p>
          <a:p>
            <a:endParaRPr lang="fr-FR"/>
          </a:p>
          <a:p>
            <a:r>
              <a:rPr lang="fr-FR" sz="2400"/>
              <a:t>Les vidéos</a:t>
            </a:r>
          </a:p>
          <a:p>
            <a:r>
              <a:rPr lang="fr-FR" sz="2400"/>
              <a:t>Les documentaires</a:t>
            </a:r>
          </a:p>
          <a:p>
            <a:r>
              <a:rPr lang="fr-FR" sz="2400"/>
              <a:t>La démonstration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r>
              <a:rPr lang="fr-FR"/>
              <a:t>  </a:t>
            </a:r>
          </a:p>
          <a:p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6150" name="Picture 6" descr="Video Marketing 101: Your Ultimate Guide - JungleTopp">
            <a:extLst>
              <a:ext uri="{FF2B5EF4-FFF2-40B4-BE49-F238E27FC236}">
                <a16:creationId xmlns:a16="http://schemas.microsoft.com/office/drawing/2014/main" id="{5920CA3A-5E8E-CB4D-9DCD-568EFE1C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32" y="2614052"/>
            <a:ext cx="37211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7327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2624"/>
      </a:dk2>
      <a:lt2>
        <a:srgbClr val="E8E2E2"/>
      </a:lt2>
      <a:accent1>
        <a:srgbClr val="75A8AB"/>
      </a:accent1>
      <a:accent2>
        <a:srgbClr val="81AA9B"/>
      </a:accent2>
      <a:accent3>
        <a:srgbClr val="87A4BE"/>
      </a:accent3>
      <a:accent4>
        <a:srgbClr val="BA7F94"/>
      </a:accent4>
      <a:accent5>
        <a:srgbClr val="C59793"/>
      </a:accent5>
      <a:accent6>
        <a:srgbClr val="BA9B7F"/>
      </a:accent6>
      <a:hlink>
        <a:srgbClr val="AE6D6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Grand écran</PresentationFormat>
  <Paragraphs>30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BrushVTI</vt:lpstr>
      <vt:lpstr>Acrobat Document</vt:lpstr>
      <vt:lpstr>Les supports visuels</vt:lpstr>
      <vt:lpstr>Votre nouveau mantra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supports visuels</dc:title>
  <dc:creator>Chantal Defoy</dc:creator>
  <cp:lastModifiedBy>Fannie Harvey</cp:lastModifiedBy>
  <cp:revision>2</cp:revision>
  <dcterms:created xsi:type="dcterms:W3CDTF">2022-03-12T18:36:52Z</dcterms:created>
  <dcterms:modified xsi:type="dcterms:W3CDTF">2024-07-23T20:18:53Z</dcterms:modified>
</cp:coreProperties>
</file>