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8" r:id="rId6"/>
    <p:sldId id="269" r:id="rId7"/>
    <p:sldId id="267" r:id="rId8"/>
    <p:sldId id="270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A0FE1A-0CA1-3A4A-82E5-167E13714007}" v="1" dt="2023-09-23T15:21:08.8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e Defoy" userId="86b106f1-4887-4cd5-8eb2-b340f2d7597d" providerId="ADAL" clId="{BFBB8350-C24D-4F93-A793-0C35BA00D454}"/>
    <pc:docChg chg="undo custSel modSld">
      <pc:chgData name="France Defoy" userId="86b106f1-4887-4cd5-8eb2-b340f2d7597d" providerId="ADAL" clId="{BFBB8350-C24D-4F93-A793-0C35BA00D454}" dt="2023-09-18T15:27:20.695" v="3" actId="26606"/>
      <pc:docMkLst>
        <pc:docMk/>
      </pc:docMkLst>
      <pc:sldChg chg="addSp delSp modSp mod setBg">
        <pc:chgData name="France Defoy" userId="86b106f1-4887-4cd5-8eb2-b340f2d7597d" providerId="ADAL" clId="{BFBB8350-C24D-4F93-A793-0C35BA00D454}" dt="2023-09-18T15:27:02.169" v="2" actId="26606"/>
        <pc:sldMkLst>
          <pc:docMk/>
          <pc:sldMk cId="3637552349" sldId="265"/>
        </pc:sldMkLst>
        <pc:spChg chg="mod">
          <ac:chgData name="France Defoy" userId="86b106f1-4887-4cd5-8eb2-b340f2d7597d" providerId="ADAL" clId="{BFBB8350-C24D-4F93-A793-0C35BA00D454}" dt="2023-09-18T15:27:02.169" v="2" actId="26606"/>
          <ac:spMkLst>
            <pc:docMk/>
            <pc:sldMk cId="3637552349" sldId="265"/>
            <ac:spMk id="2" creationId="{4BE3B906-1838-6E75-A03E-448F703F6E00}"/>
          </ac:spMkLst>
        </pc:spChg>
        <pc:spChg chg="add del">
          <ac:chgData name="France Defoy" userId="86b106f1-4887-4cd5-8eb2-b340f2d7597d" providerId="ADAL" clId="{BFBB8350-C24D-4F93-A793-0C35BA00D454}" dt="2023-09-18T15:27:02.117" v="1" actId="26606"/>
          <ac:spMkLst>
            <pc:docMk/>
            <pc:sldMk cId="3637552349" sldId="265"/>
            <ac:spMk id="9" creationId="{DCC231C8-C761-4B31-9B1C-C6D19248C6B3}"/>
          </ac:spMkLst>
        </pc:spChg>
        <pc:spChg chg="add">
          <ac:chgData name="France Defoy" userId="86b106f1-4887-4cd5-8eb2-b340f2d7597d" providerId="ADAL" clId="{BFBB8350-C24D-4F93-A793-0C35BA00D454}" dt="2023-09-18T15:27:02.169" v="2" actId="26606"/>
          <ac:spMkLst>
            <pc:docMk/>
            <pc:sldMk cId="3637552349" sldId="265"/>
            <ac:spMk id="15" creationId="{56E9B3E6-E277-4D68-BA48-9CB43FFBD6E2}"/>
          </ac:spMkLst>
        </pc:spChg>
        <pc:spChg chg="add">
          <ac:chgData name="France Defoy" userId="86b106f1-4887-4cd5-8eb2-b340f2d7597d" providerId="ADAL" clId="{BFBB8350-C24D-4F93-A793-0C35BA00D454}" dt="2023-09-18T15:27:02.169" v="2" actId="26606"/>
          <ac:spMkLst>
            <pc:docMk/>
            <pc:sldMk cId="3637552349" sldId="265"/>
            <ac:spMk id="16" creationId="{D5B0017B-2ECA-49AF-B397-DC140825DF8D}"/>
          </ac:spMkLst>
        </pc:spChg>
        <pc:grpChg chg="add">
          <ac:chgData name="France Defoy" userId="86b106f1-4887-4cd5-8eb2-b340f2d7597d" providerId="ADAL" clId="{BFBB8350-C24D-4F93-A793-0C35BA00D454}" dt="2023-09-18T15:27:02.169" v="2" actId="26606"/>
          <ac:grpSpMkLst>
            <pc:docMk/>
            <pc:sldMk cId="3637552349" sldId="265"/>
            <ac:grpSpMk id="11" creationId="{AE1C45F0-260A-458C-96ED-C1F6D2151219}"/>
          </ac:grpSpMkLst>
        </pc:grpChg>
        <pc:graphicFrameChg chg="mod modGraphic">
          <ac:chgData name="France Defoy" userId="86b106f1-4887-4cd5-8eb2-b340f2d7597d" providerId="ADAL" clId="{BFBB8350-C24D-4F93-A793-0C35BA00D454}" dt="2023-09-18T15:27:02.169" v="2" actId="26606"/>
          <ac:graphicFrameMkLst>
            <pc:docMk/>
            <pc:sldMk cId="3637552349" sldId="265"/>
            <ac:graphicFrameMk id="4" creationId="{664AC5C7-9F68-9DCB-DEE9-A24B35E35941}"/>
          </ac:graphicFrameMkLst>
        </pc:graphicFrameChg>
        <pc:cxnChg chg="add">
          <ac:chgData name="France Defoy" userId="86b106f1-4887-4cd5-8eb2-b340f2d7597d" providerId="ADAL" clId="{BFBB8350-C24D-4F93-A793-0C35BA00D454}" dt="2023-09-18T15:27:02.169" v="2" actId="26606"/>
          <ac:cxnSpMkLst>
            <pc:docMk/>
            <pc:sldMk cId="3637552349" sldId="265"/>
            <ac:cxnSpMk id="18" creationId="{6CF1BAF6-AD41-4082-B212-8A1F9A2E8779}"/>
          </ac:cxnSpMkLst>
        </pc:cxnChg>
      </pc:sldChg>
      <pc:sldChg chg="addSp modSp mod setBg">
        <pc:chgData name="France Defoy" userId="86b106f1-4887-4cd5-8eb2-b340f2d7597d" providerId="ADAL" clId="{BFBB8350-C24D-4F93-A793-0C35BA00D454}" dt="2023-09-18T15:27:20.695" v="3" actId="26606"/>
        <pc:sldMkLst>
          <pc:docMk/>
          <pc:sldMk cId="2510731249" sldId="266"/>
        </pc:sldMkLst>
        <pc:spChg chg="mod">
          <ac:chgData name="France Defoy" userId="86b106f1-4887-4cd5-8eb2-b340f2d7597d" providerId="ADAL" clId="{BFBB8350-C24D-4F93-A793-0C35BA00D454}" dt="2023-09-18T15:27:20.695" v="3" actId="26606"/>
          <ac:spMkLst>
            <pc:docMk/>
            <pc:sldMk cId="2510731249" sldId="266"/>
            <ac:spMk id="2" creationId="{5D2C58F2-6CD3-62F5-7945-E19B7565DD77}"/>
          </ac:spMkLst>
        </pc:spChg>
        <pc:spChg chg="add">
          <ac:chgData name="France Defoy" userId="86b106f1-4887-4cd5-8eb2-b340f2d7597d" providerId="ADAL" clId="{BFBB8350-C24D-4F93-A793-0C35BA00D454}" dt="2023-09-18T15:27:20.695" v="3" actId="26606"/>
          <ac:spMkLst>
            <pc:docMk/>
            <pc:sldMk cId="2510731249" sldId="266"/>
            <ac:spMk id="10" creationId="{BACC6370-2D7E-4714-9D71-7542949D7D5D}"/>
          </ac:spMkLst>
        </pc:spChg>
        <pc:spChg chg="add">
          <ac:chgData name="France Defoy" userId="86b106f1-4887-4cd5-8eb2-b340f2d7597d" providerId="ADAL" clId="{BFBB8350-C24D-4F93-A793-0C35BA00D454}" dt="2023-09-18T15:27:20.695" v="3" actId="26606"/>
          <ac:spMkLst>
            <pc:docMk/>
            <pc:sldMk cId="2510731249" sldId="266"/>
            <ac:spMk id="12" creationId="{F68B3F68-107C-434F-AA38-110D5EA91B85}"/>
          </ac:spMkLst>
        </pc:spChg>
        <pc:spChg chg="add">
          <ac:chgData name="France Defoy" userId="86b106f1-4887-4cd5-8eb2-b340f2d7597d" providerId="ADAL" clId="{BFBB8350-C24D-4F93-A793-0C35BA00D454}" dt="2023-09-18T15:27:20.695" v="3" actId="26606"/>
          <ac:spMkLst>
            <pc:docMk/>
            <pc:sldMk cId="2510731249" sldId="266"/>
            <ac:spMk id="14" creationId="{AAD0DBB9-1A4B-4391-81D4-CB19F9AB918A}"/>
          </ac:spMkLst>
        </pc:spChg>
        <pc:spChg chg="add">
          <ac:chgData name="France Defoy" userId="86b106f1-4887-4cd5-8eb2-b340f2d7597d" providerId="ADAL" clId="{BFBB8350-C24D-4F93-A793-0C35BA00D454}" dt="2023-09-18T15:27:20.695" v="3" actId="26606"/>
          <ac:spMkLst>
            <pc:docMk/>
            <pc:sldMk cId="2510731249" sldId="266"/>
            <ac:spMk id="16" creationId="{063BBA22-50EA-4C4D-BE05-F1CE4E63AA56}"/>
          </ac:spMkLst>
        </pc:spChg>
        <pc:graphicFrameChg chg="mod modGraphic">
          <ac:chgData name="France Defoy" userId="86b106f1-4887-4cd5-8eb2-b340f2d7597d" providerId="ADAL" clId="{BFBB8350-C24D-4F93-A793-0C35BA00D454}" dt="2023-09-18T15:27:20.695" v="3" actId="26606"/>
          <ac:graphicFrameMkLst>
            <pc:docMk/>
            <pc:sldMk cId="2510731249" sldId="266"/>
            <ac:graphicFrameMk id="5" creationId="{4AD702F4-501C-AA1D-6E56-3979A408CF24}"/>
          </ac:graphicFrameMkLst>
        </pc:graphicFrameChg>
      </pc:sldChg>
    </pc:docChg>
  </pc:docChgLst>
  <pc:docChgLst>
    <pc:chgData name="Chantal Defoy" userId="9a7a593b-f38b-4192-8b16-6594e080b835" providerId="ADAL" clId="{39A98D35-2EF0-7444-9875-AE0924F6BF8A}"/>
    <pc:docChg chg="custSel addSld delSld modSld">
      <pc:chgData name="Chantal Defoy" userId="9a7a593b-f38b-4192-8b16-6594e080b835" providerId="ADAL" clId="{39A98D35-2EF0-7444-9875-AE0924F6BF8A}" dt="2023-07-19T14:55:53.342" v="431" actId="20577"/>
      <pc:docMkLst>
        <pc:docMk/>
      </pc:docMkLst>
      <pc:sldChg chg="addSp delSp modSp mod">
        <pc:chgData name="Chantal Defoy" userId="9a7a593b-f38b-4192-8b16-6594e080b835" providerId="ADAL" clId="{39A98D35-2EF0-7444-9875-AE0924F6BF8A}" dt="2023-07-19T14:55:53.342" v="431" actId="20577"/>
        <pc:sldMkLst>
          <pc:docMk/>
          <pc:sldMk cId="2647605716" sldId="256"/>
        </pc:sldMkLst>
        <pc:spChg chg="mod">
          <ac:chgData name="Chantal Defoy" userId="9a7a593b-f38b-4192-8b16-6594e080b835" providerId="ADAL" clId="{39A98D35-2EF0-7444-9875-AE0924F6BF8A}" dt="2023-07-19T13:11:40.957" v="18" actId="14100"/>
          <ac:spMkLst>
            <pc:docMk/>
            <pc:sldMk cId="2647605716" sldId="256"/>
            <ac:spMk id="2" creationId="{1EBD7FD5-7289-6849-2B3D-56ABFA747A77}"/>
          </ac:spMkLst>
        </pc:spChg>
        <pc:spChg chg="mod">
          <ac:chgData name="Chantal Defoy" userId="9a7a593b-f38b-4192-8b16-6594e080b835" providerId="ADAL" clId="{39A98D35-2EF0-7444-9875-AE0924F6BF8A}" dt="2023-07-19T14:55:53.342" v="431" actId="20577"/>
          <ac:spMkLst>
            <pc:docMk/>
            <pc:sldMk cId="2647605716" sldId="256"/>
            <ac:spMk id="3" creationId="{FE526197-B91E-9E74-8ABA-A47C40C8AA84}"/>
          </ac:spMkLst>
        </pc:spChg>
        <pc:spChg chg="del">
          <ac:chgData name="Chantal Defoy" userId="9a7a593b-f38b-4192-8b16-6594e080b835" providerId="ADAL" clId="{39A98D35-2EF0-7444-9875-AE0924F6BF8A}" dt="2023-07-19T13:09:59.785" v="0" actId="26606"/>
          <ac:spMkLst>
            <pc:docMk/>
            <pc:sldMk cId="2647605716" sldId="256"/>
            <ac:spMk id="8" creationId="{5A292AEA-2528-46C0-B426-95822B6141FB}"/>
          </ac:spMkLst>
        </pc:spChg>
        <pc:spChg chg="del">
          <ac:chgData name="Chantal Defoy" userId="9a7a593b-f38b-4192-8b16-6594e080b835" providerId="ADAL" clId="{39A98D35-2EF0-7444-9875-AE0924F6BF8A}" dt="2023-07-19T13:09:59.785" v="0" actId="26606"/>
          <ac:spMkLst>
            <pc:docMk/>
            <pc:sldMk cId="2647605716" sldId="256"/>
            <ac:spMk id="10" creationId="{D8B7B198-E4DF-43CD-AD8C-199884323745}"/>
          </ac:spMkLst>
        </pc:spChg>
        <pc:spChg chg="del">
          <ac:chgData name="Chantal Defoy" userId="9a7a593b-f38b-4192-8b16-6594e080b835" providerId="ADAL" clId="{39A98D35-2EF0-7444-9875-AE0924F6BF8A}" dt="2023-07-19T13:09:59.785" v="0" actId="26606"/>
          <ac:spMkLst>
            <pc:docMk/>
            <pc:sldMk cId="2647605716" sldId="256"/>
            <ac:spMk id="12" creationId="{2BE67753-EA0E-4819-8D22-0B6600CF7231}"/>
          </ac:spMkLst>
        </pc:spChg>
        <pc:spChg chg="add del">
          <ac:chgData name="Chantal Defoy" userId="9a7a593b-f38b-4192-8b16-6594e080b835" providerId="ADAL" clId="{39A98D35-2EF0-7444-9875-AE0924F6BF8A}" dt="2023-07-19T13:11:35.582" v="17" actId="26606"/>
          <ac:spMkLst>
            <pc:docMk/>
            <pc:sldMk cId="2647605716" sldId="256"/>
            <ac:spMk id="39" creationId="{0DBF1ABE-8590-450D-BB49-BDDCCF3EEA9E}"/>
          </ac:spMkLst>
        </pc:spChg>
        <pc:spChg chg="add del">
          <ac:chgData name="Chantal Defoy" userId="9a7a593b-f38b-4192-8b16-6594e080b835" providerId="ADAL" clId="{39A98D35-2EF0-7444-9875-AE0924F6BF8A}" dt="2023-07-19T13:11:35.582" v="17" actId="26606"/>
          <ac:spMkLst>
            <pc:docMk/>
            <pc:sldMk cId="2647605716" sldId="256"/>
            <ac:spMk id="41" creationId="{18D32C3D-8F76-4E99-BE56-0836CC38CC84}"/>
          </ac:spMkLst>
        </pc:spChg>
        <pc:spChg chg="add del">
          <ac:chgData name="Chantal Defoy" userId="9a7a593b-f38b-4192-8b16-6594e080b835" providerId="ADAL" clId="{39A98D35-2EF0-7444-9875-AE0924F6BF8A}" dt="2023-07-19T13:11:35.582" v="17" actId="26606"/>
          <ac:spMkLst>
            <pc:docMk/>
            <pc:sldMk cId="2647605716" sldId="256"/>
            <ac:spMk id="43" creationId="{70766076-46F5-42D5-A773-2B3BEF2B8B74}"/>
          </ac:spMkLst>
        </pc:spChg>
        <pc:spChg chg="add del">
          <ac:chgData name="Chantal Defoy" userId="9a7a593b-f38b-4192-8b16-6594e080b835" providerId="ADAL" clId="{39A98D35-2EF0-7444-9875-AE0924F6BF8A}" dt="2023-07-19T13:11:35.582" v="17" actId="26606"/>
          <ac:spMkLst>
            <pc:docMk/>
            <pc:sldMk cId="2647605716" sldId="256"/>
            <ac:spMk id="45" creationId="{CB7B90D9-1EC2-4A12-B24A-342C1BCA2FA1}"/>
          </ac:spMkLst>
        </pc:spChg>
        <pc:spChg chg="add">
          <ac:chgData name="Chantal Defoy" userId="9a7a593b-f38b-4192-8b16-6594e080b835" providerId="ADAL" clId="{39A98D35-2EF0-7444-9875-AE0924F6BF8A}" dt="2023-07-19T13:11:35.582" v="17" actId="26606"/>
          <ac:spMkLst>
            <pc:docMk/>
            <pc:sldMk cId="2647605716" sldId="256"/>
            <ac:spMk id="50" creationId="{06DA9DF9-31F7-4056-B42E-878CC92417B8}"/>
          </ac:spMkLst>
        </pc:spChg>
        <pc:grpChg chg="del">
          <ac:chgData name="Chantal Defoy" userId="9a7a593b-f38b-4192-8b16-6594e080b835" providerId="ADAL" clId="{39A98D35-2EF0-7444-9875-AE0924F6BF8A}" dt="2023-07-19T13:09:59.785" v="0" actId="26606"/>
          <ac:grpSpMkLst>
            <pc:docMk/>
            <pc:sldMk cId="2647605716" sldId="256"/>
            <ac:grpSpMk id="14" creationId="{D76D63AC-0421-45EC-B383-E79A61A78C6B}"/>
          </ac:grpSpMkLst>
        </pc:grpChg>
        <pc:grpChg chg="del">
          <ac:chgData name="Chantal Defoy" userId="9a7a593b-f38b-4192-8b16-6594e080b835" providerId="ADAL" clId="{39A98D35-2EF0-7444-9875-AE0924F6BF8A}" dt="2023-07-19T13:09:59.785" v="0" actId="26606"/>
          <ac:grpSpMkLst>
            <pc:docMk/>
            <pc:sldMk cId="2647605716" sldId="256"/>
            <ac:grpSpMk id="23" creationId="{87F87F1B-42BA-4AC7-A4E2-41544DDB2CE3}"/>
          </ac:grpSpMkLst>
        </pc:grpChg>
        <pc:grpChg chg="del">
          <ac:chgData name="Chantal Defoy" userId="9a7a593b-f38b-4192-8b16-6594e080b835" providerId="ADAL" clId="{39A98D35-2EF0-7444-9875-AE0924F6BF8A}" dt="2023-07-19T13:09:59.785" v="0" actId="26606"/>
          <ac:grpSpMkLst>
            <pc:docMk/>
            <pc:sldMk cId="2647605716" sldId="256"/>
            <ac:grpSpMk id="29" creationId="{967346A5-7569-4F15-AB5D-BE3DADF192C0}"/>
          </ac:grpSpMkLst>
        </pc:grpChg>
        <pc:picChg chg="add mod">
          <ac:chgData name="Chantal Defoy" userId="9a7a593b-f38b-4192-8b16-6594e080b835" providerId="ADAL" clId="{39A98D35-2EF0-7444-9875-AE0924F6BF8A}" dt="2023-07-19T13:11:35.582" v="17" actId="26606"/>
          <ac:picMkLst>
            <pc:docMk/>
            <pc:sldMk cId="2647605716" sldId="256"/>
            <ac:picMk id="35" creationId="{C2289A79-46D8-6DC1-AF1E-DED11B85C686}"/>
          </ac:picMkLst>
        </pc:picChg>
      </pc:sldChg>
      <pc:sldChg chg="del">
        <pc:chgData name="Chantal Defoy" userId="9a7a593b-f38b-4192-8b16-6594e080b835" providerId="ADAL" clId="{39A98D35-2EF0-7444-9875-AE0924F6BF8A}" dt="2023-07-19T13:17:10.173" v="161" actId="2696"/>
        <pc:sldMkLst>
          <pc:docMk/>
          <pc:sldMk cId="3869549202" sldId="257"/>
        </pc:sldMkLst>
      </pc:sldChg>
      <pc:sldChg chg="del">
        <pc:chgData name="Chantal Defoy" userId="9a7a593b-f38b-4192-8b16-6594e080b835" providerId="ADAL" clId="{39A98D35-2EF0-7444-9875-AE0924F6BF8A}" dt="2023-07-19T14:03:05.519" v="230" actId="2696"/>
        <pc:sldMkLst>
          <pc:docMk/>
          <pc:sldMk cId="2852715834" sldId="258"/>
        </pc:sldMkLst>
      </pc:sldChg>
      <pc:sldChg chg="modSp del">
        <pc:chgData name="Chantal Defoy" userId="9a7a593b-f38b-4192-8b16-6594e080b835" providerId="ADAL" clId="{39A98D35-2EF0-7444-9875-AE0924F6BF8A}" dt="2023-07-19T14:04:54.519" v="280" actId="2696"/>
        <pc:sldMkLst>
          <pc:docMk/>
          <pc:sldMk cId="3078450894" sldId="259"/>
        </pc:sldMkLst>
        <pc:graphicFrameChg chg="mod">
          <ac:chgData name="Chantal Defoy" userId="9a7a593b-f38b-4192-8b16-6594e080b835" providerId="ADAL" clId="{39A98D35-2EF0-7444-9875-AE0924F6BF8A}" dt="2023-07-19T14:03:59.409" v="273"/>
          <ac:graphicFrameMkLst>
            <pc:docMk/>
            <pc:sldMk cId="3078450894" sldId="259"/>
            <ac:graphicFrameMk id="24" creationId="{520FDC72-F859-067D-9525-A37F3FC7C78E}"/>
          </ac:graphicFrameMkLst>
        </pc:graphicFrameChg>
      </pc:sldChg>
      <pc:sldChg chg="del">
        <pc:chgData name="Chantal Defoy" userId="9a7a593b-f38b-4192-8b16-6594e080b835" providerId="ADAL" clId="{39A98D35-2EF0-7444-9875-AE0924F6BF8A}" dt="2023-07-19T14:03:22.891" v="231" actId="2696"/>
        <pc:sldMkLst>
          <pc:docMk/>
          <pc:sldMk cId="3786019292" sldId="260"/>
        </pc:sldMkLst>
      </pc:sldChg>
      <pc:sldChg chg="del">
        <pc:chgData name="Chantal Defoy" userId="9a7a593b-f38b-4192-8b16-6594e080b835" providerId="ADAL" clId="{39A98D35-2EF0-7444-9875-AE0924F6BF8A}" dt="2023-07-19T14:07:30.396" v="390" actId="2696"/>
        <pc:sldMkLst>
          <pc:docMk/>
          <pc:sldMk cId="3442242686" sldId="261"/>
        </pc:sldMkLst>
      </pc:sldChg>
      <pc:sldChg chg="del">
        <pc:chgData name="Chantal Defoy" userId="9a7a593b-f38b-4192-8b16-6594e080b835" providerId="ADAL" clId="{39A98D35-2EF0-7444-9875-AE0924F6BF8A}" dt="2023-07-19T14:08:03.347" v="392" actId="2696"/>
        <pc:sldMkLst>
          <pc:docMk/>
          <pc:sldMk cId="388496709" sldId="262"/>
        </pc:sldMkLst>
      </pc:sldChg>
      <pc:sldChg chg="del">
        <pc:chgData name="Chantal Defoy" userId="9a7a593b-f38b-4192-8b16-6594e080b835" providerId="ADAL" clId="{39A98D35-2EF0-7444-9875-AE0924F6BF8A}" dt="2023-07-19T14:10:03.128" v="402" actId="2696"/>
        <pc:sldMkLst>
          <pc:docMk/>
          <pc:sldMk cId="40994211" sldId="263"/>
        </pc:sldMkLst>
      </pc:sldChg>
      <pc:sldChg chg="addSp modSp new mod setBg">
        <pc:chgData name="Chantal Defoy" userId="9a7a593b-f38b-4192-8b16-6594e080b835" providerId="ADAL" clId="{39A98D35-2EF0-7444-9875-AE0924F6BF8A}" dt="2023-07-19T13:22:16.810" v="192" actId="255"/>
        <pc:sldMkLst>
          <pc:docMk/>
          <pc:sldMk cId="1717897670" sldId="264"/>
        </pc:sldMkLst>
        <pc:spChg chg="mod">
          <ac:chgData name="Chantal Defoy" userId="9a7a593b-f38b-4192-8b16-6594e080b835" providerId="ADAL" clId="{39A98D35-2EF0-7444-9875-AE0924F6BF8A}" dt="2023-07-19T13:16:54.152" v="160" actId="26606"/>
          <ac:spMkLst>
            <pc:docMk/>
            <pc:sldMk cId="1717897670" sldId="264"/>
            <ac:spMk id="2" creationId="{52BBF739-8F27-8FE4-AAC8-B5F55FE17D71}"/>
          </ac:spMkLst>
        </pc:spChg>
        <pc:spChg chg="mod">
          <ac:chgData name="Chantal Defoy" userId="9a7a593b-f38b-4192-8b16-6594e080b835" providerId="ADAL" clId="{39A98D35-2EF0-7444-9875-AE0924F6BF8A}" dt="2023-07-19T13:22:16.810" v="192" actId="255"/>
          <ac:spMkLst>
            <pc:docMk/>
            <pc:sldMk cId="1717897670" sldId="264"/>
            <ac:spMk id="3" creationId="{62067B42-0078-D809-DC6B-3FD693272978}"/>
          </ac:spMkLst>
        </pc:spChg>
        <pc:spChg chg="add">
          <ac:chgData name="Chantal Defoy" userId="9a7a593b-f38b-4192-8b16-6594e080b835" providerId="ADAL" clId="{39A98D35-2EF0-7444-9875-AE0924F6BF8A}" dt="2023-07-19T13:16:54.152" v="160" actId="26606"/>
          <ac:spMkLst>
            <pc:docMk/>
            <pc:sldMk cId="1717897670" sldId="264"/>
            <ac:spMk id="1031" creationId="{2B97F24A-32CE-4C1C-A50D-3016B394DCFB}"/>
          </ac:spMkLst>
        </pc:spChg>
        <pc:spChg chg="add">
          <ac:chgData name="Chantal Defoy" userId="9a7a593b-f38b-4192-8b16-6594e080b835" providerId="ADAL" clId="{39A98D35-2EF0-7444-9875-AE0924F6BF8A}" dt="2023-07-19T13:16:54.152" v="160" actId="26606"/>
          <ac:spMkLst>
            <pc:docMk/>
            <pc:sldMk cId="1717897670" sldId="264"/>
            <ac:spMk id="1033" creationId="{CD8B4F24-440B-49E9-B85D-733523DC064B}"/>
          </ac:spMkLst>
        </pc:spChg>
        <pc:picChg chg="add mod">
          <ac:chgData name="Chantal Defoy" userId="9a7a593b-f38b-4192-8b16-6594e080b835" providerId="ADAL" clId="{39A98D35-2EF0-7444-9875-AE0924F6BF8A}" dt="2023-07-19T13:16:54.152" v="160" actId="26606"/>
          <ac:picMkLst>
            <pc:docMk/>
            <pc:sldMk cId="1717897670" sldId="264"/>
            <ac:picMk id="1026" creationId="{EC874EEA-675B-F527-FA43-719467A94464}"/>
          </ac:picMkLst>
        </pc:picChg>
      </pc:sldChg>
      <pc:sldChg chg="addSp delSp modSp new mod">
        <pc:chgData name="Chantal Defoy" userId="9a7a593b-f38b-4192-8b16-6594e080b835" providerId="ADAL" clId="{39A98D35-2EF0-7444-9875-AE0924F6BF8A}" dt="2023-07-19T14:02:53.892" v="229"/>
        <pc:sldMkLst>
          <pc:docMk/>
          <pc:sldMk cId="3637552349" sldId="265"/>
        </pc:sldMkLst>
        <pc:spChg chg="mod">
          <ac:chgData name="Chantal Defoy" userId="9a7a593b-f38b-4192-8b16-6594e080b835" providerId="ADAL" clId="{39A98D35-2EF0-7444-9875-AE0924F6BF8A}" dt="2023-07-19T14:02:38.554" v="228" actId="20577"/>
          <ac:spMkLst>
            <pc:docMk/>
            <pc:sldMk cId="3637552349" sldId="265"/>
            <ac:spMk id="2" creationId="{4BE3B906-1838-6E75-A03E-448F703F6E00}"/>
          </ac:spMkLst>
        </pc:spChg>
        <pc:spChg chg="del">
          <ac:chgData name="Chantal Defoy" userId="9a7a593b-f38b-4192-8b16-6594e080b835" providerId="ADAL" clId="{39A98D35-2EF0-7444-9875-AE0924F6BF8A}" dt="2023-07-19T14:02:53.892" v="229"/>
          <ac:spMkLst>
            <pc:docMk/>
            <pc:sldMk cId="3637552349" sldId="265"/>
            <ac:spMk id="3" creationId="{E92AFBAB-539C-1FF2-05C0-B3066411AFE5}"/>
          </ac:spMkLst>
        </pc:spChg>
        <pc:graphicFrameChg chg="add mod">
          <ac:chgData name="Chantal Defoy" userId="9a7a593b-f38b-4192-8b16-6594e080b835" providerId="ADAL" clId="{39A98D35-2EF0-7444-9875-AE0924F6BF8A}" dt="2023-07-19T14:02:53.892" v="229"/>
          <ac:graphicFrameMkLst>
            <pc:docMk/>
            <pc:sldMk cId="3637552349" sldId="265"/>
            <ac:graphicFrameMk id="4" creationId="{664AC5C7-9F68-9DCB-DEE9-A24B35E35941}"/>
          </ac:graphicFrameMkLst>
        </pc:graphicFrameChg>
      </pc:sldChg>
      <pc:sldChg chg="addSp delSp modSp new mod">
        <pc:chgData name="Chantal Defoy" userId="9a7a593b-f38b-4192-8b16-6594e080b835" providerId="ADAL" clId="{39A98D35-2EF0-7444-9875-AE0924F6BF8A}" dt="2023-07-19T14:04:47.853" v="279" actId="20577"/>
        <pc:sldMkLst>
          <pc:docMk/>
          <pc:sldMk cId="2510731249" sldId="266"/>
        </pc:sldMkLst>
        <pc:spChg chg="mod">
          <ac:chgData name="Chantal Defoy" userId="9a7a593b-f38b-4192-8b16-6594e080b835" providerId="ADAL" clId="{39A98D35-2EF0-7444-9875-AE0924F6BF8A}" dt="2023-07-19T14:03:50.499" v="272" actId="20577"/>
          <ac:spMkLst>
            <pc:docMk/>
            <pc:sldMk cId="2510731249" sldId="266"/>
            <ac:spMk id="2" creationId="{5D2C58F2-6CD3-62F5-7945-E19B7565DD77}"/>
          </ac:spMkLst>
        </pc:spChg>
        <pc:spChg chg="add del">
          <ac:chgData name="Chantal Defoy" userId="9a7a593b-f38b-4192-8b16-6594e080b835" providerId="ADAL" clId="{39A98D35-2EF0-7444-9875-AE0924F6BF8A}" dt="2023-07-19T14:04:26.108" v="277"/>
          <ac:spMkLst>
            <pc:docMk/>
            <pc:sldMk cId="2510731249" sldId="266"/>
            <ac:spMk id="3" creationId="{C51151B6-B2B8-EFC1-CE0D-9C2073BB862F}"/>
          </ac:spMkLst>
        </pc:spChg>
        <pc:graphicFrameChg chg="add del mod">
          <ac:chgData name="Chantal Defoy" userId="9a7a593b-f38b-4192-8b16-6594e080b835" providerId="ADAL" clId="{39A98D35-2EF0-7444-9875-AE0924F6BF8A}" dt="2023-07-19T14:04:12.925" v="276"/>
          <ac:graphicFrameMkLst>
            <pc:docMk/>
            <pc:sldMk cId="2510731249" sldId="266"/>
            <ac:graphicFrameMk id="4" creationId="{00F9A8E9-6D37-BBDE-FA1E-F1EE8C603DE9}"/>
          </ac:graphicFrameMkLst>
        </pc:graphicFrameChg>
        <pc:graphicFrameChg chg="add mod">
          <ac:chgData name="Chantal Defoy" userId="9a7a593b-f38b-4192-8b16-6594e080b835" providerId="ADAL" clId="{39A98D35-2EF0-7444-9875-AE0924F6BF8A}" dt="2023-07-19T14:04:47.853" v="279" actId="20577"/>
          <ac:graphicFrameMkLst>
            <pc:docMk/>
            <pc:sldMk cId="2510731249" sldId="266"/>
            <ac:graphicFrameMk id="5" creationId="{4AD702F4-501C-AA1D-6E56-3979A408CF24}"/>
          </ac:graphicFrameMkLst>
        </pc:graphicFrameChg>
      </pc:sldChg>
      <pc:sldChg chg="addSp modSp new mod setBg">
        <pc:chgData name="Chantal Defoy" userId="9a7a593b-f38b-4192-8b16-6594e080b835" providerId="ADAL" clId="{39A98D35-2EF0-7444-9875-AE0924F6BF8A}" dt="2023-07-19T14:12:32.999" v="412" actId="20577"/>
        <pc:sldMkLst>
          <pc:docMk/>
          <pc:sldMk cId="762975438" sldId="267"/>
        </pc:sldMkLst>
        <pc:spChg chg="mod">
          <ac:chgData name="Chantal Defoy" userId="9a7a593b-f38b-4192-8b16-6594e080b835" providerId="ADAL" clId="{39A98D35-2EF0-7444-9875-AE0924F6BF8A}" dt="2023-07-19T14:09:43.967" v="401" actId="26606"/>
          <ac:spMkLst>
            <pc:docMk/>
            <pc:sldMk cId="762975438" sldId="267"/>
            <ac:spMk id="2" creationId="{91F7C5A8-7490-2523-A811-E9D3F82329B6}"/>
          </ac:spMkLst>
        </pc:spChg>
        <pc:spChg chg="mod">
          <ac:chgData name="Chantal Defoy" userId="9a7a593b-f38b-4192-8b16-6594e080b835" providerId="ADAL" clId="{39A98D35-2EF0-7444-9875-AE0924F6BF8A}" dt="2023-07-19T14:12:32.999" v="412" actId="20577"/>
          <ac:spMkLst>
            <pc:docMk/>
            <pc:sldMk cId="762975438" sldId="267"/>
            <ac:spMk id="3" creationId="{BBDA2E9A-FEA1-9158-9A45-7BDF80B87AA2}"/>
          </ac:spMkLst>
        </pc:spChg>
        <pc:spChg chg="add">
          <ac:chgData name="Chantal Defoy" userId="9a7a593b-f38b-4192-8b16-6594e080b835" providerId="ADAL" clId="{39A98D35-2EF0-7444-9875-AE0924F6BF8A}" dt="2023-07-19T14:09:43.967" v="401" actId="26606"/>
          <ac:spMkLst>
            <pc:docMk/>
            <pc:sldMk cId="762975438" sldId="267"/>
            <ac:spMk id="9" creationId="{D009D6D5-DAC2-4A8B-A17A-E206B9012D09}"/>
          </ac:spMkLst>
        </pc:spChg>
        <pc:picChg chg="add">
          <ac:chgData name="Chantal Defoy" userId="9a7a593b-f38b-4192-8b16-6594e080b835" providerId="ADAL" clId="{39A98D35-2EF0-7444-9875-AE0924F6BF8A}" dt="2023-07-19T14:09:43.967" v="401" actId="26606"/>
          <ac:picMkLst>
            <pc:docMk/>
            <pc:sldMk cId="762975438" sldId="267"/>
            <ac:picMk id="5" creationId="{50D61D82-C5B3-6850-E7F4-E78CE78EF12C}"/>
          </ac:picMkLst>
        </pc:picChg>
      </pc:sldChg>
      <pc:sldChg chg="addSp modSp new mod setBg">
        <pc:chgData name="Chantal Defoy" userId="9a7a593b-f38b-4192-8b16-6594e080b835" providerId="ADAL" clId="{39A98D35-2EF0-7444-9875-AE0924F6BF8A}" dt="2023-07-19T14:07:55.192" v="391" actId="26606"/>
        <pc:sldMkLst>
          <pc:docMk/>
          <pc:sldMk cId="2243719452" sldId="268"/>
        </pc:sldMkLst>
        <pc:spChg chg="mod">
          <ac:chgData name="Chantal Defoy" userId="9a7a593b-f38b-4192-8b16-6594e080b835" providerId="ADAL" clId="{39A98D35-2EF0-7444-9875-AE0924F6BF8A}" dt="2023-07-19T14:07:55.192" v="391" actId="26606"/>
          <ac:spMkLst>
            <pc:docMk/>
            <pc:sldMk cId="2243719452" sldId="268"/>
            <ac:spMk id="2" creationId="{3F15921F-BFFB-EFFC-DC68-293741B6E8BB}"/>
          </ac:spMkLst>
        </pc:spChg>
        <pc:spChg chg="mod">
          <ac:chgData name="Chantal Defoy" userId="9a7a593b-f38b-4192-8b16-6594e080b835" providerId="ADAL" clId="{39A98D35-2EF0-7444-9875-AE0924F6BF8A}" dt="2023-07-19T14:07:55.192" v="391" actId="26606"/>
          <ac:spMkLst>
            <pc:docMk/>
            <pc:sldMk cId="2243719452" sldId="268"/>
            <ac:spMk id="3" creationId="{0C18B275-FA67-E442-6912-217DFD2C94F6}"/>
          </ac:spMkLst>
        </pc:spChg>
        <pc:spChg chg="add">
          <ac:chgData name="Chantal Defoy" userId="9a7a593b-f38b-4192-8b16-6594e080b835" providerId="ADAL" clId="{39A98D35-2EF0-7444-9875-AE0924F6BF8A}" dt="2023-07-19T14:07:55.192" v="391" actId="26606"/>
          <ac:spMkLst>
            <pc:docMk/>
            <pc:sldMk cId="2243719452" sldId="268"/>
            <ac:spMk id="9" creationId="{D009D6D5-DAC2-4A8B-A17A-E206B9012D09}"/>
          </ac:spMkLst>
        </pc:spChg>
        <pc:picChg chg="add">
          <ac:chgData name="Chantal Defoy" userId="9a7a593b-f38b-4192-8b16-6594e080b835" providerId="ADAL" clId="{39A98D35-2EF0-7444-9875-AE0924F6BF8A}" dt="2023-07-19T14:07:55.192" v="391" actId="26606"/>
          <ac:picMkLst>
            <pc:docMk/>
            <pc:sldMk cId="2243719452" sldId="268"/>
            <ac:picMk id="5" creationId="{56486389-164E-6C49-ACC5-A77A2EB18CB8}"/>
          </ac:picMkLst>
        </pc:picChg>
      </pc:sldChg>
    </pc:docChg>
  </pc:docChgLst>
  <pc:docChgLst>
    <pc:chgData name="Chantal Defoy" userId="9a7a593b-f38b-4192-8b16-6594e080b835" providerId="ADAL" clId="{10A0FE1A-0CA1-3A4A-82E5-167E13714007}"/>
    <pc:docChg chg="custSel addSld modSld">
      <pc:chgData name="Chantal Defoy" userId="9a7a593b-f38b-4192-8b16-6594e080b835" providerId="ADAL" clId="{10A0FE1A-0CA1-3A4A-82E5-167E13714007}" dt="2023-09-23T15:24:47.675" v="383" actId="121"/>
      <pc:docMkLst>
        <pc:docMk/>
      </pc:docMkLst>
      <pc:sldChg chg="modSp mod">
        <pc:chgData name="Chantal Defoy" userId="9a7a593b-f38b-4192-8b16-6594e080b835" providerId="ADAL" clId="{10A0FE1A-0CA1-3A4A-82E5-167E13714007}" dt="2023-09-23T15:18:43.260" v="1" actId="20577"/>
        <pc:sldMkLst>
          <pc:docMk/>
          <pc:sldMk cId="762975438" sldId="267"/>
        </pc:sldMkLst>
        <pc:spChg chg="mod">
          <ac:chgData name="Chantal Defoy" userId="9a7a593b-f38b-4192-8b16-6594e080b835" providerId="ADAL" clId="{10A0FE1A-0CA1-3A4A-82E5-167E13714007}" dt="2023-09-23T15:18:43.260" v="1" actId="20577"/>
          <ac:spMkLst>
            <pc:docMk/>
            <pc:sldMk cId="762975438" sldId="267"/>
            <ac:spMk id="3" creationId="{BBDA2E9A-FEA1-9158-9A45-7BDF80B87AA2}"/>
          </ac:spMkLst>
        </pc:spChg>
      </pc:sldChg>
      <pc:sldChg chg="addSp modSp new mod modTransition setBg addAnim modAnim">
        <pc:chgData name="Chantal Defoy" userId="9a7a593b-f38b-4192-8b16-6594e080b835" providerId="ADAL" clId="{10A0FE1A-0CA1-3A4A-82E5-167E13714007}" dt="2023-09-23T15:21:08.808" v="99"/>
        <pc:sldMkLst>
          <pc:docMk/>
          <pc:sldMk cId="70012883" sldId="269"/>
        </pc:sldMkLst>
        <pc:spChg chg="mod">
          <ac:chgData name="Chantal Defoy" userId="9a7a593b-f38b-4192-8b16-6594e080b835" providerId="ADAL" clId="{10A0FE1A-0CA1-3A4A-82E5-167E13714007}" dt="2023-09-23T15:20:21.772" v="93" actId="26606"/>
          <ac:spMkLst>
            <pc:docMk/>
            <pc:sldMk cId="70012883" sldId="269"/>
            <ac:spMk id="2" creationId="{67666110-5EE4-3E67-E9F4-0051B9027F19}"/>
          </ac:spMkLst>
        </pc:spChg>
        <pc:spChg chg="mod">
          <ac:chgData name="Chantal Defoy" userId="9a7a593b-f38b-4192-8b16-6594e080b835" providerId="ADAL" clId="{10A0FE1A-0CA1-3A4A-82E5-167E13714007}" dt="2023-09-23T15:20:39.982" v="97" actId="14100"/>
          <ac:spMkLst>
            <pc:docMk/>
            <pc:sldMk cId="70012883" sldId="269"/>
            <ac:spMk id="3" creationId="{C24A72F5-2B88-F835-D840-A9B3F2EC82B4}"/>
          </ac:spMkLst>
        </pc:spChg>
        <pc:spChg chg="add">
          <ac:chgData name="Chantal Defoy" userId="9a7a593b-f38b-4192-8b16-6594e080b835" providerId="ADAL" clId="{10A0FE1A-0CA1-3A4A-82E5-167E13714007}" dt="2023-09-23T15:20:21.772" v="93" actId="26606"/>
          <ac:spMkLst>
            <pc:docMk/>
            <pc:sldMk cId="70012883" sldId="269"/>
            <ac:spMk id="9" creationId="{F13C74B1-5B17-4795-BED0-7140497B445A}"/>
          </ac:spMkLst>
        </pc:spChg>
        <pc:spChg chg="add">
          <ac:chgData name="Chantal Defoy" userId="9a7a593b-f38b-4192-8b16-6594e080b835" providerId="ADAL" clId="{10A0FE1A-0CA1-3A4A-82E5-167E13714007}" dt="2023-09-23T15:20:21.772" v="93" actId="26606"/>
          <ac:spMkLst>
            <pc:docMk/>
            <pc:sldMk cId="70012883" sldId="269"/>
            <ac:spMk id="11" creationId="{D4974D33-8DC5-464E-8C6D-BE58F0669C17}"/>
          </ac:spMkLst>
        </pc:spChg>
        <pc:picChg chg="add">
          <ac:chgData name="Chantal Defoy" userId="9a7a593b-f38b-4192-8b16-6594e080b835" providerId="ADAL" clId="{10A0FE1A-0CA1-3A4A-82E5-167E13714007}" dt="2023-09-23T15:20:21.772" v="93" actId="26606"/>
          <ac:picMkLst>
            <pc:docMk/>
            <pc:sldMk cId="70012883" sldId="269"/>
            <ac:picMk id="5" creationId="{FE797F93-D0DF-7C67-3D59-DA485F4B84A8}"/>
          </ac:picMkLst>
        </pc:picChg>
      </pc:sldChg>
      <pc:sldChg chg="addSp modSp new mod setBg">
        <pc:chgData name="Chantal Defoy" userId="9a7a593b-f38b-4192-8b16-6594e080b835" providerId="ADAL" clId="{10A0FE1A-0CA1-3A4A-82E5-167E13714007}" dt="2023-09-23T15:24:47.675" v="383" actId="121"/>
        <pc:sldMkLst>
          <pc:docMk/>
          <pc:sldMk cId="2424051221" sldId="270"/>
        </pc:sldMkLst>
        <pc:spChg chg="mod">
          <ac:chgData name="Chantal Defoy" userId="9a7a593b-f38b-4192-8b16-6594e080b835" providerId="ADAL" clId="{10A0FE1A-0CA1-3A4A-82E5-167E13714007}" dt="2023-09-23T15:24:07.685" v="353" actId="255"/>
          <ac:spMkLst>
            <pc:docMk/>
            <pc:sldMk cId="2424051221" sldId="270"/>
            <ac:spMk id="2" creationId="{E209F318-DB03-356D-0C82-AA416FC7EC52}"/>
          </ac:spMkLst>
        </pc:spChg>
        <pc:spChg chg="mod">
          <ac:chgData name="Chantal Defoy" userId="9a7a593b-f38b-4192-8b16-6594e080b835" providerId="ADAL" clId="{10A0FE1A-0CA1-3A4A-82E5-167E13714007}" dt="2023-09-23T15:24:47.675" v="383" actId="121"/>
          <ac:spMkLst>
            <pc:docMk/>
            <pc:sldMk cId="2424051221" sldId="270"/>
            <ac:spMk id="3" creationId="{A8EB1CCD-AB02-2DBC-337A-CEFBA5C85C3E}"/>
          </ac:spMkLst>
        </pc:spChg>
        <pc:spChg chg="add">
          <ac:chgData name="Chantal Defoy" userId="9a7a593b-f38b-4192-8b16-6594e080b835" providerId="ADAL" clId="{10A0FE1A-0CA1-3A4A-82E5-167E13714007}" dt="2023-09-23T15:22:51.180" v="318" actId="26606"/>
          <ac:spMkLst>
            <pc:docMk/>
            <pc:sldMk cId="2424051221" sldId="270"/>
            <ac:spMk id="9" creationId="{9F7D5CDA-D291-4307-BF55-1381FED29634}"/>
          </ac:spMkLst>
        </pc:spChg>
        <pc:picChg chg="add">
          <ac:chgData name="Chantal Defoy" userId="9a7a593b-f38b-4192-8b16-6594e080b835" providerId="ADAL" clId="{10A0FE1A-0CA1-3A4A-82E5-167E13714007}" dt="2023-09-23T15:22:51.180" v="318" actId="26606"/>
          <ac:picMkLst>
            <pc:docMk/>
            <pc:sldMk cId="2424051221" sldId="270"/>
            <ac:picMk id="5" creationId="{EE96F4E4-76F7-FD88-ED79-7E78E6183DEF}"/>
          </ac:picMkLst>
        </pc:pic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6618D5-8128-4055-B6E2-36A838B628BC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B6F367A-F7CC-491B-84FD-85F1E0B12BF3}">
      <dgm:prSet/>
      <dgm:spPr/>
      <dgm:t>
        <a:bodyPr/>
        <a:lstStyle/>
        <a:p>
          <a:r>
            <a:rPr lang="fr-FR"/>
            <a:t>Elle a pour but d’expliquer un sujet en une seule page.</a:t>
          </a:r>
          <a:endParaRPr lang="en-US"/>
        </a:p>
      </dgm:t>
    </dgm:pt>
    <dgm:pt modelId="{C3B8A06D-42E3-4271-8B53-C085963A4C8A}" type="parTrans" cxnId="{2941E78C-7B88-4594-BFE7-773433E77972}">
      <dgm:prSet/>
      <dgm:spPr/>
      <dgm:t>
        <a:bodyPr/>
        <a:lstStyle/>
        <a:p>
          <a:endParaRPr lang="en-US"/>
        </a:p>
      </dgm:t>
    </dgm:pt>
    <dgm:pt modelId="{1B1E3A9E-60E6-4582-8BF4-E750E172A126}" type="sibTrans" cxnId="{2941E78C-7B88-4594-BFE7-773433E77972}">
      <dgm:prSet/>
      <dgm:spPr/>
      <dgm:t>
        <a:bodyPr/>
        <a:lstStyle/>
        <a:p>
          <a:endParaRPr lang="en-US"/>
        </a:p>
      </dgm:t>
    </dgm:pt>
    <dgm:pt modelId="{7F3D04C7-8065-4EB0-84AC-328DFD3637B9}">
      <dgm:prSet/>
      <dgm:spPr/>
      <dgm:t>
        <a:bodyPr/>
        <a:lstStyle/>
        <a:p>
          <a:r>
            <a:rPr lang="fr-FR"/>
            <a:t>Elle permet de faire des résumés.</a:t>
          </a:r>
          <a:endParaRPr lang="en-US"/>
        </a:p>
      </dgm:t>
    </dgm:pt>
    <dgm:pt modelId="{ACC3D880-AFB2-430D-A621-19694E2F17FF}" type="parTrans" cxnId="{244FA521-BE07-4BFA-BDDA-F564310604FD}">
      <dgm:prSet/>
      <dgm:spPr/>
      <dgm:t>
        <a:bodyPr/>
        <a:lstStyle/>
        <a:p>
          <a:endParaRPr lang="en-US"/>
        </a:p>
      </dgm:t>
    </dgm:pt>
    <dgm:pt modelId="{7ACCE1B4-11CA-4ED9-880F-4460265896F6}" type="sibTrans" cxnId="{244FA521-BE07-4BFA-BDDA-F564310604FD}">
      <dgm:prSet/>
      <dgm:spPr/>
      <dgm:t>
        <a:bodyPr/>
        <a:lstStyle/>
        <a:p>
          <a:endParaRPr lang="en-US"/>
        </a:p>
      </dgm:t>
    </dgm:pt>
    <dgm:pt modelId="{E6353535-DD9F-4DC2-AAC9-57D9B98ECBB8}">
      <dgm:prSet/>
      <dgm:spPr/>
      <dgm:t>
        <a:bodyPr/>
        <a:lstStyle/>
        <a:p>
          <a:r>
            <a:rPr lang="fr-FR"/>
            <a:t>Elle permet de cerner les informations importantes.</a:t>
          </a:r>
          <a:endParaRPr lang="en-US"/>
        </a:p>
      </dgm:t>
    </dgm:pt>
    <dgm:pt modelId="{05EE67C8-2C57-4A7A-8698-82772BBAD68B}" type="parTrans" cxnId="{66128A6A-614E-47A3-9DAF-19CBAA99EBB8}">
      <dgm:prSet/>
      <dgm:spPr/>
      <dgm:t>
        <a:bodyPr/>
        <a:lstStyle/>
        <a:p>
          <a:endParaRPr lang="en-US"/>
        </a:p>
      </dgm:t>
    </dgm:pt>
    <dgm:pt modelId="{7B74649C-B1B4-4E29-A3FC-734CD5472CEB}" type="sibTrans" cxnId="{66128A6A-614E-47A3-9DAF-19CBAA99EBB8}">
      <dgm:prSet/>
      <dgm:spPr/>
      <dgm:t>
        <a:bodyPr/>
        <a:lstStyle/>
        <a:p>
          <a:endParaRPr lang="en-US"/>
        </a:p>
      </dgm:t>
    </dgm:pt>
    <dgm:pt modelId="{D60AEEF0-ABA2-4978-83CC-F770CA9F90A2}">
      <dgm:prSet/>
      <dgm:spPr/>
      <dgm:t>
        <a:bodyPr/>
        <a:lstStyle/>
        <a:p>
          <a:r>
            <a:rPr lang="fr-FR"/>
            <a:t>Elle aide à l’étude, aux apprentissages et à la mémorisation de ceux-ci.</a:t>
          </a:r>
          <a:endParaRPr lang="en-US"/>
        </a:p>
      </dgm:t>
    </dgm:pt>
    <dgm:pt modelId="{9A0E2BFD-51AD-41B9-9B6B-38B122E5C978}" type="parTrans" cxnId="{8CEBE5F0-764D-44D6-A397-936AF646B2EF}">
      <dgm:prSet/>
      <dgm:spPr/>
      <dgm:t>
        <a:bodyPr/>
        <a:lstStyle/>
        <a:p>
          <a:endParaRPr lang="en-US"/>
        </a:p>
      </dgm:t>
    </dgm:pt>
    <dgm:pt modelId="{7ED6FF11-BB1A-4E80-B28A-F91D30196CB1}" type="sibTrans" cxnId="{8CEBE5F0-764D-44D6-A397-936AF646B2EF}">
      <dgm:prSet/>
      <dgm:spPr/>
      <dgm:t>
        <a:bodyPr/>
        <a:lstStyle/>
        <a:p>
          <a:endParaRPr lang="en-US"/>
        </a:p>
      </dgm:t>
    </dgm:pt>
    <dgm:pt modelId="{DD936D3F-EAE2-46B3-B9AB-BCE1142BF019}" type="pres">
      <dgm:prSet presAssocID="{9D6618D5-8128-4055-B6E2-36A838B628B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4140206-B639-4C49-9AFB-70DCF998F408}" type="pres">
      <dgm:prSet presAssocID="{6B6F367A-F7CC-491B-84FD-85F1E0B12BF3}" presName="hierRoot1" presStyleCnt="0"/>
      <dgm:spPr/>
    </dgm:pt>
    <dgm:pt modelId="{7732E6B2-9C7B-407E-ADCF-931E2FF033D3}" type="pres">
      <dgm:prSet presAssocID="{6B6F367A-F7CC-491B-84FD-85F1E0B12BF3}" presName="composite" presStyleCnt="0"/>
      <dgm:spPr/>
    </dgm:pt>
    <dgm:pt modelId="{89BD126C-15F1-430E-B78F-E4562DCC9E24}" type="pres">
      <dgm:prSet presAssocID="{6B6F367A-F7CC-491B-84FD-85F1E0B12BF3}" presName="background" presStyleLbl="node0" presStyleIdx="0" presStyleCnt="4"/>
      <dgm:spPr/>
    </dgm:pt>
    <dgm:pt modelId="{4F06B78D-9277-4B83-8A13-B284B2A4CF03}" type="pres">
      <dgm:prSet presAssocID="{6B6F367A-F7CC-491B-84FD-85F1E0B12BF3}" presName="text" presStyleLbl="fgAcc0" presStyleIdx="0" presStyleCnt="4">
        <dgm:presLayoutVars>
          <dgm:chPref val="3"/>
        </dgm:presLayoutVars>
      </dgm:prSet>
      <dgm:spPr/>
    </dgm:pt>
    <dgm:pt modelId="{F86C30E0-93B2-4821-8059-E21AAC51520F}" type="pres">
      <dgm:prSet presAssocID="{6B6F367A-F7CC-491B-84FD-85F1E0B12BF3}" presName="hierChild2" presStyleCnt="0"/>
      <dgm:spPr/>
    </dgm:pt>
    <dgm:pt modelId="{456EC354-1962-4093-AFAA-2FD0BCEF28CA}" type="pres">
      <dgm:prSet presAssocID="{7F3D04C7-8065-4EB0-84AC-328DFD3637B9}" presName="hierRoot1" presStyleCnt="0"/>
      <dgm:spPr/>
    </dgm:pt>
    <dgm:pt modelId="{4B6C7F32-D392-46B0-B536-EAC8E19EE842}" type="pres">
      <dgm:prSet presAssocID="{7F3D04C7-8065-4EB0-84AC-328DFD3637B9}" presName="composite" presStyleCnt="0"/>
      <dgm:spPr/>
    </dgm:pt>
    <dgm:pt modelId="{97EDDB3D-C710-4439-A9B1-22249A6ABAC4}" type="pres">
      <dgm:prSet presAssocID="{7F3D04C7-8065-4EB0-84AC-328DFD3637B9}" presName="background" presStyleLbl="node0" presStyleIdx="1" presStyleCnt="4"/>
      <dgm:spPr/>
    </dgm:pt>
    <dgm:pt modelId="{F9D33A2D-2155-42F1-AE42-D83343884140}" type="pres">
      <dgm:prSet presAssocID="{7F3D04C7-8065-4EB0-84AC-328DFD3637B9}" presName="text" presStyleLbl="fgAcc0" presStyleIdx="1" presStyleCnt="4">
        <dgm:presLayoutVars>
          <dgm:chPref val="3"/>
        </dgm:presLayoutVars>
      </dgm:prSet>
      <dgm:spPr/>
    </dgm:pt>
    <dgm:pt modelId="{C9D17CAF-45B6-47B3-81DA-F46929C1EE65}" type="pres">
      <dgm:prSet presAssocID="{7F3D04C7-8065-4EB0-84AC-328DFD3637B9}" presName="hierChild2" presStyleCnt="0"/>
      <dgm:spPr/>
    </dgm:pt>
    <dgm:pt modelId="{8F504B50-CBD4-496E-A5A3-7E88948277AD}" type="pres">
      <dgm:prSet presAssocID="{E6353535-DD9F-4DC2-AAC9-57D9B98ECBB8}" presName="hierRoot1" presStyleCnt="0"/>
      <dgm:spPr/>
    </dgm:pt>
    <dgm:pt modelId="{0ED82C87-40DF-4185-85C6-98B5DC1CF55B}" type="pres">
      <dgm:prSet presAssocID="{E6353535-DD9F-4DC2-AAC9-57D9B98ECBB8}" presName="composite" presStyleCnt="0"/>
      <dgm:spPr/>
    </dgm:pt>
    <dgm:pt modelId="{1DD3D3D2-D99D-4397-8627-5A244337A913}" type="pres">
      <dgm:prSet presAssocID="{E6353535-DD9F-4DC2-AAC9-57D9B98ECBB8}" presName="background" presStyleLbl="node0" presStyleIdx="2" presStyleCnt="4"/>
      <dgm:spPr/>
    </dgm:pt>
    <dgm:pt modelId="{9A12D4A8-7E6A-4819-B8DE-2AD735C45B5D}" type="pres">
      <dgm:prSet presAssocID="{E6353535-DD9F-4DC2-AAC9-57D9B98ECBB8}" presName="text" presStyleLbl="fgAcc0" presStyleIdx="2" presStyleCnt="4">
        <dgm:presLayoutVars>
          <dgm:chPref val="3"/>
        </dgm:presLayoutVars>
      </dgm:prSet>
      <dgm:spPr/>
    </dgm:pt>
    <dgm:pt modelId="{DCFD33AA-520C-4850-A970-1FB1E7C50924}" type="pres">
      <dgm:prSet presAssocID="{E6353535-DD9F-4DC2-AAC9-57D9B98ECBB8}" presName="hierChild2" presStyleCnt="0"/>
      <dgm:spPr/>
    </dgm:pt>
    <dgm:pt modelId="{687FE812-4489-43DD-9B30-D25B9D4E28B0}" type="pres">
      <dgm:prSet presAssocID="{D60AEEF0-ABA2-4978-83CC-F770CA9F90A2}" presName="hierRoot1" presStyleCnt="0"/>
      <dgm:spPr/>
    </dgm:pt>
    <dgm:pt modelId="{866445BB-67BA-48B9-85D0-E6167ABE3A33}" type="pres">
      <dgm:prSet presAssocID="{D60AEEF0-ABA2-4978-83CC-F770CA9F90A2}" presName="composite" presStyleCnt="0"/>
      <dgm:spPr/>
    </dgm:pt>
    <dgm:pt modelId="{0B0F1B54-44F2-45CC-9B5C-1A5FCDCE013C}" type="pres">
      <dgm:prSet presAssocID="{D60AEEF0-ABA2-4978-83CC-F770CA9F90A2}" presName="background" presStyleLbl="node0" presStyleIdx="3" presStyleCnt="4"/>
      <dgm:spPr/>
    </dgm:pt>
    <dgm:pt modelId="{BEA6D13B-DC7F-4AA8-8694-1FDA95BF2ABA}" type="pres">
      <dgm:prSet presAssocID="{D60AEEF0-ABA2-4978-83CC-F770CA9F90A2}" presName="text" presStyleLbl="fgAcc0" presStyleIdx="3" presStyleCnt="4">
        <dgm:presLayoutVars>
          <dgm:chPref val="3"/>
        </dgm:presLayoutVars>
      </dgm:prSet>
      <dgm:spPr/>
    </dgm:pt>
    <dgm:pt modelId="{A88FDFD0-A688-4B66-88B8-8AF815CE132F}" type="pres">
      <dgm:prSet presAssocID="{D60AEEF0-ABA2-4978-83CC-F770CA9F90A2}" presName="hierChild2" presStyleCnt="0"/>
      <dgm:spPr/>
    </dgm:pt>
  </dgm:ptLst>
  <dgm:cxnLst>
    <dgm:cxn modelId="{244FA521-BE07-4BFA-BDDA-F564310604FD}" srcId="{9D6618D5-8128-4055-B6E2-36A838B628BC}" destId="{7F3D04C7-8065-4EB0-84AC-328DFD3637B9}" srcOrd="1" destOrd="0" parTransId="{ACC3D880-AFB2-430D-A621-19694E2F17FF}" sibTransId="{7ACCE1B4-11CA-4ED9-880F-4460265896F6}"/>
    <dgm:cxn modelId="{F5E42937-0938-4C59-AD47-E6CAC53594AF}" type="presOf" srcId="{7F3D04C7-8065-4EB0-84AC-328DFD3637B9}" destId="{F9D33A2D-2155-42F1-AE42-D83343884140}" srcOrd="0" destOrd="0" presId="urn:microsoft.com/office/officeart/2005/8/layout/hierarchy1"/>
    <dgm:cxn modelId="{66128A6A-614E-47A3-9DAF-19CBAA99EBB8}" srcId="{9D6618D5-8128-4055-B6E2-36A838B628BC}" destId="{E6353535-DD9F-4DC2-AAC9-57D9B98ECBB8}" srcOrd="2" destOrd="0" parTransId="{05EE67C8-2C57-4A7A-8698-82772BBAD68B}" sibTransId="{7B74649C-B1B4-4E29-A3FC-734CD5472CEB}"/>
    <dgm:cxn modelId="{A6318879-DC3E-45A9-A79A-03732D7AC27F}" type="presOf" srcId="{6B6F367A-F7CC-491B-84FD-85F1E0B12BF3}" destId="{4F06B78D-9277-4B83-8A13-B284B2A4CF03}" srcOrd="0" destOrd="0" presId="urn:microsoft.com/office/officeart/2005/8/layout/hierarchy1"/>
    <dgm:cxn modelId="{E3140D7B-3EF5-4C82-AA66-FFCB9D300B86}" type="presOf" srcId="{E6353535-DD9F-4DC2-AAC9-57D9B98ECBB8}" destId="{9A12D4A8-7E6A-4819-B8DE-2AD735C45B5D}" srcOrd="0" destOrd="0" presId="urn:microsoft.com/office/officeart/2005/8/layout/hierarchy1"/>
    <dgm:cxn modelId="{2941E78C-7B88-4594-BFE7-773433E77972}" srcId="{9D6618D5-8128-4055-B6E2-36A838B628BC}" destId="{6B6F367A-F7CC-491B-84FD-85F1E0B12BF3}" srcOrd="0" destOrd="0" parTransId="{C3B8A06D-42E3-4271-8B53-C085963A4C8A}" sibTransId="{1B1E3A9E-60E6-4582-8BF4-E750E172A126}"/>
    <dgm:cxn modelId="{ED3B2AD6-9ECB-4C2C-AA66-E95FFE5F8CA3}" type="presOf" srcId="{D60AEEF0-ABA2-4978-83CC-F770CA9F90A2}" destId="{BEA6D13B-DC7F-4AA8-8694-1FDA95BF2ABA}" srcOrd="0" destOrd="0" presId="urn:microsoft.com/office/officeart/2005/8/layout/hierarchy1"/>
    <dgm:cxn modelId="{8CEBE5F0-764D-44D6-A397-936AF646B2EF}" srcId="{9D6618D5-8128-4055-B6E2-36A838B628BC}" destId="{D60AEEF0-ABA2-4978-83CC-F770CA9F90A2}" srcOrd="3" destOrd="0" parTransId="{9A0E2BFD-51AD-41B9-9B6B-38B122E5C978}" sibTransId="{7ED6FF11-BB1A-4E80-B28A-F91D30196CB1}"/>
    <dgm:cxn modelId="{778732F6-EEBD-469E-9C1B-5A4A2F0FF996}" type="presOf" srcId="{9D6618D5-8128-4055-B6E2-36A838B628BC}" destId="{DD936D3F-EAE2-46B3-B9AB-BCE1142BF019}" srcOrd="0" destOrd="0" presId="urn:microsoft.com/office/officeart/2005/8/layout/hierarchy1"/>
    <dgm:cxn modelId="{9CC3BAEC-28DD-477D-9B6D-6A2896522D72}" type="presParOf" srcId="{DD936D3F-EAE2-46B3-B9AB-BCE1142BF019}" destId="{34140206-B639-4C49-9AFB-70DCF998F408}" srcOrd="0" destOrd="0" presId="urn:microsoft.com/office/officeart/2005/8/layout/hierarchy1"/>
    <dgm:cxn modelId="{1566088F-50D6-4540-B79C-3A072C9CE92C}" type="presParOf" srcId="{34140206-B639-4C49-9AFB-70DCF998F408}" destId="{7732E6B2-9C7B-407E-ADCF-931E2FF033D3}" srcOrd="0" destOrd="0" presId="urn:microsoft.com/office/officeart/2005/8/layout/hierarchy1"/>
    <dgm:cxn modelId="{58092A8D-96B8-4B56-9254-AE1C53741312}" type="presParOf" srcId="{7732E6B2-9C7B-407E-ADCF-931E2FF033D3}" destId="{89BD126C-15F1-430E-B78F-E4562DCC9E24}" srcOrd="0" destOrd="0" presId="urn:microsoft.com/office/officeart/2005/8/layout/hierarchy1"/>
    <dgm:cxn modelId="{C6086FC9-F57B-46F1-97C0-A95D157EF21A}" type="presParOf" srcId="{7732E6B2-9C7B-407E-ADCF-931E2FF033D3}" destId="{4F06B78D-9277-4B83-8A13-B284B2A4CF03}" srcOrd="1" destOrd="0" presId="urn:microsoft.com/office/officeart/2005/8/layout/hierarchy1"/>
    <dgm:cxn modelId="{F8DE2E62-32BD-48D0-B35C-B9386BDAB928}" type="presParOf" srcId="{34140206-B639-4C49-9AFB-70DCF998F408}" destId="{F86C30E0-93B2-4821-8059-E21AAC51520F}" srcOrd="1" destOrd="0" presId="urn:microsoft.com/office/officeart/2005/8/layout/hierarchy1"/>
    <dgm:cxn modelId="{FBB86D83-4489-4BEC-8AE9-3FA8198F44A7}" type="presParOf" srcId="{DD936D3F-EAE2-46B3-B9AB-BCE1142BF019}" destId="{456EC354-1962-4093-AFAA-2FD0BCEF28CA}" srcOrd="1" destOrd="0" presId="urn:microsoft.com/office/officeart/2005/8/layout/hierarchy1"/>
    <dgm:cxn modelId="{142CECB5-6B8A-4BED-992D-A9532BE97D24}" type="presParOf" srcId="{456EC354-1962-4093-AFAA-2FD0BCEF28CA}" destId="{4B6C7F32-D392-46B0-B536-EAC8E19EE842}" srcOrd="0" destOrd="0" presId="urn:microsoft.com/office/officeart/2005/8/layout/hierarchy1"/>
    <dgm:cxn modelId="{4CD4A267-2A0E-4A1C-B880-5135C5C6A141}" type="presParOf" srcId="{4B6C7F32-D392-46B0-B536-EAC8E19EE842}" destId="{97EDDB3D-C710-4439-A9B1-22249A6ABAC4}" srcOrd="0" destOrd="0" presId="urn:microsoft.com/office/officeart/2005/8/layout/hierarchy1"/>
    <dgm:cxn modelId="{DB3CF904-FFCC-479D-8DBB-61A5D4B4FC3A}" type="presParOf" srcId="{4B6C7F32-D392-46B0-B536-EAC8E19EE842}" destId="{F9D33A2D-2155-42F1-AE42-D83343884140}" srcOrd="1" destOrd="0" presId="urn:microsoft.com/office/officeart/2005/8/layout/hierarchy1"/>
    <dgm:cxn modelId="{B0D29C9D-A02F-4F7D-B604-F9E90C36DA0D}" type="presParOf" srcId="{456EC354-1962-4093-AFAA-2FD0BCEF28CA}" destId="{C9D17CAF-45B6-47B3-81DA-F46929C1EE65}" srcOrd="1" destOrd="0" presId="urn:microsoft.com/office/officeart/2005/8/layout/hierarchy1"/>
    <dgm:cxn modelId="{ED3C557A-AD23-489A-AF6B-623CEE44AE45}" type="presParOf" srcId="{DD936D3F-EAE2-46B3-B9AB-BCE1142BF019}" destId="{8F504B50-CBD4-496E-A5A3-7E88948277AD}" srcOrd="2" destOrd="0" presId="urn:microsoft.com/office/officeart/2005/8/layout/hierarchy1"/>
    <dgm:cxn modelId="{80F57F3E-33AC-4068-9DA2-0BEE76FF76AF}" type="presParOf" srcId="{8F504B50-CBD4-496E-A5A3-7E88948277AD}" destId="{0ED82C87-40DF-4185-85C6-98B5DC1CF55B}" srcOrd="0" destOrd="0" presId="urn:microsoft.com/office/officeart/2005/8/layout/hierarchy1"/>
    <dgm:cxn modelId="{4181229A-537A-4B6D-8818-40D8A6A5E8DD}" type="presParOf" srcId="{0ED82C87-40DF-4185-85C6-98B5DC1CF55B}" destId="{1DD3D3D2-D99D-4397-8627-5A244337A913}" srcOrd="0" destOrd="0" presId="urn:microsoft.com/office/officeart/2005/8/layout/hierarchy1"/>
    <dgm:cxn modelId="{EC64A16F-F695-46A9-8E85-C7F4FA7A9479}" type="presParOf" srcId="{0ED82C87-40DF-4185-85C6-98B5DC1CF55B}" destId="{9A12D4A8-7E6A-4819-B8DE-2AD735C45B5D}" srcOrd="1" destOrd="0" presId="urn:microsoft.com/office/officeart/2005/8/layout/hierarchy1"/>
    <dgm:cxn modelId="{6C781B7C-24DB-413A-9721-47D0E050D099}" type="presParOf" srcId="{8F504B50-CBD4-496E-A5A3-7E88948277AD}" destId="{DCFD33AA-520C-4850-A970-1FB1E7C50924}" srcOrd="1" destOrd="0" presId="urn:microsoft.com/office/officeart/2005/8/layout/hierarchy1"/>
    <dgm:cxn modelId="{053732A6-C99B-42D1-AA07-FF72DE0B1BD6}" type="presParOf" srcId="{DD936D3F-EAE2-46B3-B9AB-BCE1142BF019}" destId="{687FE812-4489-43DD-9B30-D25B9D4E28B0}" srcOrd="3" destOrd="0" presId="urn:microsoft.com/office/officeart/2005/8/layout/hierarchy1"/>
    <dgm:cxn modelId="{94912EEA-3AB7-44BD-87C0-A94F2F94E066}" type="presParOf" srcId="{687FE812-4489-43DD-9B30-D25B9D4E28B0}" destId="{866445BB-67BA-48B9-85D0-E6167ABE3A33}" srcOrd="0" destOrd="0" presId="urn:microsoft.com/office/officeart/2005/8/layout/hierarchy1"/>
    <dgm:cxn modelId="{83869CFF-595D-4041-ADFE-983EDE05B09F}" type="presParOf" srcId="{866445BB-67BA-48B9-85D0-E6167ABE3A33}" destId="{0B0F1B54-44F2-45CC-9B5C-1A5FCDCE013C}" srcOrd="0" destOrd="0" presId="urn:microsoft.com/office/officeart/2005/8/layout/hierarchy1"/>
    <dgm:cxn modelId="{DA689B4F-96AA-438A-9F24-F4DC2A6F6829}" type="presParOf" srcId="{866445BB-67BA-48B9-85D0-E6167ABE3A33}" destId="{BEA6D13B-DC7F-4AA8-8694-1FDA95BF2ABA}" srcOrd="1" destOrd="0" presId="urn:microsoft.com/office/officeart/2005/8/layout/hierarchy1"/>
    <dgm:cxn modelId="{D1542290-9030-44DD-A793-4B601885FFFC}" type="presParOf" srcId="{687FE812-4489-43DD-9B30-D25B9D4E28B0}" destId="{A88FDFD0-A688-4B66-88B8-8AF815CE132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6618D5-8128-4055-B6E2-36A838B628BC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B6F367A-F7CC-491B-84FD-85F1E0B12BF3}">
      <dgm:prSet/>
      <dgm:spPr/>
      <dgm:t>
        <a:bodyPr/>
        <a:lstStyle/>
        <a:p>
          <a:pPr>
            <a:lnSpc>
              <a:spcPct val="100000"/>
            </a:lnSpc>
          </a:pPr>
          <a:r>
            <a:rPr lang="fr-FR"/>
            <a:t>Un titre ou un thème qui sera placé au centre </a:t>
          </a:r>
          <a:endParaRPr lang="en-US"/>
        </a:p>
      </dgm:t>
    </dgm:pt>
    <dgm:pt modelId="{C3B8A06D-42E3-4271-8B53-C085963A4C8A}" type="parTrans" cxnId="{2941E78C-7B88-4594-BFE7-773433E77972}">
      <dgm:prSet/>
      <dgm:spPr/>
      <dgm:t>
        <a:bodyPr/>
        <a:lstStyle/>
        <a:p>
          <a:endParaRPr lang="en-US"/>
        </a:p>
      </dgm:t>
    </dgm:pt>
    <dgm:pt modelId="{1B1E3A9E-60E6-4582-8BF4-E750E172A126}" type="sibTrans" cxnId="{2941E78C-7B88-4594-BFE7-773433E7797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F3D04C7-8065-4EB0-84AC-328DFD3637B9}">
      <dgm:prSet/>
      <dgm:spPr/>
      <dgm:t>
        <a:bodyPr/>
        <a:lstStyle/>
        <a:p>
          <a:pPr>
            <a:lnSpc>
              <a:spcPct val="100000"/>
            </a:lnSpc>
          </a:pPr>
          <a:r>
            <a:rPr lang="fr-FR"/>
            <a:t>Des idées principales qui seront placés autour</a:t>
          </a:r>
          <a:endParaRPr lang="en-US"/>
        </a:p>
      </dgm:t>
    </dgm:pt>
    <dgm:pt modelId="{ACC3D880-AFB2-430D-A621-19694E2F17FF}" type="parTrans" cxnId="{244FA521-BE07-4BFA-BDDA-F564310604FD}">
      <dgm:prSet/>
      <dgm:spPr/>
      <dgm:t>
        <a:bodyPr/>
        <a:lstStyle/>
        <a:p>
          <a:endParaRPr lang="en-US"/>
        </a:p>
      </dgm:t>
    </dgm:pt>
    <dgm:pt modelId="{7ACCE1B4-11CA-4ED9-880F-4460265896F6}" type="sibTrans" cxnId="{244FA521-BE07-4BFA-BDDA-F564310604F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6353535-DD9F-4DC2-AAC9-57D9B98ECBB8}">
      <dgm:prSet/>
      <dgm:spPr/>
      <dgm:t>
        <a:bodyPr/>
        <a:lstStyle/>
        <a:p>
          <a:pPr>
            <a:lnSpc>
              <a:spcPct val="100000"/>
            </a:lnSpc>
          </a:pPr>
          <a:r>
            <a:rPr lang="fr-FR"/>
            <a:t>Des idées secondaires</a:t>
          </a:r>
          <a:endParaRPr lang="en-US"/>
        </a:p>
      </dgm:t>
    </dgm:pt>
    <dgm:pt modelId="{05EE67C8-2C57-4A7A-8698-82772BBAD68B}" type="parTrans" cxnId="{66128A6A-614E-47A3-9DAF-19CBAA99EBB8}">
      <dgm:prSet/>
      <dgm:spPr/>
      <dgm:t>
        <a:bodyPr/>
        <a:lstStyle/>
        <a:p>
          <a:endParaRPr lang="en-US"/>
        </a:p>
      </dgm:t>
    </dgm:pt>
    <dgm:pt modelId="{7B74649C-B1B4-4E29-A3FC-734CD5472CEB}" type="sibTrans" cxnId="{66128A6A-614E-47A3-9DAF-19CBAA99EBB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60AEEF0-ABA2-4978-83CC-F770CA9F90A2}">
      <dgm:prSet/>
      <dgm:spPr/>
      <dgm:t>
        <a:bodyPr/>
        <a:lstStyle/>
        <a:p>
          <a:pPr>
            <a:lnSpc>
              <a:spcPct val="100000"/>
            </a:lnSpc>
          </a:pPr>
          <a:r>
            <a:rPr lang="fr-FR"/>
            <a:t>Des images, des mots clés</a:t>
          </a:r>
          <a:endParaRPr lang="en-US"/>
        </a:p>
      </dgm:t>
    </dgm:pt>
    <dgm:pt modelId="{9A0E2BFD-51AD-41B9-9B6B-38B122E5C978}" type="parTrans" cxnId="{8CEBE5F0-764D-44D6-A397-936AF646B2EF}">
      <dgm:prSet/>
      <dgm:spPr/>
      <dgm:t>
        <a:bodyPr/>
        <a:lstStyle/>
        <a:p>
          <a:endParaRPr lang="en-US"/>
        </a:p>
      </dgm:t>
    </dgm:pt>
    <dgm:pt modelId="{7ED6FF11-BB1A-4E80-B28A-F91D30196CB1}" type="sibTrans" cxnId="{8CEBE5F0-764D-44D6-A397-936AF646B2EF}">
      <dgm:prSet/>
      <dgm:spPr/>
      <dgm:t>
        <a:bodyPr/>
        <a:lstStyle/>
        <a:p>
          <a:endParaRPr lang="en-US"/>
        </a:p>
      </dgm:t>
    </dgm:pt>
    <dgm:pt modelId="{E4B329C2-FD4C-490B-847A-82D7E2433BFF}" type="pres">
      <dgm:prSet presAssocID="{9D6618D5-8128-4055-B6E2-36A838B628BC}" presName="root" presStyleCnt="0">
        <dgm:presLayoutVars>
          <dgm:dir/>
          <dgm:resizeHandles val="exact"/>
        </dgm:presLayoutVars>
      </dgm:prSet>
      <dgm:spPr/>
    </dgm:pt>
    <dgm:pt modelId="{69C02B0F-0252-4835-AF82-5B00A0D43A64}" type="pres">
      <dgm:prSet presAssocID="{9D6618D5-8128-4055-B6E2-36A838B628BC}" presName="container" presStyleCnt="0">
        <dgm:presLayoutVars>
          <dgm:dir/>
          <dgm:resizeHandles val="exact"/>
        </dgm:presLayoutVars>
      </dgm:prSet>
      <dgm:spPr/>
    </dgm:pt>
    <dgm:pt modelId="{EAB12FD4-6BF0-4521-AB6A-BC0BBC3AE3CB}" type="pres">
      <dgm:prSet presAssocID="{6B6F367A-F7CC-491B-84FD-85F1E0B12BF3}" presName="compNode" presStyleCnt="0"/>
      <dgm:spPr/>
    </dgm:pt>
    <dgm:pt modelId="{DCAE6494-A65C-4574-980C-FF5FB1AFC269}" type="pres">
      <dgm:prSet presAssocID="{6B6F367A-F7CC-491B-84FD-85F1E0B12BF3}" presName="iconBgRect" presStyleLbl="bgShp" presStyleIdx="0" presStyleCnt="4"/>
      <dgm:spPr/>
    </dgm:pt>
    <dgm:pt modelId="{D3BE759F-EC73-4361-BFEF-BD9AFE6E4DFF}" type="pres">
      <dgm:prSet presAssocID="{6B6F367A-F7CC-491B-84FD-85F1E0B12BF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tilisateurs"/>
        </a:ext>
      </dgm:extLst>
    </dgm:pt>
    <dgm:pt modelId="{0CBC631E-510A-44CB-9752-6CFC93FFC475}" type="pres">
      <dgm:prSet presAssocID="{6B6F367A-F7CC-491B-84FD-85F1E0B12BF3}" presName="spaceRect" presStyleCnt="0"/>
      <dgm:spPr/>
    </dgm:pt>
    <dgm:pt modelId="{3B170D71-8D39-4C50-9A7B-52FB05641AB1}" type="pres">
      <dgm:prSet presAssocID="{6B6F367A-F7CC-491B-84FD-85F1E0B12BF3}" presName="textRect" presStyleLbl="revTx" presStyleIdx="0" presStyleCnt="4">
        <dgm:presLayoutVars>
          <dgm:chMax val="1"/>
          <dgm:chPref val="1"/>
        </dgm:presLayoutVars>
      </dgm:prSet>
      <dgm:spPr/>
    </dgm:pt>
    <dgm:pt modelId="{6B59DD13-9D65-49A1-B9A1-F8D0065DB061}" type="pres">
      <dgm:prSet presAssocID="{1B1E3A9E-60E6-4582-8BF4-E750E172A126}" presName="sibTrans" presStyleLbl="sibTrans2D1" presStyleIdx="0" presStyleCnt="0"/>
      <dgm:spPr/>
    </dgm:pt>
    <dgm:pt modelId="{827008E5-AE38-479D-8A48-97220205F522}" type="pres">
      <dgm:prSet presAssocID="{7F3D04C7-8065-4EB0-84AC-328DFD3637B9}" presName="compNode" presStyleCnt="0"/>
      <dgm:spPr/>
    </dgm:pt>
    <dgm:pt modelId="{94CBCC90-6AAB-4680-967B-247B7D189A7C}" type="pres">
      <dgm:prSet presAssocID="{7F3D04C7-8065-4EB0-84AC-328DFD3637B9}" presName="iconBgRect" presStyleLbl="bgShp" presStyleIdx="1" presStyleCnt="4"/>
      <dgm:spPr/>
    </dgm:pt>
    <dgm:pt modelId="{6C36DA8F-2703-4233-A9A5-1CD38D3B7A85}" type="pres">
      <dgm:prSet presAssocID="{7F3D04C7-8065-4EB0-84AC-328DFD3637B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mpoule"/>
        </a:ext>
      </dgm:extLst>
    </dgm:pt>
    <dgm:pt modelId="{C14B4099-C08E-4A4C-8DB7-4B524532D580}" type="pres">
      <dgm:prSet presAssocID="{7F3D04C7-8065-4EB0-84AC-328DFD3637B9}" presName="spaceRect" presStyleCnt="0"/>
      <dgm:spPr/>
    </dgm:pt>
    <dgm:pt modelId="{66A31414-3110-4470-93FC-12BC65276FA0}" type="pres">
      <dgm:prSet presAssocID="{7F3D04C7-8065-4EB0-84AC-328DFD3637B9}" presName="textRect" presStyleLbl="revTx" presStyleIdx="1" presStyleCnt="4">
        <dgm:presLayoutVars>
          <dgm:chMax val="1"/>
          <dgm:chPref val="1"/>
        </dgm:presLayoutVars>
      </dgm:prSet>
      <dgm:spPr/>
    </dgm:pt>
    <dgm:pt modelId="{2706E648-64BF-42CB-846C-D251C951B890}" type="pres">
      <dgm:prSet presAssocID="{7ACCE1B4-11CA-4ED9-880F-4460265896F6}" presName="sibTrans" presStyleLbl="sibTrans2D1" presStyleIdx="0" presStyleCnt="0"/>
      <dgm:spPr/>
    </dgm:pt>
    <dgm:pt modelId="{3F355819-7CDF-4C74-B128-28CC5FCA011F}" type="pres">
      <dgm:prSet presAssocID="{E6353535-DD9F-4DC2-AAC9-57D9B98ECBB8}" presName="compNode" presStyleCnt="0"/>
      <dgm:spPr/>
    </dgm:pt>
    <dgm:pt modelId="{DF609CCD-8A5C-49DD-B82F-2CFE07AA29DF}" type="pres">
      <dgm:prSet presAssocID="{E6353535-DD9F-4DC2-AAC9-57D9B98ECBB8}" presName="iconBgRect" presStyleLbl="bgShp" presStyleIdx="2" presStyleCnt="4"/>
      <dgm:spPr/>
    </dgm:pt>
    <dgm:pt modelId="{4089251F-8DE6-4558-B37B-C21B44032E78}" type="pres">
      <dgm:prSet presAssocID="{E6353535-DD9F-4DC2-AAC9-57D9B98ECBB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05A3BDE8-0DB3-4479-BF1A-1CA0E7AD979E}" type="pres">
      <dgm:prSet presAssocID="{E6353535-DD9F-4DC2-AAC9-57D9B98ECBB8}" presName="spaceRect" presStyleCnt="0"/>
      <dgm:spPr/>
    </dgm:pt>
    <dgm:pt modelId="{4FF56B0F-43A2-4762-94A4-E569543D5188}" type="pres">
      <dgm:prSet presAssocID="{E6353535-DD9F-4DC2-AAC9-57D9B98ECBB8}" presName="textRect" presStyleLbl="revTx" presStyleIdx="2" presStyleCnt="4">
        <dgm:presLayoutVars>
          <dgm:chMax val="1"/>
          <dgm:chPref val="1"/>
        </dgm:presLayoutVars>
      </dgm:prSet>
      <dgm:spPr/>
    </dgm:pt>
    <dgm:pt modelId="{2059644C-25D5-4B77-B4A5-6C02D5D38D60}" type="pres">
      <dgm:prSet presAssocID="{7B74649C-B1B4-4E29-A3FC-734CD5472CEB}" presName="sibTrans" presStyleLbl="sibTrans2D1" presStyleIdx="0" presStyleCnt="0"/>
      <dgm:spPr/>
    </dgm:pt>
    <dgm:pt modelId="{EDCCAF88-422B-44B3-9B3B-1F56A261AC6C}" type="pres">
      <dgm:prSet presAssocID="{D60AEEF0-ABA2-4978-83CC-F770CA9F90A2}" presName="compNode" presStyleCnt="0"/>
      <dgm:spPr/>
    </dgm:pt>
    <dgm:pt modelId="{9271DDE5-2139-46A0-9931-8AF7BB597994}" type="pres">
      <dgm:prSet presAssocID="{D60AEEF0-ABA2-4978-83CC-F770CA9F90A2}" presName="iconBgRect" presStyleLbl="bgShp" presStyleIdx="3" presStyleCnt="4"/>
      <dgm:spPr/>
    </dgm:pt>
    <dgm:pt modelId="{8542A0F4-1552-4952-9BE4-06CA75FF76DD}" type="pres">
      <dgm:prSet presAssocID="{D60AEEF0-ABA2-4978-83CC-F770CA9F90A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é"/>
        </a:ext>
      </dgm:extLst>
    </dgm:pt>
    <dgm:pt modelId="{A63CE24B-810B-4E21-8B93-59C6CF60F2F4}" type="pres">
      <dgm:prSet presAssocID="{D60AEEF0-ABA2-4978-83CC-F770CA9F90A2}" presName="spaceRect" presStyleCnt="0"/>
      <dgm:spPr/>
    </dgm:pt>
    <dgm:pt modelId="{2C076790-D36A-4E5B-B923-7266458AA471}" type="pres">
      <dgm:prSet presAssocID="{D60AEEF0-ABA2-4978-83CC-F770CA9F90A2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80A04600-2D99-41AE-84E6-FC2EC1AB2E8F}" type="presOf" srcId="{E6353535-DD9F-4DC2-AAC9-57D9B98ECBB8}" destId="{4FF56B0F-43A2-4762-94A4-E569543D5188}" srcOrd="0" destOrd="0" presId="urn:microsoft.com/office/officeart/2018/2/layout/IconCircleList"/>
    <dgm:cxn modelId="{244FA521-BE07-4BFA-BDDA-F564310604FD}" srcId="{9D6618D5-8128-4055-B6E2-36A838B628BC}" destId="{7F3D04C7-8065-4EB0-84AC-328DFD3637B9}" srcOrd="1" destOrd="0" parTransId="{ACC3D880-AFB2-430D-A621-19694E2F17FF}" sibTransId="{7ACCE1B4-11CA-4ED9-880F-4460265896F6}"/>
    <dgm:cxn modelId="{5B8C7B34-B4C1-4FBA-983A-4D6C12BE5431}" type="presOf" srcId="{7F3D04C7-8065-4EB0-84AC-328DFD3637B9}" destId="{66A31414-3110-4470-93FC-12BC65276FA0}" srcOrd="0" destOrd="0" presId="urn:microsoft.com/office/officeart/2018/2/layout/IconCircleList"/>
    <dgm:cxn modelId="{89400E57-BA6B-4E67-906F-1C303180B23E}" type="presOf" srcId="{1B1E3A9E-60E6-4582-8BF4-E750E172A126}" destId="{6B59DD13-9D65-49A1-B9A1-F8D0065DB061}" srcOrd="0" destOrd="0" presId="urn:microsoft.com/office/officeart/2018/2/layout/IconCircleList"/>
    <dgm:cxn modelId="{B662D365-6F43-4C75-BFD0-DBE4BB257317}" type="presOf" srcId="{7ACCE1B4-11CA-4ED9-880F-4460265896F6}" destId="{2706E648-64BF-42CB-846C-D251C951B890}" srcOrd="0" destOrd="0" presId="urn:microsoft.com/office/officeart/2018/2/layout/IconCircleList"/>
    <dgm:cxn modelId="{66128A6A-614E-47A3-9DAF-19CBAA99EBB8}" srcId="{9D6618D5-8128-4055-B6E2-36A838B628BC}" destId="{E6353535-DD9F-4DC2-AAC9-57D9B98ECBB8}" srcOrd="2" destOrd="0" parTransId="{05EE67C8-2C57-4A7A-8698-82772BBAD68B}" sibTransId="{7B74649C-B1B4-4E29-A3FC-734CD5472CEB}"/>
    <dgm:cxn modelId="{C79B476C-5983-4915-98AB-C17F88D67C96}" type="presOf" srcId="{D60AEEF0-ABA2-4978-83CC-F770CA9F90A2}" destId="{2C076790-D36A-4E5B-B923-7266458AA471}" srcOrd="0" destOrd="0" presId="urn:microsoft.com/office/officeart/2018/2/layout/IconCircleList"/>
    <dgm:cxn modelId="{239F9C79-196A-4D08-980A-03C6075BB4B7}" type="presOf" srcId="{6B6F367A-F7CC-491B-84FD-85F1E0B12BF3}" destId="{3B170D71-8D39-4C50-9A7B-52FB05641AB1}" srcOrd="0" destOrd="0" presId="urn:microsoft.com/office/officeart/2018/2/layout/IconCircleList"/>
    <dgm:cxn modelId="{E0A3CC7E-17F6-477E-B082-08E6673A40C3}" type="presOf" srcId="{7B74649C-B1B4-4E29-A3FC-734CD5472CEB}" destId="{2059644C-25D5-4B77-B4A5-6C02D5D38D60}" srcOrd="0" destOrd="0" presId="urn:microsoft.com/office/officeart/2018/2/layout/IconCircleList"/>
    <dgm:cxn modelId="{2941E78C-7B88-4594-BFE7-773433E77972}" srcId="{9D6618D5-8128-4055-B6E2-36A838B628BC}" destId="{6B6F367A-F7CC-491B-84FD-85F1E0B12BF3}" srcOrd="0" destOrd="0" parTransId="{C3B8A06D-42E3-4271-8B53-C085963A4C8A}" sibTransId="{1B1E3A9E-60E6-4582-8BF4-E750E172A126}"/>
    <dgm:cxn modelId="{36B265CF-CD6A-433A-AB4B-B4664D6056E9}" type="presOf" srcId="{9D6618D5-8128-4055-B6E2-36A838B628BC}" destId="{E4B329C2-FD4C-490B-847A-82D7E2433BFF}" srcOrd="0" destOrd="0" presId="urn:microsoft.com/office/officeart/2018/2/layout/IconCircleList"/>
    <dgm:cxn modelId="{8CEBE5F0-764D-44D6-A397-936AF646B2EF}" srcId="{9D6618D5-8128-4055-B6E2-36A838B628BC}" destId="{D60AEEF0-ABA2-4978-83CC-F770CA9F90A2}" srcOrd="3" destOrd="0" parTransId="{9A0E2BFD-51AD-41B9-9B6B-38B122E5C978}" sibTransId="{7ED6FF11-BB1A-4E80-B28A-F91D30196CB1}"/>
    <dgm:cxn modelId="{3D6A25B9-D886-4332-8B69-48C9ADF6AB31}" type="presParOf" srcId="{E4B329C2-FD4C-490B-847A-82D7E2433BFF}" destId="{69C02B0F-0252-4835-AF82-5B00A0D43A64}" srcOrd="0" destOrd="0" presId="urn:microsoft.com/office/officeart/2018/2/layout/IconCircleList"/>
    <dgm:cxn modelId="{6CA920E1-D9FC-4517-A075-E42202C15B1C}" type="presParOf" srcId="{69C02B0F-0252-4835-AF82-5B00A0D43A64}" destId="{EAB12FD4-6BF0-4521-AB6A-BC0BBC3AE3CB}" srcOrd="0" destOrd="0" presId="urn:microsoft.com/office/officeart/2018/2/layout/IconCircleList"/>
    <dgm:cxn modelId="{00E5D6D6-1F2F-40B4-9B6B-A01366FBAB21}" type="presParOf" srcId="{EAB12FD4-6BF0-4521-AB6A-BC0BBC3AE3CB}" destId="{DCAE6494-A65C-4574-980C-FF5FB1AFC269}" srcOrd="0" destOrd="0" presId="urn:microsoft.com/office/officeart/2018/2/layout/IconCircleList"/>
    <dgm:cxn modelId="{5DE92AA0-F902-436C-80DF-7235EC78A9FD}" type="presParOf" srcId="{EAB12FD4-6BF0-4521-AB6A-BC0BBC3AE3CB}" destId="{D3BE759F-EC73-4361-BFEF-BD9AFE6E4DFF}" srcOrd="1" destOrd="0" presId="urn:microsoft.com/office/officeart/2018/2/layout/IconCircleList"/>
    <dgm:cxn modelId="{DD9F7D21-E3CF-428B-9132-DD75442D42E3}" type="presParOf" srcId="{EAB12FD4-6BF0-4521-AB6A-BC0BBC3AE3CB}" destId="{0CBC631E-510A-44CB-9752-6CFC93FFC475}" srcOrd="2" destOrd="0" presId="urn:microsoft.com/office/officeart/2018/2/layout/IconCircleList"/>
    <dgm:cxn modelId="{477CA8AA-E96E-44E2-BF88-5ED624917BD7}" type="presParOf" srcId="{EAB12FD4-6BF0-4521-AB6A-BC0BBC3AE3CB}" destId="{3B170D71-8D39-4C50-9A7B-52FB05641AB1}" srcOrd="3" destOrd="0" presId="urn:microsoft.com/office/officeart/2018/2/layout/IconCircleList"/>
    <dgm:cxn modelId="{3A85366E-5E44-48B6-A0CB-3AB98712792B}" type="presParOf" srcId="{69C02B0F-0252-4835-AF82-5B00A0D43A64}" destId="{6B59DD13-9D65-49A1-B9A1-F8D0065DB061}" srcOrd="1" destOrd="0" presId="urn:microsoft.com/office/officeart/2018/2/layout/IconCircleList"/>
    <dgm:cxn modelId="{C2923EC5-8DCF-471B-86BD-3152E9DA9ADE}" type="presParOf" srcId="{69C02B0F-0252-4835-AF82-5B00A0D43A64}" destId="{827008E5-AE38-479D-8A48-97220205F522}" srcOrd="2" destOrd="0" presId="urn:microsoft.com/office/officeart/2018/2/layout/IconCircleList"/>
    <dgm:cxn modelId="{BEDCA610-B679-421C-A9F4-B668287F171B}" type="presParOf" srcId="{827008E5-AE38-479D-8A48-97220205F522}" destId="{94CBCC90-6AAB-4680-967B-247B7D189A7C}" srcOrd="0" destOrd="0" presId="urn:microsoft.com/office/officeart/2018/2/layout/IconCircleList"/>
    <dgm:cxn modelId="{D5FDA86B-971A-481A-B3FF-19556FB43F96}" type="presParOf" srcId="{827008E5-AE38-479D-8A48-97220205F522}" destId="{6C36DA8F-2703-4233-A9A5-1CD38D3B7A85}" srcOrd="1" destOrd="0" presId="urn:microsoft.com/office/officeart/2018/2/layout/IconCircleList"/>
    <dgm:cxn modelId="{8B2DF82D-D116-4F56-AB1E-67D97C1BB622}" type="presParOf" srcId="{827008E5-AE38-479D-8A48-97220205F522}" destId="{C14B4099-C08E-4A4C-8DB7-4B524532D580}" srcOrd="2" destOrd="0" presId="urn:microsoft.com/office/officeart/2018/2/layout/IconCircleList"/>
    <dgm:cxn modelId="{89886E3D-2B26-4FE9-97A7-FF6E5309F12E}" type="presParOf" srcId="{827008E5-AE38-479D-8A48-97220205F522}" destId="{66A31414-3110-4470-93FC-12BC65276FA0}" srcOrd="3" destOrd="0" presId="urn:microsoft.com/office/officeart/2018/2/layout/IconCircleList"/>
    <dgm:cxn modelId="{FEB204C2-A995-4528-A948-965F6EEAE79E}" type="presParOf" srcId="{69C02B0F-0252-4835-AF82-5B00A0D43A64}" destId="{2706E648-64BF-42CB-846C-D251C951B890}" srcOrd="3" destOrd="0" presId="urn:microsoft.com/office/officeart/2018/2/layout/IconCircleList"/>
    <dgm:cxn modelId="{3C9ECA20-FFE0-44CB-9124-CC576956FD8B}" type="presParOf" srcId="{69C02B0F-0252-4835-AF82-5B00A0D43A64}" destId="{3F355819-7CDF-4C74-B128-28CC5FCA011F}" srcOrd="4" destOrd="0" presId="urn:microsoft.com/office/officeart/2018/2/layout/IconCircleList"/>
    <dgm:cxn modelId="{9ADD2E9F-2B98-42BB-B144-2B3F9C8ED76C}" type="presParOf" srcId="{3F355819-7CDF-4C74-B128-28CC5FCA011F}" destId="{DF609CCD-8A5C-49DD-B82F-2CFE07AA29DF}" srcOrd="0" destOrd="0" presId="urn:microsoft.com/office/officeart/2018/2/layout/IconCircleList"/>
    <dgm:cxn modelId="{28E83406-6715-4AB1-9591-EED040050B94}" type="presParOf" srcId="{3F355819-7CDF-4C74-B128-28CC5FCA011F}" destId="{4089251F-8DE6-4558-B37B-C21B44032E78}" srcOrd="1" destOrd="0" presId="urn:microsoft.com/office/officeart/2018/2/layout/IconCircleList"/>
    <dgm:cxn modelId="{D518A90F-0A3E-495D-AB6F-6C5DEBEE7421}" type="presParOf" srcId="{3F355819-7CDF-4C74-B128-28CC5FCA011F}" destId="{05A3BDE8-0DB3-4479-BF1A-1CA0E7AD979E}" srcOrd="2" destOrd="0" presId="urn:microsoft.com/office/officeart/2018/2/layout/IconCircleList"/>
    <dgm:cxn modelId="{D9D18AF1-FA50-4265-B6BB-656CA69F5740}" type="presParOf" srcId="{3F355819-7CDF-4C74-B128-28CC5FCA011F}" destId="{4FF56B0F-43A2-4762-94A4-E569543D5188}" srcOrd="3" destOrd="0" presId="urn:microsoft.com/office/officeart/2018/2/layout/IconCircleList"/>
    <dgm:cxn modelId="{3F8BAB45-5E2C-4255-A430-3632A720CE5D}" type="presParOf" srcId="{69C02B0F-0252-4835-AF82-5B00A0D43A64}" destId="{2059644C-25D5-4B77-B4A5-6C02D5D38D60}" srcOrd="5" destOrd="0" presId="urn:microsoft.com/office/officeart/2018/2/layout/IconCircleList"/>
    <dgm:cxn modelId="{019BA614-5D75-4817-85DB-609DE4A00584}" type="presParOf" srcId="{69C02B0F-0252-4835-AF82-5B00A0D43A64}" destId="{EDCCAF88-422B-44B3-9B3B-1F56A261AC6C}" srcOrd="6" destOrd="0" presId="urn:microsoft.com/office/officeart/2018/2/layout/IconCircleList"/>
    <dgm:cxn modelId="{8F36A2F1-1FD8-4F79-9047-C8CC64DE88D9}" type="presParOf" srcId="{EDCCAF88-422B-44B3-9B3B-1F56A261AC6C}" destId="{9271DDE5-2139-46A0-9931-8AF7BB597994}" srcOrd="0" destOrd="0" presId="urn:microsoft.com/office/officeart/2018/2/layout/IconCircleList"/>
    <dgm:cxn modelId="{F9EE0299-F2EF-40A2-AAF4-DFA70FAEEDD5}" type="presParOf" srcId="{EDCCAF88-422B-44B3-9B3B-1F56A261AC6C}" destId="{8542A0F4-1552-4952-9BE4-06CA75FF76DD}" srcOrd="1" destOrd="0" presId="urn:microsoft.com/office/officeart/2018/2/layout/IconCircleList"/>
    <dgm:cxn modelId="{F07671D5-2B2B-4226-B222-9561DEDD1B8D}" type="presParOf" srcId="{EDCCAF88-422B-44B3-9B3B-1F56A261AC6C}" destId="{A63CE24B-810B-4E21-8B93-59C6CF60F2F4}" srcOrd="2" destOrd="0" presId="urn:microsoft.com/office/officeart/2018/2/layout/IconCircleList"/>
    <dgm:cxn modelId="{E9773218-5E5B-48A7-AAB8-469F2BAC7CB1}" type="presParOf" srcId="{EDCCAF88-422B-44B3-9B3B-1F56A261AC6C}" destId="{2C076790-D36A-4E5B-B923-7266458AA471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BD126C-15F1-430E-B78F-E4562DCC9E24}">
      <dsp:nvSpPr>
        <dsp:cNvPr id="0" name=""/>
        <dsp:cNvSpPr/>
      </dsp:nvSpPr>
      <dsp:spPr>
        <a:xfrm>
          <a:off x="3040" y="801093"/>
          <a:ext cx="2170958" cy="13785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06B78D-9277-4B83-8A13-B284B2A4CF03}">
      <dsp:nvSpPr>
        <dsp:cNvPr id="0" name=""/>
        <dsp:cNvSpPr/>
      </dsp:nvSpPr>
      <dsp:spPr>
        <a:xfrm>
          <a:off x="244258" y="1030249"/>
          <a:ext cx="2170958" cy="1378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/>
            <a:t>Elle a pour but d’expliquer un sujet en une seule page.</a:t>
          </a:r>
          <a:endParaRPr lang="en-US" sz="1800" kern="1200"/>
        </a:p>
      </dsp:txBody>
      <dsp:txXfrm>
        <a:off x="284635" y="1070626"/>
        <a:ext cx="2090204" cy="1297804"/>
      </dsp:txXfrm>
    </dsp:sp>
    <dsp:sp modelId="{97EDDB3D-C710-4439-A9B1-22249A6ABAC4}">
      <dsp:nvSpPr>
        <dsp:cNvPr id="0" name=""/>
        <dsp:cNvSpPr/>
      </dsp:nvSpPr>
      <dsp:spPr>
        <a:xfrm>
          <a:off x="2656434" y="801093"/>
          <a:ext cx="2170958" cy="13785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D33A2D-2155-42F1-AE42-D83343884140}">
      <dsp:nvSpPr>
        <dsp:cNvPr id="0" name=""/>
        <dsp:cNvSpPr/>
      </dsp:nvSpPr>
      <dsp:spPr>
        <a:xfrm>
          <a:off x="2897652" y="1030249"/>
          <a:ext cx="2170958" cy="1378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/>
            <a:t>Elle permet de faire des résumés.</a:t>
          </a:r>
          <a:endParaRPr lang="en-US" sz="1800" kern="1200"/>
        </a:p>
      </dsp:txBody>
      <dsp:txXfrm>
        <a:off x="2938029" y="1070626"/>
        <a:ext cx="2090204" cy="1297804"/>
      </dsp:txXfrm>
    </dsp:sp>
    <dsp:sp modelId="{1DD3D3D2-D99D-4397-8627-5A244337A913}">
      <dsp:nvSpPr>
        <dsp:cNvPr id="0" name=""/>
        <dsp:cNvSpPr/>
      </dsp:nvSpPr>
      <dsp:spPr>
        <a:xfrm>
          <a:off x="5309828" y="801093"/>
          <a:ext cx="2170958" cy="13785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12D4A8-7E6A-4819-B8DE-2AD735C45B5D}">
      <dsp:nvSpPr>
        <dsp:cNvPr id="0" name=""/>
        <dsp:cNvSpPr/>
      </dsp:nvSpPr>
      <dsp:spPr>
        <a:xfrm>
          <a:off x="5551046" y="1030249"/>
          <a:ext cx="2170958" cy="1378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/>
            <a:t>Elle permet de cerner les informations importantes.</a:t>
          </a:r>
          <a:endParaRPr lang="en-US" sz="1800" kern="1200"/>
        </a:p>
      </dsp:txBody>
      <dsp:txXfrm>
        <a:off x="5591423" y="1070626"/>
        <a:ext cx="2090204" cy="1297804"/>
      </dsp:txXfrm>
    </dsp:sp>
    <dsp:sp modelId="{0B0F1B54-44F2-45CC-9B5C-1A5FCDCE013C}">
      <dsp:nvSpPr>
        <dsp:cNvPr id="0" name=""/>
        <dsp:cNvSpPr/>
      </dsp:nvSpPr>
      <dsp:spPr>
        <a:xfrm>
          <a:off x="7963222" y="801093"/>
          <a:ext cx="2170958" cy="13785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A6D13B-DC7F-4AA8-8694-1FDA95BF2ABA}">
      <dsp:nvSpPr>
        <dsp:cNvPr id="0" name=""/>
        <dsp:cNvSpPr/>
      </dsp:nvSpPr>
      <dsp:spPr>
        <a:xfrm>
          <a:off x="8204440" y="1030249"/>
          <a:ext cx="2170958" cy="1378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/>
            <a:t>Elle aide à l’étude, aux apprentissages et à la mémorisation de ceux-ci.</a:t>
          </a:r>
          <a:endParaRPr lang="en-US" sz="1800" kern="1200"/>
        </a:p>
      </dsp:txBody>
      <dsp:txXfrm>
        <a:off x="8244817" y="1070626"/>
        <a:ext cx="2090204" cy="12978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AE6494-A65C-4574-980C-FF5FB1AFC269}">
      <dsp:nvSpPr>
        <dsp:cNvPr id="0" name=""/>
        <dsp:cNvSpPr/>
      </dsp:nvSpPr>
      <dsp:spPr>
        <a:xfrm>
          <a:off x="282221" y="368029"/>
          <a:ext cx="1371985" cy="137198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BE759F-EC73-4361-BFEF-BD9AFE6E4DFF}">
      <dsp:nvSpPr>
        <dsp:cNvPr id="0" name=""/>
        <dsp:cNvSpPr/>
      </dsp:nvSpPr>
      <dsp:spPr>
        <a:xfrm>
          <a:off x="570337" y="656145"/>
          <a:ext cx="795751" cy="7957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170D71-8D39-4C50-9A7B-52FB05641AB1}">
      <dsp:nvSpPr>
        <dsp:cNvPr id="0" name=""/>
        <dsp:cNvSpPr/>
      </dsp:nvSpPr>
      <dsp:spPr>
        <a:xfrm>
          <a:off x="1948202" y="368029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/>
            <a:t>Un titre ou un thème qui sera placé au centre </a:t>
          </a:r>
          <a:endParaRPr lang="en-US" sz="2400" kern="1200"/>
        </a:p>
      </dsp:txBody>
      <dsp:txXfrm>
        <a:off x="1948202" y="368029"/>
        <a:ext cx="3233964" cy="1371985"/>
      </dsp:txXfrm>
    </dsp:sp>
    <dsp:sp modelId="{94CBCC90-6AAB-4680-967B-247B7D189A7C}">
      <dsp:nvSpPr>
        <dsp:cNvPr id="0" name=""/>
        <dsp:cNvSpPr/>
      </dsp:nvSpPr>
      <dsp:spPr>
        <a:xfrm>
          <a:off x="5745661" y="368029"/>
          <a:ext cx="1371985" cy="137198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36DA8F-2703-4233-A9A5-1CD38D3B7A85}">
      <dsp:nvSpPr>
        <dsp:cNvPr id="0" name=""/>
        <dsp:cNvSpPr/>
      </dsp:nvSpPr>
      <dsp:spPr>
        <a:xfrm>
          <a:off x="6033778" y="656145"/>
          <a:ext cx="795751" cy="7957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A31414-3110-4470-93FC-12BC65276FA0}">
      <dsp:nvSpPr>
        <dsp:cNvPr id="0" name=""/>
        <dsp:cNvSpPr/>
      </dsp:nvSpPr>
      <dsp:spPr>
        <a:xfrm>
          <a:off x="7411643" y="368029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/>
            <a:t>Des idées principales qui seront placés autour</a:t>
          </a:r>
          <a:endParaRPr lang="en-US" sz="2400" kern="1200"/>
        </a:p>
      </dsp:txBody>
      <dsp:txXfrm>
        <a:off x="7411643" y="368029"/>
        <a:ext cx="3233964" cy="1371985"/>
      </dsp:txXfrm>
    </dsp:sp>
    <dsp:sp modelId="{DF609CCD-8A5C-49DD-B82F-2CFE07AA29DF}">
      <dsp:nvSpPr>
        <dsp:cNvPr id="0" name=""/>
        <dsp:cNvSpPr/>
      </dsp:nvSpPr>
      <dsp:spPr>
        <a:xfrm>
          <a:off x="282221" y="2452790"/>
          <a:ext cx="1371985" cy="137198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89251F-8DE6-4558-B37B-C21B44032E78}">
      <dsp:nvSpPr>
        <dsp:cNvPr id="0" name=""/>
        <dsp:cNvSpPr/>
      </dsp:nvSpPr>
      <dsp:spPr>
        <a:xfrm>
          <a:off x="570337" y="2740907"/>
          <a:ext cx="795751" cy="79575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56B0F-43A2-4762-94A4-E569543D5188}">
      <dsp:nvSpPr>
        <dsp:cNvPr id="0" name=""/>
        <dsp:cNvSpPr/>
      </dsp:nvSpPr>
      <dsp:spPr>
        <a:xfrm>
          <a:off x="1948202" y="2452790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/>
            <a:t>Des idées secondaires</a:t>
          </a:r>
          <a:endParaRPr lang="en-US" sz="2400" kern="1200"/>
        </a:p>
      </dsp:txBody>
      <dsp:txXfrm>
        <a:off x="1948202" y="2452790"/>
        <a:ext cx="3233964" cy="1371985"/>
      </dsp:txXfrm>
    </dsp:sp>
    <dsp:sp modelId="{9271DDE5-2139-46A0-9931-8AF7BB597994}">
      <dsp:nvSpPr>
        <dsp:cNvPr id="0" name=""/>
        <dsp:cNvSpPr/>
      </dsp:nvSpPr>
      <dsp:spPr>
        <a:xfrm>
          <a:off x="5745661" y="2452790"/>
          <a:ext cx="1371985" cy="137198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42A0F4-1552-4952-9BE4-06CA75FF76DD}">
      <dsp:nvSpPr>
        <dsp:cNvPr id="0" name=""/>
        <dsp:cNvSpPr/>
      </dsp:nvSpPr>
      <dsp:spPr>
        <a:xfrm>
          <a:off x="6033778" y="2740907"/>
          <a:ext cx="795751" cy="79575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076790-D36A-4E5B-B923-7266458AA471}">
      <dsp:nvSpPr>
        <dsp:cNvPr id="0" name=""/>
        <dsp:cNvSpPr/>
      </dsp:nvSpPr>
      <dsp:spPr>
        <a:xfrm>
          <a:off x="7411643" y="2452790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/>
            <a:t>Des images, des mots clés</a:t>
          </a:r>
          <a:endParaRPr lang="en-US" sz="2400" kern="1200"/>
        </a:p>
      </dsp:txBody>
      <dsp:txXfrm>
        <a:off x="7411643" y="2452790"/>
        <a:ext cx="3233964" cy="13719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FC2631-E196-AF59-B1CB-27D4B00FEA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2D31B7A-ADA1-3E40-8464-7121ECCB88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EF23F8-F960-88E8-00EB-43BDD5772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D88D-1C0D-4276-89B3-BE752711161A}" type="datetimeFigureOut">
              <a:rPr lang="fr-CA" smtClean="0"/>
              <a:t>2023-09-23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C7921B-ACFC-DDF8-C32A-59BFF1BEC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4AFE99-352B-5577-FF44-F360F6E8E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53C24-A458-4811-968A-F4AEADE8386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49965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903B01-C8BB-E092-51CE-EDA8E20DB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79B9A7A-534E-9C4E-EA9F-ED6A97F80B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C0EC96-F9CF-D61E-EFDA-A25C41374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D88D-1C0D-4276-89B3-BE752711161A}" type="datetimeFigureOut">
              <a:rPr lang="fr-CA" smtClean="0"/>
              <a:t>2023-09-23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E18505B-C8AE-B6F2-9E7B-501A2388D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13B71F1-03B4-CB6C-027F-80416FBD7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53C24-A458-4811-968A-F4AEADE8386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26705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284875C-B2A5-C139-344D-4D44BD37B0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20731E0-9E6A-9790-235A-CF5C5F6D53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A475C75-C79C-804E-4F19-C7E7A927C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D88D-1C0D-4276-89B3-BE752711161A}" type="datetimeFigureOut">
              <a:rPr lang="fr-CA" smtClean="0"/>
              <a:t>2023-09-23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A535FE-FCA8-1B32-008C-962198624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EA7EC21-161C-8324-A845-65CE6E2A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53C24-A458-4811-968A-F4AEADE8386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5129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A7D7C0-E81F-1EA7-8842-F73A5A3F3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8574886-BEDD-45EB-9F40-CAFEA04C8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4C7A9C-E434-82D6-9387-B992B2263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D88D-1C0D-4276-89B3-BE752711161A}" type="datetimeFigureOut">
              <a:rPr lang="fr-CA" smtClean="0"/>
              <a:t>2023-09-23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4F74CA4-F5AD-F43A-D247-9CBEE0DEE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1EE857-AD21-8B1B-BB61-15B099B49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53C24-A458-4811-968A-F4AEADE8386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87591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8F3BB9-AB6A-BDBE-0B2A-1F19B752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A60914F-0F8C-CA5B-22B2-77FB2859DD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BD7752D-C8CE-3B0E-E3DE-88F24FC70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D88D-1C0D-4276-89B3-BE752711161A}" type="datetimeFigureOut">
              <a:rPr lang="fr-CA" smtClean="0"/>
              <a:t>2023-09-23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C3B339-9E87-1F96-73C8-DEA3D32A4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49260E1-B049-012F-9119-BFC9AB6F2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53C24-A458-4811-968A-F4AEADE8386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63203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AF24F4-3B33-7BFE-0414-285679C2B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F8393B-46AE-1451-603F-7CCB3D837C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54C2147-EFD5-826D-3A7A-88D42D8F4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7370660-BDB4-A04F-0E8D-5D631453D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D88D-1C0D-4276-89B3-BE752711161A}" type="datetimeFigureOut">
              <a:rPr lang="fr-CA" smtClean="0"/>
              <a:t>2023-09-23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034677B-1FEC-864F-B3D3-6894C38E6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C14C480-0C54-230B-5B3C-973FFD888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53C24-A458-4811-968A-F4AEADE8386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15274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99D168-9433-812A-782D-2FCBA709E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7632AF1-A398-A84E-D577-ED6F3B5A3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821B710-6BDC-A6AF-DD7A-F2D5791AFB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9F29ADB-B02B-EE09-6B2D-76405D730B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F33ABE1-21D5-1D20-8CCA-B1B3E6E6EE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623AFE3-2B02-09BF-1D52-93C45B752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D88D-1C0D-4276-89B3-BE752711161A}" type="datetimeFigureOut">
              <a:rPr lang="fr-CA" smtClean="0"/>
              <a:t>2023-09-23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1B25113-195C-C8E8-7535-C852322B1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ED632D7-15C6-A095-EF4F-4D60451CD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53C24-A458-4811-968A-F4AEADE8386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61886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D03B95-A26E-2DBD-E120-8A39CE7F4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CB6751-5EF1-B006-FD90-7D11FA1AD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D88D-1C0D-4276-89B3-BE752711161A}" type="datetimeFigureOut">
              <a:rPr lang="fr-CA" smtClean="0"/>
              <a:t>2023-09-23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3C6A537-9073-02D7-EEB8-3D4AC2B3B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FA72B40-67DD-56AC-6597-8444A7F1A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53C24-A458-4811-968A-F4AEADE8386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60437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2EB00D1-88C0-76F8-15B1-8C30FD500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D88D-1C0D-4276-89B3-BE752711161A}" type="datetimeFigureOut">
              <a:rPr lang="fr-CA" smtClean="0"/>
              <a:t>2023-09-23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758548D-A00C-C03D-C34C-F97B771BC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E7939D8-D0BB-BAA3-A0E9-9DD2878A4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53C24-A458-4811-968A-F4AEADE8386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63132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767FCF-E47F-ED53-D8D4-1FA052210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7EC3D7-4BE1-61C0-C3F5-0DA03D464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D2D3387-1B3E-62F0-C966-6A4A60E5F3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62575E1-E9C9-C6CC-846D-CAAD1FE14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D88D-1C0D-4276-89B3-BE752711161A}" type="datetimeFigureOut">
              <a:rPr lang="fr-CA" smtClean="0"/>
              <a:t>2023-09-23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BB51DCC-73B4-61AA-C3E4-7D3BD7810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F4CB444-D733-A5A7-4402-83061325E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53C24-A458-4811-968A-F4AEADE8386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44274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E5F604-72AC-B00D-0A9C-9B764F89E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42B6667-2E33-1478-90B6-C8377C7FE3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FF56A3B-4CC2-1A5F-58F5-025270082E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50DCC32-467E-6A18-91C6-3D6307F5F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D88D-1C0D-4276-89B3-BE752711161A}" type="datetimeFigureOut">
              <a:rPr lang="fr-CA" smtClean="0"/>
              <a:t>2023-09-23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CF78A93-E55F-12A3-C05D-61CFCCC00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F28636E-4A03-B865-C1D3-29B50487B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53C24-A458-4811-968A-F4AEADE8386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63775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566D78B-6BFB-D05C-A902-3DBD1C4B7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79F15F5-57E8-5FDF-5F18-C6DA2B0FD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85828E-DB18-CC36-5D82-124B68DC4F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7D88D-1C0D-4276-89B3-BE752711161A}" type="datetimeFigureOut">
              <a:rPr lang="fr-CA" smtClean="0"/>
              <a:t>2023-09-23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25DCED2-5306-1067-37EF-F436031150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E12D2D-86E9-F02C-2BFA-502516877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53C24-A458-4811-968A-F4AEADE8386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73205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canva.com/fr_fr/decouvrir/carte-mentale-mindmappin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EBD7FD5-7289-6849-2B3D-56ABFA747A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5319318" cy="4567137"/>
          </a:xfrm>
        </p:spPr>
        <p:txBody>
          <a:bodyPr>
            <a:normAutofit/>
          </a:bodyPr>
          <a:lstStyle/>
          <a:p>
            <a:pPr algn="l"/>
            <a:r>
              <a:rPr lang="fr-FR" sz="4400"/>
              <a:t>La carte conceptuelle</a:t>
            </a:r>
            <a:endParaRPr lang="fr-CA" sz="440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E526197-B91E-9E74-8ABA-A47C40C8AA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</p:spPr>
        <p:txBody>
          <a:bodyPr>
            <a:normAutofit/>
          </a:bodyPr>
          <a:lstStyle/>
          <a:p>
            <a:pPr algn="l"/>
            <a:r>
              <a:rPr lang="fr-CA"/>
              <a:t>ou carte mentale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2289A79-46D8-6DC1-AF1E-DED11B85C6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19" r="23773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47605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2BBF739-8F27-8FE4-AAC8-B5F55FE17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fr-FR" sz="5400"/>
              <a:t>Définition </a:t>
            </a:r>
          </a:p>
        </p:txBody>
      </p:sp>
      <p:sp>
        <p:nvSpPr>
          <p:cNvPr id="103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067B42-0078-D809-DC6B-3FD693272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fr-FR" sz="2200"/>
              <a:t>C’est une représentation graphique d’un réseau de concepts reliés entre eux par des liens dynamiques. </a:t>
            </a:r>
            <a:r>
              <a:rPr lang="fr-FR" sz="1600"/>
              <a:t>(Dionne, 2023, p. 86)</a:t>
            </a:r>
          </a:p>
        </p:txBody>
      </p:sp>
      <p:pic>
        <p:nvPicPr>
          <p:cNvPr id="1026" name="Picture 2" descr="Comment faire une carte conceptuelle - 8 étapes">
            <a:extLst>
              <a:ext uri="{FF2B5EF4-FFF2-40B4-BE49-F238E27FC236}">
                <a16:creationId xmlns:a16="http://schemas.microsoft.com/office/drawing/2014/main" id="{EC874EEA-675B-F527-FA43-719467A94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176662"/>
            <a:ext cx="6903720" cy="450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897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BE3B906-1838-6E75-A03E-448F703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fr-FR" sz="4800"/>
              <a:t>À quoi sert la carte conceptuelle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Espace réservé du contenu 2">
            <a:extLst>
              <a:ext uri="{FF2B5EF4-FFF2-40B4-BE49-F238E27FC236}">
                <a16:creationId xmlns:a16="http://schemas.microsoft.com/office/drawing/2014/main" id="{664AC5C7-9F68-9DCB-DEE9-A24B35E359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8493390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7552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D2C58F2-6CD3-62F5-7945-E19B7565D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fr-FR" sz="4000">
                <a:solidFill>
                  <a:srgbClr val="FFFFFF"/>
                </a:solidFill>
              </a:rPr>
              <a:t>Que doit contenir une carte conceptuelle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4AD702F4-501C-AA1D-6E56-3979A408CF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0811869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0731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F15921F-BFFB-EFFC-DC68-293741B6E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fr-FR"/>
              <a:t>Matériel nécessaire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18B275-FA67-E442-6912-217DFD2C9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fr-FR" sz="2000"/>
              <a:t>Feuille de papier</a:t>
            </a:r>
          </a:p>
          <a:p>
            <a:r>
              <a:rPr lang="fr-FR" sz="2000"/>
              <a:t>Crayons de couleur</a:t>
            </a:r>
          </a:p>
          <a:p>
            <a:r>
              <a:rPr lang="fr-FR" sz="2000"/>
              <a:t>Un logiciel permettant la création d’une carte ou des modèles vierges disponibles sur Internet</a:t>
            </a:r>
          </a:p>
          <a:p>
            <a:r>
              <a:rPr lang="fr-FR" sz="2000"/>
              <a:t>Des idées, de la curiosité et de la créativité</a:t>
            </a:r>
            <a:endParaRPr lang="fr-CA" sz="2000"/>
          </a:p>
          <a:p>
            <a:endParaRPr lang="fr-FR" sz="2000"/>
          </a:p>
        </p:txBody>
      </p:sp>
      <p:pic>
        <p:nvPicPr>
          <p:cNvPr id="5" name="Picture 4" descr="Crayons sur fond bleu">
            <a:extLst>
              <a:ext uri="{FF2B5EF4-FFF2-40B4-BE49-F238E27FC236}">
                <a16:creationId xmlns:a16="http://schemas.microsoft.com/office/drawing/2014/main" id="{56486389-164E-6C49-ACC5-A77A2EB18C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73" r="14217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43719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7666110-5EE4-3E67-E9F4-0051B9027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fr-FR" sz="5400"/>
              <a:t>Pratique 1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4A72F5-2B88-F835-D840-A9B3F2EC8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352" y="2872899"/>
            <a:ext cx="4761186" cy="3320668"/>
          </a:xfrm>
        </p:spPr>
        <p:txBody>
          <a:bodyPr>
            <a:normAutofit/>
          </a:bodyPr>
          <a:lstStyle/>
          <a:p>
            <a:r>
              <a:rPr lang="fr-FR" sz="3600" dirty="0"/>
              <a:t>Faire une carte conceptuelle sur la partie 2 de B. Dionne</a:t>
            </a:r>
          </a:p>
        </p:txBody>
      </p:sp>
      <p:pic>
        <p:nvPicPr>
          <p:cNvPr id="5" name="Picture 4" descr="Six épingles montrant différents lieux sur une carte routière">
            <a:extLst>
              <a:ext uri="{FF2B5EF4-FFF2-40B4-BE49-F238E27FC236}">
                <a16:creationId xmlns:a16="http://schemas.microsoft.com/office/drawing/2014/main" id="{FE797F93-D0DF-7C67-3D59-DA485F4B84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59" r="18888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001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1F7C5A8-7490-2523-A811-E9D3F8232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fr-FR"/>
              <a:t>Inscription à </a:t>
            </a:r>
            <a:r>
              <a:rPr lang="fr-FR" err="1"/>
              <a:t>Canva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DA2E9A-FEA1-9158-9A45-7BDF80B87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fr-FR" sz="2000" dirty="0"/>
              <a:t>Vous devez vous inscrire sur le site </a:t>
            </a:r>
            <a:r>
              <a:rPr lang="fr-FR" sz="2000" i="1" dirty="0" err="1"/>
              <a:t>canva</a:t>
            </a:r>
            <a:r>
              <a:rPr lang="fr-FR" sz="2000" dirty="0"/>
              <a:t> </a:t>
            </a:r>
          </a:p>
          <a:p>
            <a:r>
              <a:rPr lang="fr-FR" sz="2000" dirty="0"/>
              <a:t>Vous devrez prendre votre adresse courriel de Mérici.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>
                <a:hlinkClick r:id="rId2"/>
              </a:rPr>
              <a:t>https://www.canva.com/fr_fr/decouvrir/carte-mentale-mindmapping/</a:t>
            </a:r>
            <a:r>
              <a:rPr lang="fr-FR" sz="2000" dirty="0"/>
              <a:t> </a:t>
            </a:r>
          </a:p>
          <a:p>
            <a:pPr marL="0" indent="0">
              <a:buNone/>
            </a:pPr>
            <a:endParaRPr lang="fr-FR" sz="2000" dirty="0"/>
          </a:p>
        </p:txBody>
      </p:sp>
      <p:pic>
        <p:nvPicPr>
          <p:cNvPr id="5" name="Picture 4" descr="Personne pointant sur une carte">
            <a:extLst>
              <a:ext uri="{FF2B5EF4-FFF2-40B4-BE49-F238E27FC236}">
                <a16:creationId xmlns:a16="http://schemas.microsoft.com/office/drawing/2014/main" id="{50D61D82-C5B3-6850-E7F4-E78CE78EF1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76" r="26787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62975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209F318-DB03-356D-0C82-AA416FC7E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fr-FR" dirty="0"/>
              <a:t>Pratique 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EB1CCD-AB02-2DBC-337A-CEFBA5C85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dirty="0"/>
              <a:t>Sur </a:t>
            </a:r>
            <a:r>
              <a:rPr lang="fr-FR" dirty="0" err="1"/>
              <a:t>Canva</a:t>
            </a:r>
            <a:r>
              <a:rPr lang="fr-FR" dirty="0"/>
              <a:t>, vous devez faire une carte conceptuelle sur l’un des thèmes suivants:</a:t>
            </a:r>
          </a:p>
          <a:p>
            <a:pPr lvl="1"/>
            <a:r>
              <a:rPr lang="fr-FR" sz="2800" dirty="0"/>
              <a:t>Le soi</a:t>
            </a:r>
          </a:p>
          <a:p>
            <a:pPr lvl="1"/>
            <a:r>
              <a:rPr lang="fr-FR" sz="2800" dirty="0"/>
              <a:t>La gêne sociale</a:t>
            </a:r>
          </a:p>
          <a:p>
            <a:pPr lvl="1"/>
            <a:r>
              <a:rPr lang="fr-FR" sz="2800" dirty="0"/>
              <a:t>La perception</a:t>
            </a:r>
          </a:p>
          <a:p>
            <a:pPr lvl="1"/>
            <a:r>
              <a:rPr lang="fr-FR" sz="2800" dirty="0"/>
              <a:t>Les émotions</a:t>
            </a:r>
            <a:endParaRPr lang="fr-FR" dirty="0"/>
          </a:p>
          <a:p>
            <a:pPr marL="457200" lvl="1" indent="0">
              <a:buNone/>
            </a:pPr>
            <a:endParaRPr lang="fr-FR" sz="1600" dirty="0"/>
          </a:p>
          <a:p>
            <a:pPr marL="457200" lvl="1" indent="0" algn="r">
              <a:buNone/>
            </a:pPr>
            <a:r>
              <a:rPr lang="fr-FR" sz="1600" dirty="0"/>
              <a:t>À déposer sur Moodle</a:t>
            </a:r>
          </a:p>
        </p:txBody>
      </p:sp>
      <p:pic>
        <p:nvPicPr>
          <p:cNvPr id="5" name="Picture 4" descr="Punaises multicolores connectées par un fil de fer noir">
            <a:extLst>
              <a:ext uri="{FF2B5EF4-FFF2-40B4-BE49-F238E27FC236}">
                <a16:creationId xmlns:a16="http://schemas.microsoft.com/office/drawing/2014/main" id="{EE96F4E4-76F7-FD88-ED79-7E78E6183D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5" r="45178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405122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223</Words>
  <Application>Microsoft Macintosh PowerPoint</Application>
  <PresentationFormat>Grand écran</PresentationFormat>
  <Paragraphs>34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Thème Office</vt:lpstr>
      <vt:lpstr>La carte conceptuelle</vt:lpstr>
      <vt:lpstr>Définition </vt:lpstr>
      <vt:lpstr>À quoi sert la carte conceptuelle</vt:lpstr>
      <vt:lpstr>Que doit contenir une carte conceptuelle</vt:lpstr>
      <vt:lpstr>Matériel nécessaire</vt:lpstr>
      <vt:lpstr>Pratique 1</vt:lpstr>
      <vt:lpstr>Inscription à Canva</vt:lpstr>
      <vt:lpstr>Pratique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carte mentale ou carte heuristique</dc:title>
  <dc:creator>France Defoy</dc:creator>
  <cp:lastModifiedBy>Chantal Defoy</cp:lastModifiedBy>
  <cp:revision>2</cp:revision>
  <dcterms:created xsi:type="dcterms:W3CDTF">2023-03-11T16:37:55Z</dcterms:created>
  <dcterms:modified xsi:type="dcterms:W3CDTF">2023-09-23T15:26:23Z</dcterms:modified>
</cp:coreProperties>
</file>