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B175AF-F2BF-4DEF-B385-6EAB332A2321}" v="1" dt="2023-10-17T15:46:16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 Defoy" userId="86b106f1-4887-4cd5-8eb2-b340f2d7597d" providerId="ADAL" clId="{4E236075-283A-48CF-B9FE-4E43A7F34DB1}"/>
    <pc:docChg chg="modSld">
      <pc:chgData name="France Defoy" userId="86b106f1-4887-4cd5-8eb2-b340f2d7597d" providerId="ADAL" clId="{4E236075-283A-48CF-B9FE-4E43A7F34DB1}" dt="2023-10-11T18:31:32.638" v="0" actId="20577"/>
      <pc:docMkLst>
        <pc:docMk/>
      </pc:docMkLst>
      <pc:sldChg chg="modSp">
        <pc:chgData name="France Defoy" userId="86b106f1-4887-4cd5-8eb2-b340f2d7597d" providerId="ADAL" clId="{4E236075-283A-48CF-B9FE-4E43A7F34DB1}" dt="2023-10-11T18:31:32.638" v="0" actId="20577"/>
        <pc:sldMkLst>
          <pc:docMk/>
          <pc:sldMk cId="2004955433" sldId="257"/>
        </pc:sldMkLst>
        <pc:spChg chg="mod">
          <ac:chgData name="France Defoy" userId="86b106f1-4887-4cd5-8eb2-b340f2d7597d" providerId="ADAL" clId="{4E236075-283A-48CF-B9FE-4E43A7F34DB1}" dt="2023-10-11T18:31:32.638" v="0" actId="20577"/>
          <ac:spMkLst>
            <pc:docMk/>
            <pc:sldMk cId="2004955433" sldId="257"/>
            <ac:spMk id="3" creationId="{B2E3CBE3-ED59-5234-FEC8-AE09379A63FC}"/>
          </ac:spMkLst>
        </pc:spChg>
      </pc:sldChg>
    </pc:docChg>
  </pc:docChgLst>
  <pc:docChgLst>
    <pc:chgData name="France Defoy" userId="86b106f1-4887-4cd5-8eb2-b340f2d7597d" providerId="ADAL" clId="{23B175AF-F2BF-4DEF-B385-6EAB332A2321}"/>
    <pc:docChg chg="modSld">
      <pc:chgData name="France Defoy" userId="86b106f1-4887-4cd5-8eb2-b340f2d7597d" providerId="ADAL" clId="{23B175AF-F2BF-4DEF-B385-6EAB332A2321}" dt="2023-10-17T15:46:16.955" v="0" actId="207"/>
      <pc:docMkLst>
        <pc:docMk/>
      </pc:docMkLst>
      <pc:sldChg chg="modSp">
        <pc:chgData name="France Defoy" userId="86b106f1-4887-4cd5-8eb2-b340f2d7597d" providerId="ADAL" clId="{23B175AF-F2BF-4DEF-B385-6EAB332A2321}" dt="2023-10-17T15:46:16.955" v="0" actId="207"/>
        <pc:sldMkLst>
          <pc:docMk/>
          <pc:sldMk cId="2004955433" sldId="257"/>
        </pc:sldMkLst>
        <pc:spChg chg="mod">
          <ac:chgData name="France Defoy" userId="86b106f1-4887-4cd5-8eb2-b340f2d7597d" providerId="ADAL" clId="{23B175AF-F2BF-4DEF-B385-6EAB332A2321}" dt="2023-10-17T15:46:16.955" v="0" actId="207"/>
          <ac:spMkLst>
            <pc:docMk/>
            <pc:sldMk cId="2004955433" sldId="257"/>
            <ac:spMk id="3" creationId="{B2E3CBE3-ED59-5234-FEC8-AE09379A63FC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499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9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6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0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October 17,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8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983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625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8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7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October 17,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5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October 17,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559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59807F-B6FA-44D3-9A53-C55B6B56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4C7A14-8D2E-232D-C058-02A37DD3F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5755341"/>
            <a:ext cx="10160000" cy="884518"/>
          </a:xfrm>
        </p:spPr>
        <p:txBody>
          <a:bodyPr anchor="t">
            <a:noAutofit/>
          </a:bodyPr>
          <a:lstStyle/>
          <a:p>
            <a:r>
              <a:rPr lang="fr-FR" sz="5400" dirty="0"/>
              <a:t>Mini- synthèse 1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A85C74-1B65-F849-A982-419BBEC0D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2" y="5149516"/>
            <a:ext cx="5768283" cy="505326"/>
          </a:xfrm>
        </p:spPr>
        <p:txBody>
          <a:bodyPr anchor="b">
            <a:normAutofit/>
          </a:bodyPr>
          <a:lstStyle/>
          <a:p>
            <a:endParaRPr lang="fr-FR"/>
          </a:p>
        </p:txBody>
      </p:sp>
      <p:pic>
        <p:nvPicPr>
          <p:cNvPr id="4" name="Picture 3" descr="A colorful light bulb with business icons">
            <a:extLst>
              <a:ext uri="{FF2B5EF4-FFF2-40B4-BE49-F238E27FC236}">
                <a16:creationId xmlns:a16="http://schemas.microsoft.com/office/drawing/2014/main" id="{A5731A27-B07D-D862-58EF-FAD1B672B7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57" b="13869"/>
          <a:stretch/>
        </p:blipFill>
        <p:spPr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2653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E3CBE3-ED59-5234-FEC8-AE09379A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1387366"/>
            <a:ext cx="9810604" cy="5739370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chemeClr val="tx1"/>
                </a:solidFill>
              </a:rPr>
              <a:t>Nommer 3 techniques de communication</a:t>
            </a:r>
          </a:p>
          <a:p>
            <a:r>
              <a:rPr lang="fr-FR" sz="4000" dirty="0">
                <a:solidFill>
                  <a:schemeClr val="tx1"/>
                </a:solidFill>
              </a:rPr>
              <a:t>Nommer 2 outils de communication</a:t>
            </a:r>
          </a:p>
          <a:p>
            <a:r>
              <a:rPr lang="fr-FR" sz="4000" dirty="0">
                <a:solidFill>
                  <a:schemeClr val="tx1"/>
                </a:solidFill>
              </a:rPr>
              <a:t>À quoi sert la carte mentale?</a:t>
            </a:r>
          </a:p>
          <a:p>
            <a:r>
              <a:rPr lang="fr-FR" sz="4000" dirty="0">
                <a:solidFill>
                  <a:schemeClr val="tx1"/>
                </a:solidFill>
              </a:rPr>
              <a:t>Nommer un type de communication</a:t>
            </a:r>
          </a:p>
          <a:p>
            <a:r>
              <a:rPr lang="fr-FR" sz="4000" dirty="0">
                <a:solidFill>
                  <a:schemeClr val="tx1"/>
                </a:solidFill>
              </a:rPr>
              <a:t>Nommer une fonction de la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00495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rchive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Bembo</vt:lpstr>
      <vt:lpstr>ArchiveVTI</vt:lpstr>
      <vt:lpstr>Mini- synthèse 1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Mini- synthèse 1</dc:title>
  <dc:creator>Chantal Defoy</dc:creator>
  <cp:lastModifiedBy>France Defoy</cp:lastModifiedBy>
  <cp:revision>1</cp:revision>
  <dcterms:created xsi:type="dcterms:W3CDTF">2023-10-09T17:41:33Z</dcterms:created>
  <dcterms:modified xsi:type="dcterms:W3CDTF">2023-10-17T15:46:25Z</dcterms:modified>
</cp:coreProperties>
</file>