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AE43A8-84B8-49F1-AF35-A843BA4DF74D}" v="8" dt="2023-10-17T15:45:33.5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1"/>
    <p:restoredTop sz="94694"/>
  </p:normalViewPr>
  <p:slideViewPr>
    <p:cSldViewPr snapToGrid="0">
      <p:cViewPr varScale="1">
        <p:scale>
          <a:sx n="68" d="100"/>
          <a:sy n="68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 Defoy" userId="86b106f1-4887-4cd5-8eb2-b340f2d7597d" providerId="ADAL" clId="{BCAE43A8-84B8-49F1-AF35-A843BA4DF74D}"/>
    <pc:docChg chg="modSld">
      <pc:chgData name="France Defoy" userId="86b106f1-4887-4cd5-8eb2-b340f2d7597d" providerId="ADAL" clId="{BCAE43A8-84B8-49F1-AF35-A843BA4DF74D}" dt="2023-10-17T15:45:33.539" v="7" actId="113"/>
      <pc:docMkLst>
        <pc:docMk/>
      </pc:docMkLst>
      <pc:sldChg chg="modSp">
        <pc:chgData name="France Defoy" userId="86b106f1-4887-4cd5-8eb2-b340f2d7597d" providerId="ADAL" clId="{BCAE43A8-84B8-49F1-AF35-A843BA4DF74D}" dt="2023-10-17T15:44:55.797" v="2" actId="113"/>
        <pc:sldMkLst>
          <pc:docMk/>
          <pc:sldMk cId="71406307" sldId="257"/>
        </pc:sldMkLst>
        <pc:spChg chg="mod">
          <ac:chgData name="France Defoy" userId="86b106f1-4887-4cd5-8eb2-b340f2d7597d" providerId="ADAL" clId="{BCAE43A8-84B8-49F1-AF35-A843BA4DF74D}" dt="2023-10-17T15:44:55.797" v="2" actId="113"/>
          <ac:spMkLst>
            <pc:docMk/>
            <pc:sldMk cId="71406307" sldId="257"/>
            <ac:spMk id="3" creationId="{779816E1-7FB8-8EE0-390D-EA657B1276A9}"/>
          </ac:spMkLst>
        </pc:spChg>
      </pc:sldChg>
      <pc:sldChg chg="modSp">
        <pc:chgData name="France Defoy" userId="86b106f1-4887-4cd5-8eb2-b340f2d7597d" providerId="ADAL" clId="{BCAE43A8-84B8-49F1-AF35-A843BA4DF74D}" dt="2023-10-17T15:45:15.299" v="4" actId="113"/>
        <pc:sldMkLst>
          <pc:docMk/>
          <pc:sldMk cId="557897183" sldId="259"/>
        </pc:sldMkLst>
        <pc:spChg chg="mod">
          <ac:chgData name="France Defoy" userId="86b106f1-4887-4cd5-8eb2-b340f2d7597d" providerId="ADAL" clId="{BCAE43A8-84B8-49F1-AF35-A843BA4DF74D}" dt="2023-10-17T15:45:10.192" v="3" actId="113"/>
          <ac:spMkLst>
            <pc:docMk/>
            <pc:sldMk cId="557897183" sldId="259"/>
            <ac:spMk id="3" creationId="{E9E3A830-EEA7-DEBE-A135-30DAE8338807}"/>
          </ac:spMkLst>
        </pc:spChg>
        <pc:spChg chg="mod">
          <ac:chgData name="France Defoy" userId="86b106f1-4887-4cd5-8eb2-b340f2d7597d" providerId="ADAL" clId="{BCAE43A8-84B8-49F1-AF35-A843BA4DF74D}" dt="2023-10-17T15:45:15.299" v="4" actId="113"/>
          <ac:spMkLst>
            <pc:docMk/>
            <pc:sldMk cId="557897183" sldId="259"/>
            <ac:spMk id="4" creationId="{C6EE1421-4F64-5C4B-7552-641D463D79FC}"/>
          </ac:spMkLst>
        </pc:spChg>
      </pc:sldChg>
      <pc:sldChg chg="modSp">
        <pc:chgData name="France Defoy" userId="86b106f1-4887-4cd5-8eb2-b340f2d7597d" providerId="ADAL" clId="{BCAE43A8-84B8-49F1-AF35-A843BA4DF74D}" dt="2023-10-17T15:45:33.539" v="7" actId="113"/>
        <pc:sldMkLst>
          <pc:docMk/>
          <pc:sldMk cId="2166407904" sldId="260"/>
        </pc:sldMkLst>
        <pc:spChg chg="mod">
          <ac:chgData name="France Defoy" userId="86b106f1-4887-4cd5-8eb2-b340f2d7597d" providerId="ADAL" clId="{BCAE43A8-84B8-49F1-AF35-A843BA4DF74D}" dt="2023-10-17T15:45:29.139" v="6" actId="113"/>
          <ac:spMkLst>
            <pc:docMk/>
            <pc:sldMk cId="2166407904" sldId="260"/>
            <ac:spMk id="3" creationId="{12CF3339-CF0E-F2DF-9518-AAA928C8C728}"/>
          </ac:spMkLst>
        </pc:spChg>
        <pc:spChg chg="mod">
          <ac:chgData name="France Defoy" userId="86b106f1-4887-4cd5-8eb2-b340f2d7597d" providerId="ADAL" clId="{BCAE43A8-84B8-49F1-AF35-A843BA4DF74D}" dt="2023-10-17T15:45:33.539" v="7" actId="113"/>
          <ac:spMkLst>
            <pc:docMk/>
            <pc:sldMk cId="2166407904" sldId="260"/>
            <ac:spMk id="4" creationId="{B74BB7E5-5135-708F-4FCC-FB3633B31C0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239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13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0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49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46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767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1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6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99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100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4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884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8" r:id="rId6"/>
    <p:sldLayoutId id="2147483693" r:id="rId7"/>
    <p:sldLayoutId id="2147483694" r:id="rId8"/>
    <p:sldLayoutId id="2147483695" r:id="rId9"/>
    <p:sldLayoutId id="2147483697" r:id="rId10"/>
    <p:sldLayoutId id="214748369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689DEF2-054F-BEBC-99D2-BCA43FFC1F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r>
              <a:rPr lang="fr-FR" dirty="0"/>
              <a:t>L’écoute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704431D-8FD5-0E44-69FA-196C7A230B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AAA180"/>
          </a:solidFill>
          <a:ln w="38100" cap="rnd">
            <a:solidFill>
              <a:srgbClr val="AAA180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DA1B67-63D5-7953-19B5-047A8F3977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722" r="22345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93829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BEDA08-6E7D-D972-B098-FC6756143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types d’écoute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9816E1-7FB8-8EE0-390D-EA657B127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400" b="1" dirty="0"/>
              <a:t>L’écoute appréciative</a:t>
            </a:r>
          </a:p>
          <a:p>
            <a:r>
              <a:rPr lang="fr-FR" sz="4400" b="1" dirty="0"/>
              <a:t>L’écoute informative</a:t>
            </a:r>
          </a:p>
          <a:p>
            <a:r>
              <a:rPr lang="fr-FR" sz="4400" b="1" dirty="0"/>
              <a:t>L’écoute critique</a:t>
            </a:r>
          </a:p>
          <a:p>
            <a:r>
              <a:rPr lang="fr-FR" sz="4400" b="1" dirty="0"/>
              <a:t>L’écoute active</a:t>
            </a:r>
          </a:p>
        </p:txBody>
      </p:sp>
    </p:spTree>
    <p:extLst>
      <p:ext uri="{BB962C8B-B14F-4D97-AF65-F5344CB8AC3E}">
        <p14:creationId xmlns:p14="http://schemas.microsoft.com/office/powerpoint/2010/main" val="7140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95D2DC-ACB0-7256-0489-9FF381EEE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types de mauvaise écoute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E3A830-EEA7-DEBE-A135-30DAE833880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sz="4400" b="1" dirty="0"/>
              <a:t>La fausse écoute</a:t>
            </a:r>
          </a:p>
          <a:p>
            <a:r>
              <a:rPr lang="fr-FR" sz="4400" b="1" dirty="0"/>
              <a:t>La mise en vedette</a:t>
            </a:r>
          </a:p>
          <a:p>
            <a:r>
              <a:rPr lang="fr-FR" sz="4400" b="1" dirty="0"/>
              <a:t>La fabulation</a:t>
            </a:r>
          </a:p>
          <a:p>
            <a:r>
              <a:rPr lang="fr-FR" sz="4400" b="1" dirty="0"/>
              <a:t>L’écoute sélective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6EE1421-4F64-5C4B-7552-641D463D79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sz="4400" b="1" dirty="0"/>
              <a:t>L’écoute fuyante</a:t>
            </a:r>
          </a:p>
          <a:p>
            <a:r>
              <a:rPr lang="fr-FR" sz="4400" b="1" dirty="0"/>
              <a:t>L’écoute défensive</a:t>
            </a:r>
          </a:p>
          <a:p>
            <a:r>
              <a:rPr lang="fr-FR" sz="4400" b="1" dirty="0"/>
              <a:t>L’écoute piégée</a:t>
            </a:r>
          </a:p>
        </p:txBody>
      </p:sp>
    </p:spTree>
    <p:extLst>
      <p:ext uri="{BB962C8B-B14F-4D97-AF65-F5344CB8AC3E}">
        <p14:creationId xmlns:p14="http://schemas.microsoft.com/office/powerpoint/2010/main" val="55789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8A0F43-CBB0-B4A3-0619-CF46AFE70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obstacles à la bonne écoute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CF3339-CF0E-F2DF-9518-AAA928C8C7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251960"/>
          </a:xfrm>
        </p:spPr>
        <p:txBody>
          <a:bodyPr>
            <a:noAutofit/>
          </a:bodyPr>
          <a:lstStyle/>
          <a:p>
            <a:r>
              <a:rPr lang="fr-FR" sz="4400" b="1" dirty="0"/>
              <a:t>Le bruit</a:t>
            </a:r>
          </a:p>
          <a:p>
            <a:r>
              <a:rPr lang="fr-FR" sz="4400" b="1" dirty="0"/>
              <a:t>La vitesse de la pensée</a:t>
            </a:r>
          </a:p>
          <a:p>
            <a:r>
              <a:rPr lang="fr-FR" sz="4400" b="1" dirty="0"/>
              <a:t>L’évaluation </a:t>
            </a:r>
            <a:r>
              <a:rPr lang="fr-FR" sz="4400" b="1" i="1" dirty="0"/>
              <a:t>a priori </a:t>
            </a:r>
            <a:r>
              <a:rPr lang="fr-FR" sz="4400" b="1" dirty="0"/>
              <a:t>du message</a:t>
            </a:r>
          </a:p>
          <a:p>
            <a:r>
              <a:rPr lang="fr-FR" sz="4400" b="1" dirty="0"/>
              <a:t>L’offre supérieure à la demande</a:t>
            </a:r>
          </a:p>
          <a:p>
            <a:r>
              <a:rPr lang="fr-FR" sz="4400" b="1" dirty="0"/>
              <a:t>Les préoccupations personnelles de l’auditeur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74BB7E5-5135-708F-4FCC-FB3633B31C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181600" cy="4251960"/>
          </a:xfrm>
        </p:spPr>
        <p:txBody>
          <a:bodyPr>
            <a:normAutofit/>
          </a:bodyPr>
          <a:lstStyle/>
          <a:p>
            <a:r>
              <a:rPr lang="fr-FR" sz="4400" b="1" dirty="0"/>
              <a:t>Les tendances au divertissement</a:t>
            </a:r>
          </a:p>
          <a:p>
            <a:r>
              <a:rPr lang="fr-FR" sz="4400" b="1" dirty="0"/>
              <a:t>Les idées préconçues</a:t>
            </a:r>
          </a:p>
          <a:p>
            <a:r>
              <a:rPr lang="fr-FR" sz="4400" b="1" dirty="0"/>
              <a:t>Les blocages émotifs</a:t>
            </a:r>
          </a:p>
          <a:p>
            <a:r>
              <a:rPr lang="fr-FR" sz="4400" b="1" dirty="0"/>
              <a:t>La crainte de ne pas comprendre</a:t>
            </a:r>
          </a:p>
        </p:txBody>
      </p:sp>
    </p:spTree>
    <p:extLst>
      <p:ext uri="{BB962C8B-B14F-4D97-AF65-F5344CB8AC3E}">
        <p14:creationId xmlns:p14="http://schemas.microsoft.com/office/powerpoint/2010/main" val="216640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/>
    </p:bldLst>
  </p:timing>
</p:sld>
</file>

<file path=ppt/theme/theme1.xml><?xml version="1.0" encoding="utf-8"?>
<a:theme xmlns:a="http://schemas.openxmlformats.org/drawingml/2006/main" name="SketchyVTI">
  <a:themeElements>
    <a:clrScheme name="AnalogousFromLightSeedRightStep">
      <a:dk1>
        <a:srgbClr val="000000"/>
      </a:dk1>
      <a:lt1>
        <a:srgbClr val="FFFFFF"/>
      </a:lt1>
      <a:dk2>
        <a:srgbClr val="243141"/>
      </a:dk2>
      <a:lt2>
        <a:srgbClr val="E2E3E8"/>
      </a:lt2>
      <a:accent1>
        <a:srgbClr val="AAA180"/>
      </a:accent1>
      <a:accent2>
        <a:srgbClr val="9CA671"/>
      </a:accent2>
      <a:accent3>
        <a:srgbClr val="8FA880"/>
      </a:accent3>
      <a:accent4>
        <a:srgbClr val="76AD78"/>
      </a:accent4>
      <a:accent5>
        <a:srgbClr val="81AB94"/>
      </a:accent5>
      <a:accent6>
        <a:srgbClr val="74AAA2"/>
      </a:accent6>
      <a:hlink>
        <a:srgbClr val="6978AE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78</Words>
  <Application>Microsoft Office PowerPoint</Application>
  <PresentationFormat>Grand écran</PresentationFormat>
  <Paragraphs>24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Modern Love</vt:lpstr>
      <vt:lpstr>The Hand</vt:lpstr>
      <vt:lpstr>SketchyVTI</vt:lpstr>
      <vt:lpstr>L’écoute</vt:lpstr>
      <vt:lpstr>Les types d’écoute</vt:lpstr>
      <vt:lpstr>Les types de mauvaise écoute</vt:lpstr>
      <vt:lpstr>Les obstacles à la bonne écoute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L’écoute</dc:title>
  <dc:creator>Chantal Defoy</dc:creator>
  <cp:lastModifiedBy>France Defoy</cp:lastModifiedBy>
  <cp:revision>1</cp:revision>
  <dcterms:created xsi:type="dcterms:W3CDTF">2023-10-09T17:18:33Z</dcterms:created>
  <dcterms:modified xsi:type="dcterms:W3CDTF">2023-10-17T15:45:38Z</dcterms:modified>
</cp:coreProperties>
</file>