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52165-4821-6042-8364-255208DAF341}" v="78" dt="2023-10-16T21:34:12.355"/>
    <p1510:client id="{C6057FC9-AEE0-49F9-9924-57FFC367F462}" v="10" dt="2023-10-17T15:47:29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C6057FC9-AEE0-49F9-9924-57FFC367F462}"/>
    <pc:docChg chg="modSld">
      <pc:chgData name="France Defoy" userId="86b106f1-4887-4cd5-8eb2-b340f2d7597d" providerId="ADAL" clId="{C6057FC9-AEE0-49F9-9924-57FFC367F462}" dt="2023-10-17T15:47:29.250" v="9" actId="20577"/>
      <pc:docMkLst>
        <pc:docMk/>
      </pc:docMkLst>
      <pc:sldChg chg="modSp">
        <pc:chgData name="France Defoy" userId="86b106f1-4887-4cd5-8eb2-b340f2d7597d" providerId="ADAL" clId="{C6057FC9-AEE0-49F9-9924-57FFC367F462}" dt="2023-10-17T15:47:15.605" v="4" actId="20577"/>
        <pc:sldMkLst>
          <pc:docMk/>
          <pc:sldMk cId="4170282897" sldId="257"/>
        </pc:sldMkLst>
        <pc:spChg chg="mod">
          <ac:chgData name="France Defoy" userId="86b106f1-4887-4cd5-8eb2-b340f2d7597d" providerId="ADAL" clId="{C6057FC9-AEE0-49F9-9924-57FFC367F462}" dt="2023-10-17T15:47:15.605" v="4" actId="20577"/>
          <ac:spMkLst>
            <pc:docMk/>
            <pc:sldMk cId="4170282897" sldId="257"/>
            <ac:spMk id="3" creationId="{B15B4F8F-9F43-3381-9992-2A414673E6F8}"/>
          </ac:spMkLst>
        </pc:spChg>
      </pc:sldChg>
      <pc:sldChg chg="modSp">
        <pc:chgData name="France Defoy" userId="86b106f1-4887-4cd5-8eb2-b340f2d7597d" providerId="ADAL" clId="{C6057FC9-AEE0-49F9-9924-57FFC367F462}" dt="2023-10-17T15:47:29.250" v="9" actId="20577"/>
        <pc:sldMkLst>
          <pc:docMk/>
          <pc:sldMk cId="3433393020" sldId="258"/>
        </pc:sldMkLst>
        <pc:spChg chg="mod">
          <ac:chgData name="France Defoy" userId="86b106f1-4887-4cd5-8eb2-b340f2d7597d" providerId="ADAL" clId="{C6057FC9-AEE0-49F9-9924-57FFC367F462}" dt="2023-10-17T15:47:29.250" v="9" actId="20577"/>
          <ac:spMkLst>
            <pc:docMk/>
            <pc:sldMk cId="3433393020" sldId="258"/>
            <ac:spMk id="5" creationId="{A602FB9C-C373-BFA5-E935-7788CF821C8C}"/>
          </ac:spMkLst>
        </pc:spChg>
      </pc:sldChg>
    </pc:docChg>
  </pc:docChgLst>
  <pc:docChgLst>
    <pc:chgData name="Chantal Defoy" userId="9a7a593b-f38b-4192-8b16-6594e080b835" providerId="ADAL" clId="{4AA52165-4821-6042-8364-255208DAF341}"/>
    <pc:docChg chg="custSel modSld">
      <pc:chgData name="Chantal Defoy" userId="9a7a593b-f38b-4192-8b16-6594e080b835" providerId="ADAL" clId="{4AA52165-4821-6042-8364-255208DAF341}" dt="2023-10-16T21:34:12.355" v="101" actId="1076"/>
      <pc:docMkLst>
        <pc:docMk/>
      </pc:docMkLst>
      <pc:sldChg chg="delSp modSp mod modAnim">
        <pc:chgData name="Chantal Defoy" userId="9a7a593b-f38b-4192-8b16-6594e080b835" providerId="ADAL" clId="{4AA52165-4821-6042-8364-255208DAF341}" dt="2023-10-16T21:34:00.483" v="98" actId="1076"/>
        <pc:sldMkLst>
          <pc:docMk/>
          <pc:sldMk cId="4170282897" sldId="257"/>
        </pc:sldMkLst>
        <pc:spChg chg="mod">
          <ac:chgData name="Chantal Defoy" userId="9a7a593b-f38b-4192-8b16-6594e080b835" providerId="ADAL" clId="{4AA52165-4821-6042-8364-255208DAF341}" dt="2023-10-16T21:33:50.352" v="96" actId="20577"/>
          <ac:spMkLst>
            <pc:docMk/>
            <pc:sldMk cId="4170282897" sldId="257"/>
            <ac:spMk id="3" creationId="{B15B4F8F-9F43-3381-9992-2A414673E6F8}"/>
          </ac:spMkLst>
        </pc:spChg>
        <pc:spChg chg="del">
          <ac:chgData name="Chantal Defoy" userId="9a7a593b-f38b-4192-8b16-6594e080b835" providerId="ADAL" clId="{4AA52165-4821-6042-8364-255208DAF341}" dt="2023-10-16T21:28:01.072" v="1" actId="478"/>
          <ac:spMkLst>
            <pc:docMk/>
            <pc:sldMk cId="4170282897" sldId="257"/>
            <ac:spMk id="1031" creationId="{E3CBF80E-6D69-3A26-2C00-7A8BD771F2F0}"/>
          </ac:spMkLst>
        </pc:spChg>
        <pc:spChg chg="del">
          <ac:chgData name="Chantal Defoy" userId="9a7a593b-f38b-4192-8b16-6594e080b835" providerId="ADAL" clId="{4AA52165-4821-6042-8364-255208DAF341}" dt="2023-10-16T21:28:03.490" v="2" actId="478"/>
          <ac:spMkLst>
            <pc:docMk/>
            <pc:sldMk cId="4170282897" sldId="257"/>
            <ac:spMk id="1033" creationId="{B9428E3C-2EE5-99C1-A462-D47C9F2DBFF7}"/>
          </ac:spMkLst>
        </pc:spChg>
        <pc:spChg chg="del">
          <ac:chgData name="Chantal Defoy" userId="9a7a593b-f38b-4192-8b16-6594e080b835" providerId="ADAL" clId="{4AA52165-4821-6042-8364-255208DAF341}" dt="2023-10-16T21:28:06.638" v="3" actId="478"/>
          <ac:spMkLst>
            <pc:docMk/>
            <pc:sldMk cId="4170282897" sldId="257"/>
            <ac:spMk id="1035" creationId="{01117647-F13D-237F-8735-2C06CF0B5C4B}"/>
          </ac:spMkLst>
        </pc:spChg>
        <pc:picChg chg="mod">
          <ac:chgData name="Chantal Defoy" userId="9a7a593b-f38b-4192-8b16-6594e080b835" providerId="ADAL" clId="{4AA52165-4821-6042-8364-255208DAF341}" dt="2023-10-16T21:34:00.483" v="98" actId="1076"/>
          <ac:picMkLst>
            <pc:docMk/>
            <pc:sldMk cId="4170282897" sldId="257"/>
            <ac:picMk id="1026" creationId="{410EB2A9-AD21-EF25-DB39-DFA0853A019E}"/>
          </ac:picMkLst>
        </pc:picChg>
      </pc:sldChg>
      <pc:sldChg chg="modSp">
        <pc:chgData name="Chantal Defoy" userId="9a7a593b-f38b-4192-8b16-6594e080b835" providerId="ADAL" clId="{4AA52165-4821-6042-8364-255208DAF341}" dt="2023-10-16T21:34:12.355" v="101" actId="1076"/>
        <pc:sldMkLst>
          <pc:docMk/>
          <pc:sldMk cId="3433393020" sldId="258"/>
        </pc:sldMkLst>
        <pc:spChg chg="mod">
          <ac:chgData name="Chantal Defoy" userId="9a7a593b-f38b-4192-8b16-6594e080b835" providerId="ADAL" clId="{4AA52165-4821-6042-8364-255208DAF341}" dt="2023-10-16T21:31:24.203" v="31" actId="33524"/>
          <ac:spMkLst>
            <pc:docMk/>
            <pc:sldMk cId="3433393020" sldId="258"/>
            <ac:spMk id="5" creationId="{A602FB9C-C373-BFA5-E935-7788CF821C8C}"/>
          </ac:spMkLst>
        </pc:spChg>
        <pc:picChg chg="mod">
          <ac:chgData name="Chantal Defoy" userId="9a7a593b-f38b-4192-8b16-6594e080b835" providerId="ADAL" clId="{4AA52165-4821-6042-8364-255208DAF341}" dt="2023-10-16T21:34:12.355" v="101" actId="1076"/>
          <ac:picMkLst>
            <pc:docMk/>
            <pc:sldMk cId="3433393020" sldId="258"/>
            <ac:picMk id="4" creationId="{6B121281-510F-4A47-1F02-057AB1E8349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1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39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3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20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1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3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5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5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999A8DD2-C443-44AD-85B3-4CE72B962C5F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A4FCA09-A334-4A38-8A78-E51DCD588AB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0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yes on a candy">
            <a:extLst>
              <a:ext uri="{FF2B5EF4-FFF2-40B4-BE49-F238E27FC236}">
                <a16:creationId xmlns:a16="http://schemas.microsoft.com/office/drawing/2014/main" id="{7D5C46C7-222D-FAC1-0C47-82B9289BC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0"/>
            <a:ext cx="12191980" cy="68580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332383"/>
            <a:ext cx="12192000" cy="4525617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7F2D251-3E57-946D-4F49-AC0A8EEFF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2367" y="260802"/>
            <a:ext cx="10966132" cy="877279"/>
          </a:xfrm>
        </p:spPr>
        <p:txBody>
          <a:bodyPr>
            <a:normAutofit/>
          </a:bodyPr>
          <a:lstStyle/>
          <a:p>
            <a:pPr algn="l"/>
            <a:r>
              <a:rPr lang="fr-FR" sz="4800" dirty="0"/>
              <a:t>Les avantages et les désavantages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98DC7987-8237-6E25-79BB-CFBD2BD9D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557" y="1138081"/>
            <a:ext cx="7588155" cy="38145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Du travail d’équipe</a:t>
            </a:r>
          </a:p>
        </p:txBody>
      </p:sp>
    </p:spTree>
    <p:extLst>
      <p:ext uri="{BB962C8B-B14F-4D97-AF65-F5344CB8AC3E}">
        <p14:creationId xmlns:p14="http://schemas.microsoft.com/office/powerpoint/2010/main" val="427606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205A9-2092-96F8-E559-146928065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1017" y="185334"/>
            <a:ext cx="3348297" cy="679621"/>
          </a:xfrm>
        </p:spPr>
        <p:txBody>
          <a:bodyPr>
            <a:noAutofit/>
          </a:bodyPr>
          <a:lstStyle/>
          <a:p>
            <a:r>
              <a:rPr lang="fr-FR" sz="4400" dirty="0"/>
              <a:t>Les +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5B4F8F-9F43-3381-9992-2A414673E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" y="979451"/>
            <a:ext cx="7220081" cy="533485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Procure une satisfaction aux membres.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Permet la mise en commun de ressources.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Peut accroître la motivation et l’engagement.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Peut faciliter la détection des erreurs.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/>
              <a:t>Améliore la réception des idées.</a:t>
            </a:r>
            <a:endParaRPr lang="fr-FR" sz="3000" dirty="0"/>
          </a:p>
        </p:txBody>
      </p:sp>
      <p:pic>
        <p:nvPicPr>
          <p:cNvPr id="1026" name="Picture 2" descr="Consolidation d'équipe et ressources humaines - ADNRH">
            <a:extLst>
              <a:ext uri="{FF2B5EF4-FFF2-40B4-BE49-F238E27FC236}">
                <a16:creationId xmlns:a16="http://schemas.microsoft.com/office/drawing/2014/main" id="{410EB2A9-AD21-EF25-DB39-DFA0853A0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57241" y="3330146"/>
            <a:ext cx="4842069" cy="352785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41702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1D3734-F131-C176-9931-B1F13016E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3620" y="427309"/>
            <a:ext cx="3348297" cy="623016"/>
          </a:xfrm>
        </p:spPr>
        <p:txBody>
          <a:bodyPr>
            <a:noAutofit/>
          </a:bodyPr>
          <a:lstStyle/>
          <a:p>
            <a:r>
              <a:rPr lang="fr-FR" sz="4400" dirty="0"/>
              <a:t>Les -</a:t>
            </a:r>
          </a:p>
        </p:txBody>
      </p:sp>
      <p:pic>
        <p:nvPicPr>
          <p:cNvPr id="4" name="Picture 2" descr="Consolidation d'équipe et ressources humaines - ADNRH">
            <a:extLst>
              <a:ext uri="{FF2B5EF4-FFF2-40B4-BE49-F238E27FC236}">
                <a16:creationId xmlns:a16="http://schemas.microsoft.com/office/drawing/2014/main" id="{6B121281-510F-4A47-1F02-057AB1E8349D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-49043" y="0"/>
            <a:ext cx="5449330" cy="3974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602FB9C-C373-BFA5-E935-7788CF821C8C}"/>
              </a:ext>
            </a:extLst>
          </p:cNvPr>
          <p:cNvSpPr txBox="1"/>
          <p:nvPr/>
        </p:nvSpPr>
        <p:spPr>
          <a:xfrm>
            <a:off x="6232633" y="1387366"/>
            <a:ext cx="555997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Encourage la paresse de certains membres.</a:t>
            </a:r>
          </a:p>
          <a:p>
            <a:r>
              <a:rPr lang="fr-FR" sz="2800" dirty="0"/>
              <a:t>Peut souffrir d’un conflit entre les objectifs perso versus le groupe.</a:t>
            </a:r>
          </a:p>
          <a:p>
            <a:r>
              <a:rPr lang="fr-FR" sz="2800" dirty="0"/>
              <a:t>Peut-être dominé par quelques membres.</a:t>
            </a:r>
          </a:p>
          <a:p>
            <a:r>
              <a:rPr lang="fr-FR" sz="2800" dirty="0"/>
              <a:t>Peut se trouver dans l’impasse (membre têtu).</a:t>
            </a:r>
          </a:p>
          <a:p>
            <a:r>
              <a:rPr lang="fr-FR" sz="2800" dirty="0"/>
              <a:t>Alourdit et prolonge le processus </a:t>
            </a:r>
            <a:r>
              <a:rPr lang="fr-FR" sz="2800"/>
              <a:t>de décision.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43339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VanillaVTI">
  <a:themeElements>
    <a:clrScheme name="AnalogousFromRegularSeed_2SEEDS">
      <a:dk1>
        <a:srgbClr val="000000"/>
      </a:dk1>
      <a:lt1>
        <a:srgbClr val="FFFFFF"/>
      </a:lt1>
      <a:dk2>
        <a:srgbClr val="351E22"/>
      </a:dk2>
      <a:lt2>
        <a:srgbClr val="E8E2E3"/>
      </a:lt2>
      <a:accent1>
        <a:srgbClr val="3BB195"/>
      </a:accent1>
      <a:accent2>
        <a:srgbClr val="47B56D"/>
      </a:accent2>
      <a:accent3>
        <a:srgbClr val="4BACC0"/>
      </a:accent3>
      <a:accent4>
        <a:srgbClr val="B13B81"/>
      </a:accent4>
      <a:accent5>
        <a:srgbClr val="C34D61"/>
      </a:accent5>
      <a:accent6>
        <a:srgbClr val="B1583B"/>
      </a:accent6>
      <a:hlink>
        <a:srgbClr val="BF3F5E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88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Neue Haas Grotesk Text Pro</vt:lpstr>
      <vt:lpstr>VanillaVTI</vt:lpstr>
      <vt:lpstr>Les avantages et les désavantages</vt:lpstr>
      <vt:lpstr>Les +</vt:lpstr>
      <vt:lpstr>Les 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avantages et les désavantages</dc:title>
  <dc:creator>Chantal Defoy</dc:creator>
  <cp:lastModifiedBy>France Defoy</cp:lastModifiedBy>
  <cp:revision>1</cp:revision>
  <dcterms:created xsi:type="dcterms:W3CDTF">2023-10-09T19:24:02Z</dcterms:created>
  <dcterms:modified xsi:type="dcterms:W3CDTF">2023-10-17T15:47:34Z</dcterms:modified>
</cp:coreProperties>
</file>