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F95766-E8ED-6E49-9527-069CBDD08505}" v="305" dt="2023-10-18T18:58:07.1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October 18,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0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October 18,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6499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October 18,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9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October 18,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6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October 18,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07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October 18,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28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October 18,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983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October 18,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625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October 18,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8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October 18,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7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October 18,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5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October 18,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‹n°›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3559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59807F-B6FA-44D3-9A53-C55B6B568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80681"/>
            <a:ext cx="12192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44C7A14-8D2E-232D-C058-02A37DD3F0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5755341"/>
            <a:ext cx="10160000" cy="884518"/>
          </a:xfrm>
        </p:spPr>
        <p:txBody>
          <a:bodyPr anchor="t">
            <a:noAutofit/>
          </a:bodyPr>
          <a:lstStyle/>
          <a:p>
            <a:r>
              <a:rPr lang="fr-FR" sz="5400" dirty="0"/>
              <a:t>Mini- synthèse 2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A85C74-1B65-F849-A982-419BBEC0D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292" y="5149516"/>
            <a:ext cx="5768283" cy="505326"/>
          </a:xfrm>
        </p:spPr>
        <p:txBody>
          <a:bodyPr anchor="b">
            <a:normAutofit/>
          </a:bodyPr>
          <a:lstStyle/>
          <a:p>
            <a:endParaRPr lang="fr-FR"/>
          </a:p>
        </p:txBody>
      </p:sp>
      <p:pic>
        <p:nvPicPr>
          <p:cNvPr id="4" name="Picture 3" descr="A colorful light bulb with business icons">
            <a:extLst>
              <a:ext uri="{FF2B5EF4-FFF2-40B4-BE49-F238E27FC236}">
                <a16:creationId xmlns:a16="http://schemas.microsoft.com/office/drawing/2014/main" id="{A5731A27-B07D-D862-58EF-FAD1B672B7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57" b="13869"/>
          <a:stretch/>
        </p:blipFill>
        <p:spPr>
          <a:xfrm>
            <a:off x="20" y="10"/>
            <a:ext cx="12191979" cy="5886523"/>
          </a:xfrm>
          <a:custGeom>
            <a:avLst/>
            <a:gdLst/>
            <a:ahLst/>
            <a:cxnLst/>
            <a:rect l="l" t="t" r="r" b="b"/>
            <a:pathLst>
              <a:path w="12191999" h="5886533">
                <a:moveTo>
                  <a:pt x="4721173" y="4907914"/>
                </a:moveTo>
                <a:lnTo>
                  <a:pt x="4722109" y="4908125"/>
                </a:lnTo>
                <a:cubicBezTo>
                  <a:pt x="4721143" y="4908767"/>
                  <a:pt x="4718263" y="4909373"/>
                  <a:pt x="4717199" y="4909396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751311"/>
                </a:lnTo>
                <a:lnTo>
                  <a:pt x="12140860" y="5770509"/>
                </a:lnTo>
                <a:cubicBezTo>
                  <a:pt x="12126656" y="5772723"/>
                  <a:pt x="12093589" y="5827925"/>
                  <a:pt x="12080161" y="5826358"/>
                </a:cubicBezTo>
                <a:cubicBezTo>
                  <a:pt x="11978188" y="5850511"/>
                  <a:pt x="11967361" y="5873564"/>
                  <a:pt x="11917885" y="5861578"/>
                </a:cubicBezTo>
                <a:cubicBezTo>
                  <a:pt x="11872779" y="5859863"/>
                  <a:pt x="11928861" y="5896778"/>
                  <a:pt x="11894610" y="5883738"/>
                </a:cubicBezTo>
                <a:cubicBezTo>
                  <a:pt x="11860359" y="5870698"/>
                  <a:pt x="11736091" y="5807232"/>
                  <a:pt x="11712379" y="5783337"/>
                </a:cubicBezTo>
                <a:cubicBezTo>
                  <a:pt x="11688667" y="5759442"/>
                  <a:pt x="11627912" y="5782933"/>
                  <a:pt x="11585366" y="5740371"/>
                </a:cubicBezTo>
                <a:lnTo>
                  <a:pt x="11516470" y="5663679"/>
                </a:lnTo>
                <a:cubicBezTo>
                  <a:pt x="11468274" y="5661847"/>
                  <a:pt x="11507335" y="5626593"/>
                  <a:pt x="11462692" y="5610127"/>
                </a:cubicBezTo>
                <a:cubicBezTo>
                  <a:pt x="11417567" y="5608500"/>
                  <a:pt x="11408021" y="5556613"/>
                  <a:pt x="11369712" y="5548654"/>
                </a:cubicBezTo>
                <a:cubicBezTo>
                  <a:pt x="11354317" y="5554704"/>
                  <a:pt x="11288328" y="5499810"/>
                  <a:pt x="11273969" y="5488986"/>
                </a:cubicBezTo>
                <a:cubicBezTo>
                  <a:pt x="11231913" y="5490378"/>
                  <a:pt x="11221973" y="5480544"/>
                  <a:pt x="11195084" y="5467967"/>
                </a:cubicBezTo>
                <a:cubicBezTo>
                  <a:pt x="11164086" y="5497749"/>
                  <a:pt x="11171649" y="5471790"/>
                  <a:pt x="11143408" y="5468614"/>
                </a:cubicBezTo>
                <a:cubicBezTo>
                  <a:pt x="11125906" y="5464975"/>
                  <a:pt x="11102603" y="5460835"/>
                  <a:pt x="11085935" y="5459365"/>
                </a:cubicBezTo>
                <a:cubicBezTo>
                  <a:pt x="11057493" y="5459661"/>
                  <a:pt x="11029906" y="5441496"/>
                  <a:pt x="11030953" y="5456484"/>
                </a:cubicBezTo>
                <a:cubicBezTo>
                  <a:pt x="11007784" y="5459001"/>
                  <a:pt x="10982005" y="5463178"/>
                  <a:pt x="10951060" y="5461240"/>
                </a:cubicBezTo>
                <a:cubicBezTo>
                  <a:pt x="10885365" y="5424406"/>
                  <a:pt x="10915288" y="5460968"/>
                  <a:pt x="10857721" y="5448157"/>
                </a:cubicBezTo>
                <a:cubicBezTo>
                  <a:pt x="10806646" y="5435790"/>
                  <a:pt x="10707075" y="5402712"/>
                  <a:pt x="10644616" y="5387039"/>
                </a:cubicBezTo>
                <a:cubicBezTo>
                  <a:pt x="10616446" y="5382224"/>
                  <a:pt x="10558603" y="5371613"/>
                  <a:pt x="10519277" y="5366793"/>
                </a:cubicBezTo>
                <a:cubicBezTo>
                  <a:pt x="10495461" y="5368312"/>
                  <a:pt x="10473830" y="5354868"/>
                  <a:pt x="10445981" y="5364735"/>
                </a:cubicBezTo>
                <a:cubicBezTo>
                  <a:pt x="10436536" y="5368773"/>
                  <a:pt x="10409281" y="5367966"/>
                  <a:pt x="10383865" y="5360888"/>
                </a:cubicBezTo>
                <a:cubicBezTo>
                  <a:pt x="10374827" y="5369095"/>
                  <a:pt x="10347864" y="5360432"/>
                  <a:pt x="10336852" y="5360277"/>
                </a:cubicBezTo>
                <a:cubicBezTo>
                  <a:pt x="10323586" y="5366987"/>
                  <a:pt x="10274741" y="5357921"/>
                  <a:pt x="10261098" y="5350526"/>
                </a:cubicBezTo>
                <a:lnTo>
                  <a:pt x="10126497" y="5339011"/>
                </a:lnTo>
                <a:lnTo>
                  <a:pt x="10082166" y="5336916"/>
                </a:lnTo>
                <a:cubicBezTo>
                  <a:pt x="10074567" y="5338985"/>
                  <a:pt x="10046860" y="5337657"/>
                  <a:pt x="10039237" y="5338580"/>
                </a:cubicBezTo>
                <a:cubicBezTo>
                  <a:pt x="9998458" y="5328479"/>
                  <a:pt x="9984394" y="5327989"/>
                  <a:pt x="9960016" y="5323065"/>
                </a:cubicBezTo>
                <a:cubicBezTo>
                  <a:pt x="9918980" y="5322923"/>
                  <a:pt x="9888741" y="5326122"/>
                  <a:pt x="9847789" y="5316297"/>
                </a:cubicBezTo>
                <a:lnTo>
                  <a:pt x="9728306" y="5296090"/>
                </a:lnTo>
                <a:cubicBezTo>
                  <a:pt x="9675056" y="5305676"/>
                  <a:pt x="9602035" y="5297282"/>
                  <a:pt x="9584504" y="5284670"/>
                </a:cubicBezTo>
                <a:cubicBezTo>
                  <a:pt x="9518952" y="5270394"/>
                  <a:pt x="9415429" y="5244268"/>
                  <a:pt x="9343049" y="5238968"/>
                </a:cubicBezTo>
                <a:lnTo>
                  <a:pt x="9231367" y="5187063"/>
                </a:lnTo>
                <a:lnTo>
                  <a:pt x="9194807" y="5176984"/>
                </a:lnTo>
                <a:lnTo>
                  <a:pt x="9189243" y="5167745"/>
                </a:lnTo>
                <a:lnTo>
                  <a:pt x="9151229" y="5156543"/>
                </a:lnTo>
                <a:lnTo>
                  <a:pt x="9150207" y="5157608"/>
                </a:lnTo>
                <a:cubicBezTo>
                  <a:pt x="9147045" y="5159739"/>
                  <a:pt x="9143081" y="5160831"/>
                  <a:pt x="9137315" y="5159777"/>
                </a:cubicBezTo>
                <a:cubicBezTo>
                  <a:pt x="9138862" y="5179261"/>
                  <a:pt x="9130952" y="5165972"/>
                  <a:pt x="9113809" y="5161143"/>
                </a:cubicBezTo>
                <a:cubicBezTo>
                  <a:pt x="9112388" y="5190326"/>
                  <a:pt x="9068114" y="5155892"/>
                  <a:pt x="9053450" y="5169457"/>
                </a:cubicBezTo>
                <a:lnTo>
                  <a:pt x="9005483" y="5166172"/>
                </a:lnTo>
                <a:lnTo>
                  <a:pt x="9005198" y="5166412"/>
                </a:lnTo>
                <a:cubicBezTo>
                  <a:pt x="9003143" y="5166632"/>
                  <a:pt x="9000324" y="5166304"/>
                  <a:pt x="8996229" y="5165201"/>
                </a:cubicBezTo>
                <a:lnTo>
                  <a:pt x="8990391" y="5163140"/>
                </a:lnTo>
                <a:lnTo>
                  <a:pt x="8974334" y="5159914"/>
                </a:lnTo>
                <a:lnTo>
                  <a:pt x="8968008" y="5160614"/>
                </a:lnTo>
                <a:lnTo>
                  <a:pt x="8963045" y="5162839"/>
                </a:lnTo>
                <a:cubicBezTo>
                  <a:pt x="8954690" y="5154888"/>
                  <a:pt x="8955517" y="5145940"/>
                  <a:pt x="8928985" y="5166027"/>
                </a:cubicBezTo>
                <a:cubicBezTo>
                  <a:pt x="8898031" y="5165007"/>
                  <a:pt x="8789300" y="5150352"/>
                  <a:pt x="8752441" y="5146795"/>
                </a:cubicBezTo>
                <a:cubicBezTo>
                  <a:pt x="8719819" y="5136075"/>
                  <a:pt x="8748194" y="5149736"/>
                  <a:pt x="8707844" y="5144694"/>
                </a:cubicBezTo>
                <a:cubicBezTo>
                  <a:pt x="8671606" y="5125159"/>
                  <a:pt x="8639142" y="5141599"/>
                  <a:pt x="8596068" y="5136122"/>
                </a:cubicBezTo>
                <a:lnTo>
                  <a:pt x="8525227" y="5150964"/>
                </a:lnTo>
                <a:lnTo>
                  <a:pt x="8510980" y="5145049"/>
                </a:lnTo>
                <a:lnTo>
                  <a:pt x="8506164" y="5142048"/>
                </a:lnTo>
                <a:cubicBezTo>
                  <a:pt x="8502646" y="5140271"/>
                  <a:pt x="8500045" y="5139460"/>
                  <a:pt x="8497965" y="5139310"/>
                </a:cubicBezTo>
                <a:lnTo>
                  <a:pt x="8497591" y="5139489"/>
                </a:lnTo>
                <a:lnTo>
                  <a:pt x="8490246" y="5136439"/>
                </a:lnTo>
                <a:lnTo>
                  <a:pt x="8367179" y="5122397"/>
                </a:lnTo>
                <a:cubicBezTo>
                  <a:pt x="8362021" y="5120372"/>
                  <a:pt x="8357730" y="5120720"/>
                  <a:pt x="8353796" y="5122203"/>
                </a:cubicBezTo>
                <a:lnTo>
                  <a:pt x="8352369" y="5123043"/>
                </a:lnTo>
                <a:lnTo>
                  <a:pt x="8320101" y="5105625"/>
                </a:lnTo>
                <a:lnTo>
                  <a:pt x="8314429" y="5105299"/>
                </a:lnTo>
                <a:lnTo>
                  <a:pt x="8295170" y="5091404"/>
                </a:lnTo>
                <a:lnTo>
                  <a:pt x="8284273" y="5085581"/>
                </a:lnTo>
                <a:lnTo>
                  <a:pt x="8283146" y="5081138"/>
                </a:lnTo>
                <a:cubicBezTo>
                  <a:pt x="8280842" y="5077893"/>
                  <a:pt x="8276148" y="5075245"/>
                  <a:pt x="8266072" y="5073963"/>
                </a:cubicBezTo>
                <a:lnTo>
                  <a:pt x="8263373" y="5074193"/>
                </a:lnTo>
                <a:lnTo>
                  <a:pt x="8252030" y="5064350"/>
                </a:lnTo>
                <a:cubicBezTo>
                  <a:pt x="8248856" y="5060500"/>
                  <a:pt x="8246644" y="5056218"/>
                  <a:pt x="8245831" y="5051358"/>
                </a:cubicBezTo>
                <a:cubicBezTo>
                  <a:pt x="8181824" y="5054265"/>
                  <a:pt x="8147127" y="5020143"/>
                  <a:pt x="8090268" y="5005197"/>
                </a:cubicBezTo>
                <a:cubicBezTo>
                  <a:pt x="8025464" y="4982055"/>
                  <a:pt x="7967067" y="4960819"/>
                  <a:pt x="7905404" y="4963224"/>
                </a:cubicBezTo>
                <a:cubicBezTo>
                  <a:pt x="7835116" y="4948312"/>
                  <a:pt x="7780962" y="4946081"/>
                  <a:pt x="7718741" y="4937509"/>
                </a:cubicBezTo>
                <a:lnTo>
                  <a:pt x="7614343" y="4940980"/>
                </a:lnTo>
                <a:lnTo>
                  <a:pt x="7527539" y="4935152"/>
                </a:lnTo>
                <a:lnTo>
                  <a:pt x="7519567" y="4932599"/>
                </a:lnTo>
                <a:cubicBezTo>
                  <a:pt x="7513989" y="4931260"/>
                  <a:pt x="7510169" y="4930910"/>
                  <a:pt x="7507408" y="4931264"/>
                </a:cubicBezTo>
                <a:lnTo>
                  <a:pt x="7507036" y="4931591"/>
                </a:lnTo>
                <a:lnTo>
                  <a:pt x="7495791" y="4929639"/>
                </a:lnTo>
                <a:cubicBezTo>
                  <a:pt x="7476982" y="4925521"/>
                  <a:pt x="7422524" y="4942937"/>
                  <a:pt x="7405387" y="4937744"/>
                </a:cubicBezTo>
                <a:cubicBezTo>
                  <a:pt x="7374785" y="4940694"/>
                  <a:pt x="7333986" y="4941799"/>
                  <a:pt x="7312176" y="4947339"/>
                </a:cubicBezTo>
                <a:lnTo>
                  <a:pt x="7310849" y="4948781"/>
                </a:lnTo>
                <a:lnTo>
                  <a:pt x="7218556" y="4923532"/>
                </a:lnTo>
                <a:lnTo>
                  <a:pt x="7201098" y="4918982"/>
                </a:lnTo>
                <a:lnTo>
                  <a:pt x="7197000" y="4913624"/>
                </a:lnTo>
                <a:cubicBezTo>
                  <a:pt x="7192108" y="4910101"/>
                  <a:pt x="7184502" y="4907962"/>
                  <a:pt x="7170804" y="4908976"/>
                </a:cubicBezTo>
                <a:lnTo>
                  <a:pt x="7096984" y="4896748"/>
                </a:lnTo>
                <a:cubicBezTo>
                  <a:pt x="7061144" y="4895770"/>
                  <a:pt x="7050185" y="4894793"/>
                  <a:pt x="7018492" y="4897122"/>
                </a:cubicBezTo>
                <a:cubicBezTo>
                  <a:pt x="6937524" y="4886184"/>
                  <a:pt x="6943641" y="4862018"/>
                  <a:pt x="6904142" y="4867616"/>
                </a:cubicBezTo>
                <a:cubicBezTo>
                  <a:pt x="6871918" y="4872824"/>
                  <a:pt x="6787985" y="4853750"/>
                  <a:pt x="6708218" y="4839661"/>
                </a:cubicBezTo>
                <a:cubicBezTo>
                  <a:pt x="6649102" y="4830206"/>
                  <a:pt x="6628102" y="4816105"/>
                  <a:pt x="6549451" y="4810885"/>
                </a:cubicBezTo>
                <a:cubicBezTo>
                  <a:pt x="6472150" y="4766795"/>
                  <a:pt x="6409692" y="4790518"/>
                  <a:pt x="6317556" y="4764085"/>
                </a:cubicBezTo>
                <a:cubicBezTo>
                  <a:pt x="6297547" y="4748563"/>
                  <a:pt x="6209288" y="4765756"/>
                  <a:pt x="6168670" y="4761998"/>
                </a:cubicBezTo>
                <a:cubicBezTo>
                  <a:pt x="6128052" y="4758240"/>
                  <a:pt x="6090536" y="4744692"/>
                  <a:pt x="6073844" y="4741536"/>
                </a:cubicBezTo>
                <a:lnTo>
                  <a:pt x="6068526" y="4743073"/>
                </a:lnTo>
                <a:lnTo>
                  <a:pt x="6048634" y="4742390"/>
                </a:lnTo>
                <a:lnTo>
                  <a:pt x="6041279" y="4750739"/>
                </a:lnTo>
                <a:lnTo>
                  <a:pt x="6010088" y="4755832"/>
                </a:lnTo>
                <a:cubicBezTo>
                  <a:pt x="5998677" y="4756419"/>
                  <a:pt x="5970124" y="4755506"/>
                  <a:pt x="5957373" y="4752188"/>
                </a:cubicBezTo>
                <a:lnTo>
                  <a:pt x="5758915" y="4736496"/>
                </a:lnTo>
                <a:lnTo>
                  <a:pt x="5626957" y="4735473"/>
                </a:lnTo>
                <a:lnTo>
                  <a:pt x="5470902" y="4749493"/>
                </a:lnTo>
                <a:cubicBezTo>
                  <a:pt x="5478131" y="4762521"/>
                  <a:pt x="5439006" y="4748455"/>
                  <a:pt x="5432757" y="4760746"/>
                </a:cubicBezTo>
                <a:cubicBezTo>
                  <a:pt x="5429365" y="4770778"/>
                  <a:pt x="5391824" y="4775462"/>
                  <a:pt x="5381664" y="4778448"/>
                </a:cubicBezTo>
                <a:lnTo>
                  <a:pt x="5261760" y="4798865"/>
                </a:lnTo>
                <a:cubicBezTo>
                  <a:pt x="5251595" y="4799049"/>
                  <a:pt x="5230547" y="4807359"/>
                  <a:pt x="5222959" y="4809989"/>
                </a:cubicBezTo>
                <a:lnTo>
                  <a:pt x="5174657" y="4812979"/>
                </a:lnTo>
                <a:lnTo>
                  <a:pt x="5156551" y="4820202"/>
                </a:lnTo>
                <a:lnTo>
                  <a:pt x="5142595" y="4823602"/>
                </a:lnTo>
                <a:lnTo>
                  <a:pt x="5139593" y="4825703"/>
                </a:lnTo>
                <a:cubicBezTo>
                  <a:pt x="5133873" y="4829743"/>
                  <a:pt x="5128076" y="4833554"/>
                  <a:pt x="5121656" y="4836556"/>
                </a:cubicBezTo>
                <a:cubicBezTo>
                  <a:pt x="5108317" y="4807937"/>
                  <a:pt x="5064853" y="4857373"/>
                  <a:pt x="5065787" y="4829985"/>
                </a:cubicBezTo>
                <a:cubicBezTo>
                  <a:pt x="5028193" y="4841501"/>
                  <a:pt x="5038944" y="4812412"/>
                  <a:pt x="5011510" y="4846366"/>
                </a:cubicBezTo>
                <a:cubicBezTo>
                  <a:pt x="4937023" y="4845983"/>
                  <a:pt x="4916353" y="4832976"/>
                  <a:pt x="4840437" y="4870383"/>
                </a:cubicBezTo>
                <a:cubicBezTo>
                  <a:pt x="4806739" y="4887025"/>
                  <a:pt x="4784106" y="4898171"/>
                  <a:pt x="4762444" y="4898151"/>
                </a:cubicBezTo>
                <a:cubicBezTo>
                  <a:pt x="4741323" y="4902652"/>
                  <a:pt x="4729481" y="4905474"/>
                  <a:pt x="4723182" y="4907166"/>
                </a:cubicBezTo>
                <a:lnTo>
                  <a:pt x="4721173" y="4907914"/>
                </a:lnTo>
                <a:lnTo>
                  <a:pt x="4715524" y="4906639"/>
                </a:lnTo>
                <a:cubicBezTo>
                  <a:pt x="4680148" y="4913595"/>
                  <a:pt x="4524744" y="4914403"/>
                  <a:pt x="4515810" y="4916541"/>
                </a:cubicBezTo>
                <a:cubicBezTo>
                  <a:pt x="4457819" y="4929653"/>
                  <a:pt x="4462659" y="4930394"/>
                  <a:pt x="4428539" y="4927192"/>
                </a:cubicBezTo>
                <a:cubicBezTo>
                  <a:pt x="4423303" y="4923821"/>
                  <a:pt x="4368974" y="4930115"/>
                  <a:pt x="4362872" y="4928538"/>
                </a:cubicBezTo>
                <a:lnTo>
                  <a:pt x="4316962" y="4921923"/>
                </a:lnTo>
                <a:lnTo>
                  <a:pt x="4315106" y="4923264"/>
                </a:lnTo>
                <a:cubicBezTo>
                  <a:pt x="4306123" y="4926635"/>
                  <a:pt x="4299993" y="4926634"/>
                  <a:pt x="4295140" y="4925143"/>
                </a:cubicBezTo>
                <a:lnTo>
                  <a:pt x="4290059" y="4922226"/>
                </a:lnTo>
                <a:lnTo>
                  <a:pt x="4276138" y="4922472"/>
                </a:lnTo>
                <a:lnTo>
                  <a:pt x="4248113" y="4920148"/>
                </a:lnTo>
                <a:lnTo>
                  <a:pt x="4202046" y="4922943"/>
                </a:lnTo>
                <a:cubicBezTo>
                  <a:pt x="4201945" y="4923363"/>
                  <a:pt x="4201842" y="4923782"/>
                  <a:pt x="4201741" y="4924202"/>
                </a:cubicBezTo>
                <a:cubicBezTo>
                  <a:pt x="4200116" y="4927039"/>
                  <a:pt x="4197140" y="4929158"/>
                  <a:pt x="4191245" y="4929836"/>
                </a:cubicBezTo>
                <a:cubicBezTo>
                  <a:pt x="4204212" y="4947125"/>
                  <a:pt x="4161274" y="4945230"/>
                  <a:pt x="4142742" y="4945701"/>
                </a:cubicBezTo>
                <a:cubicBezTo>
                  <a:pt x="4124717" y="4952767"/>
                  <a:pt x="4099099" y="4966347"/>
                  <a:pt x="4083094" y="4972234"/>
                </a:cubicBezTo>
                <a:lnTo>
                  <a:pt x="4074543" y="4973069"/>
                </a:lnTo>
                <a:cubicBezTo>
                  <a:pt x="4074504" y="4973170"/>
                  <a:pt x="4074463" y="4973269"/>
                  <a:pt x="4074424" y="4973368"/>
                </a:cubicBezTo>
                <a:cubicBezTo>
                  <a:pt x="4072678" y="4974152"/>
                  <a:pt x="4069906" y="4974653"/>
                  <a:pt x="4065507" y="4974812"/>
                </a:cubicBezTo>
                <a:lnTo>
                  <a:pt x="4058951" y="4974594"/>
                </a:lnTo>
                <a:lnTo>
                  <a:pt x="4042361" y="4976215"/>
                </a:lnTo>
                <a:lnTo>
                  <a:pt x="4036993" y="4978649"/>
                </a:lnTo>
                <a:lnTo>
                  <a:pt x="4035360" y="4982316"/>
                </a:lnTo>
                <a:lnTo>
                  <a:pt x="4033775" y="4982081"/>
                </a:lnTo>
                <a:cubicBezTo>
                  <a:pt x="4021424" y="4977217"/>
                  <a:pt x="4016874" y="4968841"/>
                  <a:pt x="4004535" y="4994649"/>
                </a:cubicBezTo>
                <a:cubicBezTo>
                  <a:pt x="3976667" y="4987584"/>
                  <a:pt x="3972977" y="5002913"/>
                  <a:pt x="3936843" y="5012106"/>
                </a:cubicBezTo>
                <a:cubicBezTo>
                  <a:pt x="3920506" y="5004382"/>
                  <a:pt x="3908535" y="5009071"/>
                  <a:pt x="3897272" y="5017761"/>
                </a:cubicBezTo>
                <a:cubicBezTo>
                  <a:pt x="3861092" y="5017265"/>
                  <a:pt x="3829628" y="5031135"/>
                  <a:pt x="3789757" y="5037999"/>
                </a:cubicBezTo>
                <a:cubicBezTo>
                  <a:pt x="3741007" y="5052705"/>
                  <a:pt x="3725129" y="5054682"/>
                  <a:pt x="3682510" y="5061922"/>
                </a:cubicBezTo>
                <a:lnTo>
                  <a:pt x="3610032" y="5094193"/>
                </a:lnTo>
                <a:lnTo>
                  <a:pt x="3603852" y="5092831"/>
                </a:lnTo>
                <a:cubicBezTo>
                  <a:pt x="3599580" y="5092212"/>
                  <a:pt x="3596726" y="5092212"/>
                  <a:pt x="3594733" y="5092667"/>
                </a:cubicBezTo>
                <a:lnTo>
                  <a:pt x="3594498" y="5092936"/>
                </a:lnTo>
                <a:lnTo>
                  <a:pt x="3585975" y="5092246"/>
                </a:lnTo>
                <a:cubicBezTo>
                  <a:pt x="3571623" y="5090455"/>
                  <a:pt x="3549389" y="5104654"/>
                  <a:pt x="3536132" y="5101945"/>
                </a:cubicBezTo>
                <a:cubicBezTo>
                  <a:pt x="3513940" y="5106241"/>
                  <a:pt x="3488622" y="5099976"/>
                  <a:pt x="3473220" y="5105606"/>
                </a:cubicBezTo>
                <a:lnTo>
                  <a:pt x="3400725" y="5117654"/>
                </a:lnTo>
                <a:lnTo>
                  <a:pt x="3375935" y="5106247"/>
                </a:lnTo>
                <a:lnTo>
                  <a:pt x="3348219" y="5109860"/>
                </a:lnTo>
                <a:cubicBezTo>
                  <a:pt x="3337206" y="5110533"/>
                  <a:pt x="3327054" y="5111295"/>
                  <a:pt x="3319639" y="5114795"/>
                </a:cubicBezTo>
                <a:lnTo>
                  <a:pt x="3248529" y="5133347"/>
                </a:lnTo>
                <a:lnTo>
                  <a:pt x="3210308" y="5119794"/>
                </a:lnTo>
                <a:cubicBezTo>
                  <a:pt x="3206088" y="5117870"/>
                  <a:pt x="3200152" y="5117326"/>
                  <a:pt x="3190375" y="5119915"/>
                </a:cubicBezTo>
                <a:lnTo>
                  <a:pt x="3188145" y="5121096"/>
                </a:lnTo>
                <a:cubicBezTo>
                  <a:pt x="3182625" y="5119116"/>
                  <a:pt x="3141856" y="5121682"/>
                  <a:pt x="3108596" y="5122416"/>
                </a:cubicBezTo>
                <a:cubicBezTo>
                  <a:pt x="3055968" y="5124842"/>
                  <a:pt x="3048940" y="5117475"/>
                  <a:pt x="2988584" y="5125502"/>
                </a:cubicBezTo>
                <a:cubicBezTo>
                  <a:pt x="2928853" y="5129690"/>
                  <a:pt x="2917951" y="5124649"/>
                  <a:pt x="2876540" y="5133019"/>
                </a:cubicBezTo>
                <a:lnTo>
                  <a:pt x="2626864" y="5133771"/>
                </a:lnTo>
                <a:cubicBezTo>
                  <a:pt x="2562348" y="5111858"/>
                  <a:pt x="2563422" y="5142456"/>
                  <a:pt x="2491422" y="5135486"/>
                </a:cubicBezTo>
                <a:cubicBezTo>
                  <a:pt x="2433091" y="5200962"/>
                  <a:pt x="2455709" y="5160483"/>
                  <a:pt x="2415617" y="5168715"/>
                </a:cubicBezTo>
                <a:lnTo>
                  <a:pt x="2290098" y="5166151"/>
                </a:lnTo>
                <a:cubicBezTo>
                  <a:pt x="2257057" y="5152522"/>
                  <a:pt x="2202458" y="5187690"/>
                  <a:pt x="2161714" y="5169302"/>
                </a:cubicBezTo>
                <a:cubicBezTo>
                  <a:pt x="2122714" y="5172302"/>
                  <a:pt x="2080450" y="5180350"/>
                  <a:pt x="2056089" y="5184144"/>
                </a:cubicBezTo>
                <a:cubicBezTo>
                  <a:pt x="2019828" y="5191108"/>
                  <a:pt x="1978839" y="5203797"/>
                  <a:pt x="1944153" y="5211084"/>
                </a:cubicBezTo>
                <a:cubicBezTo>
                  <a:pt x="1925867" y="5199079"/>
                  <a:pt x="1896027" y="5224183"/>
                  <a:pt x="1847968" y="5227868"/>
                </a:cubicBezTo>
                <a:cubicBezTo>
                  <a:pt x="1827977" y="5213971"/>
                  <a:pt x="1815570" y="5230544"/>
                  <a:pt x="1777083" y="5212267"/>
                </a:cubicBezTo>
                <a:cubicBezTo>
                  <a:pt x="1775439" y="5214216"/>
                  <a:pt x="1773397" y="5216035"/>
                  <a:pt x="1771025" y="5217668"/>
                </a:cubicBezTo>
                <a:cubicBezTo>
                  <a:pt x="1757251" y="5227146"/>
                  <a:pt x="1735528" y="5228402"/>
                  <a:pt x="1722509" y="5220470"/>
                </a:cubicBezTo>
                <a:cubicBezTo>
                  <a:pt x="1691779" y="5208440"/>
                  <a:pt x="1662321" y="5203305"/>
                  <a:pt x="1633941" y="5200774"/>
                </a:cubicBezTo>
                <a:lnTo>
                  <a:pt x="1586145" y="5210184"/>
                </a:lnTo>
                <a:cubicBezTo>
                  <a:pt x="1567948" y="5215416"/>
                  <a:pt x="1545900" y="5226363"/>
                  <a:pt x="1524748" y="5232173"/>
                </a:cubicBezTo>
                <a:cubicBezTo>
                  <a:pt x="1502586" y="5235395"/>
                  <a:pt x="1478013" y="5230993"/>
                  <a:pt x="1459242" y="5245044"/>
                </a:cubicBezTo>
                <a:cubicBezTo>
                  <a:pt x="1421474" y="5260197"/>
                  <a:pt x="1374524" y="5244220"/>
                  <a:pt x="1349457" y="5280705"/>
                </a:cubicBezTo>
                <a:cubicBezTo>
                  <a:pt x="1273276" y="5302389"/>
                  <a:pt x="1121512" y="5336260"/>
                  <a:pt x="1009212" y="5361227"/>
                </a:cubicBezTo>
                <a:cubicBezTo>
                  <a:pt x="939016" y="5373529"/>
                  <a:pt x="866895" y="5370149"/>
                  <a:pt x="808572" y="5377024"/>
                </a:cubicBezTo>
                <a:cubicBezTo>
                  <a:pt x="802823" y="5374184"/>
                  <a:pt x="726016" y="5397963"/>
                  <a:pt x="719549" y="5396991"/>
                </a:cubicBezTo>
                <a:lnTo>
                  <a:pt x="698795" y="5397657"/>
                </a:lnTo>
                <a:cubicBezTo>
                  <a:pt x="689833" y="5401894"/>
                  <a:pt x="683492" y="5402495"/>
                  <a:pt x="678327" y="5401487"/>
                </a:cubicBezTo>
                <a:lnTo>
                  <a:pt x="672784" y="5399085"/>
                </a:lnTo>
                <a:lnTo>
                  <a:pt x="658406" y="5400696"/>
                </a:lnTo>
                <a:lnTo>
                  <a:pt x="629185" y="5401132"/>
                </a:lnTo>
                <a:lnTo>
                  <a:pt x="624558" y="5403782"/>
                </a:lnTo>
                <a:lnTo>
                  <a:pt x="581798" y="5408438"/>
                </a:lnTo>
                <a:cubicBezTo>
                  <a:pt x="581736" y="5408865"/>
                  <a:pt x="581671" y="5409294"/>
                  <a:pt x="581608" y="5409722"/>
                </a:cubicBezTo>
                <a:cubicBezTo>
                  <a:pt x="580204" y="5412704"/>
                  <a:pt x="577331" y="5415106"/>
                  <a:pt x="571299" y="5416358"/>
                </a:cubicBezTo>
                <a:cubicBezTo>
                  <a:pt x="551623" y="5426267"/>
                  <a:pt x="484499" y="5459654"/>
                  <a:pt x="463549" y="5469173"/>
                </a:cubicBezTo>
                <a:cubicBezTo>
                  <a:pt x="453136" y="5470720"/>
                  <a:pt x="449731" y="5472678"/>
                  <a:pt x="445606" y="5473465"/>
                </a:cubicBezTo>
                <a:lnTo>
                  <a:pt x="438799" y="5473893"/>
                </a:lnTo>
                <a:cubicBezTo>
                  <a:pt x="417222" y="5482183"/>
                  <a:pt x="343312" y="5513407"/>
                  <a:pt x="316138" y="5523213"/>
                </a:cubicBezTo>
                <a:cubicBezTo>
                  <a:pt x="298481" y="5517132"/>
                  <a:pt x="286556" y="5522972"/>
                  <a:pt x="275748" y="5532726"/>
                </a:cubicBezTo>
                <a:cubicBezTo>
                  <a:pt x="238274" y="5535784"/>
                  <a:pt x="207076" y="5552679"/>
                  <a:pt x="166496" y="5563424"/>
                </a:cubicBezTo>
                <a:lnTo>
                  <a:pt x="0" y="562988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2653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E3CBE3-ED59-5234-FEC8-AE09379A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1387366"/>
            <a:ext cx="9810604" cy="5739370"/>
          </a:xfrm>
        </p:spPr>
        <p:txBody>
          <a:bodyPr>
            <a:normAutofit/>
          </a:bodyPr>
          <a:lstStyle/>
          <a:p>
            <a:r>
              <a:rPr lang="fr-FR" sz="4000" dirty="0">
                <a:solidFill>
                  <a:schemeClr val="tx1"/>
                </a:solidFill>
              </a:rPr>
              <a:t>Nommer 1 type d’écoute</a:t>
            </a:r>
          </a:p>
          <a:p>
            <a:r>
              <a:rPr lang="fr-FR" sz="4000" dirty="0">
                <a:solidFill>
                  <a:schemeClr val="tx1"/>
                </a:solidFill>
              </a:rPr>
              <a:t>Nommer 1 exemple de mauvaise écoute</a:t>
            </a:r>
          </a:p>
          <a:p>
            <a:r>
              <a:rPr lang="fr-FR" sz="4000" dirty="0">
                <a:solidFill>
                  <a:schemeClr val="tx1"/>
                </a:solidFill>
              </a:rPr>
              <a:t>Donne un avantage au </a:t>
            </a:r>
            <a:r>
              <a:rPr lang="fr-FR" sz="4000">
                <a:solidFill>
                  <a:schemeClr val="tx1"/>
                </a:solidFill>
              </a:rPr>
              <a:t>travail d’équipe</a:t>
            </a:r>
            <a:endParaRPr lang="fr-FR" sz="4000" dirty="0">
              <a:solidFill>
                <a:schemeClr val="tx1"/>
              </a:solidFill>
            </a:endParaRPr>
          </a:p>
          <a:p>
            <a:r>
              <a:rPr lang="fr-FR" sz="4000" dirty="0">
                <a:solidFill>
                  <a:schemeClr val="tx1"/>
                </a:solidFill>
              </a:rPr>
              <a:t>Nommer une caractéristique d’un </a:t>
            </a:r>
            <a:r>
              <a:rPr lang="fr-FR" sz="4000" dirty="0" err="1">
                <a:solidFill>
                  <a:schemeClr val="tx1"/>
                </a:solidFill>
              </a:rPr>
              <a:t>bon.ne</a:t>
            </a:r>
            <a:r>
              <a:rPr lang="fr-FR" sz="4000" dirty="0">
                <a:solidFill>
                  <a:schemeClr val="tx1"/>
                </a:solidFill>
              </a:rPr>
              <a:t> </a:t>
            </a:r>
            <a:r>
              <a:rPr lang="fr-FR" sz="4000" dirty="0" err="1">
                <a:solidFill>
                  <a:schemeClr val="tx1"/>
                </a:solidFill>
              </a:rPr>
              <a:t>communicateur.trice</a:t>
            </a:r>
            <a:endParaRPr lang="fr-FR" sz="4000" dirty="0">
              <a:solidFill>
                <a:schemeClr val="tx1"/>
              </a:solidFill>
            </a:endParaRPr>
          </a:p>
          <a:p>
            <a:r>
              <a:rPr lang="fr-FR" sz="4000" dirty="0">
                <a:solidFill>
                  <a:schemeClr val="tx1"/>
                </a:solidFill>
              </a:rPr>
              <a:t>Donner la définition du soi présenté/public</a:t>
            </a:r>
          </a:p>
        </p:txBody>
      </p:sp>
    </p:spTree>
    <p:extLst>
      <p:ext uri="{BB962C8B-B14F-4D97-AF65-F5344CB8AC3E}">
        <p14:creationId xmlns:p14="http://schemas.microsoft.com/office/powerpoint/2010/main" val="200495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ArchiveVTI">
  <a:themeElements>
    <a:clrScheme name="AnalogousFromRegularSeedRightStep">
      <a:dk1>
        <a:srgbClr val="000000"/>
      </a:dk1>
      <a:lt1>
        <a:srgbClr val="FFFFFF"/>
      </a:lt1>
      <a:dk2>
        <a:srgbClr val="412724"/>
      </a:dk2>
      <a:lt2>
        <a:srgbClr val="E2E8E4"/>
      </a:lt2>
      <a:accent1>
        <a:srgbClr val="D739AE"/>
      </a:accent1>
      <a:accent2>
        <a:srgbClr val="C5275A"/>
      </a:accent2>
      <a:accent3>
        <a:srgbClr val="D74839"/>
      </a:accent3>
      <a:accent4>
        <a:srgbClr val="C57827"/>
      </a:accent4>
      <a:accent5>
        <a:srgbClr val="B0A72F"/>
      </a:accent5>
      <a:accent6>
        <a:srgbClr val="81B223"/>
      </a:accent6>
      <a:hlink>
        <a:srgbClr val="31944B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37</Words>
  <Application>Microsoft Macintosh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Bembo</vt:lpstr>
      <vt:lpstr>ArchiveVTI</vt:lpstr>
      <vt:lpstr>Mini- synthèse 2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Mini- synthèse 1</dc:title>
  <dc:creator>Chantal Defoy</dc:creator>
  <cp:lastModifiedBy>Chantal Defoy</cp:lastModifiedBy>
  <cp:revision>2</cp:revision>
  <dcterms:created xsi:type="dcterms:W3CDTF">2023-10-09T17:41:33Z</dcterms:created>
  <dcterms:modified xsi:type="dcterms:W3CDTF">2023-10-18T18:58:08Z</dcterms:modified>
</cp:coreProperties>
</file>