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6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E00F55-C887-4DD1-91B8-E622DF3922BF}" v="10" dt="2023-10-25T15:12:38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37E00F55-C887-4DD1-91B8-E622DF3922BF}"/>
    <pc:docChg chg="modSld">
      <pc:chgData name="France Defoy" userId="86b106f1-4887-4cd5-8eb2-b340f2d7597d" providerId="ADAL" clId="{37E00F55-C887-4DD1-91B8-E622DF3922BF}" dt="2023-10-25T15:12:38.216" v="9" actId="20577"/>
      <pc:docMkLst>
        <pc:docMk/>
      </pc:docMkLst>
      <pc:sldChg chg="modSp">
        <pc:chgData name="France Defoy" userId="86b106f1-4887-4cd5-8eb2-b340f2d7597d" providerId="ADAL" clId="{37E00F55-C887-4DD1-91B8-E622DF3922BF}" dt="2023-10-25T15:12:38.216" v="9" actId="20577"/>
        <pc:sldMkLst>
          <pc:docMk/>
          <pc:sldMk cId="2049398527" sldId="260"/>
        </pc:sldMkLst>
        <pc:spChg chg="mod">
          <ac:chgData name="France Defoy" userId="86b106f1-4887-4cd5-8eb2-b340f2d7597d" providerId="ADAL" clId="{37E00F55-C887-4DD1-91B8-E622DF3922BF}" dt="2023-10-25T15:12:38.216" v="9" actId="20577"/>
          <ac:spMkLst>
            <pc:docMk/>
            <pc:sldMk cId="2049398527" sldId="260"/>
            <ac:spMk id="3" creationId="{56988313-5397-5815-2D82-FA82A48AB574}"/>
          </ac:spMkLst>
        </pc:spChg>
      </pc:sldChg>
      <pc:sldChg chg="modSp">
        <pc:chgData name="France Defoy" userId="86b106f1-4887-4cd5-8eb2-b340f2d7597d" providerId="ADAL" clId="{37E00F55-C887-4DD1-91B8-E622DF3922BF}" dt="2023-10-19T11:46:35.807" v="2" actId="20577"/>
        <pc:sldMkLst>
          <pc:docMk/>
          <pc:sldMk cId="4270941996" sldId="261"/>
        </pc:sldMkLst>
        <pc:spChg chg="mod">
          <ac:chgData name="France Defoy" userId="86b106f1-4887-4cd5-8eb2-b340f2d7597d" providerId="ADAL" clId="{37E00F55-C887-4DD1-91B8-E622DF3922BF}" dt="2023-10-19T11:46:35.807" v="2" actId="20577"/>
          <ac:spMkLst>
            <pc:docMk/>
            <pc:sldMk cId="4270941996" sldId="261"/>
            <ac:spMk id="3" creationId="{56988313-5397-5815-2D82-FA82A48AB5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4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0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9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3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6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0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5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9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5" r:id="rId6"/>
    <p:sldLayoutId id="2147483860" r:id="rId7"/>
    <p:sldLayoutId id="2147483861" r:id="rId8"/>
    <p:sldLayoutId id="2147483862" r:id="rId9"/>
    <p:sldLayoutId id="2147483864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057641C-FC79-6C30-BA46-AE9DA2A91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956B81-191B-BE8B-6B7B-EB66DCC90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112F92E-0113-76C5-545A-43A6AA2EE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4470" y="1710208"/>
            <a:ext cx="3790659" cy="2960097"/>
          </a:xfrm>
        </p:spPr>
        <p:txBody>
          <a:bodyPr anchor="ctr">
            <a:normAutofit/>
          </a:bodyPr>
          <a:lstStyle/>
          <a:p>
            <a:r>
              <a:rPr lang="fr-FR" sz="4000" dirty="0">
                <a:solidFill>
                  <a:schemeClr val="tx1"/>
                </a:solidFill>
              </a:rPr>
              <a:t>Les attitudes professionnelles</a:t>
            </a:r>
          </a:p>
        </p:txBody>
      </p:sp>
      <p:pic>
        <p:nvPicPr>
          <p:cNvPr id="4" name="Picture 3" descr="Top view of wood desk with the plant, white keyboard, coffee in a white mug, notebook, and pen">
            <a:extLst>
              <a:ext uri="{FF2B5EF4-FFF2-40B4-BE49-F238E27FC236}">
                <a16:creationId xmlns:a16="http://schemas.microsoft.com/office/drawing/2014/main" id="{CBCCCF27-837C-89E6-20F4-3684C2C4B0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74" r="13073" b="-1"/>
          <a:stretch/>
        </p:blipFill>
        <p:spPr>
          <a:xfrm>
            <a:off x="-8136" y="10"/>
            <a:ext cx="7475735" cy="6857990"/>
          </a:xfrm>
          <a:prstGeom prst="rect">
            <a:avLst/>
          </a:prstGeom>
        </p:spPr>
      </p:pic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A510BCB0-B387-8ACC-7C90-6A401D53E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526579" y="407055"/>
            <a:ext cx="665421" cy="1044872"/>
          </a:xfrm>
          <a:custGeom>
            <a:avLst/>
            <a:gdLst>
              <a:gd name="connsiteX0" fmla="*/ 622356 w 665421"/>
              <a:gd name="connsiteY0" fmla="*/ 1043845 h 1044872"/>
              <a:gd name="connsiteX1" fmla="*/ 665421 w 665421"/>
              <a:gd name="connsiteY1" fmla="*/ 1036298 h 1044872"/>
              <a:gd name="connsiteX2" fmla="*/ 665421 w 665421"/>
              <a:gd name="connsiteY2" fmla="*/ 10333 h 1044872"/>
              <a:gd name="connsiteX3" fmla="*/ 597828 w 665421"/>
              <a:gd name="connsiteY3" fmla="*/ 1988 h 1044872"/>
              <a:gd name="connsiteX4" fmla="*/ 363250 w 665421"/>
              <a:gd name="connsiteY4" fmla="*/ 25517 h 1044872"/>
              <a:gd name="connsiteX5" fmla="*/ 262 w 665421"/>
              <a:gd name="connsiteY5" fmla="*/ 497483 h 1044872"/>
              <a:gd name="connsiteX6" fmla="*/ 269181 w 665421"/>
              <a:gd name="connsiteY6" fmla="*/ 959508 h 1044872"/>
              <a:gd name="connsiteX7" fmla="*/ 622356 w 665421"/>
              <a:gd name="connsiteY7" fmla="*/ 1043845 h 104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5421" h="1044872">
                <a:moveTo>
                  <a:pt x="622356" y="1043845"/>
                </a:moveTo>
                <a:lnTo>
                  <a:pt x="665421" y="1036298"/>
                </a:lnTo>
                <a:lnTo>
                  <a:pt x="665421" y="10333"/>
                </a:lnTo>
                <a:lnTo>
                  <a:pt x="597828" y="1988"/>
                </a:lnTo>
                <a:cubicBezTo>
                  <a:pt x="515657" y="-3894"/>
                  <a:pt x="433167" y="3083"/>
                  <a:pt x="363250" y="25517"/>
                </a:cubicBezTo>
                <a:cubicBezTo>
                  <a:pt x="176805" y="85342"/>
                  <a:pt x="7722" y="263720"/>
                  <a:pt x="262" y="497483"/>
                </a:cubicBezTo>
                <a:cubicBezTo>
                  <a:pt x="-7198" y="731246"/>
                  <a:pt x="145855" y="876837"/>
                  <a:pt x="269181" y="959508"/>
                </a:cubicBezTo>
                <a:cubicBezTo>
                  <a:pt x="349348" y="1020009"/>
                  <a:pt x="496316" y="1051060"/>
                  <a:pt x="622356" y="104384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C8E3EAE-776E-2B5B-E7BA-43B90F068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1110" y="5460700"/>
            <a:ext cx="279167" cy="263379"/>
          </a:xfrm>
          <a:custGeom>
            <a:avLst/>
            <a:gdLst>
              <a:gd name="connsiteX0" fmla="*/ 66240 w 1495757"/>
              <a:gd name="connsiteY0" fmla="*/ 1054656 h 1666165"/>
              <a:gd name="connsiteX1" fmla="*/ 228925 w 1495757"/>
              <a:gd name="connsiteY1" fmla="*/ 1307098 h 1666165"/>
              <a:gd name="connsiteX2" fmla="*/ 397220 w 1495757"/>
              <a:gd name="connsiteY2" fmla="*/ 1542710 h 1666165"/>
              <a:gd name="connsiteX3" fmla="*/ 834785 w 1495757"/>
              <a:gd name="connsiteY3" fmla="*/ 1666126 h 1666165"/>
              <a:gd name="connsiteX4" fmla="*/ 1339669 w 1495757"/>
              <a:gd name="connsiteY4" fmla="*/ 1531491 h 1666165"/>
              <a:gd name="connsiteX5" fmla="*/ 1446255 w 1495757"/>
              <a:gd name="connsiteY5" fmla="*/ 1189292 h 1666165"/>
              <a:gd name="connsiteX6" fmla="*/ 1491134 w 1495757"/>
              <a:gd name="connsiteY6" fmla="*/ 779775 h 1666165"/>
              <a:gd name="connsiteX7" fmla="*/ 1339669 w 1495757"/>
              <a:gd name="connsiteY7" fmla="*/ 420747 h 1666165"/>
              <a:gd name="connsiteX8" fmla="*/ 1148935 w 1495757"/>
              <a:gd name="connsiteY8" fmla="*/ 123427 h 1666165"/>
              <a:gd name="connsiteX9" fmla="*/ 941372 w 1495757"/>
              <a:gd name="connsiteY9" fmla="*/ 11 h 1666165"/>
              <a:gd name="connsiteX10" fmla="*/ 554294 w 1495757"/>
              <a:gd name="connsiteY10" fmla="*/ 129037 h 1666165"/>
              <a:gd name="connsiteX11" fmla="*/ 189656 w 1495757"/>
              <a:gd name="connsiteY11" fmla="*/ 375869 h 1666165"/>
              <a:gd name="connsiteX12" fmla="*/ 15752 w 1495757"/>
              <a:gd name="connsiteY12" fmla="*/ 594652 h 1666165"/>
              <a:gd name="connsiteX13" fmla="*/ 15752 w 1495757"/>
              <a:gd name="connsiteY13" fmla="*/ 880752 h 1666165"/>
              <a:gd name="connsiteX14" fmla="*/ 66240 w 1495757"/>
              <a:gd name="connsiteY14" fmla="*/ 1054656 h 1666165"/>
              <a:gd name="connsiteX0" fmla="*/ 56549 w 1486066"/>
              <a:gd name="connsiteY0" fmla="*/ 1054656 h 1666165"/>
              <a:gd name="connsiteX1" fmla="*/ 219234 w 1486066"/>
              <a:gd name="connsiteY1" fmla="*/ 1307098 h 1666165"/>
              <a:gd name="connsiteX2" fmla="*/ 387529 w 1486066"/>
              <a:gd name="connsiteY2" fmla="*/ 1542710 h 1666165"/>
              <a:gd name="connsiteX3" fmla="*/ 825094 w 1486066"/>
              <a:gd name="connsiteY3" fmla="*/ 1666126 h 1666165"/>
              <a:gd name="connsiteX4" fmla="*/ 1329978 w 1486066"/>
              <a:gd name="connsiteY4" fmla="*/ 1531491 h 1666165"/>
              <a:gd name="connsiteX5" fmla="*/ 1436564 w 1486066"/>
              <a:gd name="connsiteY5" fmla="*/ 1189292 h 1666165"/>
              <a:gd name="connsiteX6" fmla="*/ 1481443 w 1486066"/>
              <a:gd name="connsiteY6" fmla="*/ 779775 h 1666165"/>
              <a:gd name="connsiteX7" fmla="*/ 1329978 w 1486066"/>
              <a:gd name="connsiteY7" fmla="*/ 420747 h 1666165"/>
              <a:gd name="connsiteX8" fmla="*/ 1139244 w 1486066"/>
              <a:gd name="connsiteY8" fmla="*/ 123427 h 1666165"/>
              <a:gd name="connsiteX9" fmla="*/ 931681 w 1486066"/>
              <a:gd name="connsiteY9" fmla="*/ 11 h 1666165"/>
              <a:gd name="connsiteX10" fmla="*/ 544603 w 1486066"/>
              <a:gd name="connsiteY10" fmla="*/ 129037 h 1666165"/>
              <a:gd name="connsiteX11" fmla="*/ 179965 w 1486066"/>
              <a:gd name="connsiteY11" fmla="*/ 375869 h 1666165"/>
              <a:gd name="connsiteX12" fmla="*/ 6061 w 1486066"/>
              <a:gd name="connsiteY12" fmla="*/ 594652 h 1666165"/>
              <a:gd name="connsiteX13" fmla="*/ 56549 w 1486066"/>
              <a:gd name="connsiteY13" fmla="*/ 1054656 h 1666165"/>
              <a:gd name="connsiteX0" fmla="*/ 0 w 1480005"/>
              <a:gd name="connsiteY0" fmla="*/ 594652 h 1666165"/>
              <a:gd name="connsiteX1" fmla="*/ 213173 w 1480005"/>
              <a:gd name="connsiteY1" fmla="*/ 1307098 h 1666165"/>
              <a:gd name="connsiteX2" fmla="*/ 381468 w 1480005"/>
              <a:gd name="connsiteY2" fmla="*/ 1542710 h 1666165"/>
              <a:gd name="connsiteX3" fmla="*/ 819033 w 1480005"/>
              <a:gd name="connsiteY3" fmla="*/ 1666126 h 1666165"/>
              <a:gd name="connsiteX4" fmla="*/ 1323917 w 1480005"/>
              <a:gd name="connsiteY4" fmla="*/ 1531491 h 1666165"/>
              <a:gd name="connsiteX5" fmla="*/ 1430503 w 1480005"/>
              <a:gd name="connsiteY5" fmla="*/ 1189292 h 1666165"/>
              <a:gd name="connsiteX6" fmla="*/ 1475382 w 1480005"/>
              <a:gd name="connsiteY6" fmla="*/ 779775 h 1666165"/>
              <a:gd name="connsiteX7" fmla="*/ 1323917 w 1480005"/>
              <a:gd name="connsiteY7" fmla="*/ 420747 h 1666165"/>
              <a:gd name="connsiteX8" fmla="*/ 1133183 w 1480005"/>
              <a:gd name="connsiteY8" fmla="*/ 123427 h 1666165"/>
              <a:gd name="connsiteX9" fmla="*/ 925620 w 1480005"/>
              <a:gd name="connsiteY9" fmla="*/ 11 h 1666165"/>
              <a:gd name="connsiteX10" fmla="*/ 538542 w 1480005"/>
              <a:gd name="connsiteY10" fmla="*/ 129037 h 1666165"/>
              <a:gd name="connsiteX11" fmla="*/ 173904 w 1480005"/>
              <a:gd name="connsiteY11" fmla="*/ 375869 h 1666165"/>
              <a:gd name="connsiteX12" fmla="*/ 0 w 1480005"/>
              <a:gd name="connsiteY12" fmla="*/ 594652 h 1666165"/>
              <a:gd name="connsiteX0" fmla="*/ 14219 w 1494224"/>
              <a:gd name="connsiteY0" fmla="*/ 594652 h 1666165"/>
              <a:gd name="connsiteX1" fmla="*/ 227392 w 1494224"/>
              <a:gd name="connsiteY1" fmla="*/ 1307098 h 1666165"/>
              <a:gd name="connsiteX2" fmla="*/ 395687 w 1494224"/>
              <a:gd name="connsiteY2" fmla="*/ 1542710 h 1666165"/>
              <a:gd name="connsiteX3" fmla="*/ 833252 w 1494224"/>
              <a:gd name="connsiteY3" fmla="*/ 1666126 h 1666165"/>
              <a:gd name="connsiteX4" fmla="*/ 1338136 w 1494224"/>
              <a:gd name="connsiteY4" fmla="*/ 1531491 h 1666165"/>
              <a:gd name="connsiteX5" fmla="*/ 1444722 w 1494224"/>
              <a:gd name="connsiteY5" fmla="*/ 1189292 h 1666165"/>
              <a:gd name="connsiteX6" fmla="*/ 1489601 w 1494224"/>
              <a:gd name="connsiteY6" fmla="*/ 779775 h 1666165"/>
              <a:gd name="connsiteX7" fmla="*/ 1338136 w 1494224"/>
              <a:gd name="connsiteY7" fmla="*/ 420747 h 1666165"/>
              <a:gd name="connsiteX8" fmla="*/ 1147402 w 1494224"/>
              <a:gd name="connsiteY8" fmla="*/ 123427 h 1666165"/>
              <a:gd name="connsiteX9" fmla="*/ 939839 w 1494224"/>
              <a:gd name="connsiteY9" fmla="*/ 11 h 1666165"/>
              <a:gd name="connsiteX10" fmla="*/ 552761 w 1494224"/>
              <a:gd name="connsiteY10" fmla="*/ 129037 h 1666165"/>
              <a:gd name="connsiteX11" fmla="*/ 188123 w 1494224"/>
              <a:gd name="connsiteY11" fmla="*/ 375869 h 1666165"/>
              <a:gd name="connsiteX12" fmla="*/ 14219 w 1494224"/>
              <a:gd name="connsiteY12" fmla="*/ 594652 h 1666165"/>
              <a:gd name="connsiteX0" fmla="*/ 9077 w 1489082"/>
              <a:gd name="connsiteY0" fmla="*/ 594652 h 1666165"/>
              <a:gd name="connsiteX1" fmla="*/ 222250 w 1489082"/>
              <a:gd name="connsiteY1" fmla="*/ 1307098 h 1666165"/>
              <a:gd name="connsiteX2" fmla="*/ 390545 w 1489082"/>
              <a:gd name="connsiteY2" fmla="*/ 1542710 h 1666165"/>
              <a:gd name="connsiteX3" fmla="*/ 828110 w 1489082"/>
              <a:gd name="connsiteY3" fmla="*/ 1666126 h 1666165"/>
              <a:gd name="connsiteX4" fmla="*/ 1332994 w 1489082"/>
              <a:gd name="connsiteY4" fmla="*/ 1531491 h 1666165"/>
              <a:gd name="connsiteX5" fmla="*/ 1439580 w 1489082"/>
              <a:gd name="connsiteY5" fmla="*/ 1189292 h 1666165"/>
              <a:gd name="connsiteX6" fmla="*/ 1484459 w 1489082"/>
              <a:gd name="connsiteY6" fmla="*/ 779775 h 1666165"/>
              <a:gd name="connsiteX7" fmla="*/ 1332994 w 1489082"/>
              <a:gd name="connsiteY7" fmla="*/ 420747 h 1666165"/>
              <a:gd name="connsiteX8" fmla="*/ 1142260 w 1489082"/>
              <a:gd name="connsiteY8" fmla="*/ 123427 h 1666165"/>
              <a:gd name="connsiteX9" fmla="*/ 934697 w 1489082"/>
              <a:gd name="connsiteY9" fmla="*/ 11 h 1666165"/>
              <a:gd name="connsiteX10" fmla="*/ 547619 w 1489082"/>
              <a:gd name="connsiteY10" fmla="*/ 129037 h 1666165"/>
              <a:gd name="connsiteX11" fmla="*/ 9077 w 1489082"/>
              <a:gd name="connsiteY11" fmla="*/ 594652 h 1666165"/>
              <a:gd name="connsiteX0" fmla="*/ 9077 w 1501902"/>
              <a:gd name="connsiteY0" fmla="*/ 594652 h 1666165"/>
              <a:gd name="connsiteX1" fmla="*/ 222250 w 1501902"/>
              <a:gd name="connsiteY1" fmla="*/ 1307098 h 1666165"/>
              <a:gd name="connsiteX2" fmla="*/ 390545 w 1501902"/>
              <a:gd name="connsiteY2" fmla="*/ 1542710 h 1666165"/>
              <a:gd name="connsiteX3" fmla="*/ 828110 w 1501902"/>
              <a:gd name="connsiteY3" fmla="*/ 1666126 h 1666165"/>
              <a:gd name="connsiteX4" fmla="*/ 1332994 w 1501902"/>
              <a:gd name="connsiteY4" fmla="*/ 1531491 h 1666165"/>
              <a:gd name="connsiteX5" fmla="*/ 1439580 w 1501902"/>
              <a:gd name="connsiteY5" fmla="*/ 1189292 h 1666165"/>
              <a:gd name="connsiteX6" fmla="*/ 1484459 w 1501902"/>
              <a:gd name="connsiteY6" fmla="*/ 779775 h 1666165"/>
              <a:gd name="connsiteX7" fmla="*/ 1142260 w 1501902"/>
              <a:gd name="connsiteY7" fmla="*/ 123427 h 1666165"/>
              <a:gd name="connsiteX8" fmla="*/ 934697 w 1501902"/>
              <a:gd name="connsiteY8" fmla="*/ 11 h 1666165"/>
              <a:gd name="connsiteX9" fmla="*/ 547619 w 1501902"/>
              <a:gd name="connsiteY9" fmla="*/ 129037 h 1666165"/>
              <a:gd name="connsiteX10" fmla="*/ 9077 w 1501902"/>
              <a:gd name="connsiteY10" fmla="*/ 594652 h 1666165"/>
              <a:gd name="connsiteX0" fmla="*/ 9077 w 1491891"/>
              <a:gd name="connsiteY0" fmla="*/ 594652 h 1666165"/>
              <a:gd name="connsiteX1" fmla="*/ 222250 w 1491891"/>
              <a:gd name="connsiteY1" fmla="*/ 1307098 h 1666165"/>
              <a:gd name="connsiteX2" fmla="*/ 390545 w 1491891"/>
              <a:gd name="connsiteY2" fmla="*/ 1542710 h 1666165"/>
              <a:gd name="connsiteX3" fmla="*/ 828110 w 1491891"/>
              <a:gd name="connsiteY3" fmla="*/ 1666126 h 1666165"/>
              <a:gd name="connsiteX4" fmla="*/ 1332994 w 1491891"/>
              <a:gd name="connsiteY4" fmla="*/ 1531491 h 1666165"/>
              <a:gd name="connsiteX5" fmla="*/ 1484459 w 1491891"/>
              <a:gd name="connsiteY5" fmla="*/ 779775 h 1666165"/>
              <a:gd name="connsiteX6" fmla="*/ 1142260 w 1491891"/>
              <a:gd name="connsiteY6" fmla="*/ 123427 h 1666165"/>
              <a:gd name="connsiteX7" fmla="*/ 934697 w 1491891"/>
              <a:gd name="connsiteY7" fmla="*/ 11 h 1666165"/>
              <a:gd name="connsiteX8" fmla="*/ 547619 w 1491891"/>
              <a:gd name="connsiteY8" fmla="*/ 129037 h 1666165"/>
              <a:gd name="connsiteX9" fmla="*/ 9077 w 1491891"/>
              <a:gd name="connsiteY9" fmla="*/ 594652 h 1666165"/>
              <a:gd name="connsiteX0" fmla="*/ 10852 w 1493666"/>
              <a:gd name="connsiteY0" fmla="*/ 594652 h 1666169"/>
              <a:gd name="connsiteX1" fmla="*/ 183580 w 1493666"/>
              <a:gd name="connsiteY1" fmla="*/ 1268412 h 1666169"/>
              <a:gd name="connsiteX2" fmla="*/ 392320 w 1493666"/>
              <a:gd name="connsiteY2" fmla="*/ 1542710 h 1666169"/>
              <a:gd name="connsiteX3" fmla="*/ 829885 w 1493666"/>
              <a:gd name="connsiteY3" fmla="*/ 1666126 h 1666169"/>
              <a:gd name="connsiteX4" fmla="*/ 1334769 w 1493666"/>
              <a:gd name="connsiteY4" fmla="*/ 1531491 h 1666169"/>
              <a:gd name="connsiteX5" fmla="*/ 1486234 w 1493666"/>
              <a:gd name="connsiteY5" fmla="*/ 779775 h 1666169"/>
              <a:gd name="connsiteX6" fmla="*/ 1144035 w 1493666"/>
              <a:gd name="connsiteY6" fmla="*/ 123427 h 1666169"/>
              <a:gd name="connsiteX7" fmla="*/ 936472 w 1493666"/>
              <a:gd name="connsiteY7" fmla="*/ 11 h 1666169"/>
              <a:gd name="connsiteX8" fmla="*/ 549394 w 1493666"/>
              <a:gd name="connsiteY8" fmla="*/ 129037 h 1666169"/>
              <a:gd name="connsiteX9" fmla="*/ 10852 w 1493666"/>
              <a:gd name="connsiteY9" fmla="*/ 594652 h 1666169"/>
              <a:gd name="connsiteX0" fmla="*/ 13894 w 1496708"/>
              <a:gd name="connsiteY0" fmla="*/ 594652 h 1666169"/>
              <a:gd name="connsiteX1" fmla="*/ 140902 w 1496708"/>
              <a:gd name="connsiteY1" fmla="*/ 1268412 h 1666169"/>
              <a:gd name="connsiteX2" fmla="*/ 395362 w 1496708"/>
              <a:gd name="connsiteY2" fmla="*/ 1542710 h 1666169"/>
              <a:gd name="connsiteX3" fmla="*/ 832927 w 1496708"/>
              <a:gd name="connsiteY3" fmla="*/ 1666126 h 1666169"/>
              <a:gd name="connsiteX4" fmla="*/ 1337811 w 1496708"/>
              <a:gd name="connsiteY4" fmla="*/ 1531491 h 1666169"/>
              <a:gd name="connsiteX5" fmla="*/ 1489276 w 1496708"/>
              <a:gd name="connsiteY5" fmla="*/ 779775 h 1666169"/>
              <a:gd name="connsiteX6" fmla="*/ 1147077 w 1496708"/>
              <a:gd name="connsiteY6" fmla="*/ 123427 h 1666169"/>
              <a:gd name="connsiteX7" fmla="*/ 939514 w 1496708"/>
              <a:gd name="connsiteY7" fmla="*/ 11 h 1666169"/>
              <a:gd name="connsiteX8" fmla="*/ 552436 w 1496708"/>
              <a:gd name="connsiteY8" fmla="*/ 129037 h 1666169"/>
              <a:gd name="connsiteX9" fmla="*/ 13894 w 1496708"/>
              <a:gd name="connsiteY9" fmla="*/ 594652 h 1666169"/>
              <a:gd name="connsiteX0" fmla="*/ 13894 w 1493356"/>
              <a:gd name="connsiteY0" fmla="*/ 594652 h 1666169"/>
              <a:gd name="connsiteX1" fmla="*/ 140902 w 1493356"/>
              <a:gd name="connsiteY1" fmla="*/ 1268412 h 1666169"/>
              <a:gd name="connsiteX2" fmla="*/ 395362 w 1493356"/>
              <a:gd name="connsiteY2" fmla="*/ 1542710 h 1666169"/>
              <a:gd name="connsiteX3" fmla="*/ 832927 w 1493356"/>
              <a:gd name="connsiteY3" fmla="*/ 1666126 h 1666169"/>
              <a:gd name="connsiteX4" fmla="*/ 1337811 w 1493356"/>
              <a:gd name="connsiteY4" fmla="*/ 1531491 h 1666169"/>
              <a:gd name="connsiteX5" fmla="*/ 1489276 w 1493356"/>
              <a:gd name="connsiteY5" fmla="*/ 779775 h 1666169"/>
              <a:gd name="connsiteX6" fmla="*/ 1210382 w 1493356"/>
              <a:gd name="connsiteY6" fmla="*/ 123427 h 1666169"/>
              <a:gd name="connsiteX7" fmla="*/ 939514 w 1493356"/>
              <a:gd name="connsiteY7" fmla="*/ 11 h 1666169"/>
              <a:gd name="connsiteX8" fmla="*/ 552436 w 1493356"/>
              <a:gd name="connsiteY8" fmla="*/ 129037 h 1666169"/>
              <a:gd name="connsiteX9" fmla="*/ 13894 w 1493356"/>
              <a:gd name="connsiteY9" fmla="*/ 594652 h 1666169"/>
              <a:gd name="connsiteX0" fmla="*/ 13894 w 1492733"/>
              <a:gd name="connsiteY0" fmla="*/ 594652 h 1666935"/>
              <a:gd name="connsiteX1" fmla="*/ 140902 w 1492733"/>
              <a:gd name="connsiteY1" fmla="*/ 1268412 h 1666935"/>
              <a:gd name="connsiteX2" fmla="*/ 395362 w 1492733"/>
              <a:gd name="connsiteY2" fmla="*/ 1542710 h 1666935"/>
              <a:gd name="connsiteX3" fmla="*/ 832927 w 1492733"/>
              <a:gd name="connsiteY3" fmla="*/ 1666126 h 1666935"/>
              <a:gd name="connsiteX4" fmla="*/ 1330777 w 1492733"/>
              <a:gd name="connsiteY4" fmla="*/ 1489288 h 1666935"/>
              <a:gd name="connsiteX5" fmla="*/ 1489276 w 1492733"/>
              <a:gd name="connsiteY5" fmla="*/ 779775 h 1666935"/>
              <a:gd name="connsiteX6" fmla="*/ 1210382 w 1492733"/>
              <a:gd name="connsiteY6" fmla="*/ 123427 h 1666935"/>
              <a:gd name="connsiteX7" fmla="*/ 939514 w 1492733"/>
              <a:gd name="connsiteY7" fmla="*/ 11 h 1666935"/>
              <a:gd name="connsiteX8" fmla="*/ 552436 w 1492733"/>
              <a:gd name="connsiteY8" fmla="*/ 129037 h 1666935"/>
              <a:gd name="connsiteX9" fmla="*/ 13894 w 1492733"/>
              <a:gd name="connsiteY9" fmla="*/ 594652 h 1666935"/>
              <a:gd name="connsiteX0" fmla="*/ 13894 w 1492733"/>
              <a:gd name="connsiteY0" fmla="*/ 539375 h 1611658"/>
              <a:gd name="connsiteX1" fmla="*/ 140902 w 1492733"/>
              <a:gd name="connsiteY1" fmla="*/ 1213135 h 1611658"/>
              <a:gd name="connsiteX2" fmla="*/ 395362 w 1492733"/>
              <a:gd name="connsiteY2" fmla="*/ 1487433 h 1611658"/>
              <a:gd name="connsiteX3" fmla="*/ 832927 w 1492733"/>
              <a:gd name="connsiteY3" fmla="*/ 1610849 h 1611658"/>
              <a:gd name="connsiteX4" fmla="*/ 1330777 w 1492733"/>
              <a:gd name="connsiteY4" fmla="*/ 1434011 h 1611658"/>
              <a:gd name="connsiteX5" fmla="*/ 1489276 w 1492733"/>
              <a:gd name="connsiteY5" fmla="*/ 724498 h 1611658"/>
              <a:gd name="connsiteX6" fmla="*/ 1210382 w 1492733"/>
              <a:gd name="connsiteY6" fmla="*/ 68150 h 1611658"/>
              <a:gd name="connsiteX7" fmla="*/ 552436 w 1492733"/>
              <a:gd name="connsiteY7" fmla="*/ 73760 h 1611658"/>
              <a:gd name="connsiteX8" fmla="*/ 13894 w 1492733"/>
              <a:gd name="connsiteY8" fmla="*/ 539375 h 1611658"/>
              <a:gd name="connsiteX0" fmla="*/ 22437 w 1501276"/>
              <a:gd name="connsiteY0" fmla="*/ 539375 h 1620865"/>
              <a:gd name="connsiteX1" fmla="*/ 149445 w 1501276"/>
              <a:gd name="connsiteY1" fmla="*/ 1213135 h 1620865"/>
              <a:gd name="connsiteX2" fmla="*/ 841470 w 1501276"/>
              <a:gd name="connsiteY2" fmla="*/ 1610849 h 1620865"/>
              <a:gd name="connsiteX3" fmla="*/ 1339320 w 1501276"/>
              <a:gd name="connsiteY3" fmla="*/ 1434011 h 1620865"/>
              <a:gd name="connsiteX4" fmla="*/ 1497819 w 1501276"/>
              <a:gd name="connsiteY4" fmla="*/ 724498 h 1620865"/>
              <a:gd name="connsiteX5" fmla="*/ 1218925 w 1501276"/>
              <a:gd name="connsiteY5" fmla="*/ 68150 h 1620865"/>
              <a:gd name="connsiteX6" fmla="*/ 560979 w 1501276"/>
              <a:gd name="connsiteY6" fmla="*/ 73760 h 1620865"/>
              <a:gd name="connsiteX7" fmla="*/ 22437 w 1501276"/>
              <a:gd name="connsiteY7" fmla="*/ 539375 h 1620865"/>
              <a:gd name="connsiteX0" fmla="*/ 18441 w 1498582"/>
              <a:gd name="connsiteY0" fmla="*/ 539375 h 1620866"/>
              <a:gd name="connsiteX1" fmla="*/ 145449 w 1498582"/>
              <a:gd name="connsiteY1" fmla="*/ 1213135 h 1620866"/>
              <a:gd name="connsiteX2" fmla="*/ 672288 w 1498582"/>
              <a:gd name="connsiteY2" fmla="*/ 1610850 h 1620866"/>
              <a:gd name="connsiteX3" fmla="*/ 1335324 w 1498582"/>
              <a:gd name="connsiteY3" fmla="*/ 1434011 h 1620866"/>
              <a:gd name="connsiteX4" fmla="*/ 1493823 w 1498582"/>
              <a:gd name="connsiteY4" fmla="*/ 724498 h 1620866"/>
              <a:gd name="connsiteX5" fmla="*/ 1214929 w 1498582"/>
              <a:gd name="connsiteY5" fmla="*/ 68150 h 1620866"/>
              <a:gd name="connsiteX6" fmla="*/ 556983 w 1498582"/>
              <a:gd name="connsiteY6" fmla="*/ 73760 h 1620866"/>
              <a:gd name="connsiteX7" fmla="*/ 18441 w 1498582"/>
              <a:gd name="connsiteY7" fmla="*/ 539375 h 1620866"/>
              <a:gd name="connsiteX0" fmla="*/ 18441 w 1502750"/>
              <a:gd name="connsiteY0" fmla="*/ 539375 h 1618556"/>
              <a:gd name="connsiteX1" fmla="*/ 145449 w 1502750"/>
              <a:gd name="connsiteY1" fmla="*/ 1213135 h 1618556"/>
              <a:gd name="connsiteX2" fmla="*/ 672288 w 1502750"/>
              <a:gd name="connsiteY2" fmla="*/ 1610850 h 1618556"/>
              <a:gd name="connsiteX3" fmla="*/ 1361406 w 1502750"/>
              <a:gd name="connsiteY3" fmla="*/ 1416622 h 1618556"/>
              <a:gd name="connsiteX4" fmla="*/ 1493823 w 1502750"/>
              <a:gd name="connsiteY4" fmla="*/ 724498 h 1618556"/>
              <a:gd name="connsiteX5" fmla="*/ 1214929 w 1502750"/>
              <a:gd name="connsiteY5" fmla="*/ 68150 h 1618556"/>
              <a:gd name="connsiteX6" fmla="*/ 556983 w 1502750"/>
              <a:gd name="connsiteY6" fmla="*/ 73760 h 1618556"/>
              <a:gd name="connsiteX7" fmla="*/ 18441 w 1502750"/>
              <a:gd name="connsiteY7" fmla="*/ 539375 h 1618556"/>
              <a:gd name="connsiteX0" fmla="*/ 18441 w 1502157"/>
              <a:gd name="connsiteY0" fmla="*/ 500120 h 1579301"/>
              <a:gd name="connsiteX1" fmla="*/ 145449 w 1502157"/>
              <a:gd name="connsiteY1" fmla="*/ 1173880 h 1579301"/>
              <a:gd name="connsiteX2" fmla="*/ 672288 w 1502157"/>
              <a:gd name="connsiteY2" fmla="*/ 1571595 h 1579301"/>
              <a:gd name="connsiteX3" fmla="*/ 1361406 w 1502157"/>
              <a:gd name="connsiteY3" fmla="*/ 1377367 h 1579301"/>
              <a:gd name="connsiteX4" fmla="*/ 1493823 w 1502157"/>
              <a:gd name="connsiteY4" fmla="*/ 685243 h 1579301"/>
              <a:gd name="connsiteX5" fmla="*/ 1223623 w 1502157"/>
              <a:gd name="connsiteY5" fmla="*/ 107141 h 1579301"/>
              <a:gd name="connsiteX6" fmla="*/ 556983 w 1502157"/>
              <a:gd name="connsiteY6" fmla="*/ 34505 h 1579301"/>
              <a:gd name="connsiteX7" fmla="*/ 18441 w 1502157"/>
              <a:gd name="connsiteY7" fmla="*/ 500120 h 1579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2157" h="1579301">
                <a:moveTo>
                  <a:pt x="18441" y="500120"/>
                </a:moveTo>
                <a:cubicBezTo>
                  <a:pt x="-35787" y="696463"/>
                  <a:pt x="36475" y="995301"/>
                  <a:pt x="145449" y="1173880"/>
                </a:cubicBezTo>
                <a:cubicBezTo>
                  <a:pt x="254423" y="1352459"/>
                  <a:pt x="469629" y="1537681"/>
                  <a:pt x="672288" y="1571595"/>
                </a:cubicBezTo>
                <a:cubicBezTo>
                  <a:pt x="874948" y="1605510"/>
                  <a:pt x="1224484" y="1525092"/>
                  <a:pt x="1361406" y="1377367"/>
                </a:cubicBezTo>
                <a:cubicBezTo>
                  <a:pt x="1498328" y="1229642"/>
                  <a:pt x="1516787" y="896947"/>
                  <a:pt x="1493823" y="685243"/>
                </a:cubicBezTo>
                <a:cubicBezTo>
                  <a:pt x="1470859" y="473539"/>
                  <a:pt x="1315250" y="237102"/>
                  <a:pt x="1223623" y="107141"/>
                </a:cubicBezTo>
                <a:cubicBezTo>
                  <a:pt x="1067483" y="-1315"/>
                  <a:pt x="757847" y="-30991"/>
                  <a:pt x="556983" y="34505"/>
                </a:cubicBezTo>
                <a:cubicBezTo>
                  <a:pt x="356119" y="100002"/>
                  <a:pt x="72669" y="303777"/>
                  <a:pt x="18441" y="5001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AB17EA0-0B5E-F8E8-9F36-43DBF4737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07019" flipH="1">
            <a:off x="6878058" y="5802435"/>
            <a:ext cx="1497295" cy="634271"/>
          </a:xfrm>
          <a:custGeom>
            <a:avLst/>
            <a:gdLst>
              <a:gd name="connsiteX0" fmla="*/ 1581291 w 2857990"/>
              <a:gd name="connsiteY0" fmla="*/ 8826 h 1204311"/>
              <a:gd name="connsiteX1" fmla="*/ 801137 w 2857990"/>
              <a:gd name="connsiteY1" fmla="*/ 108293 h 1204311"/>
              <a:gd name="connsiteX2" fmla="*/ 18370 w 2857990"/>
              <a:gd name="connsiteY2" fmla="*/ 754421 h 1204311"/>
              <a:gd name="connsiteX3" fmla="*/ 449552 w 2857990"/>
              <a:gd name="connsiteY3" fmla="*/ 932464 h 1204311"/>
              <a:gd name="connsiteX4" fmla="*/ 699738 w 2857990"/>
              <a:gd name="connsiteY4" fmla="*/ 964852 h 1204311"/>
              <a:gd name="connsiteX5" fmla="*/ 837825 w 2857990"/>
              <a:gd name="connsiteY5" fmla="*/ 984075 h 1204311"/>
              <a:gd name="connsiteX6" fmla="*/ 2857990 w 2857990"/>
              <a:gd name="connsiteY6" fmla="*/ 1204311 h 1204311"/>
              <a:gd name="connsiteX7" fmla="*/ 2857523 w 2857990"/>
              <a:gd name="connsiteY7" fmla="*/ 1157953 h 1204311"/>
              <a:gd name="connsiteX8" fmla="*/ 2632851 w 2857990"/>
              <a:gd name="connsiteY8" fmla="*/ 723381 h 1204311"/>
              <a:gd name="connsiteX9" fmla="*/ 1828135 w 2857990"/>
              <a:gd name="connsiteY9" fmla="*/ 60927 h 1204311"/>
              <a:gd name="connsiteX10" fmla="*/ 1581291 w 2857990"/>
              <a:gd name="connsiteY10" fmla="*/ 8826 h 1204311"/>
              <a:gd name="connsiteX0" fmla="*/ 1581291 w 2857990"/>
              <a:gd name="connsiteY0" fmla="*/ 8826 h 1204311"/>
              <a:gd name="connsiteX1" fmla="*/ 801137 w 2857990"/>
              <a:gd name="connsiteY1" fmla="*/ 108293 h 1204311"/>
              <a:gd name="connsiteX2" fmla="*/ 18370 w 2857990"/>
              <a:gd name="connsiteY2" fmla="*/ 754421 h 1204311"/>
              <a:gd name="connsiteX3" fmla="*/ 449552 w 2857990"/>
              <a:gd name="connsiteY3" fmla="*/ 932464 h 1204311"/>
              <a:gd name="connsiteX4" fmla="*/ 837825 w 2857990"/>
              <a:gd name="connsiteY4" fmla="*/ 984075 h 1204311"/>
              <a:gd name="connsiteX5" fmla="*/ 2857990 w 2857990"/>
              <a:gd name="connsiteY5" fmla="*/ 1204311 h 1204311"/>
              <a:gd name="connsiteX6" fmla="*/ 2857523 w 2857990"/>
              <a:gd name="connsiteY6" fmla="*/ 1157953 h 1204311"/>
              <a:gd name="connsiteX7" fmla="*/ 2632851 w 2857990"/>
              <a:gd name="connsiteY7" fmla="*/ 723381 h 1204311"/>
              <a:gd name="connsiteX8" fmla="*/ 1828135 w 2857990"/>
              <a:gd name="connsiteY8" fmla="*/ 60927 h 1204311"/>
              <a:gd name="connsiteX9" fmla="*/ 1581291 w 2857990"/>
              <a:gd name="connsiteY9" fmla="*/ 8826 h 1204311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857523 w 2858024"/>
              <a:gd name="connsiteY6" fmla="*/ 1157953 h 1207869"/>
              <a:gd name="connsiteX7" fmla="*/ 2632851 w 2858024"/>
              <a:gd name="connsiteY7" fmla="*/ 723381 h 1207869"/>
              <a:gd name="connsiteX8" fmla="*/ 1828135 w 2858024"/>
              <a:gd name="connsiteY8" fmla="*/ 60927 h 1207869"/>
              <a:gd name="connsiteX9" fmla="*/ 1581291 w 2858024"/>
              <a:gd name="connsiteY9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832178 w 2858024"/>
              <a:gd name="connsiteY6" fmla="*/ 1129946 h 1207869"/>
              <a:gd name="connsiteX7" fmla="*/ 2632851 w 2858024"/>
              <a:gd name="connsiteY7" fmla="*/ 723381 h 1207869"/>
              <a:gd name="connsiteX8" fmla="*/ 1828135 w 2858024"/>
              <a:gd name="connsiteY8" fmla="*/ 60927 h 1207869"/>
              <a:gd name="connsiteX9" fmla="*/ 1581291 w 2858024"/>
              <a:gd name="connsiteY9" fmla="*/ 8826 h 1207869"/>
              <a:gd name="connsiteX0" fmla="*/ 1581291 w 2974264"/>
              <a:gd name="connsiteY0" fmla="*/ 8826 h 1207869"/>
              <a:gd name="connsiteX1" fmla="*/ 801137 w 2974264"/>
              <a:gd name="connsiteY1" fmla="*/ 108293 h 1207869"/>
              <a:gd name="connsiteX2" fmla="*/ 18370 w 2974264"/>
              <a:gd name="connsiteY2" fmla="*/ 754421 h 1207869"/>
              <a:gd name="connsiteX3" fmla="*/ 449552 w 2974264"/>
              <a:gd name="connsiteY3" fmla="*/ 932464 h 1207869"/>
              <a:gd name="connsiteX4" fmla="*/ 837825 w 2974264"/>
              <a:gd name="connsiteY4" fmla="*/ 984075 h 1207869"/>
              <a:gd name="connsiteX5" fmla="*/ 2857990 w 2974264"/>
              <a:gd name="connsiteY5" fmla="*/ 1204311 h 1207869"/>
              <a:gd name="connsiteX6" fmla="*/ 2632851 w 2974264"/>
              <a:gd name="connsiteY6" fmla="*/ 723381 h 1207869"/>
              <a:gd name="connsiteX7" fmla="*/ 1828135 w 2974264"/>
              <a:gd name="connsiteY7" fmla="*/ 60927 h 1207869"/>
              <a:gd name="connsiteX8" fmla="*/ 1581291 w 297426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5"/>
              <a:gd name="connsiteY0" fmla="*/ 8826 h 1210692"/>
              <a:gd name="connsiteX1" fmla="*/ 801137 w 2858025"/>
              <a:gd name="connsiteY1" fmla="*/ 108293 h 1210692"/>
              <a:gd name="connsiteX2" fmla="*/ 18370 w 2858025"/>
              <a:gd name="connsiteY2" fmla="*/ 754421 h 1210692"/>
              <a:gd name="connsiteX3" fmla="*/ 449552 w 2858025"/>
              <a:gd name="connsiteY3" fmla="*/ 932464 h 1210692"/>
              <a:gd name="connsiteX4" fmla="*/ 837825 w 2858025"/>
              <a:gd name="connsiteY4" fmla="*/ 984075 h 1210692"/>
              <a:gd name="connsiteX5" fmla="*/ 2857990 w 2858025"/>
              <a:gd name="connsiteY5" fmla="*/ 1204311 h 1210692"/>
              <a:gd name="connsiteX6" fmla="*/ 2632851 w 2858025"/>
              <a:gd name="connsiteY6" fmla="*/ 723381 h 1210692"/>
              <a:gd name="connsiteX7" fmla="*/ 1828135 w 2858025"/>
              <a:gd name="connsiteY7" fmla="*/ 60927 h 1210692"/>
              <a:gd name="connsiteX8" fmla="*/ 1581291 w 2858025"/>
              <a:gd name="connsiteY8" fmla="*/ 8826 h 121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8025" h="1210692">
                <a:moveTo>
                  <a:pt x="1581291" y="8826"/>
                </a:moveTo>
                <a:cubicBezTo>
                  <a:pt x="1320211" y="-19359"/>
                  <a:pt x="1027358" y="21606"/>
                  <a:pt x="801137" y="108293"/>
                </a:cubicBezTo>
                <a:cubicBezTo>
                  <a:pt x="499509" y="223875"/>
                  <a:pt x="76968" y="617059"/>
                  <a:pt x="18370" y="754421"/>
                </a:cubicBezTo>
                <a:cubicBezTo>
                  <a:pt x="-40228" y="891782"/>
                  <a:pt x="25491" y="874045"/>
                  <a:pt x="449552" y="932464"/>
                </a:cubicBezTo>
                <a:lnTo>
                  <a:pt x="837825" y="984075"/>
                </a:lnTo>
                <a:cubicBezTo>
                  <a:pt x="1511213" y="1057487"/>
                  <a:pt x="2866061" y="1247790"/>
                  <a:pt x="2857990" y="1204311"/>
                </a:cubicBezTo>
                <a:cubicBezTo>
                  <a:pt x="2831541" y="1079608"/>
                  <a:pt x="2776287" y="926648"/>
                  <a:pt x="2632851" y="723381"/>
                </a:cubicBezTo>
                <a:cubicBezTo>
                  <a:pt x="2463226" y="526022"/>
                  <a:pt x="2133422" y="163442"/>
                  <a:pt x="1828135" y="60927"/>
                </a:cubicBezTo>
                <a:cubicBezTo>
                  <a:pt x="1751813" y="35298"/>
                  <a:pt x="1668317" y="18220"/>
                  <a:pt x="1581291" y="882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3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75D8A-4C22-CBC8-A9ED-A3795E2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795712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Les attitudes personnelles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988313-5397-5815-2D82-FA82A48A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L’assiduité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L’hygiène et l’image personnelle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curiosité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L’engagement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positivité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L’équanimité</a:t>
            </a:r>
          </a:p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093208-9316-8A12-4D5A-77D70C0B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6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75D8A-4C22-CBC8-A9ED-A3795E2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795712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Les attitudes relationnelles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988313-5397-5815-2D82-FA82A48A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L’humanité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L’écoute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courtoisie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L’authenticité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L’adaptabilité émotionnelle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coopération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093208-9316-8A12-4D5A-77D70C0B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75D8A-4C22-CBC8-A9ED-A3795E2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795712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Les attitudes cognitives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988313-5397-5815-2D82-FA82A48A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L’ouverture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Le jugement et le sens critique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conscience organisationnelle et sociale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Le sens éthique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flexibilité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veille intellectuelle</a:t>
            </a:r>
          </a:p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093208-9316-8A12-4D5A-77D70C0B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9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75D8A-4C22-CBC8-A9ED-A3795E2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795712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Les attitudes organisationnelles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988313-5397-5815-2D82-FA82A48AB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881351"/>
            <a:ext cx="10442448" cy="4840123"/>
          </a:xfrm>
        </p:spPr>
        <p:txBody>
          <a:bodyPr>
            <a:normAutofit fontScale="77500" lnSpcReduction="20000"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Le sens de l’organisation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L’adaptation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L’autonomie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créativité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Le respect de tous les rôles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La sécurité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Le leadership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Le souci de la pérennité</a:t>
            </a:r>
          </a:p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093208-9316-8A12-4D5A-77D70C0B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4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ohoVogueVTI">
  <a:themeElements>
    <a:clrScheme name="BohoVogue">
      <a:dk1>
        <a:sysClr val="windowText" lastClr="000000"/>
      </a:dk1>
      <a:lt1>
        <a:sysClr val="window" lastClr="FFFFFF"/>
      </a:lt1>
      <a:dk2>
        <a:srgbClr val="35403A"/>
      </a:dk2>
      <a:lt2>
        <a:srgbClr val="F1EFEB"/>
      </a:lt2>
      <a:accent1>
        <a:srgbClr val="9E8B50"/>
      </a:accent1>
      <a:accent2>
        <a:srgbClr val="D5966B"/>
      </a:accent2>
      <a:accent3>
        <a:srgbClr val="9BA6BB"/>
      </a:accent3>
      <a:accent4>
        <a:srgbClr val="869880"/>
      </a:accent4>
      <a:accent5>
        <a:srgbClr val="588267"/>
      </a:accent5>
      <a:accent6>
        <a:srgbClr val="B89C46"/>
      </a:accent6>
      <a:hlink>
        <a:srgbClr val="C77138"/>
      </a:hlink>
      <a:folHlink>
        <a:srgbClr val="589374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82</Words>
  <Application>Microsoft Office PowerPoint</Application>
  <PresentationFormat>Grand écran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 Light</vt:lpstr>
      <vt:lpstr>Arial</vt:lpstr>
      <vt:lpstr>Walbaum Display</vt:lpstr>
      <vt:lpstr>BohoVogueVTI</vt:lpstr>
      <vt:lpstr>Les attitudes professionnelles</vt:lpstr>
      <vt:lpstr>Les attitudes personnelles</vt:lpstr>
      <vt:lpstr>Les attitudes relationnelles</vt:lpstr>
      <vt:lpstr>Les attitudes cognitives</vt:lpstr>
      <vt:lpstr>Les attitudes organisationnelles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attitudes professionnelles</dc:title>
  <dc:creator>Chantal Defoy</dc:creator>
  <cp:lastModifiedBy>France Defoy</cp:lastModifiedBy>
  <cp:revision>1</cp:revision>
  <dcterms:created xsi:type="dcterms:W3CDTF">2023-10-18T19:58:00Z</dcterms:created>
  <dcterms:modified xsi:type="dcterms:W3CDTF">2023-10-25T15:12:47Z</dcterms:modified>
</cp:coreProperties>
</file>