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1E25E3-159F-4310-90C3-1AE0165708E1}" v="6" dt="2023-10-25T15:06:36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tal Defoy" userId="9a7a593b-f38b-4192-8b16-6594e080b835" providerId="ADAL" clId="{0FB3CACE-71C2-AC4D-B1FB-72D22E5F4AC5}"/>
    <pc:docChg chg="modSld">
      <pc:chgData name="Chantal Defoy" userId="9a7a593b-f38b-4192-8b16-6594e080b835" providerId="ADAL" clId="{0FB3CACE-71C2-AC4D-B1FB-72D22E5F4AC5}" dt="2023-10-18T20:16:42.494" v="13"/>
      <pc:docMkLst>
        <pc:docMk/>
      </pc:docMkLst>
      <pc:sldChg chg="modAnim">
        <pc:chgData name="Chantal Defoy" userId="9a7a593b-f38b-4192-8b16-6594e080b835" providerId="ADAL" clId="{0FB3CACE-71C2-AC4D-B1FB-72D22E5F4AC5}" dt="2023-10-18T20:16:42.494" v="13"/>
        <pc:sldMkLst>
          <pc:docMk/>
          <pc:sldMk cId="3219837436" sldId="262"/>
        </pc:sldMkLst>
      </pc:sldChg>
    </pc:docChg>
  </pc:docChgLst>
  <pc:docChgLst>
    <pc:chgData name="France Defoy" userId="86b106f1-4887-4cd5-8eb2-b340f2d7597d" providerId="ADAL" clId="{031E25E3-159F-4310-90C3-1AE0165708E1}"/>
    <pc:docChg chg="modSld">
      <pc:chgData name="France Defoy" userId="86b106f1-4887-4cd5-8eb2-b340f2d7597d" providerId="ADAL" clId="{031E25E3-159F-4310-90C3-1AE0165708E1}" dt="2023-10-25T15:06:36.349" v="5" actId="20577"/>
      <pc:docMkLst>
        <pc:docMk/>
      </pc:docMkLst>
      <pc:sldChg chg="modSp">
        <pc:chgData name="France Defoy" userId="86b106f1-4887-4cd5-8eb2-b340f2d7597d" providerId="ADAL" clId="{031E25E3-159F-4310-90C3-1AE0165708E1}" dt="2023-10-25T15:05:53.972" v="2" actId="20577"/>
        <pc:sldMkLst>
          <pc:docMk/>
          <pc:sldMk cId="1180858012" sldId="259"/>
        </pc:sldMkLst>
        <pc:spChg chg="mod">
          <ac:chgData name="France Defoy" userId="86b106f1-4887-4cd5-8eb2-b340f2d7597d" providerId="ADAL" clId="{031E25E3-159F-4310-90C3-1AE0165708E1}" dt="2023-10-25T15:05:53.972" v="2" actId="20577"/>
          <ac:spMkLst>
            <pc:docMk/>
            <pc:sldMk cId="1180858012" sldId="259"/>
            <ac:spMk id="3" creationId="{DA334D01-5984-7C08-E2C3-BDA440798B21}"/>
          </ac:spMkLst>
        </pc:spChg>
      </pc:sldChg>
      <pc:sldChg chg="modSp">
        <pc:chgData name="France Defoy" userId="86b106f1-4887-4cd5-8eb2-b340f2d7597d" providerId="ADAL" clId="{031E25E3-159F-4310-90C3-1AE0165708E1}" dt="2023-10-25T15:06:36.349" v="5" actId="20577"/>
        <pc:sldMkLst>
          <pc:docMk/>
          <pc:sldMk cId="2769401735" sldId="260"/>
        </pc:sldMkLst>
        <pc:spChg chg="mod">
          <ac:chgData name="France Defoy" userId="86b106f1-4887-4cd5-8eb2-b340f2d7597d" providerId="ADAL" clId="{031E25E3-159F-4310-90C3-1AE0165708E1}" dt="2023-10-25T15:06:36.349" v="5" actId="20577"/>
          <ac:spMkLst>
            <pc:docMk/>
            <pc:sldMk cId="2769401735" sldId="260"/>
            <ac:spMk id="3" creationId="{D99F879E-B3C4-7A3E-00B4-456983510B8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0A3B9C-8584-BE3D-C5CB-0D3683350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DAF0A4-D2D2-86ED-4666-39BB2C4B3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EB8561-8E0A-EDF3-340E-D3E3E21E5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CB4D6E-8004-9E15-C312-F7D85BA85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3D1A81-AC15-5497-2EED-1D34A362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65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FF2B18-ACCE-7E9A-A136-9302844EF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CCA491-CDB9-69FC-D030-6AB8E6D4D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81668C-C1F9-BC01-2753-B459D1CB9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D4B4EF-7E4F-BC6F-AEEE-0FA88879E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5B80D0-5871-B5C4-6A5A-7197DA154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06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A1C5E4A-16BA-C820-5AAF-5823DD66E2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F80493-4447-72EB-D783-59D307F05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B543DB-1537-12A6-5663-181C6F7D9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5BC690-F723-6059-9FFF-BE4E66917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12BF61-ABC4-AB98-6F45-85FE7D598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58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28D19A-17D2-81AC-3AA8-F9ADFE01E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BAC13A-57E0-2076-087D-890268D1A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77D153-3894-5B99-FDC7-4FBD7D74D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C72BB3-DDF7-11C2-5258-084F7FD2A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DAE030-9F2D-5F6C-FF82-CC8212D0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7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4DDD3E-3B88-CECD-46CE-356CEA0D2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64608C-C9E1-7928-34AF-D65BFCAEF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3E9D5C-5C04-9C03-D00C-61FD88559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B8E557-13F4-1034-1BFB-A8B158BC5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478C5F-015F-AA7E-98CB-7E71C598C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01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610FE4-7BF3-008C-A06A-B05D117DE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60F50A-E6F6-F609-C18A-6DD7B1C1FA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47D4BA-AB7B-4F81-29A7-609A4D649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D2BF44-A818-0393-0160-B4479FA7F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8682A7-2A74-FE9B-8D60-8C56F463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D6D489-454C-EF1F-1809-A79CAF4C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39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47FD7F-6538-19E9-BB06-692CBEBE8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A4AD78-6C76-ABCD-6F99-D01D55E16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0689AA-8FD5-3E6E-2A12-FCEDEA7C9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62E27E5-5C46-5B8B-17CE-9A255632B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62F7087-E26A-5B64-F2C4-EA585CE4A8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95E1F6A-CF8E-9856-B10F-31F698BF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4D30BA7-4EB5-1151-C4B3-E74210400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575EC34-F629-E2DB-3BCD-07F2A5F3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654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5E18D6-4C44-A23D-B5ED-FF68114EB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690F1F0-1F21-3539-00E3-B6FFA9A20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FD5646-E716-12C7-84A1-4B00B6A3E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7C9DAFC-7D6A-8701-63A0-AA2AEA938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03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895857F-3BCD-5033-5FE0-A214E3190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F24B746-274F-9EB7-4100-CA1D6B533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6CEAC3-5939-A41C-BE18-0CD23489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63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6859BA-F01A-4FA1-55B9-39A723565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8C403A-CE7F-785C-676D-0E0DD503F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753124-3805-1DB1-1C9C-A1198BE09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519388-F6DB-D414-ECE7-A41E03382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BFB5B8-A751-5DA0-79C9-90C429CCA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A26941-7B62-C89C-ACE7-FA61F982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80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0979A8-947F-C3E5-576D-11286841A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E0E0F67-9181-1E17-9166-3C470DC34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A3789F-6457-6D2C-3023-55FB97B4D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A7F343-F665-795A-D87D-9D2551D19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62AAC2-0193-CA6D-02C2-CCFAD379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6D0FEC-40F5-839A-3C24-9A91E42B4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42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9F7B28E-7C92-8745-1782-703AD4AA5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E8F06F-EBED-A48B-DA5F-2DA6D2FA0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162AAB-23E9-EF7C-B846-3B2FE3F34E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3B566-0F33-0548-B5C6-7076572B1463}" type="datetimeFigureOut">
              <a:rPr lang="fr-FR" smtClean="0"/>
              <a:t>25/10/2023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4D7156-AE34-15FC-F16C-19D7DA3F2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B22F3F-B48F-C752-FA84-849EB7E0C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ED0B1-125B-524A-A261-57B2E70BA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15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www.codeur.com/blog/wp-content/uploads/2020/07/resolution-conflits-740x447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2" name="Rectangle 1031">
            <a:extLst>
              <a:ext uri="{FF2B5EF4-FFF2-40B4-BE49-F238E27FC236}">
                <a16:creationId xmlns:a16="http://schemas.microsoft.com/office/drawing/2014/main" id="{9B8B49ED-6693-497D-8823-F50F891E8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4" name="Rectangle 1033">
            <a:extLst>
              <a:ext uri="{FF2B5EF4-FFF2-40B4-BE49-F238E27FC236}">
                <a16:creationId xmlns:a16="http://schemas.microsoft.com/office/drawing/2014/main" id="{8DCD3BD4-4F32-431E-A9C3-8D2DA60CD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Freeform: Shape 1035">
            <a:extLst>
              <a:ext uri="{FF2B5EF4-FFF2-40B4-BE49-F238E27FC236}">
                <a16:creationId xmlns:a16="http://schemas.microsoft.com/office/drawing/2014/main" id="{336AAC24-A98C-465E-AFEE-69D698E77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149158 w 12192000"/>
              <a:gd name="connsiteY0" fmla="*/ 2038490 h 6858000"/>
              <a:gd name="connsiteX1" fmla="*/ 9164184 w 12192000"/>
              <a:gd name="connsiteY1" fmla="*/ 2044026 h 6858000"/>
              <a:gd name="connsiteX2" fmla="*/ 9172532 w 12192000"/>
              <a:gd name="connsiteY2" fmla="*/ 2045543 h 6858000"/>
              <a:gd name="connsiteX3" fmla="*/ 9171580 w 12192000"/>
              <a:gd name="connsiteY3" fmla="*/ 2056997 h 6858000"/>
              <a:gd name="connsiteX4" fmla="*/ 9161257 w 12192000"/>
              <a:gd name="connsiteY4" fmla="*/ 2098605 h 6858000"/>
              <a:gd name="connsiteX5" fmla="*/ 9138232 w 12192000"/>
              <a:gd name="connsiteY5" fmla="*/ 2059518 h 6858000"/>
              <a:gd name="connsiteX6" fmla="*/ 9149158 w 12192000"/>
              <a:gd name="connsiteY6" fmla="*/ 2038490 h 6858000"/>
              <a:gd name="connsiteX7" fmla="*/ 9177606 w 12192000"/>
              <a:gd name="connsiteY7" fmla="*/ 1977215 h 6858000"/>
              <a:gd name="connsiteX8" fmla="*/ 9181592 w 12192000"/>
              <a:gd name="connsiteY8" fmla="*/ 1987782 h 6858000"/>
              <a:gd name="connsiteX9" fmla="*/ 9181923 w 12192000"/>
              <a:gd name="connsiteY9" fmla="*/ 1998627 h 6858000"/>
              <a:gd name="connsiteX10" fmla="*/ 9182316 w 12192000"/>
              <a:gd name="connsiteY10" fmla="*/ 2031066 h 6858000"/>
              <a:gd name="connsiteX11" fmla="*/ 9182278 w 12192000"/>
              <a:gd name="connsiteY11" fmla="*/ 2047313 h 6858000"/>
              <a:gd name="connsiteX12" fmla="*/ 9172532 w 12192000"/>
              <a:gd name="connsiteY12" fmla="*/ 2045543 h 6858000"/>
              <a:gd name="connsiteX13" fmla="*/ 9173842 w 12192000"/>
              <a:gd name="connsiteY13" fmla="*/ 2029805 h 6858000"/>
              <a:gd name="connsiteX14" fmla="*/ 9177334 w 12192000"/>
              <a:gd name="connsiteY14" fmla="*/ 1979903 h 6858000"/>
              <a:gd name="connsiteX15" fmla="*/ 3696300 w 12192000"/>
              <a:gd name="connsiteY15" fmla="*/ 1578900 h 6858000"/>
              <a:gd name="connsiteX16" fmla="*/ 3738823 w 12192000"/>
              <a:gd name="connsiteY16" fmla="*/ 1596298 h 6858000"/>
              <a:gd name="connsiteX17" fmla="*/ 3714409 w 12192000"/>
              <a:gd name="connsiteY17" fmla="*/ 1593618 h 6858000"/>
              <a:gd name="connsiteX18" fmla="*/ 3693161 w 12192000"/>
              <a:gd name="connsiteY18" fmla="*/ 1582501 h 6858000"/>
              <a:gd name="connsiteX19" fmla="*/ 3696300 w 12192000"/>
              <a:gd name="connsiteY19" fmla="*/ 1578900 h 6858000"/>
              <a:gd name="connsiteX20" fmla="*/ 3918454 w 12192000"/>
              <a:gd name="connsiteY20" fmla="*/ 1175387 h 6858000"/>
              <a:gd name="connsiteX21" fmla="*/ 4173607 w 12192000"/>
              <a:gd name="connsiteY21" fmla="*/ 1280040 h 6858000"/>
              <a:gd name="connsiteX22" fmla="*/ 4170135 w 12192000"/>
              <a:gd name="connsiteY22" fmla="*/ 1283683 h 6858000"/>
              <a:gd name="connsiteX23" fmla="*/ 3918454 w 12192000"/>
              <a:gd name="connsiteY23" fmla="*/ 1175387 h 6858000"/>
              <a:gd name="connsiteX24" fmla="*/ 8109090 w 12192000"/>
              <a:gd name="connsiteY24" fmla="*/ 602108 h 6858000"/>
              <a:gd name="connsiteX25" fmla="*/ 8113034 w 12192000"/>
              <a:gd name="connsiteY25" fmla="*/ 602645 h 6858000"/>
              <a:gd name="connsiteX26" fmla="*/ 8111220 w 12192000"/>
              <a:gd name="connsiteY26" fmla="*/ 603405 h 6858000"/>
              <a:gd name="connsiteX27" fmla="*/ 8489536 w 12192000"/>
              <a:gd name="connsiteY27" fmla="*/ 389280 h 6858000"/>
              <a:gd name="connsiteX28" fmla="*/ 8470194 w 12192000"/>
              <a:gd name="connsiteY28" fmla="*/ 397527 h 6858000"/>
              <a:gd name="connsiteX29" fmla="*/ 8373511 w 12192000"/>
              <a:gd name="connsiteY29" fmla="*/ 465608 h 6858000"/>
              <a:gd name="connsiteX30" fmla="*/ 8231753 w 12192000"/>
              <a:gd name="connsiteY30" fmla="*/ 560890 h 6858000"/>
              <a:gd name="connsiteX31" fmla="*/ 8199967 w 12192000"/>
              <a:gd name="connsiteY31" fmla="*/ 553465 h 6858000"/>
              <a:gd name="connsiteX32" fmla="*/ 8175616 w 12192000"/>
              <a:gd name="connsiteY32" fmla="*/ 546483 h 6858000"/>
              <a:gd name="connsiteX33" fmla="*/ 8128578 w 12192000"/>
              <a:gd name="connsiteY33" fmla="*/ 563992 h 6858000"/>
              <a:gd name="connsiteX34" fmla="*/ 8104845 w 12192000"/>
              <a:gd name="connsiteY34" fmla="*/ 593172 h 6858000"/>
              <a:gd name="connsiteX35" fmla="*/ 8105615 w 12192000"/>
              <a:gd name="connsiteY35" fmla="*/ 599991 h 6858000"/>
              <a:gd name="connsiteX36" fmla="*/ 8109090 w 12192000"/>
              <a:gd name="connsiteY36" fmla="*/ 602108 h 6858000"/>
              <a:gd name="connsiteX37" fmla="*/ 8092049 w 12192000"/>
              <a:gd name="connsiteY37" fmla="*/ 599788 h 6858000"/>
              <a:gd name="connsiteX38" fmla="*/ 8047646 w 12192000"/>
              <a:gd name="connsiteY38" fmla="*/ 588557 h 6858000"/>
              <a:gd name="connsiteX39" fmla="*/ 7793637 w 12192000"/>
              <a:gd name="connsiteY39" fmla="*/ 681868 h 6858000"/>
              <a:gd name="connsiteX40" fmla="*/ 6007741 w 12192000"/>
              <a:gd name="connsiteY40" fmla="*/ 1095470 h 6858000"/>
              <a:gd name="connsiteX41" fmla="*/ 5902533 w 12192000"/>
              <a:gd name="connsiteY41" fmla="*/ 1103650 h 6858000"/>
              <a:gd name="connsiteX42" fmla="*/ 5164222 w 12192000"/>
              <a:gd name="connsiteY42" fmla="*/ 1163546 h 6858000"/>
              <a:gd name="connsiteX43" fmla="*/ 4395075 w 12192000"/>
              <a:gd name="connsiteY43" fmla="*/ 1082763 h 6858000"/>
              <a:gd name="connsiteX44" fmla="*/ 3939440 w 12192000"/>
              <a:gd name="connsiteY44" fmla="*/ 891265 h 6858000"/>
              <a:gd name="connsiteX45" fmla="*/ 3747894 w 12192000"/>
              <a:gd name="connsiteY45" fmla="*/ 801994 h 6858000"/>
              <a:gd name="connsiteX46" fmla="*/ 3569553 w 12192000"/>
              <a:gd name="connsiteY46" fmla="*/ 697970 h 6858000"/>
              <a:gd name="connsiteX47" fmla="*/ 3507813 w 12192000"/>
              <a:gd name="connsiteY47" fmla="*/ 680216 h 6858000"/>
              <a:gd name="connsiteX48" fmla="*/ 3490455 w 12192000"/>
              <a:gd name="connsiteY48" fmla="*/ 682587 h 6858000"/>
              <a:gd name="connsiteX49" fmla="*/ 3477246 w 12192000"/>
              <a:gd name="connsiteY49" fmla="*/ 691971 h 6858000"/>
              <a:gd name="connsiteX50" fmla="*/ 3484273 w 12192000"/>
              <a:gd name="connsiteY50" fmla="*/ 701857 h 6858000"/>
              <a:gd name="connsiteX51" fmla="*/ 3495638 w 12192000"/>
              <a:gd name="connsiteY51" fmla="*/ 705849 h 6858000"/>
              <a:gd name="connsiteX52" fmla="*/ 3548914 w 12192000"/>
              <a:gd name="connsiteY52" fmla="*/ 733487 h 6858000"/>
              <a:gd name="connsiteX53" fmla="*/ 3551504 w 12192000"/>
              <a:gd name="connsiteY53" fmla="*/ 753036 h 6858000"/>
              <a:gd name="connsiteX54" fmla="*/ 3562075 w 12192000"/>
              <a:gd name="connsiteY54" fmla="*/ 765715 h 6858000"/>
              <a:gd name="connsiteX55" fmla="*/ 3605942 w 12192000"/>
              <a:gd name="connsiteY55" fmla="*/ 772481 h 6858000"/>
              <a:gd name="connsiteX56" fmla="*/ 3499309 w 12192000"/>
              <a:gd name="connsiteY56" fmla="*/ 737079 h 6858000"/>
              <a:gd name="connsiteX57" fmla="*/ 3473788 w 12192000"/>
              <a:gd name="connsiteY57" fmla="*/ 711717 h 6858000"/>
              <a:gd name="connsiteX58" fmla="*/ 3437248 w 12192000"/>
              <a:gd name="connsiteY58" fmla="*/ 714263 h 6858000"/>
              <a:gd name="connsiteX59" fmla="*/ 3413254 w 12192000"/>
              <a:gd name="connsiteY59" fmla="*/ 712874 h 6858000"/>
              <a:gd name="connsiteX60" fmla="*/ 3362511 w 12192000"/>
              <a:gd name="connsiteY60" fmla="*/ 677414 h 6858000"/>
              <a:gd name="connsiteX61" fmla="*/ 3344467 w 12192000"/>
              <a:gd name="connsiteY61" fmla="*/ 679599 h 6858000"/>
              <a:gd name="connsiteX62" fmla="*/ 3347971 w 12192000"/>
              <a:gd name="connsiteY62" fmla="*/ 692328 h 6858000"/>
              <a:gd name="connsiteX63" fmla="*/ 3363008 w 12192000"/>
              <a:gd name="connsiteY63" fmla="*/ 711713 h 6858000"/>
              <a:gd name="connsiteX64" fmla="*/ 3362637 w 12192000"/>
              <a:gd name="connsiteY64" fmla="*/ 727058 h 6858000"/>
              <a:gd name="connsiteX65" fmla="*/ 3376167 w 12192000"/>
              <a:gd name="connsiteY65" fmla="*/ 759779 h 6858000"/>
              <a:gd name="connsiteX66" fmla="*/ 3406203 w 12192000"/>
              <a:gd name="connsiteY66" fmla="*/ 808483 h 6858000"/>
              <a:gd name="connsiteX67" fmla="*/ 3420116 w 12192000"/>
              <a:gd name="connsiteY67" fmla="*/ 820757 h 6858000"/>
              <a:gd name="connsiteX68" fmla="*/ 3429194 w 12192000"/>
              <a:gd name="connsiteY68" fmla="*/ 825831 h 6858000"/>
              <a:gd name="connsiteX69" fmla="*/ 3619149 w 12192000"/>
              <a:gd name="connsiteY69" fmla="*/ 1006561 h 6858000"/>
              <a:gd name="connsiteX70" fmla="*/ 3818654 w 12192000"/>
              <a:gd name="connsiteY70" fmla="*/ 1120369 h 6858000"/>
              <a:gd name="connsiteX71" fmla="*/ 3824021 w 12192000"/>
              <a:gd name="connsiteY71" fmla="*/ 1125355 h 6858000"/>
              <a:gd name="connsiteX72" fmla="*/ 3736668 w 12192000"/>
              <a:gd name="connsiteY72" fmla="*/ 1107215 h 6858000"/>
              <a:gd name="connsiteX73" fmla="*/ 3540174 w 12192000"/>
              <a:gd name="connsiteY73" fmla="*/ 1014247 h 6858000"/>
              <a:gd name="connsiteX74" fmla="*/ 3421640 w 12192000"/>
              <a:gd name="connsiteY74" fmla="*/ 955861 h 6858000"/>
              <a:gd name="connsiteX75" fmla="*/ 3404753 w 12192000"/>
              <a:gd name="connsiteY75" fmla="*/ 944484 h 6858000"/>
              <a:gd name="connsiteX76" fmla="*/ 3393138 w 12192000"/>
              <a:gd name="connsiteY76" fmla="*/ 941865 h 6858000"/>
              <a:gd name="connsiteX77" fmla="*/ 3385712 w 12192000"/>
              <a:gd name="connsiteY77" fmla="*/ 952159 h 6858000"/>
              <a:gd name="connsiteX78" fmla="*/ 3398641 w 12192000"/>
              <a:gd name="connsiteY78" fmla="*/ 986025 h 6858000"/>
              <a:gd name="connsiteX79" fmla="*/ 3489975 w 12192000"/>
              <a:gd name="connsiteY79" fmla="*/ 1045560 h 6858000"/>
              <a:gd name="connsiteX80" fmla="*/ 3617273 w 12192000"/>
              <a:gd name="connsiteY80" fmla="*/ 1114697 h 6858000"/>
              <a:gd name="connsiteX81" fmla="*/ 3623898 w 12192000"/>
              <a:gd name="connsiteY81" fmla="*/ 1123556 h 6858000"/>
              <a:gd name="connsiteX82" fmla="*/ 3552438 w 12192000"/>
              <a:gd name="connsiteY82" fmla="*/ 1090606 h 6858000"/>
              <a:gd name="connsiteX83" fmla="*/ 3482417 w 12192000"/>
              <a:gd name="connsiteY83" fmla="*/ 1059092 h 6858000"/>
              <a:gd name="connsiteX84" fmla="*/ 3463468 w 12192000"/>
              <a:gd name="connsiteY84" fmla="*/ 1057629 h 6858000"/>
              <a:gd name="connsiteX85" fmla="*/ 3459472 w 12192000"/>
              <a:gd name="connsiteY85" fmla="*/ 1074217 h 6858000"/>
              <a:gd name="connsiteX86" fmla="*/ 3494211 w 12192000"/>
              <a:gd name="connsiteY86" fmla="*/ 1112153 h 6858000"/>
              <a:gd name="connsiteX87" fmla="*/ 3663137 w 12192000"/>
              <a:gd name="connsiteY87" fmla="*/ 1205775 h 6858000"/>
              <a:gd name="connsiteX88" fmla="*/ 3748466 w 12192000"/>
              <a:gd name="connsiteY88" fmla="*/ 1260936 h 6858000"/>
              <a:gd name="connsiteX89" fmla="*/ 3753142 w 12192000"/>
              <a:gd name="connsiteY89" fmla="*/ 1276208 h 6858000"/>
              <a:gd name="connsiteX90" fmla="*/ 3791960 w 12192000"/>
              <a:gd name="connsiteY90" fmla="*/ 1298886 h 6858000"/>
              <a:gd name="connsiteX91" fmla="*/ 3816039 w 12192000"/>
              <a:gd name="connsiteY91" fmla="*/ 1301606 h 6858000"/>
              <a:gd name="connsiteX92" fmla="*/ 4094439 w 12192000"/>
              <a:gd name="connsiteY92" fmla="*/ 1448806 h 6858000"/>
              <a:gd name="connsiteX93" fmla="*/ 4222870 w 12192000"/>
              <a:gd name="connsiteY93" fmla="*/ 1493379 h 6858000"/>
              <a:gd name="connsiteX94" fmla="*/ 4223141 w 12192000"/>
              <a:gd name="connsiteY94" fmla="*/ 1497641 h 6858000"/>
              <a:gd name="connsiteX95" fmla="*/ 4222428 w 12192000"/>
              <a:gd name="connsiteY95" fmla="*/ 1502292 h 6858000"/>
              <a:gd name="connsiteX96" fmla="*/ 4039973 w 12192000"/>
              <a:gd name="connsiteY96" fmla="*/ 1434198 h 6858000"/>
              <a:gd name="connsiteX97" fmla="*/ 3564773 w 12192000"/>
              <a:gd name="connsiteY97" fmla="*/ 1226279 h 6858000"/>
              <a:gd name="connsiteX98" fmla="*/ 3420650 w 12192000"/>
              <a:gd name="connsiteY98" fmla="*/ 1141464 h 6858000"/>
              <a:gd name="connsiteX99" fmla="*/ 3320669 w 12192000"/>
              <a:gd name="connsiteY99" fmla="*/ 1088883 h 6858000"/>
              <a:gd name="connsiteX100" fmla="*/ 3270102 w 12192000"/>
              <a:gd name="connsiteY100" fmla="*/ 1082659 h 6858000"/>
              <a:gd name="connsiteX101" fmla="*/ 3251648 w 12192000"/>
              <a:gd name="connsiteY101" fmla="*/ 1094290 h 6858000"/>
              <a:gd name="connsiteX102" fmla="*/ 3263506 w 12192000"/>
              <a:gd name="connsiteY102" fmla="*/ 1106005 h 6858000"/>
              <a:gd name="connsiteX103" fmla="*/ 3268636 w 12192000"/>
              <a:gd name="connsiteY103" fmla="*/ 1107265 h 6858000"/>
              <a:gd name="connsiteX104" fmla="*/ 3325089 w 12192000"/>
              <a:gd name="connsiteY104" fmla="*/ 1137201 h 6858000"/>
              <a:gd name="connsiteX105" fmla="*/ 3326003 w 12192000"/>
              <a:gd name="connsiteY105" fmla="*/ 1151585 h 6858000"/>
              <a:gd name="connsiteX106" fmla="*/ 3336410 w 12192000"/>
              <a:gd name="connsiteY106" fmla="*/ 1166967 h 6858000"/>
              <a:gd name="connsiteX107" fmla="*/ 3375112 w 12192000"/>
              <a:gd name="connsiteY107" fmla="*/ 1171943 h 6858000"/>
              <a:gd name="connsiteX108" fmla="*/ 3326222 w 12192000"/>
              <a:gd name="connsiteY108" fmla="*/ 1170885 h 6858000"/>
              <a:gd name="connsiteX109" fmla="*/ 3254679 w 12192000"/>
              <a:gd name="connsiteY109" fmla="*/ 1120765 h 6858000"/>
              <a:gd name="connsiteX110" fmla="*/ 3242188 w 12192000"/>
              <a:gd name="connsiteY110" fmla="*/ 1109662 h 6858000"/>
              <a:gd name="connsiteX111" fmla="*/ 3211499 w 12192000"/>
              <a:gd name="connsiteY111" fmla="*/ 1114184 h 6858000"/>
              <a:gd name="connsiteX112" fmla="*/ 3185849 w 12192000"/>
              <a:gd name="connsiteY112" fmla="*/ 1113265 h 6858000"/>
              <a:gd name="connsiteX113" fmla="*/ 3135843 w 12192000"/>
              <a:gd name="connsiteY113" fmla="*/ 1078789 h 6858000"/>
              <a:gd name="connsiteX114" fmla="*/ 3119118 w 12192000"/>
              <a:gd name="connsiteY114" fmla="*/ 1080546 h 6858000"/>
              <a:gd name="connsiteX115" fmla="*/ 3120198 w 12192000"/>
              <a:gd name="connsiteY115" fmla="*/ 1092226 h 6858000"/>
              <a:gd name="connsiteX116" fmla="*/ 3131691 w 12192000"/>
              <a:gd name="connsiteY116" fmla="*/ 1108819 h 6858000"/>
              <a:gd name="connsiteX117" fmla="*/ 3129914 w 12192000"/>
              <a:gd name="connsiteY117" fmla="*/ 1139097 h 6858000"/>
              <a:gd name="connsiteX118" fmla="*/ 3133955 w 12192000"/>
              <a:gd name="connsiteY118" fmla="*/ 1154983 h 6858000"/>
              <a:gd name="connsiteX119" fmla="*/ 3178170 w 12192000"/>
              <a:gd name="connsiteY119" fmla="*/ 1214855 h 6858000"/>
              <a:gd name="connsiteX120" fmla="*/ 3185378 w 12192000"/>
              <a:gd name="connsiteY120" fmla="*/ 1222303 h 6858000"/>
              <a:gd name="connsiteX121" fmla="*/ 3206608 w 12192000"/>
              <a:gd name="connsiteY121" fmla="*/ 1233153 h 6858000"/>
              <a:gd name="connsiteX122" fmla="*/ 3379140 w 12192000"/>
              <a:gd name="connsiteY122" fmla="*/ 1399351 h 6858000"/>
              <a:gd name="connsiteX123" fmla="*/ 3603118 w 12192000"/>
              <a:gd name="connsiteY123" fmla="*/ 1527375 h 6858000"/>
              <a:gd name="connsiteX124" fmla="*/ 3524809 w 12192000"/>
              <a:gd name="connsiteY124" fmla="*/ 1513774 h 6858000"/>
              <a:gd name="connsiteX125" fmla="*/ 3327498 w 12192000"/>
              <a:gd name="connsiteY125" fmla="*/ 1423859 h 6858000"/>
              <a:gd name="connsiteX126" fmla="*/ 3192949 w 12192000"/>
              <a:gd name="connsiteY126" fmla="*/ 1357211 h 6858000"/>
              <a:gd name="connsiteX127" fmla="*/ 3180259 w 12192000"/>
              <a:gd name="connsiteY127" fmla="*/ 1348280 h 6858000"/>
              <a:gd name="connsiteX128" fmla="*/ 3166204 w 12192000"/>
              <a:gd name="connsiteY128" fmla="*/ 1344345 h 6858000"/>
              <a:gd name="connsiteX129" fmla="*/ 3159212 w 12192000"/>
              <a:gd name="connsiteY129" fmla="*/ 1356197 h 6858000"/>
              <a:gd name="connsiteX130" fmla="*/ 3181004 w 12192000"/>
              <a:gd name="connsiteY130" fmla="*/ 1397043 h 6858000"/>
              <a:gd name="connsiteX131" fmla="*/ 3273385 w 12192000"/>
              <a:gd name="connsiteY131" fmla="*/ 1451888 h 6858000"/>
              <a:gd name="connsiteX132" fmla="*/ 3401776 w 12192000"/>
              <a:gd name="connsiteY132" fmla="*/ 1527602 h 6858000"/>
              <a:gd name="connsiteX133" fmla="*/ 3318130 w 12192000"/>
              <a:gd name="connsiteY133" fmla="*/ 1488342 h 6858000"/>
              <a:gd name="connsiteX134" fmla="*/ 3253694 w 12192000"/>
              <a:gd name="connsiteY134" fmla="*/ 1459909 h 6858000"/>
              <a:gd name="connsiteX135" fmla="*/ 3236182 w 12192000"/>
              <a:gd name="connsiteY135" fmla="*/ 1459882 h 6858000"/>
              <a:gd name="connsiteX136" fmla="*/ 3233020 w 12192000"/>
              <a:gd name="connsiteY136" fmla="*/ 1473687 h 6858000"/>
              <a:gd name="connsiteX137" fmla="*/ 3272474 w 12192000"/>
              <a:gd name="connsiteY137" fmla="*/ 1516958 h 6858000"/>
              <a:gd name="connsiteX138" fmla="*/ 3341300 w 12192000"/>
              <a:gd name="connsiteY138" fmla="*/ 1556133 h 6858000"/>
              <a:gd name="connsiteX139" fmla="*/ 3267359 w 12192000"/>
              <a:gd name="connsiteY139" fmla="*/ 1553009 h 6858000"/>
              <a:gd name="connsiteX140" fmla="*/ 3329832 w 12192000"/>
              <a:gd name="connsiteY140" fmla="*/ 1587586 h 6858000"/>
              <a:gd name="connsiteX141" fmla="*/ 3421490 w 12192000"/>
              <a:gd name="connsiteY141" fmla="*/ 1599301 h 6858000"/>
              <a:gd name="connsiteX142" fmla="*/ 3459923 w 12192000"/>
              <a:gd name="connsiteY142" fmla="*/ 1621220 h 6858000"/>
              <a:gd name="connsiteX143" fmla="*/ 3497490 w 12192000"/>
              <a:gd name="connsiteY143" fmla="*/ 1645392 h 6858000"/>
              <a:gd name="connsiteX144" fmla="*/ 3507803 w 12192000"/>
              <a:gd name="connsiteY144" fmla="*/ 1669911 h 6858000"/>
              <a:gd name="connsiteX145" fmla="*/ 3543290 w 12192000"/>
              <a:gd name="connsiteY145" fmla="*/ 1703729 h 6858000"/>
              <a:gd name="connsiteX146" fmla="*/ 3546999 w 12192000"/>
              <a:gd name="connsiteY146" fmla="*/ 1703818 h 6858000"/>
              <a:gd name="connsiteX147" fmla="*/ 3572295 w 12192000"/>
              <a:gd name="connsiteY147" fmla="*/ 1720349 h 6858000"/>
              <a:gd name="connsiteX148" fmla="*/ 3596922 w 12192000"/>
              <a:gd name="connsiteY148" fmla="*/ 1736961 h 6858000"/>
              <a:gd name="connsiteX149" fmla="*/ 3602119 w 12192000"/>
              <a:gd name="connsiteY149" fmla="*/ 1739285 h 6858000"/>
              <a:gd name="connsiteX150" fmla="*/ 3734798 w 12192000"/>
              <a:gd name="connsiteY150" fmla="*/ 1845349 h 6858000"/>
              <a:gd name="connsiteX151" fmla="*/ 3743174 w 12192000"/>
              <a:gd name="connsiteY151" fmla="*/ 1849972 h 6858000"/>
              <a:gd name="connsiteX152" fmla="*/ 3478101 w 12192000"/>
              <a:gd name="connsiteY152" fmla="*/ 1864630 h 6858000"/>
              <a:gd name="connsiteX153" fmla="*/ 3135293 w 12192000"/>
              <a:gd name="connsiteY153" fmla="*/ 1816496 h 6858000"/>
              <a:gd name="connsiteX154" fmla="*/ 3158510 w 12192000"/>
              <a:gd name="connsiteY154" fmla="*/ 1863880 h 6858000"/>
              <a:gd name="connsiteX155" fmla="*/ 3148907 w 12192000"/>
              <a:gd name="connsiteY155" fmla="*/ 1908797 h 6858000"/>
              <a:gd name="connsiteX156" fmla="*/ 3150229 w 12192000"/>
              <a:gd name="connsiteY156" fmla="*/ 2003660 h 6858000"/>
              <a:gd name="connsiteX157" fmla="*/ 3154219 w 12192000"/>
              <a:gd name="connsiteY157" fmla="*/ 2018746 h 6858000"/>
              <a:gd name="connsiteX158" fmla="*/ 3079313 w 12192000"/>
              <a:gd name="connsiteY158" fmla="*/ 2037482 h 6858000"/>
              <a:gd name="connsiteX159" fmla="*/ 3545961 w 12192000"/>
              <a:gd name="connsiteY159" fmla="*/ 2248584 h 6858000"/>
              <a:gd name="connsiteX160" fmla="*/ 3242382 w 12192000"/>
              <a:gd name="connsiteY160" fmla="*/ 2234890 h 6858000"/>
              <a:gd name="connsiteX161" fmla="*/ 3206852 w 12192000"/>
              <a:gd name="connsiteY161" fmla="*/ 2322137 h 6858000"/>
              <a:gd name="connsiteX162" fmla="*/ 3352854 w 12192000"/>
              <a:gd name="connsiteY162" fmla="*/ 2378270 h 6858000"/>
              <a:gd name="connsiteX163" fmla="*/ 3414532 w 12192000"/>
              <a:gd name="connsiteY163" fmla="*/ 2516826 h 6858000"/>
              <a:gd name="connsiteX164" fmla="*/ 3397577 w 12192000"/>
              <a:gd name="connsiteY164" fmla="*/ 2652556 h 6858000"/>
              <a:gd name="connsiteX165" fmla="*/ 3339773 w 12192000"/>
              <a:gd name="connsiteY165" fmla="*/ 2701969 h 6858000"/>
              <a:gd name="connsiteX166" fmla="*/ 3257041 w 12192000"/>
              <a:gd name="connsiteY166" fmla="*/ 2788223 h 6858000"/>
              <a:gd name="connsiteX167" fmla="*/ 3205892 w 12192000"/>
              <a:gd name="connsiteY167" fmla="*/ 2841661 h 6858000"/>
              <a:gd name="connsiteX168" fmla="*/ 3016267 w 12192000"/>
              <a:gd name="connsiteY168" fmla="*/ 2846107 h 6858000"/>
              <a:gd name="connsiteX169" fmla="*/ 3275450 w 12192000"/>
              <a:gd name="connsiteY169" fmla="*/ 2934701 h 6858000"/>
              <a:gd name="connsiteX170" fmla="*/ 3071009 w 12192000"/>
              <a:gd name="connsiteY170" fmla="*/ 2944432 h 6858000"/>
              <a:gd name="connsiteX171" fmla="*/ 3005039 w 12192000"/>
              <a:gd name="connsiteY171" fmla="*/ 2960743 h 6858000"/>
              <a:gd name="connsiteX172" fmla="*/ 3045255 w 12192000"/>
              <a:gd name="connsiteY172" fmla="*/ 2994795 h 6858000"/>
              <a:gd name="connsiteX173" fmla="*/ 3198769 w 12192000"/>
              <a:gd name="connsiteY173" fmla="*/ 3041966 h 6858000"/>
              <a:gd name="connsiteX174" fmla="*/ 3518098 w 12192000"/>
              <a:gd name="connsiteY174" fmla="*/ 3181525 h 6858000"/>
              <a:gd name="connsiteX175" fmla="*/ 3214876 w 12192000"/>
              <a:gd name="connsiteY175" fmla="*/ 3136382 h 6858000"/>
              <a:gd name="connsiteX176" fmla="*/ 3540876 w 12192000"/>
              <a:gd name="connsiteY176" fmla="*/ 3280232 h 6858000"/>
              <a:gd name="connsiteX177" fmla="*/ 3614558 w 12192000"/>
              <a:gd name="connsiteY177" fmla="*/ 3332242 h 6858000"/>
              <a:gd name="connsiteX178" fmla="*/ 3765439 w 12192000"/>
              <a:gd name="connsiteY178" fmla="*/ 3465091 h 6858000"/>
              <a:gd name="connsiteX179" fmla="*/ 3759506 w 12192000"/>
              <a:gd name="connsiteY179" fmla="*/ 3482990 h 6858000"/>
              <a:gd name="connsiteX180" fmla="*/ 3594905 w 12192000"/>
              <a:gd name="connsiteY180" fmla="*/ 3478499 h 6858000"/>
              <a:gd name="connsiteX181" fmla="*/ 3814430 w 12192000"/>
              <a:gd name="connsiteY181" fmla="*/ 3578876 h 6858000"/>
              <a:gd name="connsiteX182" fmla="*/ 4039126 w 12192000"/>
              <a:gd name="connsiteY182" fmla="*/ 3649369 h 6858000"/>
              <a:gd name="connsiteX183" fmla="*/ 3883152 w 12192000"/>
              <a:gd name="connsiteY183" fmla="*/ 3653497 h 6858000"/>
              <a:gd name="connsiteX184" fmla="*/ 3666446 w 12192000"/>
              <a:gd name="connsiteY184" fmla="*/ 3623911 h 6858000"/>
              <a:gd name="connsiteX185" fmla="*/ 3593589 w 12192000"/>
              <a:gd name="connsiteY185" fmla="*/ 3653674 h 6858000"/>
              <a:gd name="connsiteX186" fmla="*/ 3801238 w 12192000"/>
              <a:gd name="connsiteY186" fmla="*/ 3720862 h 6858000"/>
              <a:gd name="connsiteX187" fmla="*/ 3919545 w 12192000"/>
              <a:gd name="connsiteY187" fmla="*/ 3749213 h 6858000"/>
              <a:gd name="connsiteX188" fmla="*/ 3968059 w 12192000"/>
              <a:gd name="connsiteY188" fmla="*/ 3776085 h 6858000"/>
              <a:gd name="connsiteX189" fmla="*/ 4107750 w 12192000"/>
              <a:gd name="connsiteY189" fmla="*/ 3875932 h 6858000"/>
              <a:gd name="connsiteX190" fmla="*/ 4504087 w 12192000"/>
              <a:gd name="connsiteY190" fmla="*/ 3955698 h 6858000"/>
              <a:gd name="connsiteX191" fmla="*/ 5880284 w 12192000"/>
              <a:gd name="connsiteY191" fmla="*/ 3998656 h 6858000"/>
              <a:gd name="connsiteX192" fmla="*/ 8461494 w 12192000"/>
              <a:gd name="connsiteY192" fmla="*/ 3007971 h 6858000"/>
              <a:gd name="connsiteX193" fmla="*/ 8587378 w 12192000"/>
              <a:gd name="connsiteY193" fmla="*/ 2896089 h 6858000"/>
              <a:gd name="connsiteX194" fmla="*/ 8693826 w 12192000"/>
              <a:gd name="connsiteY194" fmla="*/ 2796225 h 6858000"/>
              <a:gd name="connsiteX195" fmla="*/ 8633488 w 12192000"/>
              <a:gd name="connsiteY195" fmla="*/ 2774007 h 6858000"/>
              <a:gd name="connsiteX196" fmla="*/ 8707444 w 12192000"/>
              <a:gd name="connsiteY196" fmla="*/ 2682105 h 6858000"/>
              <a:gd name="connsiteX197" fmla="*/ 8942552 w 12192000"/>
              <a:gd name="connsiteY197" fmla="*/ 2397549 h 6858000"/>
              <a:gd name="connsiteX198" fmla="*/ 9049260 w 12192000"/>
              <a:gd name="connsiteY198" fmla="*/ 2328253 h 6858000"/>
              <a:gd name="connsiteX199" fmla="*/ 9174304 w 12192000"/>
              <a:gd name="connsiteY199" fmla="*/ 2171379 h 6858000"/>
              <a:gd name="connsiteX200" fmla="*/ 9182228 w 12192000"/>
              <a:gd name="connsiteY200" fmla="*/ 2067678 h 6858000"/>
              <a:gd name="connsiteX201" fmla="*/ 9182278 w 12192000"/>
              <a:gd name="connsiteY201" fmla="*/ 2047313 h 6858000"/>
              <a:gd name="connsiteX202" fmla="*/ 9184334 w 12192000"/>
              <a:gd name="connsiteY202" fmla="*/ 2047686 h 6858000"/>
              <a:gd name="connsiteX203" fmla="*/ 9185124 w 12192000"/>
              <a:gd name="connsiteY203" fmla="*/ 1997142 h 6858000"/>
              <a:gd name="connsiteX204" fmla="*/ 9181592 w 12192000"/>
              <a:gd name="connsiteY204" fmla="*/ 1987782 h 6858000"/>
              <a:gd name="connsiteX205" fmla="*/ 9181190 w 12192000"/>
              <a:gd name="connsiteY205" fmla="*/ 1974586 h 6858000"/>
              <a:gd name="connsiteX206" fmla="*/ 9180252 w 12192000"/>
              <a:gd name="connsiteY206" fmla="*/ 1963164 h 6858000"/>
              <a:gd name="connsiteX207" fmla="*/ 9178804 w 12192000"/>
              <a:gd name="connsiteY207" fmla="*/ 1965349 h 6858000"/>
              <a:gd name="connsiteX208" fmla="*/ 9177606 w 12192000"/>
              <a:gd name="connsiteY208" fmla="*/ 1977215 h 6858000"/>
              <a:gd name="connsiteX209" fmla="*/ 9169614 w 12192000"/>
              <a:gd name="connsiteY209" fmla="*/ 1956030 h 6858000"/>
              <a:gd name="connsiteX210" fmla="*/ 9046406 w 12192000"/>
              <a:gd name="connsiteY210" fmla="*/ 1838718 h 6858000"/>
              <a:gd name="connsiteX211" fmla="*/ 8960873 w 12192000"/>
              <a:gd name="connsiteY211" fmla="*/ 1764524 h 6858000"/>
              <a:gd name="connsiteX212" fmla="*/ 8946755 w 12192000"/>
              <a:gd name="connsiteY212" fmla="*/ 1690806 h 6858000"/>
              <a:gd name="connsiteX213" fmla="*/ 8786897 w 12192000"/>
              <a:gd name="connsiteY213" fmla="*/ 1665607 h 6858000"/>
              <a:gd name="connsiteX214" fmla="*/ 8924505 w 12192000"/>
              <a:gd name="connsiteY214" fmla="*/ 1489227 h 6858000"/>
              <a:gd name="connsiteX215" fmla="*/ 8937122 w 12192000"/>
              <a:gd name="connsiteY215" fmla="*/ 1454681 h 6858000"/>
              <a:gd name="connsiteX216" fmla="*/ 8841119 w 12192000"/>
              <a:gd name="connsiteY216" fmla="*/ 1348202 h 6858000"/>
              <a:gd name="connsiteX217" fmla="*/ 8825548 w 12192000"/>
              <a:gd name="connsiteY217" fmla="*/ 1331028 h 6858000"/>
              <a:gd name="connsiteX218" fmla="*/ 8790413 w 12192000"/>
              <a:gd name="connsiteY218" fmla="*/ 1297436 h 6858000"/>
              <a:gd name="connsiteX219" fmla="*/ 8695944 w 12192000"/>
              <a:gd name="connsiteY219" fmla="*/ 1299752 h 6858000"/>
              <a:gd name="connsiteX220" fmla="*/ 8743050 w 12192000"/>
              <a:gd name="connsiteY220" fmla="*/ 1267471 h 6858000"/>
              <a:gd name="connsiteX221" fmla="*/ 8831902 w 12192000"/>
              <a:gd name="connsiteY221" fmla="*/ 1166250 h 6858000"/>
              <a:gd name="connsiteX222" fmla="*/ 8763628 w 12192000"/>
              <a:gd name="connsiteY222" fmla="*/ 1088084 h 6858000"/>
              <a:gd name="connsiteX223" fmla="*/ 8744052 w 12192000"/>
              <a:gd name="connsiteY223" fmla="*/ 1076766 h 6858000"/>
              <a:gd name="connsiteX224" fmla="*/ 8767977 w 12192000"/>
              <a:gd name="connsiteY224" fmla="*/ 1055883 h 6858000"/>
              <a:gd name="connsiteX225" fmla="*/ 8815418 w 12192000"/>
              <a:gd name="connsiteY225" fmla="*/ 986519 h 6858000"/>
              <a:gd name="connsiteX226" fmla="*/ 8839356 w 12192000"/>
              <a:gd name="connsiteY226" fmla="*/ 939330 h 6858000"/>
              <a:gd name="connsiteX227" fmla="*/ 8869964 w 12192000"/>
              <a:gd name="connsiteY227" fmla="*/ 917639 h 6858000"/>
              <a:gd name="connsiteX228" fmla="*/ 8876013 w 12192000"/>
              <a:gd name="connsiteY228" fmla="*/ 901606 h 6858000"/>
              <a:gd name="connsiteX229" fmla="*/ 8855230 w 12192000"/>
              <a:gd name="connsiteY229" fmla="*/ 828963 h 6858000"/>
              <a:gd name="connsiteX230" fmla="*/ 8844988 w 12192000"/>
              <a:gd name="connsiteY230" fmla="*/ 810876 h 6858000"/>
              <a:gd name="connsiteX231" fmla="*/ 8768255 w 12192000"/>
              <a:gd name="connsiteY231" fmla="*/ 747963 h 6858000"/>
              <a:gd name="connsiteX232" fmla="*/ 8692953 w 12192000"/>
              <a:gd name="connsiteY232" fmla="*/ 638707 h 6858000"/>
              <a:gd name="connsiteX233" fmla="*/ 8674423 w 12192000"/>
              <a:gd name="connsiteY233" fmla="*/ 564449 h 6858000"/>
              <a:gd name="connsiteX234" fmla="*/ 8667642 w 12192000"/>
              <a:gd name="connsiteY234" fmla="*/ 547822 h 6858000"/>
              <a:gd name="connsiteX235" fmla="*/ 8661198 w 12192000"/>
              <a:gd name="connsiteY235" fmla="*/ 478275 h 6858000"/>
              <a:gd name="connsiteX236" fmla="*/ 8645813 w 12192000"/>
              <a:gd name="connsiteY236" fmla="*/ 464032 h 6858000"/>
              <a:gd name="connsiteX237" fmla="*/ 8512338 w 12192000"/>
              <a:gd name="connsiteY237" fmla="*/ 477784 h 6858000"/>
              <a:gd name="connsiteX238" fmla="*/ 8481050 w 12192000"/>
              <a:gd name="connsiteY238" fmla="*/ 430572 h 6858000"/>
              <a:gd name="connsiteX239" fmla="*/ 8498220 w 12192000"/>
              <a:gd name="connsiteY239" fmla="*/ 404064 h 6858000"/>
              <a:gd name="connsiteX240" fmla="*/ 8489536 w 12192000"/>
              <a:gd name="connsiteY240" fmla="*/ 389280 h 6858000"/>
              <a:gd name="connsiteX241" fmla="*/ 0 w 12192000"/>
              <a:gd name="connsiteY241" fmla="*/ 0 h 6858000"/>
              <a:gd name="connsiteX242" fmla="*/ 12192000 w 12192000"/>
              <a:gd name="connsiteY242" fmla="*/ 0 h 6858000"/>
              <a:gd name="connsiteX243" fmla="*/ 12192000 w 12192000"/>
              <a:gd name="connsiteY243" fmla="*/ 6858000 h 6858000"/>
              <a:gd name="connsiteX244" fmla="*/ 0 w 12192000"/>
              <a:gd name="connsiteY2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</a:cxnLst>
            <a:rect l="l" t="t" r="r" b="b"/>
            <a:pathLst>
              <a:path w="12192000" h="6858000">
                <a:moveTo>
                  <a:pt x="9149158" y="2038490"/>
                </a:moveTo>
                <a:cubicBezTo>
                  <a:pt x="9152630" y="2038396"/>
                  <a:pt x="9157442" y="2039945"/>
                  <a:pt x="9164184" y="2044026"/>
                </a:cubicBezTo>
                <a:lnTo>
                  <a:pt x="9172532" y="2045543"/>
                </a:lnTo>
                <a:lnTo>
                  <a:pt x="9171580" y="2056997"/>
                </a:lnTo>
                <a:cubicBezTo>
                  <a:pt x="9169082" y="2082897"/>
                  <a:pt x="9165822" y="2102884"/>
                  <a:pt x="9161257" y="2098605"/>
                </a:cubicBezTo>
                <a:cubicBezTo>
                  <a:pt x="9149066" y="2086928"/>
                  <a:pt x="9130962" y="2077578"/>
                  <a:pt x="9138232" y="2059518"/>
                </a:cubicBezTo>
                <a:cubicBezTo>
                  <a:pt x="9140394" y="2053821"/>
                  <a:pt x="9138743" y="2038771"/>
                  <a:pt x="9149158" y="2038490"/>
                </a:cubicBezTo>
                <a:close/>
                <a:moveTo>
                  <a:pt x="9177606" y="1977215"/>
                </a:moveTo>
                <a:lnTo>
                  <a:pt x="9181592" y="1987782"/>
                </a:lnTo>
                <a:lnTo>
                  <a:pt x="9181923" y="1998627"/>
                </a:lnTo>
                <a:cubicBezTo>
                  <a:pt x="9182120" y="2008276"/>
                  <a:pt x="9182258" y="2019324"/>
                  <a:pt x="9182316" y="2031066"/>
                </a:cubicBezTo>
                <a:lnTo>
                  <a:pt x="9182278" y="2047313"/>
                </a:lnTo>
                <a:lnTo>
                  <a:pt x="9172532" y="2045543"/>
                </a:lnTo>
                <a:lnTo>
                  <a:pt x="9173842" y="2029805"/>
                </a:lnTo>
                <a:cubicBezTo>
                  <a:pt x="9175210" y="2011268"/>
                  <a:pt x="9176320" y="1992822"/>
                  <a:pt x="9177334" y="1979903"/>
                </a:cubicBezTo>
                <a:close/>
                <a:moveTo>
                  <a:pt x="3696300" y="1578900"/>
                </a:moveTo>
                <a:cubicBezTo>
                  <a:pt x="3710474" y="1584699"/>
                  <a:pt x="3724648" y="1590499"/>
                  <a:pt x="3738823" y="1596298"/>
                </a:cubicBezTo>
                <a:cubicBezTo>
                  <a:pt x="3731018" y="1595365"/>
                  <a:pt x="3722545" y="1594511"/>
                  <a:pt x="3714409" y="1593618"/>
                </a:cubicBezTo>
                <a:cubicBezTo>
                  <a:pt x="3707437" y="1589899"/>
                  <a:pt x="3700149" y="1586487"/>
                  <a:pt x="3693161" y="1582501"/>
                </a:cubicBezTo>
                <a:cubicBezTo>
                  <a:pt x="3694096" y="1581313"/>
                  <a:pt x="3695364" y="1580088"/>
                  <a:pt x="3696300" y="1578900"/>
                </a:cubicBezTo>
                <a:close/>
                <a:moveTo>
                  <a:pt x="3918454" y="1175387"/>
                </a:moveTo>
                <a:cubicBezTo>
                  <a:pt x="4003499" y="1210184"/>
                  <a:pt x="4088562" y="1245245"/>
                  <a:pt x="4173607" y="1280040"/>
                </a:cubicBezTo>
                <a:cubicBezTo>
                  <a:pt x="4172338" y="1281268"/>
                  <a:pt x="4171404" y="1282454"/>
                  <a:pt x="4170135" y="1283683"/>
                </a:cubicBezTo>
                <a:cubicBezTo>
                  <a:pt x="4077511" y="1256783"/>
                  <a:pt x="3989628" y="1225016"/>
                  <a:pt x="3918454" y="1175387"/>
                </a:cubicBezTo>
                <a:close/>
                <a:moveTo>
                  <a:pt x="8109090" y="602108"/>
                </a:moveTo>
                <a:lnTo>
                  <a:pt x="8113034" y="602645"/>
                </a:lnTo>
                <a:cubicBezTo>
                  <a:pt x="8117145" y="603257"/>
                  <a:pt x="8117456" y="603522"/>
                  <a:pt x="8111220" y="603405"/>
                </a:cubicBezTo>
                <a:close/>
                <a:moveTo>
                  <a:pt x="8489536" y="389280"/>
                </a:moveTo>
                <a:cubicBezTo>
                  <a:pt x="8479909" y="386150"/>
                  <a:pt x="8475270" y="392618"/>
                  <a:pt x="8470194" y="397527"/>
                </a:cubicBezTo>
                <a:cubicBezTo>
                  <a:pt x="8442581" y="423957"/>
                  <a:pt x="8407160" y="444085"/>
                  <a:pt x="8373511" y="465608"/>
                </a:cubicBezTo>
                <a:cubicBezTo>
                  <a:pt x="8325315" y="496678"/>
                  <a:pt x="8274262" y="525140"/>
                  <a:pt x="8231753" y="560890"/>
                </a:cubicBezTo>
                <a:cubicBezTo>
                  <a:pt x="8220884" y="569991"/>
                  <a:pt x="8202133" y="566357"/>
                  <a:pt x="8199967" y="553465"/>
                </a:cubicBezTo>
                <a:cubicBezTo>
                  <a:pt x="8197799" y="540575"/>
                  <a:pt x="8188778" y="541668"/>
                  <a:pt x="8175616" y="546483"/>
                </a:cubicBezTo>
                <a:cubicBezTo>
                  <a:pt x="8159813" y="552155"/>
                  <a:pt x="8144012" y="557828"/>
                  <a:pt x="8128578" y="563992"/>
                </a:cubicBezTo>
                <a:cubicBezTo>
                  <a:pt x="8112493" y="570503"/>
                  <a:pt x="8105752" y="580983"/>
                  <a:pt x="8104845" y="593172"/>
                </a:cubicBezTo>
                <a:cubicBezTo>
                  <a:pt x="8104654" y="595478"/>
                  <a:pt x="8104732" y="598018"/>
                  <a:pt x="8105615" y="599991"/>
                </a:cubicBezTo>
                <a:lnTo>
                  <a:pt x="8109090" y="602108"/>
                </a:lnTo>
                <a:lnTo>
                  <a:pt x="8092049" y="599788"/>
                </a:lnTo>
                <a:cubicBezTo>
                  <a:pt x="8074125" y="597229"/>
                  <a:pt x="8051995" y="593399"/>
                  <a:pt x="8047646" y="588557"/>
                </a:cubicBezTo>
                <a:cubicBezTo>
                  <a:pt x="8047278" y="588065"/>
                  <a:pt x="7852240" y="650342"/>
                  <a:pt x="7793637" y="681868"/>
                </a:cubicBezTo>
                <a:cubicBezTo>
                  <a:pt x="7757179" y="701583"/>
                  <a:pt x="7034011" y="1031296"/>
                  <a:pt x="6007741" y="1095470"/>
                </a:cubicBezTo>
                <a:cubicBezTo>
                  <a:pt x="5971519" y="1097710"/>
                  <a:pt x="5937353" y="1100506"/>
                  <a:pt x="5902533" y="1103650"/>
                </a:cubicBezTo>
                <a:cubicBezTo>
                  <a:pt x="5594429" y="1129961"/>
                  <a:pt x="5292360" y="1161179"/>
                  <a:pt x="5164222" y="1163546"/>
                </a:cubicBezTo>
                <a:cubicBezTo>
                  <a:pt x="5063988" y="1165217"/>
                  <a:pt x="4549164" y="1138992"/>
                  <a:pt x="4395075" y="1082763"/>
                </a:cubicBezTo>
                <a:cubicBezTo>
                  <a:pt x="4237527" y="1025076"/>
                  <a:pt x="4088158" y="958345"/>
                  <a:pt x="3939440" y="891265"/>
                </a:cubicBezTo>
                <a:cubicBezTo>
                  <a:pt x="3874968" y="862299"/>
                  <a:pt x="3806689" y="837016"/>
                  <a:pt x="3747894" y="801994"/>
                </a:cubicBezTo>
                <a:cubicBezTo>
                  <a:pt x="3689082" y="766706"/>
                  <a:pt x="3632839" y="729495"/>
                  <a:pt x="3569553" y="697970"/>
                </a:cubicBezTo>
                <a:cubicBezTo>
                  <a:pt x="3551464" y="688887"/>
                  <a:pt x="3533327" y="679005"/>
                  <a:pt x="3507813" y="680216"/>
                </a:cubicBezTo>
                <a:cubicBezTo>
                  <a:pt x="3502099" y="680371"/>
                  <a:pt x="3496101" y="681365"/>
                  <a:pt x="3490455" y="682587"/>
                </a:cubicBezTo>
                <a:cubicBezTo>
                  <a:pt x="3484140" y="683888"/>
                  <a:pt x="3479298" y="687159"/>
                  <a:pt x="3477246" y="691971"/>
                </a:cubicBezTo>
                <a:cubicBezTo>
                  <a:pt x="3475230" y="697315"/>
                  <a:pt x="3479426" y="699760"/>
                  <a:pt x="3484273" y="701857"/>
                </a:cubicBezTo>
                <a:cubicBezTo>
                  <a:pt x="3487733" y="703316"/>
                  <a:pt x="3491260" y="705843"/>
                  <a:pt x="3495638" y="705849"/>
                </a:cubicBezTo>
                <a:cubicBezTo>
                  <a:pt x="3523576" y="705686"/>
                  <a:pt x="3534967" y="720681"/>
                  <a:pt x="3548914" y="733487"/>
                </a:cubicBezTo>
                <a:cubicBezTo>
                  <a:pt x="3554984" y="738925"/>
                  <a:pt x="3561304" y="742991"/>
                  <a:pt x="3551504" y="753036"/>
                </a:cubicBezTo>
                <a:cubicBezTo>
                  <a:pt x="3542974" y="761854"/>
                  <a:pt x="3552584" y="764716"/>
                  <a:pt x="3562075" y="765715"/>
                </a:cubicBezTo>
                <a:cubicBezTo>
                  <a:pt x="3575293" y="767067"/>
                  <a:pt x="3590630" y="764672"/>
                  <a:pt x="3605942" y="772481"/>
                </a:cubicBezTo>
                <a:cubicBezTo>
                  <a:pt x="3550860" y="779958"/>
                  <a:pt x="3525860" y="757484"/>
                  <a:pt x="3499309" y="737079"/>
                </a:cubicBezTo>
                <a:cubicBezTo>
                  <a:pt x="3489410" y="729689"/>
                  <a:pt x="3482419" y="720334"/>
                  <a:pt x="3473788" y="711717"/>
                </a:cubicBezTo>
                <a:cubicBezTo>
                  <a:pt x="3463019" y="701211"/>
                  <a:pt x="3451290" y="702093"/>
                  <a:pt x="3437248" y="714263"/>
                </a:cubicBezTo>
                <a:cubicBezTo>
                  <a:pt x="3424810" y="725164"/>
                  <a:pt x="3418411" y="725135"/>
                  <a:pt x="3413254" y="712874"/>
                </a:cubicBezTo>
                <a:cubicBezTo>
                  <a:pt x="3405299" y="693706"/>
                  <a:pt x="3389031" y="681450"/>
                  <a:pt x="3362511" y="677414"/>
                </a:cubicBezTo>
                <a:cubicBezTo>
                  <a:pt x="3356728" y="676504"/>
                  <a:pt x="3349492" y="673891"/>
                  <a:pt x="3344467" y="679599"/>
                </a:cubicBezTo>
                <a:cubicBezTo>
                  <a:pt x="3340061" y="684428"/>
                  <a:pt x="3344392" y="689004"/>
                  <a:pt x="3347971" y="692328"/>
                </a:cubicBezTo>
                <a:cubicBezTo>
                  <a:pt x="3354407" y="698260"/>
                  <a:pt x="3360162" y="704004"/>
                  <a:pt x="3363008" y="711713"/>
                </a:cubicBezTo>
                <a:cubicBezTo>
                  <a:pt x="3365019" y="716838"/>
                  <a:pt x="3367062" y="722495"/>
                  <a:pt x="3362637" y="727058"/>
                </a:cubicBezTo>
                <a:cubicBezTo>
                  <a:pt x="3344342" y="746453"/>
                  <a:pt x="3358884" y="752745"/>
                  <a:pt x="3376167" y="759779"/>
                </a:cubicBezTo>
                <a:cubicBezTo>
                  <a:pt x="3400002" y="769239"/>
                  <a:pt x="3410177" y="786259"/>
                  <a:pt x="3406203" y="808483"/>
                </a:cubicBezTo>
                <a:cubicBezTo>
                  <a:pt x="3404757" y="817516"/>
                  <a:pt x="3406433" y="822682"/>
                  <a:pt x="3420116" y="820757"/>
                </a:cubicBezTo>
                <a:cubicBezTo>
                  <a:pt x="3425463" y="820110"/>
                  <a:pt x="3426984" y="822878"/>
                  <a:pt x="3429194" y="825831"/>
                </a:cubicBezTo>
                <a:cubicBezTo>
                  <a:pt x="3476758" y="896035"/>
                  <a:pt x="3542778" y="954609"/>
                  <a:pt x="3619149" y="1006561"/>
                </a:cubicBezTo>
                <a:cubicBezTo>
                  <a:pt x="3681093" y="1048718"/>
                  <a:pt x="3748746" y="1085351"/>
                  <a:pt x="3818654" y="1120369"/>
                </a:cubicBezTo>
                <a:cubicBezTo>
                  <a:pt x="3820742" y="1121458"/>
                  <a:pt x="3822850" y="1122813"/>
                  <a:pt x="3824021" y="1125355"/>
                </a:cubicBezTo>
                <a:cubicBezTo>
                  <a:pt x="3791940" y="1123873"/>
                  <a:pt x="3763844" y="1116270"/>
                  <a:pt x="3736668" y="1107215"/>
                </a:cubicBezTo>
                <a:cubicBezTo>
                  <a:pt x="3664431" y="1083216"/>
                  <a:pt x="3602610" y="1048291"/>
                  <a:pt x="3540174" y="1014247"/>
                </a:cubicBezTo>
                <a:cubicBezTo>
                  <a:pt x="3502142" y="993353"/>
                  <a:pt x="3463159" y="973379"/>
                  <a:pt x="3421640" y="955861"/>
                </a:cubicBezTo>
                <a:cubicBezTo>
                  <a:pt x="3414719" y="952940"/>
                  <a:pt x="3409737" y="948712"/>
                  <a:pt x="3404753" y="944484"/>
                </a:cubicBezTo>
                <a:cubicBezTo>
                  <a:pt x="3401911" y="942144"/>
                  <a:pt x="3398417" y="940152"/>
                  <a:pt x="3393138" y="941865"/>
                </a:cubicBezTo>
                <a:cubicBezTo>
                  <a:pt x="3386540" y="944006"/>
                  <a:pt x="3386126" y="948083"/>
                  <a:pt x="3385712" y="952159"/>
                </a:cubicBezTo>
                <a:cubicBezTo>
                  <a:pt x="3384520" y="965187"/>
                  <a:pt x="3389594" y="976116"/>
                  <a:pt x="3398641" y="986025"/>
                </a:cubicBezTo>
                <a:cubicBezTo>
                  <a:pt x="3422140" y="1011364"/>
                  <a:pt x="3455589" y="1029056"/>
                  <a:pt x="3489975" y="1045560"/>
                </a:cubicBezTo>
                <a:cubicBezTo>
                  <a:pt x="3534421" y="1066751"/>
                  <a:pt x="3577600" y="1089169"/>
                  <a:pt x="3617273" y="1114697"/>
                </a:cubicBezTo>
                <a:cubicBezTo>
                  <a:pt x="3620082" y="1116503"/>
                  <a:pt x="3625178" y="1117229"/>
                  <a:pt x="3623898" y="1123556"/>
                </a:cubicBezTo>
                <a:cubicBezTo>
                  <a:pt x="3599276" y="1112313"/>
                  <a:pt x="3576007" y="1101173"/>
                  <a:pt x="3552438" y="1090606"/>
                </a:cubicBezTo>
                <a:cubicBezTo>
                  <a:pt x="3529203" y="1079998"/>
                  <a:pt x="3505634" y="1069432"/>
                  <a:pt x="3482417" y="1059092"/>
                </a:cubicBezTo>
                <a:cubicBezTo>
                  <a:pt x="3476868" y="1056543"/>
                  <a:pt x="3470899" y="1052702"/>
                  <a:pt x="3463468" y="1057629"/>
                </a:cubicBezTo>
                <a:cubicBezTo>
                  <a:pt x="3455703" y="1062595"/>
                  <a:pt x="3457128" y="1069134"/>
                  <a:pt x="3459472" y="1074217"/>
                </a:cubicBezTo>
                <a:cubicBezTo>
                  <a:pt x="3466821" y="1089165"/>
                  <a:pt x="3478729" y="1101681"/>
                  <a:pt x="3494211" y="1112153"/>
                </a:cubicBezTo>
                <a:cubicBezTo>
                  <a:pt x="3546907" y="1146573"/>
                  <a:pt x="3606933" y="1174465"/>
                  <a:pt x="3663137" y="1205775"/>
                </a:cubicBezTo>
                <a:cubicBezTo>
                  <a:pt x="3693512" y="1222766"/>
                  <a:pt x="3721631" y="1241370"/>
                  <a:pt x="3748466" y="1260936"/>
                </a:cubicBezTo>
                <a:cubicBezTo>
                  <a:pt x="3754470" y="1265310"/>
                  <a:pt x="3754440" y="1270144"/>
                  <a:pt x="3753142" y="1276208"/>
                </a:cubicBezTo>
                <a:cubicBezTo>
                  <a:pt x="3747968" y="1300726"/>
                  <a:pt x="3758834" y="1307462"/>
                  <a:pt x="3791960" y="1298886"/>
                </a:cubicBezTo>
                <a:cubicBezTo>
                  <a:pt x="3802234" y="1296299"/>
                  <a:pt x="3809336" y="1296782"/>
                  <a:pt x="3816039" y="1301606"/>
                </a:cubicBezTo>
                <a:cubicBezTo>
                  <a:pt x="3897299" y="1361555"/>
                  <a:pt x="3991895" y="1408883"/>
                  <a:pt x="4094439" y="1448806"/>
                </a:cubicBezTo>
                <a:cubicBezTo>
                  <a:pt x="4136210" y="1464953"/>
                  <a:pt x="4179249" y="1479874"/>
                  <a:pt x="4222870" y="1493379"/>
                </a:cubicBezTo>
                <a:cubicBezTo>
                  <a:pt x="4222955" y="1494711"/>
                  <a:pt x="4223057" y="1496309"/>
                  <a:pt x="4223141" y="1497641"/>
                </a:cubicBezTo>
                <a:cubicBezTo>
                  <a:pt x="4222925" y="1499546"/>
                  <a:pt x="4222659" y="1500653"/>
                  <a:pt x="4222428" y="1502292"/>
                </a:cubicBezTo>
                <a:cubicBezTo>
                  <a:pt x="4160784" y="1480767"/>
                  <a:pt x="4099761" y="1458363"/>
                  <a:pt x="4039973" y="1434198"/>
                </a:cubicBezTo>
                <a:cubicBezTo>
                  <a:pt x="3877889" y="1368737"/>
                  <a:pt x="3722432" y="1296301"/>
                  <a:pt x="3564773" y="1226279"/>
                </a:cubicBezTo>
                <a:cubicBezTo>
                  <a:pt x="3511752" y="1202636"/>
                  <a:pt x="3468897" y="1169442"/>
                  <a:pt x="3420650" y="1141464"/>
                </a:cubicBezTo>
                <a:cubicBezTo>
                  <a:pt x="3388486" y="1122812"/>
                  <a:pt x="3357590" y="1102932"/>
                  <a:pt x="3320669" y="1088883"/>
                </a:cubicBezTo>
                <a:cubicBezTo>
                  <a:pt x="3305491" y="1083205"/>
                  <a:pt x="3289697" y="1078406"/>
                  <a:pt x="3270102" y="1082659"/>
                </a:cubicBezTo>
                <a:cubicBezTo>
                  <a:pt x="3262467" y="1084389"/>
                  <a:pt x="3253881" y="1087040"/>
                  <a:pt x="3251648" y="1094290"/>
                </a:cubicBezTo>
                <a:cubicBezTo>
                  <a:pt x="3249750" y="1101498"/>
                  <a:pt x="3256970" y="1103846"/>
                  <a:pt x="3263506" y="1106005"/>
                </a:cubicBezTo>
                <a:cubicBezTo>
                  <a:pt x="3265227" y="1106604"/>
                  <a:pt x="3266966" y="1107467"/>
                  <a:pt x="3268636" y="1107265"/>
                </a:cubicBezTo>
                <a:cubicBezTo>
                  <a:pt x="3300482" y="1105018"/>
                  <a:pt x="3309121" y="1124372"/>
                  <a:pt x="3325089" y="1137201"/>
                </a:cubicBezTo>
                <a:cubicBezTo>
                  <a:pt x="3330055" y="1141164"/>
                  <a:pt x="3330677" y="1145651"/>
                  <a:pt x="3326003" y="1151585"/>
                </a:cubicBezTo>
                <a:cubicBezTo>
                  <a:pt x="3317592" y="1162266"/>
                  <a:pt x="3324211" y="1165760"/>
                  <a:pt x="3336410" y="1166967"/>
                </a:cubicBezTo>
                <a:cubicBezTo>
                  <a:pt x="3348608" y="1168175"/>
                  <a:pt x="3361690" y="1167395"/>
                  <a:pt x="3375112" y="1171943"/>
                </a:cubicBezTo>
                <a:cubicBezTo>
                  <a:pt x="3354718" y="1179513"/>
                  <a:pt x="3340011" y="1175927"/>
                  <a:pt x="3326222" y="1170885"/>
                </a:cubicBezTo>
                <a:cubicBezTo>
                  <a:pt x="3295216" y="1159877"/>
                  <a:pt x="3274464" y="1140648"/>
                  <a:pt x="3254679" y="1120765"/>
                </a:cubicBezTo>
                <a:cubicBezTo>
                  <a:pt x="3250733" y="1116948"/>
                  <a:pt x="3247420" y="1112518"/>
                  <a:pt x="3242188" y="1109662"/>
                </a:cubicBezTo>
                <a:cubicBezTo>
                  <a:pt x="3232391" y="1103869"/>
                  <a:pt x="3222316" y="1104284"/>
                  <a:pt x="3211499" y="1114184"/>
                </a:cubicBezTo>
                <a:cubicBezTo>
                  <a:pt x="3197173" y="1127194"/>
                  <a:pt x="3191777" y="1127042"/>
                  <a:pt x="3185849" y="1113265"/>
                </a:cubicBezTo>
                <a:cubicBezTo>
                  <a:pt x="3177929" y="1094629"/>
                  <a:pt x="3162028" y="1082865"/>
                  <a:pt x="3135843" y="1078789"/>
                </a:cubicBezTo>
                <a:cubicBezTo>
                  <a:pt x="3130396" y="1077837"/>
                  <a:pt x="3124578" y="1076395"/>
                  <a:pt x="3119118" y="1080546"/>
                </a:cubicBezTo>
                <a:cubicBezTo>
                  <a:pt x="3113359" y="1085269"/>
                  <a:pt x="3117622" y="1088780"/>
                  <a:pt x="3120198" y="1092226"/>
                </a:cubicBezTo>
                <a:cubicBezTo>
                  <a:pt x="3123912" y="1097682"/>
                  <a:pt x="3128295" y="1103057"/>
                  <a:pt x="3131691" y="1108819"/>
                </a:cubicBezTo>
                <a:cubicBezTo>
                  <a:pt x="3137665" y="1118027"/>
                  <a:pt x="3139328" y="1128295"/>
                  <a:pt x="3129914" y="1139097"/>
                </a:cubicBezTo>
                <a:cubicBezTo>
                  <a:pt x="3123003" y="1146915"/>
                  <a:pt x="3123960" y="1151361"/>
                  <a:pt x="3133955" y="1154983"/>
                </a:cubicBezTo>
                <a:cubicBezTo>
                  <a:pt x="3165979" y="1166136"/>
                  <a:pt x="3186931" y="1183194"/>
                  <a:pt x="3178170" y="1214855"/>
                </a:cubicBezTo>
                <a:cubicBezTo>
                  <a:pt x="3176770" y="1219320"/>
                  <a:pt x="3179046" y="1223338"/>
                  <a:pt x="3185378" y="1222303"/>
                </a:cubicBezTo>
                <a:cubicBezTo>
                  <a:pt x="3199361" y="1219805"/>
                  <a:pt x="3202140" y="1226447"/>
                  <a:pt x="3206608" y="1233153"/>
                </a:cubicBezTo>
                <a:cubicBezTo>
                  <a:pt x="3250090" y="1297409"/>
                  <a:pt x="3310389" y="1350771"/>
                  <a:pt x="3379140" y="1399351"/>
                </a:cubicBezTo>
                <a:cubicBezTo>
                  <a:pt x="3447189" y="1447479"/>
                  <a:pt x="3522881" y="1488775"/>
                  <a:pt x="3603118" y="1527375"/>
                </a:cubicBezTo>
                <a:cubicBezTo>
                  <a:pt x="3581296" y="1528405"/>
                  <a:pt x="3552602" y="1521951"/>
                  <a:pt x="3524809" y="1513774"/>
                </a:cubicBezTo>
                <a:cubicBezTo>
                  <a:pt x="3451354" y="1491802"/>
                  <a:pt x="3389901" y="1457369"/>
                  <a:pt x="3327498" y="1423859"/>
                </a:cubicBezTo>
                <a:cubicBezTo>
                  <a:pt x="3283917" y="1400416"/>
                  <a:pt x="3241288" y="1376052"/>
                  <a:pt x="3192949" y="1357211"/>
                </a:cubicBezTo>
                <a:cubicBezTo>
                  <a:pt x="3187434" y="1355196"/>
                  <a:pt x="3183538" y="1352177"/>
                  <a:pt x="3180259" y="1348280"/>
                </a:cubicBezTo>
                <a:cubicBezTo>
                  <a:pt x="3177348" y="1344874"/>
                  <a:pt x="3173119" y="1341896"/>
                  <a:pt x="3166204" y="1344345"/>
                </a:cubicBezTo>
                <a:cubicBezTo>
                  <a:pt x="3159306" y="1347059"/>
                  <a:pt x="3158942" y="1351935"/>
                  <a:pt x="3159212" y="1356197"/>
                </a:cubicBezTo>
                <a:cubicBezTo>
                  <a:pt x="3161232" y="1372059"/>
                  <a:pt x="3167827" y="1385754"/>
                  <a:pt x="3181004" y="1397043"/>
                </a:cubicBezTo>
                <a:cubicBezTo>
                  <a:pt x="3206688" y="1419701"/>
                  <a:pt x="3240037" y="1435794"/>
                  <a:pt x="3273385" y="1451888"/>
                </a:cubicBezTo>
                <a:cubicBezTo>
                  <a:pt x="3319573" y="1473941"/>
                  <a:pt x="3362569" y="1498797"/>
                  <a:pt x="3401776" y="1527602"/>
                </a:cubicBezTo>
                <a:cubicBezTo>
                  <a:pt x="3374012" y="1514591"/>
                  <a:pt x="3346230" y="1501313"/>
                  <a:pt x="3318130" y="1488342"/>
                </a:cubicBezTo>
                <a:cubicBezTo>
                  <a:pt x="3296969" y="1478558"/>
                  <a:pt x="3275173" y="1469387"/>
                  <a:pt x="3253694" y="1459909"/>
                </a:cubicBezTo>
                <a:cubicBezTo>
                  <a:pt x="3248495" y="1457587"/>
                  <a:pt x="3242945" y="1455038"/>
                  <a:pt x="3236182" y="1459882"/>
                </a:cubicBezTo>
                <a:cubicBezTo>
                  <a:pt x="3230053" y="1464115"/>
                  <a:pt x="3231378" y="1469055"/>
                  <a:pt x="3233020" y="1473687"/>
                </a:cubicBezTo>
                <a:cubicBezTo>
                  <a:pt x="3239235" y="1491993"/>
                  <a:pt x="3254236" y="1505477"/>
                  <a:pt x="3272474" y="1516958"/>
                </a:cubicBezTo>
                <a:cubicBezTo>
                  <a:pt x="3294559" y="1530657"/>
                  <a:pt x="3317595" y="1543436"/>
                  <a:pt x="3341300" y="1556133"/>
                </a:cubicBezTo>
                <a:cubicBezTo>
                  <a:pt x="3316637" y="1554825"/>
                  <a:pt x="3291973" y="1553517"/>
                  <a:pt x="3267359" y="1553009"/>
                </a:cubicBezTo>
                <a:cubicBezTo>
                  <a:pt x="3280352" y="1582573"/>
                  <a:pt x="3306470" y="1585584"/>
                  <a:pt x="3329832" y="1587586"/>
                </a:cubicBezTo>
                <a:cubicBezTo>
                  <a:pt x="3361297" y="1589949"/>
                  <a:pt x="3391527" y="1594072"/>
                  <a:pt x="3421490" y="1599301"/>
                </a:cubicBezTo>
                <a:cubicBezTo>
                  <a:pt x="3434412" y="1606594"/>
                  <a:pt x="3447319" y="1613621"/>
                  <a:pt x="3459923" y="1621220"/>
                </a:cubicBezTo>
                <a:cubicBezTo>
                  <a:pt x="3472880" y="1629046"/>
                  <a:pt x="3485168" y="1636952"/>
                  <a:pt x="3497490" y="1645392"/>
                </a:cubicBezTo>
                <a:cubicBezTo>
                  <a:pt x="3506301" y="1651572"/>
                  <a:pt x="3516714" y="1656484"/>
                  <a:pt x="3507803" y="1669911"/>
                </a:cubicBezTo>
                <a:cubicBezTo>
                  <a:pt x="3503816" y="1676032"/>
                  <a:pt x="3534148" y="1702959"/>
                  <a:pt x="3543290" y="1703729"/>
                </a:cubicBezTo>
                <a:cubicBezTo>
                  <a:pt x="3544644" y="1703834"/>
                  <a:pt x="3545996" y="1703940"/>
                  <a:pt x="3546999" y="1703818"/>
                </a:cubicBezTo>
                <a:cubicBezTo>
                  <a:pt x="3566312" y="1700405"/>
                  <a:pt x="3571232" y="1708935"/>
                  <a:pt x="3572295" y="1720349"/>
                </a:cubicBezTo>
                <a:cubicBezTo>
                  <a:pt x="3573341" y="1731497"/>
                  <a:pt x="3570880" y="1745753"/>
                  <a:pt x="3596922" y="1736961"/>
                </a:cubicBezTo>
                <a:cubicBezTo>
                  <a:pt x="3599895" y="1736064"/>
                  <a:pt x="3600664" y="1737582"/>
                  <a:pt x="3602119" y="1739285"/>
                </a:cubicBezTo>
                <a:cubicBezTo>
                  <a:pt x="3633888" y="1783486"/>
                  <a:pt x="3684678" y="1814377"/>
                  <a:pt x="3734798" y="1845349"/>
                </a:cubicBezTo>
                <a:cubicBezTo>
                  <a:pt x="3737590" y="1846890"/>
                  <a:pt x="3740383" y="1848430"/>
                  <a:pt x="3743174" y="1849972"/>
                </a:cubicBezTo>
                <a:cubicBezTo>
                  <a:pt x="3692460" y="1846720"/>
                  <a:pt x="3526297" y="1854765"/>
                  <a:pt x="3478101" y="1864630"/>
                </a:cubicBezTo>
                <a:cubicBezTo>
                  <a:pt x="3435216" y="1873314"/>
                  <a:pt x="3187933" y="1844748"/>
                  <a:pt x="3135293" y="1816496"/>
                </a:cubicBezTo>
                <a:cubicBezTo>
                  <a:pt x="3129987" y="1844249"/>
                  <a:pt x="3145700" y="1853084"/>
                  <a:pt x="3158510" y="1863880"/>
                </a:cubicBezTo>
                <a:cubicBezTo>
                  <a:pt x="3176652" y="1879130"/>
                  <a:pt x="3180104" y="1891061"/>
                  <a:pt x="3148907" y="1908797"/>
                </a:cubicBezTo>
                <a:cubicBezTo>
                  <a:pt x="3059526" y="1959351"/>
                  <a:pt x="3060614" y="1960561"/>
                  <a:pt x="3150229" y="2003660"/>
                </a:cubicBezTo>
                <a:cubicBezTo>
                  <a:pt x="3154391" y="2005572"/>
                  <a:pt x="3152878" y="2013539"/>
                  <a:pt x="3154219" y="2018746"/>
                </a:cubicBezTo>
                <a:cubicBezTo>
                  <a:pt x="3132340" y="2029448"/>
                  <a:pt x="3104621" y="2011868"/>
                  <a:pt x="3079313" y="2037482"/>
                </a:cubicBezTo>
                <a:cubicBezTo>
                  <a:pt x="3200844" y="2121812"/>
                  <a:pt x="3382216" y="2194063"/>
                  <a:pt x="3545961" y="2248584"/>
                </a:cubicBezTo>
                <a:cubicBezTo>
                  <a:pt x="3418859" y="2288406"/>
                  <a:pt x="3336249" y="2212515"/>
                  <a:pt x="3242382" y="2234890"/>
                </a:cubicBezTo>
                <a:cubicBezTo>
                  <a:pt x="3196963" y="2267233"/>
                  <a:pt x="3340047" y="2293389"/>
                  <a:pt x="3206852" y="2322137"/>
                </a:cubicBezTo>
                <a:cubicBezTo>
                  <a:pt x="3266485" y="2338535"/>
                  <a:pt x="3311047" y="2356223"/>
                  <a:pt x="3352854" y="2378270"/>
                </a:cubicBezTo>
                <a:cubicBezTo>
                  <a:pt x="3427094" y="2417864"/>
                  <a:pt x="3443161" y="2448130"/>
                  <a:pt x="3414532" y="2516826"/>
                </a:cubicBezTo>
                <a:cubicBezTo>
                  <a:pt x="3395525" y="2562076"/>
                  <a:pt x="3366606" y="2605038"/>
                  <a:pt x="3397577" y="2652556"/>
                </a:cubicBezTo>
                <a:cubicBezTo>
                  <a:pt x="3418842" y="2685144"/>
                  <a:pt x="3412947" y="2708944"/>
                  <a:pt x="3339773" y="2701969"/>
                </a:cubicBezTo>
                <a:cubicBezTo>
                  <a:pt x="3260852" y="2694617"/>
                  <a:pt x="3233446" y="2729610"/>
                  <a:pt x="3257041" y="2788223"/>
                </a:cubicBezTo>
                <a:cubicBezTo>
                  <a:pt x="3272229" y="2825841"/>
                  <a:pt x="3259642" y="2839714"/>
                  <a:pt x="3205892" y="2841661"/>
                </a:cubicBezTo>
                <a:cubicBezTo>
                  <a:pt x="3146428" y="2843763"/>
                  <a:pt x="3088665" y="2824990"/>
                  <a:pt x="3016267" y="2846107"/>
                </a:cubicBezTo>
                <a:cubicBezTo>
                  <a:pt x="3079284" y="2910414"/>
                  <a:pt x="3202965" y="2875032"/>
                  <a:pt x="3275450" y="2934701"/>
                </a:cubicBezTo>
                <a:cubicBezTo>
                  <a:pt x="3194271" y="2944802"/>
                  <a:pt x="3132104" y="2952064"/>
                  <a:pt x="3071009" y="2944432"/>
                </a:cubicBezTo>
                <a:cubicBezTo>
                  <a:pt x="3045559" y="2941340"/>
                  <a:pt x="3017770" y="2938533"/>
                  <a:pt x="3005039" y="2960743"/>
                </a:cubicBezTo>
                <a:cubicBezTo>
                  <a:pt x="2989910" y="2987540"/>
                  <a:pt x="3024584" y="2992735"/>
                  <a:pt x="3045255" y="2994795"/>
                </a:cubicBezTo>
                <a:cubicBezTo>
                  <a:pt x="3103524" y="3000354"/>
                  <a:pt x="3149512" y="3024578"/>
                  <a:pt x="3198769" y="3041966"/>
                </a:cubicBezTo>
                <a:cubicBezTo>
                  <a:pt x="3306591" y="3080177"/>
                  <a:pt x="3424230" y="3108608"/>
                  <a:pt x="3518098" y="3181525"/>
                </a:cubicBezTo>
                <a:cubicBezTo>
                  <a:pt x="3405474" y="3173693"/>
                  <a:pt x="3319103" y="3133957"/>
                  <a:pt x="3214876" y="3136382"/>
                </a:cubicBezTo>
                <a:cubicBezTo>
                  <a:pt x="3309623" y="3201944"/>
                  <a:pt x="3428070" y="3237794"/>
                  <a:pt x="3540876" y="3280232"/>
                </a:cubicBezTo>
                <a:cubicBezTo>
                  <a:pt x="3572951" y="3292185"/>
                  <a:pt x="3605372" y="3298995"/>
                  <a:pt x="3614558" y="3332242"/>
                </a:cubicBezTo>
                <a:cubicBezTo>
                  <a:pt x="3632460" y="3396643"/>
                  <a:pt x="3676382" y="3446619"/>
                  <a:pt x="3765439" y="3465091"/>
                </a:cubicBezTo>
                <a:cubicBezTo>
                  <a:pt x="3766125" y="3465276"/>
                  <a:pt x="3762072" y="3475699"/>
                  <a:pt x="3759506" y="3482990"/>
                </a:cubicBezTo>
                <a:cubicBezTo>
                  <a:pt x="3706514" y="3491555"/>
                  <a:pt x="3662256" y="3457457"/>
                  <a:pt x="3594905" y="3478499"/>
                </a:cubicBezTo>
                <a:cubicBezTo>
                  <a:pt x="3663098" y="3523656"/>
                  <a:pt x="3720597" y="3564741"/>
                  <a:pt x="3814430" y="3578876"/>
                </a:cubicBezTo>
                <a:cubicBezTo>
                  <a:pt x="3889563" y="3590177"/>
                  <a:pt x="3981512" y="3590582"/>
                  <a:pt x="4039126" y="3649369"/>
                </a:cubicBezTo>
                <a:cubicBezTo>
                  <a:pt x="3977790" y="3669682"/>
                  <a:pt x="3930328" y="3659325"/>
                  <a:pt x="3883152" y="3653497"/>
                </a:cubicBezTo>
                <a:cubicBezTo>
                  <a:pt x="3810528" y="3644576"/>
                  <a:pt x="3739087" y="3633097"/>
                  <a:pt x="3666446" y="3623911"/>
                </a:cubicBezTo>
                <a:cubicBezTo>
                  <a:pt x="3638957" y="3620530"/>
                  <a:pt x="3608896" y="3619071"/>
                  <a:pt x="3593589" y="3653674"/>
                </a:cubicBezTo>
                <a:cubicBezTo>
                  <a:pt x="3684581" y="3649631"/>
                  <a:pt x="3741824" y="3686720"/>
                  <a:pt x="3801238" y="3720862"/>
                </a:cubicBezTo>
                <a:cubicBezTo>
                  <a:pt x="3834791" y="3740152"/>
                  <a:pt x="3862819" y="3767894"/>
                  <a:pt x="3919545" y="3749213"/>
                </a:cubicBezTo>
                <a:cubicBezTo>
                  <a:pt x="3949563" y="3739403"/>
                  <a:pt x="3970044" y="3754371"/>
                  <a:pt x="3968059" y="3776085"/>
                </a:cubicBezTo>
                <a:cubicBezTo>
                  <a:pt x="3961477" y="3852579"/>
                  <a:pt x="4033657" y="3870411"/>
                  <a:pt x="4107750" y="3875932"/>
                </a:cubicBezTo>
                <a:cubicBezTo>
                  <a:pt x="4247829" y="3886613"/>
                  <a:pt x="4367192" y="3936847"/>
                  <a:pt x="4504087" y="3955698"/>
                </a:cubicBezTo>
                <a:cubicBezTo>
                  <a:pt x="4637239" y="3973931"/>
                  <a:pt x="5630348" y="4013091"/>
                  <a:pt x="5880284" y="3998656"/>
                </a:cubicBezTo>
                <a:cubicBezTo>
                  <a:pt x="7409751" y="3910310"/>
                  <a:pt x="8457142" y="3018967"/>
                  <a:pt x="8461494" y="3007971"/>
                </a:cubicBezTo>
                <a:cubicBezTo>
                  <a:pt x="8481448" y="2956432"/>
                  <a:pt x="8537247" y="2928466"/>
                  <a:pt x="8587378" y="2896089"/>
                </a:cubicBezTo>
                <a:cubicBezTo>
                  <a:pt x="8631032" y="2867717"/>
                  <a:pt x="8677604" y="2837649"/>
                  <a:pt x="8693826" y="2796225"/>
                </a:cubicBezTo>
                <a:cubicBezTo>
                  <a:pt x="8715249" y="2741288"/>
                  <a:pt x="8647790" y="2792407"/>
                  <a:pt x="8633488" y="2774007"/>
                </a:cubicBezTo>
                <a:cubicBezTo>
                  <a:pt x="8658507" y="2743865"/>
                  <a:pt x="8698366" y="2714075"/>
                  <a:pt x="8707444" y="2682105"/>
                </a:cubicBezTo>
                <a:cubicBezTo>
                  <a:pt x="8739824" y="2566518"/>
                  <a:pt x="8819561" y="2475526"/>
                  <a:pt x="8942552" y="2397549"/>
                </a:cubicBezTo>
                <a:cubicBezTo>
                  <a:pt x="8977822" y="2375023"/>
                  <a:pt x="8999812" y="2339612"/>
                  <a:pt x="9049260" y="2328253"/>
                </a:cubicBezTo>
                <a:cubicBezTo>
                  <a:pt x="9159134" y="2303404"/>
                  <a:pt x="9118356" y="2218151"/>
                  <a:pt x="9174304" y="2171379"/>
                </a:cubicBezTo>
                <a:cubicBezTo>
                  <a:pt x="9179581" y="2166982"/>
                  <a:pt x="9181728" y="2117398"/>
                  <a:pt x="9182228" y="2067678"/>
                </a:cubicBezTo>
                <a:lnTo>
                  <a:pt x="9182278" y="2047313"/>
                </a:lnTo>
                <a:lnTo>
                  <a:pt x="9184334" y="2047686"/>
                </a:lnTo>
                <a:cubicBezTo>
                  <a:pt x="9192950" y="2042242"/>
                  <a:pt x="9192359" y="2022485"/>
                  <a:pt x="9185124" y="1997142"/>
                </a:cubicBezTo>
                <a:lnTo>
                  <a:pt x="9181592" y="1987782"/>
                </a:lnTo>
                <a:lnTo>
                  <a:pt x="9181190" y="1974586"/>
                </a:lnTo>
                <a:cubicBezTo>
                  <a:pt x="9180902" y="1968441"/>
                  <a:pt x="9180584" y="1964399"/>
                  <a:pt x="9180252" y="1963164"/>
                </a:cubicBezTo>
                <a:cubicBezTo>
                  <a:pt x="9179760" y="1961378"/>
                  <a:pt x="9179284" y="1962333"/>
                  <a:pt x="9178804" y="1965349"/>
                </a:cubicBezTo>
                <a:lnTo>
                  <a:pt x="9177606" y="1977215"/>
                </a:lnTo>
                <a:lnTo>
                  <a:pt x="9169614" y="1956030"/>
                </a:lnTo>
                <a:cubicBezTo>
                  <a:pt x="9143144" y="1898537"/>
                  <a:pt x="9095234" y="1836160"/>
                  <a:pt x="9046406" y="1838718"/>
                </a:cubicBezTo>
                <a:cubicBezTo>
                  <a:pt x="9077129" y="1760642"/>
                  <a:pt x="9077129" y="1760642"/>
                  <a:pt x="8960873" y="1764524"/>
                </a:cubicBezTo>
                <a:cubicBezTo>
                  <a:pt x="9002330" y="1712259"/>
                  <a:pt x="9001568" y="1700272"/>
                  <a:pt x="8946755" y="1690806"/>
                </a:cubicBezTo>
                <a:cubicBezTo>
                  <a:pt x="8893980" y="1681628"/>
                  <a:pt x="8836186" y="1683529"/>
                  <a:pt x="8786897" y="1665607"/>
                </a:cubicBezTo>
                <a:cubicBezTo>
                  <a:pt x="8827191" y="1600331"/>
                  <a:pt x="8835148" y="1529576"/>
                  <a:pt x="8924505" y="1489227"/>
                </a:cubicBezTo>
                <a:cubicBezTo>
                  <a:pt x="8938584" y="1482958"/>
                  <a:pt x="8947122" y="1463671"/>
                  <a:pt x="8937122" y="1454681"/>
                </a:cubicBezTo>
                <a:cubicBezTo>
                  <a:pt x="8901654" y="1421129"/>
                  <a:pt x="8944526" y="1343460"/>
                  <a:pt x="8841119" y="1348202"/>
                </a:cubicBezTo>
                <a:cubicBezTo>
                  <a:pt x="8828354" y="1348673"/>
                  <a:pt x="8816185" y="1342631"/>
                  <a:pt x="8825548" y="1331028"/>
                </a:cubicBezTo>
                <a:cubicBezTo>
                  <a:pt x="8857711" y="1291432"/>
                  <a:pt x="8816096" y="1298887"/>
                  <a:pt x="8790413" y="1297436"/>
                </a:cubicBezTo>
                <a:cubicBezTo>
                  <a:pt x="8759333" y="1295832"/>
                  <a:pt x="8725565" y="1315490"/>
                  <a:pt x="8695944" y="1299752"/>
                </a:cubicBezTo>
                <a:cubicBezTo>
                  <a:pt x="8701338" y="1278697"/>
                  <a:pt x="8726082" y="1275968"/>
                  <a:pt x="8743050" y="1267471"/>
                </a:cubicBezTo>
                <a:cubicBezTo>
                  <a:pt x="8792636" y="1242406"/>
                  <a:pt x="8832648" y="1215014"/>
                  <a:pt x="8831902" y="1166250"/>
                </a:cubicBezTo>
                <a:cubicBezTo>
                  <a:pt x="8831416" y="1126849"/>
                  <a:pt x="8834560" y="1091573"/>
                  <a:pt x="8763628" y="1088084"/>
                </a:cubicBezTo>
                <a:cubicBezTo>
                  <a:pt x="8752484" y="1087556"/>
                  <a:pt x="8746480" y="1083182"/>
                  <a:pt x="8744052" y="1076766"/>
                </a:cubicBezTo>
                <a:cubicBezTo>
                  <a:pt x="8751664" y="1069402"/>
                  <a:pt x="8758926" y="1061811"/>
                  <a:pt x="8767977" y="1055883"/>
                </a:cubicBezTo>
                <a:cubicBezTo>
                  <a:pt x="8798386" y="1036363"/>
                  <a:pt x="8807604" y="1011893"/>
                  <a:pt x="8815418" y="986519"/>
                </a:cubicBezTo>
                <a:cubicBezTo>
                  <a:pt x="8820450" y="970342"/>
                  <a:pt x="8826500" y="954308"/>
                  <a:pt x="8839356" y="939330"/>
                </a:cubicBezTo>
                <a:cubicBezTo>
                  <a:pt x="8847184" y="930060"/>
                  <a:pt x="8857152" y="922680"/>
                  <a:pt x="8869964" y="917639"/>
                </a:cubicBezTo>
                <a:cubicBezTo>
                  <a:pt x="8881119" y="913066"/>
                  <a:pt x="8884190" y="908399"/>
                  <a:pt x="8876013" y="901606"/>
                </a:cubicBezTo>
                <a:cubicBezTo>
                  <a:pt x="8852888" y="882126"/>
                  <a:pt x="8842659" y="858937"/>
                  <a:pt x="8855230" y="828963"/>
                </a:cubicBezTo>
                <a:cubicBezTo>
                  <a:pt x="8859032" y="819911"/>
                  <a:pt x="8855550" y="812818"/>
                  <a:pt x="8844988" y="810876"/>
                </a:cubicBezTo>
                <a:cubicBezTo>
                  <a:pt x="8801020" y="802512"/>
                  <a:pt x="8788328" y="772374"/>
                  <a:pt x="8768255" y="747963"/>
                </a:cubicBezTo>
                <a:cubicBezTo>
                  <a:pt x="8739786" y="713294"/>
                  <a:pt x="8713605" y="677543"/>
                  <a:pt x="8692953" y="638707"/>
                </a:cubicBezTo>
                <a:cubicBezTo>
                  <a:pt x="8680700" y="615495"/>
                  <a:pt x="8668800" y="592509"/>
                  <a:pt x="8674423" y="564449"/>
                </a:cubicBezTo>
                <a:cubicBezTo>
                  <a:pt x="8675670" y="557588"/>
                  <a:pt x="8672308" y="552358"/>
                  <a:pt x="8667642" y="547822"/>
                </a:cubicBezTo>
                <a:cubicBezTo>
                  <a:pt x="8647856" y="527939"/>
                  <a:pt x="8648704" y="504214"/>
                  <a:pt x="8661198" y="478275"/>
                </a:cubicBezTo>
                <a:cubicBezTo>
                  <a:pt x="8668953" y="462573"/>
                  <a:pt x="8667832" y="460828"/>
                  <a:pt x="8645813" y="464032"/>
                </a:cubicBezTo>
                <a:cubicBezTo>
                  <a:pt x="8601088" y="470255"/>
                  <a:pt x="8556732" y="476969"/>
                  <a:pt x="8512338" y="477784"/>
                </a:cubicBezTo>
                <a:cubicBezTo>
                  <a:pt x="8462562" y="478712"/>
                  <a:pt x="8445778" y="468934"/>
                  <a:pt x="8481050" y="430572"/>
                </a:cubicBezTo>
                <a:cubicBezTo>
                  <a:pt x="8488612" y="422408"/>
                  <a:pt x="8495122" y="413567"/>
                  <a:pt x="8498220" y="404064"/>
                </a:cubicBezTo>
                <a:cubicBezTo>
                  <a:pt x="8500436" y="396549"/>
                  <a:pt x="8497776" y="391771"/>
                  <a:pt x="8489536" y="38928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2D81912-4B0E-09F8-8FCA-58EC08A7F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3296"/>
            <a:ext cx="9144000" cy="1152663"/>
          </a:xfrm>
        </p:spPr>
        <p:txBody>
          <a:bodyPr anchor="ctr">
            <a:normAutofit/>
          </a:bodyPr>
          <a:lstStyle/>
          <a:p>
            <a:r>
              <a:rPr lang="fr-FR" sz="4400" dirty="0"/>
              <a:t>Les principes de bases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2B846E-6AA5-DEC5-240D-0E0DF64FF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29534"/>
            <a:ext cx="9144000" cy="646785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pic>
        <p:nvPicPr>
          <p:cNvPr id="1027" name="Image 1" descr="7 techniques pour résoudre les conflits au sein de votre équipe - Codeur  Blog">
            <a:extLst>
              <a:ext uri="{FF2B5EF4-FFF2-40B4-BE49-F238E27FC236}">
                <a16:creationId xmlns:a16="http://schemas.microsoft.com/office/drawing/2014/main" id="{9E733AF2-D74D-46D3-A472-66F29A13B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7" b="16077"/>
          <a:stretch>
            <a:fillRect/>
          </a:stretch>
        </p:blipFill>
        <p:spPr bwMode="auto">
          <a:xfrm>
            <a:off x="4348596" y="1681498"/>
            <a:ext cx="3217333" cy="154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90D9208-47D3-3F0D-140B-DC7FCC803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39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5408913-B323-422F-B521-2957A5B7F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770EBD-5B77-46EC-BF58-EF27ACD6B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92" y="0"/>
            <a:ext cx="7299977" cy="6858000"/>
          </a:xfrm>
          <a:custGeom>
            <a:avLst/>
            <a:gdLst>
              <a:gd name="connsiteX0" fmla="*/ 1008599 w 7299977"/>
              <a:gd name="connsiteY0" fmla="*/ 0 h 6858000"/>
              <a:gd name="connsiteX1" fmla="*/ 4420653 w 7299977"/>
              <a:gd name="connsiteY1" fmla="*/ 0 h 6858000"/>
              <a:gd name="connsiteX2" fmla="*/ 5511704 w 7299977"/>
              <a:gd name="connsiteY2" fmla="*/ 0 h 6858000"/>
              <a:gd name="connsiteX3" fmla="*/ 7299977 w 7299977"/>
              <a:gd name="connsiteY3" fmla="*/ 0 h 6858000"/>
              <a:gd name="connsiteX4" fmla="*/ 7299977 w 7299977"/>
              <a:gd name="connsiteY4" fmla="*/ 6858000 h 6858000"/>
              <a:gd name="connsiteX5" fmla="*/ 5511704 w 7299977"/>
              <a:gd name="connsiteY5" fmla="*/ 6858000 h 6858000"/>
              <a:gd name="connsiteX6" fmla="*/ 4420653 w 7299977"/>
              <a:gd name="connsiteY6" fmla="*/ 6858000 h 6858000"/>
              <a:gd name="connsiteX7" fmla="*/ 1592997 w 7299977"/>
              <a:gd name="connsiteY7" fmla="*/ 6858000 h 6858000"/>
              <a:gd name="connsiteX8" fmla="*/ 1232473 w 7299977"/>
              <a:gd name="connsiteY8" fmla="*/ 6658805 h 6858000"/>
              <a:gd name="connsiteX9" fmla="*/ 1075471 w 7299977"/>
              <a:gd name="connsiteY9" fmla="*/ 6431153 h 6858000"/>
              <a:gd name="connsiteX10" fmla="*/ 1020229 w 7299977"/>
              <a:gd name="connsiteY10" fmla="*/ 6367127 h 6858000"/>
              <a:gd name="connsiteX11" fmla="*/ 883579 w 7299977"/>
              <a:gd name="connsiteY11" fmla="*/ 6281757 h 6858000"/>
              <a:gd name="connsiteX12" fmla="*/ 645167 w 7299977"/>
              <a:gd name="connsiteY12" fmla="*/ 6100347 h 6858000"/>
              <a:gd name="connsiteX13" fmla="*/ 732391 w 7299977"/>
              <a:gd name="connsiteY13" fmla="*/ 6057663 h 6858000"/>
              <a:gd name="connsiteX14" fmla="*/ 985339 w 7299977"/>
              <a:gd name="connsiteY14" fmla="*/ 6167932 h 6858000"/>
              <a:gd name="connsiteX15" fmla="*/ 1168509 w 7299977"/>
              <a:gd name="connsiteY15" fmla="*/ 6196388 h 6858000"/>
              <a:gd name="connsiteX16" fmla="*/ 909746 w 7299977"/>
              <a:gd name="connsiteY16" fmla="*/ 6004307 h 6858000"/>
              <a:gd name="connsiteX17" fmla="*/ 659704 w 7299977"/>
              <a:gd name="connsiteY17" fmla="*/ 5755314 h 6858000"/>
              <a:gd name="connsiteX18" fmla="*/ 851597 w 7299977"/>
              <a:gd name="connsiteY18" fmla="*/ 5801555 h 6858000"/>
              <a:gd name="connsiteX19" fmla="*/ 860319 w 7299977"/>
              <a:gd name="connsiteY19" fmla="*/ 5769542 h 6858000"/>
              <a:gd name="connsiteX20" fmla="*/ 691686 w 7299977"/>
              <a:gd name="connsiteY20" fmla="*/ 5474306 h 6858000"/>
              <a:gd name="connsiteX21" fmla="*/ 610278 w 7299977"/>
              <a:gd name="connsiteY21" fmla="*/ 5353367 h 6858000"/>
              <a:gd name="connsiteX22" fmla="*/ 238123 w 7299977"/>
              <a:gd name="connsiteY22" fmla="*/ 4994104 h 6858000"/>
              <a:gd name="connsiteX23" fmla="*/ 592833 w 7299977"/>
              <a:gd name="connsiteY23" fmla="*/ 5154171 h 6858000"/>
              <a:gd name="connsiteX24" fmla="*/ 226494 w 7299977"/>
              <a:gd name="connsiteY24" fmla="*/ 4805580 h 6858000"/>
              <a:gd name="connsiteX25" fmla="*/ 49139 w 7299977"/>
              <a:gd name="connsiteY25" fmla="*/ 4677526 h 6858000"/>
              <a:gd name="connsiteX26" fmla="*/ 5527 w 7299977"/>
              <a:gd name="connsiteY26" fmla="*/ 4602828 h 6858000"/>
              <a:gd name="connsiteX27" fmla="*/ 84029 w 7299977"/>
              <a:gd name="connsiteY27" fmla="*/ 4585042 h 6858000"/>
              <a:gd name="connsiteX28" fmla="*/ 325347 w 7299977"/>
              <a:gd name="connsiteY28" fmla="*/ 4613499 h 6858000"/>
              <a:gd name="connsiteX29" fmla="*/ 25879 w 7299977"/>
              <a:gd name="connsiteY29" fmla="*/ 4378734 h 6858000"/>
              <a:gd name="connsiteX30" fmla="*/ 249753 w 7299977"/>
              <a:gd name="connsiteY30" fmla="*/ 4414305 h 6858000"/>
              <a:gd name="connsiteX31" fmla="*/ 313718 w 7299977"/>
              <a:gd name="connsiteY31" fmla="*/ 4321821 h 6858000"/>
              <a:gd name="connsiteX32" fmla="*/ 418386 w 7299977"/>
              <a:gd name="connsiteY32" fmla="*/ 4172424 h 6858000"/>
              <a:gd name="connsiteX33" fmla="*/ 491072 w 7299977"/>
              <a:gd name="connsiteY33" fmla="*/ 4090612 h 6858000"/>
              <a:gd name="connsiteX34" fmla="*/ 520147 w 7299977"/>
              <a:gd name="connsiteY34" fmla="*/ 3827390 h 6858000"/>
              <a:gd name="connsiteX35" fmla="*/ 459090 w 7299977"/>
              <a:gd name="connsiteY35" fmla="*/ 3539269 h 6858000"/>
              <a:gd name="connsiteX36" fmla="*/ 290458 w 7299977"/>
              <a:gd name="connsiteY36" fmla="*/ 3393429 h 6858000"/>
              <a:gd name="connsiteX37" fmla="*/ 339884 w 7299977"/>
              <a:gd name="connsiteY37" fmla="*/ 3229805 h 6858000"/>
              <a:gd name="connsiteX38" fmla="*/ 697501 w 7299977"/>
              <a:gd name="connsiteY38" fmla="*/ 3329402 h 6858000"/>
              <a:gd name="connsiteX39" fmla="*/ 165437 w 7299977"/>
              <a:gd name="connsiteY39" fmla="*/ 2941684 h 6858000"/>
              <a:gd name="connsiteX40" fmla="*/ 255568 w 7299977"/>
              <a:gd name="connsiteY40" fmla="*/ 2923898 h 6858000"/>
              <a:gd name="connsiteX41" fmla="*/ 578296 w 7299977"/>
              <a:gd name="connsiteY41" fmla="*/ 2703362 h 6858000"/>
              <a:gd name="connsiteX42" fmla="*/ 595740 w 7299977"/>
              <a:gd name="connsiteY42" fmla="*/ 2692689 h 6858000"/>
              <a:gd name="connsiteX43" fmla="*/ 650982 w 7299977"/>
              <a:gd name="connsiteY43" fmla="*/ 2553965 h 6858000"/>
              <a:gd name="connsiteX44" fmla="*/ 825429 w 7299977"/>
              <a:gd name="connsiteY44" fmla="*/ 2532623 h 6858000"/>
              <a:gd name="connsiteX45" fmla="*/ 970802 w 7299977"/>
              <a:gd name="connsiteY45" fmla="*/ 2564636 h 6858000"/>
              <a:gd name="connsiteX46" fmla="*/ 1127805 w 7299977"/>
              <a:gd name="connsiteY46" fmla="*/ 2525509 h 6858000"/>
              <a:gd name="connsiteX47" fmla="*/ 1267362 w 7299977"/>
              <a:gd name="connsiteY47" fmla="*/ 2543294 h 6858000"/>
              <a:gd name="connsiteX48" fmla="*/ 1386568 w 7299977"/>
              <a:gd name="connsiteY48" fmla="*/ 2518395 h 6858000"/>
              <a:gd name="connsiteX49" fmla="*/ 1270270 w 7299977"/>
              <a:gd name="connsiteY49" fmla="*/ 2401012 h 6858000"/>
              <a:gd name="connsiteX50" fmla="*/ 1107453 w 7299977"/>
              <a:gd name="connsiteY50" fmla="*/ 2401012 h 6858000"/>
              <a:gd name="connsiteX51" fmla="*/ 991154 w 7299977"/>
              <a:gd name="connsiteY51" fmla="*/ 2326314 h 6858000"/>
              <a:gd name="connsiteX52" fmla="*/ 880671 w 7299977"/>
              <a:gd name="connsiteY52" fmla="*/ 2191146 h 6858000"/>
              <a:gd name="connsiteX53" fmla="*/ 491072 w 7299977"/>
              <a:gd name="connsiteY53" fmla="*/ 1974165 h 6858000"/>
              <a:gd name="connsiteX54" fmla="*/ 421293 w 7299977"/>
              <a:gd name="connsiteY54" fmla="*/ 1892353 h 6858000"/>
              <a:gd name="connsiteX55" fmla="*/ 1531941 w 7299977"/>
              <a:gd name="connsiteY55" fmla="*/ 2208931 h 6858000"/>
              <a:gd name="connsiteX56" fmla="*/ 1188861 w 7299977"/>
              <a:gd name="connsiteY56" fmla="*/ 2077320 h 6858000"/>
              <a:gd name="connsiteX57" fmla="*/ 1421458 w 7299977"/>
              <a:gd name="connsiteY57" fmla="*/ 2102219 h 6858000"/>
              <a:gd name="connsiteX58" fmla="*/ 1549386 w 7299977"/>
              <a:gd name="connsiteY58" fmla="*/ 2013292 h 6858000"/>
              <a:gd name="connsiteX59" fmla="*/ 1549386 w 7299977"/>
              <a:gd name="connsiteY59" fmla="*/ 1984836 h 6858000"/>
              <a:gd name="connsiteX60" fmla="*/ 1453440 w 7299977"/>
              <a:gd name="connsiteY60" fmla="*/ 1903025 h 6858000"/>
              <a:gd name="connsiteX61" fmla="*/ 1398198 w 7299977"/>
              <a:gd name="connsiteY61" fmla="*/ 1849668 h 6858000"/>
              <a:gd name="connsiteX62" fmla="*/ 1247011 w 7299977"/>
              <a:gd name="connsiteY62" fmla="*/ 1657587 h 6858000"/>
              <a:gd name="connsiteX63" fmla="*/ 1354586 w 7299977"/>
              <a:gd name="connsiteY63" fmla="*/ 1636245 h 6858000"/>
              <a:gd name="connsiteX64" fmla="*/ 1395290 w 7299977"/>
              <a:gd name="connsiteY64" fmla="*/ 1597117 h 6858000"/>
              <a:gd name="connsiteX65" fmla="*/ 1366216 w 7299977"/>
              <a:gd name="connsiteY65" fmla="*/ 1540204 h 6858000"/>
              <a:gd name="connsiteX66" fmla="*/ 1031858 w 7299977"/>
              <a:gd name="connsiteY66" fmla="*/ 1365909 h 6858000"/>
              <a:gd name="connsiteX67" fmla="*/ 1005692 w 7299977"/>
              <a:gd name="connsiteY67" fmla="*/ 1230741 h 6858000"/>
              <a:gd name="connsiteX68" fmla="*/ 1069655 w 7299977"/>
              <a:gd name="connsiteY68" fmla="*/ 1209399 h 6858000"/>
              <a:gd name="connsiteX69" fmla="*/ 1142342 w 7299977"/>
              <a:gd name="connsiteY69" fmla="*/ 1220069 h 6858000"/>
              <a:gd name="connsiteX70" fmla="*/ 1084193 w 7299977"/>
              <a:gd name="connsiteY70" fmla="*/ 1113358 h 6858000"/>
              <a:gd name="connsiteX71" fmla="*/ 848689 w 7299977"/>
              <a:gd name="connsiteY71" fmla="*/ 1006647 h 6858000"/>
              <a:gd name="connsiteX72" fmla="*/ 805077 w 7299977"/>
              <a:gd name="connsiteY72" fmla="*/ 949734 h 6858000"/>
              <a:gd name="connsiteX73" fmla="*/ 863226 w 7299977"/>
              <a:gd name="connsiteY73" fmla="*/ 921277 h 6858000"/>
              <a:gd name="connsiteX74" fmla="*/ 906838 w 7299977"/>
              <a:gd name="connsiteY74" fmla="*/ 910606 h 6858000"/>
              <a:gd name="connsiteX75" fmla="*/ 5527 w 7299977"/>
              <a:gd name="connsiteY75" fmla="*/ 465975 h 6858000"/>
              <a:gd name="connsiteX76" fmla="*/ 209049 w 7299977"/>
              <a:gd name="connsiteY76" fmla="*/ 462417 h 6858000"/>
              <a:gd name="connsiteX77" fmla="*/ 409664 w 7299977"/>
              <a:gd name="connsiteY77" fmla="*/ 533558 h 6858000"/>
              <a:gd name="connsiteX78" fmla="*/ 621908 w 7299977"/>
              <a:gd name="connsiteY78" fmla="*/ 522887 h 6858000"/>
              <a:gd name="connsiteX79" fmla="*/ 822522 w 7299977"/>
              <a:gd name="connsiteY79" fmla="*/ 558458 h 6858000"/>
              <a:gd name="connsiteX80" fmla="*/ 996969 w 7299977"/>
              <a:gd name="connsiteY80" fmla="*/ 558458 h 6858000"/>
              <a:gd name="connsiteX81" fmla="*/ 834151 w 7299977"/>
              <a:gd name="connsiteY81" fmla="*/ 505101 h 6858000"/>
              <a:gd name="connsiteX82" fmla="*/ 773095 w 7299977"/>
              <a:gd name="connsiteY82" fmla="*/ 416176 h 6858000"/>
              <a:gd name="connsiteX83" fmla="*/ 793447 w 7299977"/>
              <a:gd name="connsiteY83" fmla="*/ 334364 h 6858000"/>
              <a:gd name="connsiteX84" fmla="*/ 860319 w 7299977"/>
              <a:gd name="connsiteY84" fmla="*/ 359262 h 6858000"/>
              <a:gd name="connsiteX85" fmla="*/ 938820 w 7299977"/>
              <a:gd name="connsiteY85" fmla="*/ 451747 h 6858000"/>
              <a:gd name="connsiteX86" fmla="*/ 956265 w 7299977"/>
              <a:gd name="connsiteY86" fmla="*/ 394834 h 6858000"/>
              <a:gd name="connsiteX87" fmla="*/ 1002784 w 7299977"/>
              <a:gd name="connsiteY87" fmla="*/ 352148 h 6858000"/>
              <a:gd name="connsiteX88" fmla="*/ 1270270 w 7299977"/>
              <a:gd name="connsiteY88" fmla="*/ 373491 h 6858000"/>
              <a:gd name="connsiteX89" fmla="*/ 1092915 w 7299977"/>
              <a:gd name="connsiteY89" fmla="*/ 192082 h 6858000"/>
              <a:gd name="connsiteX90" fmla="*/ 979525 w 7299977"/>
              <a:gd name="connsiteY90" fmla="*/ 163625 h 6858000"/>
              <a:gd name="connsiteX91" fmla="*/ 953358 w 7299977"/>
              <a:gd name="connsiteY91" fmla="*/ 88927 h 6858000"/>
              <a:gd name="connsiteX92" fmla="*/ 1005692 w 7299977"/>
              <a:gd name="connsiteY92" fmla="*/ 71141 h 6858000"/>
              <a:gd name="connsiteX93" fmla="*/ 1267362 w 7299977"/>
              <a:gd name="connsiteY93" fmla="*/ 135168 h 6858000"/>
              <a:gd name="connsiteX94" fmla="*/ 1310975 w 7299977"/>
              <a:gd name="connsiteY94" fmla="*/ 110269 h 6858000"/>
              <a:gd name="connsiteX95" fmla="*/ 1008599 w 7299977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7299977" h="6858000">
                <a:moveTo>
                  <a:pt x="1008599" y="0"/>
                </a:moveTo>
                <a:lnTo>
                  <a:pt x="4420653" y="0"/>
                </a:lnTo>
                <a:lnTo>
                  <a:pt x="5511704" y="0"/>
                </a:lnTo>
                <a:lnTo>
                  <a:pt x="7299977" y="0"/>
                </a:lnTo>
                <a:lnTo>
                  <a:pt x="7299977" y="6858000"/>
                </a:lnTo>
                <a:lnTo>
                  <a:pt x="5511704" y="6858000"/>
                </a:lnTo>
                <a:lnTo>
                  <a:pt x="4420653" y="6858000"/>
                </a:lnTo>
                <a:lnTo>
                  <a:pt x="1592997" y="6858000"/>
                </a:lnTo>
                <a:cubicBezTo>
                  <a:pt x="1473792" y="6786859"/>
                  <a:pt x="1360401" y="6701489"/>
                  <a:pt x="1232473" y="6658805"/>
                </a:cubicBezTo>
                <a:cubicBezTo>
                  <a:pt x="1145250" y="6630349"/>
                  <a:pt x="1060933" y="6580550"/>
                  <a:pt x="1075471" y="6431153"/>
                </a:cubicBezTo>
                <a:cubicBezTo>
                  <a:pt x="1078378" y="6388469"/>
                  <a:pt x="1055118" y="6356456"/>
                  <a:pt x="1020229" y="6367127"/>
                </a:cubicBezTo>
                <a:cubicBezTo>
                  <a:pt x="953358" y="6388469"/>
                  <a:pt x="921375" y="6327999"/>
                  <a:pt x="883579" y="6281757"/>
                </a:cubicBezTo>
                <a:cubicBezTo>
                  <a:pt x="816707" y="6199945"/>
                  <a:pt x="752743" y="6114575"/>
                  <a:pt x="645167" y="6100347"/>
                </a:cubicBezTo>
                <a:cubicBezTo>
                  <a:pt x="665519" y="6036320"/>
                  <a:pt x="700408" y="6043434"/>
                  <a:pt x="732391" y="6057663"/>
                </a:cubicBezTo>
                <a:cubicBezTo>
                  <a:pt x="816707" y="6093234"/>
                  <a:pt x="901023" y="6132361"/>
                  <a:pt x="985339" y="6167932"/>
                </a:cubicBezTo>
                <a:cubicBezTo>
                  <a:pt x="1040581" y="6189274"/>
                  <a:pt x="1095822" y="6221287"/>
                  <a:pt x="1168509" y="6196388"/>
                </a:cubicBezTo>
                <a:cubicBezTo>
                  <a:pt x="1104545" y="6068335"/>
                  <a:pt x="996969" y="6043434"/>
                  <a:pt x="909746" y="6004307"/>
                </a:cubicBezTo>
                <a:cubicBezTo>
                  <a:pt x="802169" y="5954508"/>
                  <a:pt x="738206" y="5862025"/>
                  <a:pt x="659704" y="5755314"/>
                </a:cubicBezTo>
                <a:cubicBezTo>
                  <a:pt x="738206" y="5726858"/>
                  <a:pt x="787632" y="5805112"/>
                  <a:pt x="851597" y="5801555"/>
                </a:cubicBezTo>
                <a:cubicBezTo>
                  <a:pt x="854504" y="5790884"/>
                  <a:pt x="860319" y="5769542"/>
                  <a:pt x="860319" y="5769542"/>
                </a:cubicBezTo>
                <a:cubicBezTo>
                  <a:pt x="755650" y="5712629"/>
                  <a:pt x="709132" y="5605917"/>
                  <a:pt x="691686" y="5474306"/>
                </a:cubicBezTo>
                <a:cubicBezTo>
                  <a:pt x="685872" y="5406721"/>
                  <a:pt x="648075" y="5385379"/>
                  <a:pt x="610278" y="5353367"/>
                </a:cubicBezTo>
                <a:cubicBezTo>
                  <a:pt x="482350" y="5243097"/>
                  <a:pt x="345700" y="5143500"/>
                  <a:pt x="238123" y="4994104"/>
                </a:cubicBezTo>
                <a:cubicBezTo>
                  <a:pt x="363144" y="5011889"/>
                  <a:pt x="461997" y="5111487"/>
                  <a:pt x="592833" y="5154171"/>
                </a:cubicBezTo>
                <a:cubicBezTo>
                  <a:pt x="488165" y="4990547"/>
                  <a:pt x="351514" y="4905177"/>
                  <a:pt x="226494" y="4805580"/>
                </a:cubicBezTo>
                <a:cubicBezTo>
                  <a:pt x="168344" y="4759339"/>
                  <a:pt x="116011" y="4702425"/>
                  <a:pt x="49139" y="4677526"/>
                </a:cubicBezTo>
                <a:cubicBezTo>
                  <a:pt x="25879" y="4670412"/>
                  <a:pt x="-14826" y="4652628"/>
                  <a:pt x="5527" y="4602828"/>
                </a:cubicBezTo>
                <a:cubicBezTo>
                  <a:pt x="22972" y="4560144"/>
                  <a:pt x="54954" y="4574373"/>
                  <a:pt x="84029" y="4585042"/>
                </a:cubicBezTo>
                <a:cubicBezTo>
                  <a:pt x="153807" y="4613499"/>
                  <a:pt x="229401" y="4613499"/>
                  <a:pt x="325347" y="4613499"/>
                </a:cubicBezTo>
                <a:cubicBezTo>
                  <a:pt x="243939" y="4478331"/>
                  <a:pt x="95658" y="4521016"/>
                  <a:pt x="25879" y="4378734"/>
                </a:cubicBezTo>
                <a:cubicBezTo>
                  <a:pt x="113103" y="4353835"/>
                  <a:pt x="179975" y="4403633"/>
                  <a:pt x="249753" y="4414305"/>
                </a:cubicBezTo>
                <a:cubicBezTo>
                  <a:pt x="313718" y="4424975"/>
                  <a:pt x="328254" y="4400076"/>
                  <a:pt x="313718" y="4321821"/>
                </a:cubicBezTo>
                <a:cubicBezTo>
                  <a:pt x="290458" y="4200882"/>
                  <a:pt x="325347" y="4140411"/>
                  <a:pt x="418386" y="4172424"/>
                </a:cubicBezTo>
                <a:cubicBezTo>
                  <a:pt x="505609" y="4204438"/>
                  <a:pt x="514332" y="4158196"/>
                  <a:pt x="491072" y="4090612"/>
                </a:cubicBezTo>
                <a:cubicBezTo>
                  <a:pt x="456183" y="3991015"/>
                  <a:pt x="493979" y="3912759"/>
                  <a:pt x="520147" y="3827390"/>
                </a:cubicBezTo>
                <a:cubicBezTo>
                  <a:pt x="560851" y="3699337"/>
                  <a:pt x="543407" y="3635309"/>
                  <a:pt x="459090" y="3539269"/>
                </a:cubicBezTo>
                <a:cubicBezTo>
                  <a:pt x="409664" y="3485914"/>
                  <a:pt x="360236" y="3439672"/>
                  <a:pt x="290458" y="3393429"/>
                </a:cubicBezTo>
                <a:cubicBezTo>
                  <a:pt x="450368" y="3368530"/>
                  <a:pt x="284643" y="3283162"/>
                  <a:pt x="339884" y="3229805"/>
                </a:cubicBezTo>
                <a:cubicBezTo>
                  <a:pt x="453275" y="3208463"/>
                  <a:pt x="543407" y="3379202"/>
                  <a:pt x="697501" y="3329402"/>
                </a:cubicBezTo>
                <a:cubicBezTo>
                  <a:pt x="511425" y="3183563"/>
                  <a:pt x="302087" y="3137322"/>
                  <a:pt x="165437" y="2941684"/>
                </a:cubicBezTo>
                <a:cubicBezTo>
                  <a:pt x="197419" y="2899000"/>
                  <a:pt x="229401" y="2941684"/>
                  <a:pt x="255568" y="2923898"/>
                </a:cubicBezTo>
                <a:cubicBezTo>
                  <a:pt x="255568" y="2913227"/>
                  <a:pt x="560851" y="2980812"/>
                  <a:pt x="578296" y="2703362"/>
                </a:cubicBezTo>
                <a:cubicBezTo>
                  <a:pt x="584111" y="2703362"/>
                  <a:pt x="589926" y="2703362"/>
                  <a:pt x="595740" y="2692689"/>
                </a:cubicBezTo>
                <a:cubicBezTo>
                  <a:pt x="627722" y="2653563"/>
                  <a:pt x="598648" y="2561080"/>
                  <a:pt x="650982" y="2553965"/>
                </a:cubicBezTo>
                <a:cubicBezTo>
                  <a:pt x="709132" y="2546851"/>
                  <a:pt x="764373" y="2514837"/>
                  <a:pt x="825429" y="2532623"/>
                </a:cubicBezTo>
                <a:cubicBezTo>
                  <a:pt x="871949" y="2546851"/>
                  <a:pt x="921375" y="2564636"/>
                  <a:pt x="970802" y="2564636"/>
                </a:cubicBezTo>
                <a:cubicBezTo>
                  <a:pt x="1023136" y="2564636"/>
                  <a:pt x="1095822" y="2685576"/>
                  <a:pt x="1127805" y="2525509"/>
                </a:cubicBezTo>
                <a:cubicBezTo>
                  <a:pt x="1127805" y="2518395"/>
                  <a:pt x="1217936" y="2536181"/>
                  <a:pt x="1267362" y="2543294"/>
                </a:cubicBezTo>
                <a:cubicBezTo>
                  <a:pt x="1308067" y="2550408"/>
                  <a:pt x="1357494" y="2582422"/>
                  <a:pt x="1386568" y="2518395"/>
                </a:cubicBezTo>
                <a:cubicBezTo>
                  <a:pt x="1401105" y="2479267"/>
                  <a:pt x="1331326" y="2408126"/>
                  <a:pt x="1270270" y="2401012"/>
                </a:cubicBezTo>
                <a:cubicBezTo>
                  <a:pt x="1215029" y="2393898"/>
                  <a:pt x="1159787" y="2386784"/>
                  <a:pt x="1107453" y="2401012"/>
                </a:cubicBezTo>
                <a:cubicBezTo>
                  <a:pt x="1043489" y="2418796"/>
                  <a:pt x="1008599" y="2390340"/>
                  <a:pt x="991154" y="2326314"/>
                </a:cubicBezTo>
                <a:cubicBezTo>
                  <a:pt x="970802" y="2258731"/>
                  <a:pt x="933005" y="2223159"/>
                  <a:pt x="880671" y="2191146"/>
                </a:cubicBezTo>
                <a:cubicBezTo>
                  <a:pt x="752743" y="2112891"/>
                  <a:pt x="630630" y="2020407"/>
                  <a:pt x="491072" y="1974165"/>
                </a:cubicBezTo>
                <a:cubicBezTo>
                  <a:pt x="464905" y="1967051"/>
                  <a:pt x="432923" y="1952823"/>
                  <a:pt x="421293" y="1892353"/>
                </a:cubicBezTo>
                <a:cubicBezTo>
                  <a:pt x="799262" y="1984836"/>
                  <a:pt x="1142342" y="2223159"/>
                  <a:pt x="1531941" y="2208931"/>
                </a:cubicBezTo>
                <a:cubicBezTo>
                  <a:pt x="1427272" y="2134233"/>
                  <a:pt x="1302252" y="2130676"/>
                  <a:pt x="1188861" y="2077320"/>
                </a:cubicBezTo>
                <a:cubicBezTo>
                  <a:pt x="1270270" y="2038192"/>
                  <a:pt x="1345864" y="2080877"/>
                  <a:pt x="1421458" y="2102219"/>
                </a:cubicBezTo>
                <a:cubicBezTo>
                  <a:pt x="1485422" y="2120004"/>
                  <a:pt x="1543571" y="2123562"/>
                  <a:pt x="1549386" y="2013292"/>
                </a:cubicBezTo>
                <a:cubicBezTo>
                  <a:pt x="1549386" y="2002622"/>
                  <a:pt x="1549386" y="1995507"/>
                  <a:pt x="1549386" y="1984836"/>
                </a:cubicBezTo>
                <a:cubicBezTo>
                  <a:pt x="1526126" y="1938595"/>
                  <a:pt x="1494144" y="1917252"/>
                  <a:pt x="1453440" y="1903025"/>
                </a:cubicBezTo>
                <a:cubicBezTo>
                  <a:pt x="1430180" y="1895910"/>
                  <a:pt x="1398198" y="1881683"/>
                  <a:pt x="1398198" y="1849668"/>
                </a:cubicBezTo>
                <a:cubicBezTo>
                  <a:pt x="1401105" y="1728729"/>
                  <a:pt x="1322604" y="1693158"/>
                  <a:pt x="1247011" y="1657587"/>
                </a:cubicBezTo>
                <a:cubicBezTo>
                  <a:pt x="1287715" y="1597117"/>
                  <a:pt x="1322604" y="1639802"/>
                  <a:pt x="1354586" y="1636245"/>
                </a:cubicBezTo>
                <a:cubicBezTo>
                  <a:pt x="1374939" y="1632688"/>
                  <a:pt x="1395290" y="1629132"/>
                  <a:pt x="1395290" y="1597117"/>
                </a:cubicBezTo>
                <a:cubicBezTo>
                  <a:pt x="1395290" y="1572219"/>
                  <a:pt x="1386568" y="1540204"/>
                  <a:pt x="1366216" y="1540204"/>
                </a:cubicBezTo>
                <a:cubicBezTo>
                  <a:pt x="1238288" y="1536647"/>
                  <a:pt x="1165601" y="1365909"/>
                  <a:pt x="1031858" y="1365909"/>
                </a:cubicBezTo>
                <a:cubicBezTo>
                  <a:pt x="950450" y="1365909"/>
                  <a:pt x="1072563" y="1269868"/>
                  <a:pt x="1005692" y="1230741"/>
                </a:cubicBezTo>
                <a:cubicBezTo>
                  <a:pt x="991154" y="1220069"/>
                  <a:pt x="1046396" y="1205842"/>
                  <a:pt x="1069655" y="1209399"/>
                </a:cubicBezTo>
                <a:cubicBezTo>
                  <a:pt x="1092915" y="1212955"/>
                  <a:pt x="1113268" y="1237855"/>
                  <a:pt x="1142342" y="1220069"/>
                </a:cubicBezTo>
                <a:cubicBezTo>
                  <a:pt x="1156879" y="1156043"/>
                  <a:pt x="1119082" y="1131144"/>
                  <a:pt x="1084193" y="1113358"/>
                </a:cubicBezTo>
                <a:cubicBezTo>
                  <a:pt x="1008599" y="1070674"/>
                  <a:pt x="933005" y="1020875"/>
                  <a:pt x="848689" y="1006647"/>
                </a:cubicBezTo>
                <a:cubicBezTo>
                  <a:pt x="819615" y="1003089"/>
                  <a:pt x="802169" y="985305"/>
                  <a:pt x="805077" y="949734"/>
                </a:cubicBezTo>
                <a:cubicBezTo>
                  <a:pt x="810892" y="903491"/>
                  <a:pt x="839967" y="917720"/>
                  <a:pt x="863226" y="921277"/>
                </a:cubicBezTo>
                <a:cubicBezTo>
                  <a:pt x="877764" y="924835"/>
                  <a:pt x="892301" y="935506"/>
                  <a:pt x="906838" y="910606"/>
                </a:cubicBezTo>
                <a:cubicBezTo>
                  <a:pt x="566666" y="658055"/>
                  <a:pt x="386404" y="672284"/>
                  <a:pt x="5527" y="465975"/>
                </a:cubicBezTo>
                <a:cubicBezTo>
                  <a:pt x="89843" y="426847"/>
                  <a:pt x="150900" y="455303"/>
                  <a:pt x="209049" y="462417"/>
                </a:cubicBezTo>
                <a:cubicBezTo>
                  <a:pt x="354422" y="480203"/>
                  <a:pt x="264290" y="512216"/>
                  <a:pt x="409664" y="533558"/>
                </a:cubicBezTo>
                <a:cubicBezTo>
                  <a:pt x="479443" y="544229"/>
                  <a:pt x="543407" y="579800"/>
                  <a:pt x="621908" y="522887"/>
                </a:cubicBezTo>
                <a:cubicBezTo>
                  <a:pt x="674242" y="483759"/>
                  <a:pt x="758558" y="526444"/>
                  <a:pt x="822522" y="558458"/>
                </a:cubicBezTo>
                <a:cubicBezTo>
                  <a:pt x="874856" y="586915"/>
                  <a:pt x="927190" y="594028"/>
                  <a:pt x="996969" y="558458"/>
                </a:cubicBezTo>
                <a:cubicBezTo>
                  <a:pt x="933005" y="537116"/>
                  <a:pt x="883579" y="519330"/>
                  <a:pt x="834151" y="505101"/>
                </a:cubicBezTo>
                <a:cubicBezTo>
                  <a:pt x="793447" y="494431"/>
                  <a:pt x="770187" y="469532"/>
                  <a:pt x="773095" y="416176"/>
                </a:cubicBezTo>
                <a:cubicBezTo>
                  <a:pt x="773095" y="387720"/>
                  <a:pt x="764373" y="348592"/>
                  <a:pt x="793447" y="334364"/>
                </a:cubicBezTo>
                <a:cubicBezTo>
                  <a:pt x="816707" y="320135"/>
                  <a:pt x="848689" y="334364"/>
                  <a:pt x="860319" y="359262"/>
                </a:cubicBezTo>
                <a:cubicBezTo>
                  <a:pt x="874856" y="405504"/>
                  <a:pt x="889393" y="448189"/>
                  <a:pt x="938820" y="451747"/>
                </a:cubicBezTo>
                <a:cubicBezTo>
                  <a:pt x="1005692" y="458860"/>
                  <a:pt x="967894" y="430405"/>
                  <a:pt x="956265" y="394834"/>
                </a:cubicBezTo>
                <a:cubicBezTo>
                  <a:pt x="944635" y="355706"/>
                  <a:pt x="979525" y="345034"/>
                  <a:pt x="1002784" y="352148"/>
                </a:cubicBezTo>
                <a:cubicBezTo>
                  <a:pt x="1090008" y="384162"/>
                  <a:pt x="1180139" y="327250"/>
                  <a:pt x="1270270" y="373491"/>
                </a:cubicBezTo>
                <a:cubicBezTo>
                  <a:pt x="1247011" y="259665"/>
                  <a:pt x="1197583" y="209867"/>
                  <a:pt x="1092915" y="192082"/>
                </a:cubicBezTo>
                <a:cubicBezTo>
                  <a:pt x="1055118" y="188525"/>
                  <a:pt x="1014414" y="195638"/>
                  <a:pt x="979525" y="163625"/>
                </a:cubicBezTo>
                <a:cubicBezTo>
                  <a:pt x="959172" y="145839"/>
                  <a:pt x="938820" y="124497"/>
                  <a:pt x="953358" y="88927"/>
                </a:cubicBezTo>
                <a:cubicBezTo>
                  <a:pt x="962080" y="64027"/>
                  <a:pt x="985339" y="64027"/>
                  <a:pt x="1005692" y="71141"/>
                </a:cubicBezTo>
                <a:cubicBezTo>
                  <a:pt x="1090008" y="110269"/>
                  <a:pt x="1180139" y="120941"/>
                  <a:pt x="1267362" y="135168"/>
                </a:cubicBezTo>
                <a:cubicBezTo>
                  <a:pt x="1281900" y="138725"/>
                  <a:pt x="1296437" y="145839"/>
                  <a:pt x="1310975" y="110269"/>
                </a:cubicBezTo>
                <a:cubicBezTo>
                  <a:pt x="1209214" y="78255"/>
                  <a:pt x="1110360" y="35571"/>
                  <a:pt x="1008599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7B0A8C-3F96-B37E-C0CA-9B5761BC5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65749"/>
            <a:ext cx="4953001" cy="4726502"/>
          </a:xfrm>
        </p:spPr>
        <p:txBody>
          <a:bodyPr>
            <a:normAutofit/>
          </a:bodyPr>
          <a:lstStyle/>
          <a:p>
            <a:r>
              <a:rPr lang="fr-FR" sz="5400" dirty="0"/>
              <a:t>Le conflit intrapersonnel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DCF59A-C300-2643-11B1-314D5D2B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8022" y="713313"/>
            <a:ext cx="3815778" cy="5431376"/>
          </a:xfrm>
        </p:spPr>
        <p:txBody>
          <a:bodyPr anchor="ctr">
            <a:normAutofit/>
          </a:bodyPr>
          <a:lstStyle/>
          <a:p>
            <a:r>
              <a:rPr lang="fr-FR" sz="4000" dirty="0"/>
              <a:t>Conflit envers soi même</a:t>
            </a:r>
          </a:p>
        </p:txBody>
      </p:sp>
    </p:spTree>
    <p:extLst>
      <p:ext uri="{BB962C8B-B14F-4D97-AF65-F5344CB8AC3E}">
        <p14:creationId xmlns:p14="http://schemas.microsoft.com/office/powerpoint/2010/main" val="3050509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5408913-B323-422F-B521-2957A5B7F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770EBD-5B77-46EC-BF58-EF27ACD6B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92" y="0"/>
            <a:ext cx="7299977" cy="6858000"/>
          </a:xfrm>
          <a:custGeom>
            <a:avLst/>
            <a:gdLst>
              <a:gd name="connsiteX0" fmla="*/ 1008599 w 7299977"/>
              <a:gd name="connsiteY0" fmla="*/ 0 h 6858000"/>
              <a:gd name="connsiteX1" fmla="*/ 4420653 w 7299977"/>
              <a:gd name="connsiteY1" fmla="*/ 0 h 6858000"/>
              <a:gd name="connsiteX2" fmla="*/ 5511704 w 7299977"/>
              <a:gd name="connsiteY2" fmla="*/ 0 h 6858000"/>
              <a:gd name="connsiteX3" fmla="*/ 7299977 w 7299977"/>
              <a:gd name="connsiteY3" fmla="*/ 0 h 6858000"/>
              <a:gd name="connsiteX4" fmla="*/ 7299977 w 7299977"/>
              <a:gd name="connsiteY4" fmla="*/ 6858000 h 6858000"/>
              <a:gd name="connsiteX5" fmla="*/ 5511704 w 7299977"/>
              <a:gd name="connsiteY5" fmla="*/ 6858000 h 6858000"/>
              <a:gd name="connsiteX6" fmla="*/ 4420653 w 7299977"/>
              <a:gd name="connsiteY6" fmla="*/ 6858000 h 6858000"/>
              <a:gd name="connsiteX7" fmla="*/ 1592997 w 7299977"/>
              <a:gd name="connsiteY7" fmla="*/ 6858000 h 6858000"/>
              <a:gd name="connsiteX8" fmla="*/ 1232473 w 7299977"/>
              <a:gd name="connsiteY8" fmla="*/ 6658805 h 6858000"/>
              <a:gd name="connsiteX9" fmla="*/ 1075471 w 7299977"/>
              <a:gd name="connsiteY9" fmla="*/ 6431153 h 6858000"/>
              <a:gd name="connsiteX10" fmla="*/ 1020229 w 7299977"/>
              <a:gd name="connsiteY10" fmla="*/ 6367127 h 6858000"/>
              <a:gd name="connsiteX11" fmla="*/ 883579 w 7299977"/>
              <a:gd name="connsiteY11" fmla="*/ 6281757 h 6858000"/>
              <a:gd name="connsiteX12" fmla="*/ 645167 w 7299977"/>
              <a:gd name="connsiteY12" fmla="*/ 6100347 h 6858000"/>
              <a:gd name="connsiteX13" fmla="*/ 732391 w 7299977"/>
              <a:gd name="connsiteY13" fmla="*/ 6057663 h 6858000"/>
              <a:gd name="connsiteX14" fmla="*/ 985339 w 7299977"/>
              <a:gd name="connsiteY14" fmla="*/ 6167932 h 6858000"/>
              <a:gd name="connsiteX15" fmla="*/ 1168509 w 7299977"/>
              <a:gd name="connsiteY15" fmla="*/ 6196388 h 6858000"/>
              <a:gd name="connsiteX16" fmla="*/ 909746 w 7299977"/>
              <a:gd name="connsiteY16" fmla="*/ 6004307 h 6858000"/>
              <a:gd name="connsiteX17" fmla="*/ 659704 w 7299977"/>
              <a:gd name="connsiteY17" fmla="*/ 5755314 h 6858000"/>
              <a:gd name="connsiteX18" fmla="*/ 851597 w 7299977"/>
              <a:gd name="connsiteY18" fmla="*/ 5801555 h 6858000"/>
              <a:gd name="connsiteX19" fmla="*/ 860319 w 7299977"/>
              <a:gd name="connsiteY19" fmla="*/ 5769542 h 6858000"/>
              <a:gd name="connsiteX20" fmla="*/ 691686 w 7299977"/>
              <a:gd name="connsiteY20" fmla="*/ 5474306 h 6858000"/>
              <a:gd name="connsiteX21" fmla="*/ 610278 w 7299977"/>
              <a:gd name="connsiteY21" fmla="*/ 5353367 h 6858000"/>
              <a:gd name="connsiteX22" fmla="*/ 238123 w 7299977"/>
              <a:gd name="connsiteY22" fmla="*/ 4994104 h 6858000"/>
              <a:gd name="connsiteX23" fmla="*/ 592833 w 7299977"/>
              <a:gd name="connsiteY23" fmla="*/ 5154171 h 6858000"/>
              <a:gd name="connsiteX24" fmla="*/ 226494 w 7299977"/>
              <a:gd name="connsiteY24" fmla="*/ 4805580 h 6858000"/>
              <a:gd name="connsiteX25" fmla="*/ 49139 w 7299977"/>
              <a:gd name="connsiteY25" fmla="*/ 4677526 h 6858000"/>
              <a:gd name="connsiteX26" fmla="*/ 5527 w 7299977"/>
              <a:gd name="connsiteY26" fmla="*/ 4602828 h 6858000"/>
              <a:gd name="connsiteX27" fmla="*/ 84029 w 7299977"/>
              <a:gd name="connsiteY27" fmla="*/ 4585042 h 6858000"/>
              <a:gd name="connsiteX28" fmla="*/ 325347 w 7299977"/>
              <a:gd name="connsiteY28" fmla="*/ 4613499 h 6858000"/>
              <a:gd name="connsiteX29" fmla="*/ 25879 w 7299977"/>
              <a:gd name="connsiteY29" fmla="*/ 4378734 h 6858000"/>
              <a:gd name="connsiteX30" fmla="*/ 249753 w 7299977"/>
              <a:gd name="connsiteY30" fmla="*/ 4414305 h 6858000"/>
              <a:gd name="connsiteX31" fmla="*/ 313718 w 7299977"/>
              <a:gd name="connsiteY31" fmla="*/ 4321821 h 6858000"/>
              <a:gd name="connsiteX32" fmla="*/ 418386 w 7299977"/>
              <a:gd name="connsiteY32" fmla="*/ 4172424 h 6858000"/>
              <a:gd name="connsiteX33" fmla="*/ 491072 w 7299977"/>
              <a:gd name="connsiteY33" fmla="*/ 4090612 h 6858000"/>
              <a:gd name="connsiteX34" fmla="*/ 520147 w 7299977"/>
              <a:gd name="connsiteY34" fmla="*/ 3827390 h 6858000"/>
              <a:gd name="connsiteX35" fmla="*/ 459090 w 7299977"/>
              <a:gd name="connsiteY35" fmla="*/ 3539269 h 6858000"/>
              <a:gd name="connsiteX36" fmla="*/ 290458 w 7299977"/>
              <a:gd name="connsiteY36" fmla="*/ 3393429 h 6858000"/>
              <a:gd name="connsiteX37" fmla="*/ 339884 w 7299977"/>
              <a:gd name="connsiteY37" fmla="*/ 3229805 h 6858000"/>
              <a:gd name="connsiteX38" fmla="*/ 697501 w 7299977"/>
              <a:gd name="connsiteY38" fmla="*/ 3329402 h 6858000"/>
              <a:gd name="connsiteX39" fmla="*/ 165437 w 7299977"/>
              <a:gd name="connsiteY39" fmla="*/ 2941684 h 6858000"/>
              <a:gd name="connsiteX40" fmla="*/ 255568 w 7299977"/>
              <a:gd name="connsiteY40" fmla="*/ 2923898 h 6858000"/>
              <a:gd name="connsiteX41" fmla="*/ 578296 w 7299977"/>
              <a:gd name="connsiteY41" fmla="*/ 2703362 h 6858000"/>
              <a:gd name="connsiteX42" fmla="*/ 595740 w 7299977"/>
              <a:gd name="connsiteY42" fmla="*/ 2692689 h 6858000"/>
              <a:gd name="connsiteX43" fmla="*/ 650982 w 7299977"/>
              <a:gd name="connsiteY43" fmla="*/ 2553965 h 6858000"/>
              <a:gd name="connsiteX44" fmla="*/ 825429 w 7299977"/>
              <a:gd name="connsiteY44" fmla="*/ 2532623 h 6858000"/>
              <a:gd name="connsiteX45" fmla="*/ 970802 w 7299977"/>
              <a:gd name="connsiteY45" fmla="*/ 2564636 h 6858000"/>
              <a:gd name="connsiteX46" fmla="*/ 1127805 w 7299977"/>
              <a:gd name="connsiteY46" fmla="*/ 2525509 h 6858000"/>
              <a:gd name="connsiteX47" fmla="*/ 1267362 w 7299977"/>
              <a:gd name="connsiteY47" fmla="*/ 2543294 h 6858000"/>
              <a:gd name="connsiteX48" fmla="*/ 1386568 w 7299977"/>
              <a:gd name="connsiteY48" fmla="*/ 2518395 h 6858000"/>
              <a:gd name="connsiteX49" fmla="*/ 1270270 w 7299977"/>
              <a:gd name="connsiteY49" fmla="*/ 2401012 h 6858000"/>
              <a:gd name="connsiteX50" fmla="*/ 1107453 w 7299977"/>
              <a:gd name="connsiteY50" fmla="*/ 2401012 h 6858000"/>
              <a:gd name="connsiteX51" fmla="*/ 991154 w 7299977"/>
              <a:gd name="connsiteY51" fmla="*/ 2326314 h 6858000"/>
              <a:gd name="connsiteX52" fmla="*/ 880671 w 7299977"/>
              <a:gd name="connsiteY52" fmla="*/ 2191146 h 6858000"/>
              <a:gd name="connsiteX53" fmla="*/ 491072 w 7299977"/>
              <a:gd name="connsiteY53" fmla="*/ 1974165 h 6858000"/>
              <a:gd name="connsiteX54" fmla="*/ 421293 w 7299977"/>
              <a:gd name="connsiteY54" fmla="*/ 1892353 h 6858000"/>
              <a:gd name="connsiteX55" fmla="*/ 1531941 w 7299977"/>
              <a:gd name="connsiteY55" fmla="*/ 2208931 h 6858000"/>
              <a:gd name="connsiteX56" fmla="*/ 1188861 w 7299977"/>
              <a:gd name="connsiteY56" fmla="*/ 2077320 h 6858000"/>
              <a:gd name="connsiteX57" fmla="*/ 1421458 w 7299977"/>
              <a:gd name="connsiteY57" fmla="*/ 2102219 h 6858000"/>
              <a:gd name="connsiteX58" fmla="*/ 1549386 w 7299977"/>
              <a:gd name="connsiteY58" fmla="*/ 2013292 h 6858000"/>
              <a:gd name="connsiteX59" fmla="*/ 1549386 w 7299977"/>
              <a:gd name="connsiteY59" fmla="*/ 1984836 h 6858000"/>
              <a:gd name="connsiteX60" fmla="*/ 1453440 w 7299977"/>
              <a:gd name="connsiteY60" fmla="*/ 1903025 h 6858000"/>
              <a:gd name="connsiteX61" fmla="*/ 1398198 w 7299977"/>
              <a:gd name="connsiteY61" fmla="*/ 1849668 h 6858000"/>
              <a:gd name="connsiteX62" fmla="*/ 1247011 w 7299977"/>
              <a:gd name="connsiteY62" fmla="*/ 1657587 h 6858000"/>
              <a:gd name="connsiteX63" fmla="*/ 1354586 w 7299977"/>
              <a:gd name="connsiteY63" fmla="*/ 1636245 h 6858000"/>
              <a:gd name="connsiteX64" fmla="*/ 1395290 w 7299977"/>
              <a:gd name="connsiteY64" fmla="*/ 1597117 h 6858000"/>
              <a:gd name="connsiteX65" fmla="*/ 1366216 w 7299977"/>
              <a:gd name="connsiteY65" fmla="*/ 1540204 h 6858000"/>
              <a:gd name="connsiteX66" fmla="*/ 1031858 w 7299977"/>
              <a:gd name="connsiteY66" fmla="*/ 1365909 h 6858000"/>
              <a:gd name="connsiteX67" fmla="*/ 1005692 w 7299977"/>
              <a:gd name="connsiteY67" fmla="*/ 1230741 h 6858000"/>
              <a:gd name="connsiteX68" fmla="*/ 1069655 w 7299977"/>
              <a:gd name="connsiteY68" fmla="*/ 1209399 h 6858000"/>
              <a:gd name="connsiteX69" fmla="*/ 1142342 w 7299977"/>
              <a:gd name="connsiteY69" fmla="*/ 1220069 h 6858000"/>
              <a:gd name="connsiteX70" fmla="*/ 1084193 w 7299977"/>
              <a:gd name="connsiteY70" fmla="*/ 1113358 h 6858000"/>
              <a:gd name="connsiteX71" fmla="*/ 848689 w 7299977"/>
              <a:gd name="connsiteY71" fmla="*/ 1006647 h 6858000"/>
              <a:gd name="connsiteX72" fmla="*/ 805077 w 7299977"/>
              <a:gd name="connsiteY72" fmla="*/ 949734 h 6858000"/>
              <a:gd name="connsiteX73" fmla="*/ 863226 w 7299977"/>
              <a:gd name="connsiteY73" fmla="*/ 921277 h 6858000"/>
              <a:gd name="connsiteX74" fmla="*/ 906838 w 7299977"/>
              <a:gd name="connsiteY74" fmla="*/ 910606 h 6858000"/>
              <a:gd name="connsiteX75" fmla="*/ 5527 w 7299977"/>
              <a:gd name="connsiteY75" fmla="*/ 465975 h 6858000"/>
              <a:gd name="connsiteX76" fmla="*/ 209049 w 7299977"/>
              <a:gd name="connsiteY76" fmla="*/ 462417 h 6858000"/>
              <a:gd name="connsiteX77" fmla="*/ 409664 w 7299977"/>
              <a:gd name="connsiteY77" fmla="*/ 533558 h 6858000"/>
              <a:gd name="connsiteX78" fmla="*/ 621908 w 7299977"/>
              <a:gd name="connsiteY78" fmla="*/ 522887 h 6858000"/>
              <a:gd name="connsiteX79" fmla="*/ 822522 w 7299977"/>
              <a:gd name="connsiteY79" fmla="*/ 558458 h 6858000"/>
              <a:gd name="connsiteX80" fmla="*/ 996969 w 7299977"/>
              <a:gd name="connsiteY80" fmla="*/ 558458 h 6858000"/>
              <a:gd name="connsiteX81" fmla="*/ 834151 w 7299977"/>
              <a:gd name="connsiteY81" fmla="*/ 505101 h 6858000"/>
              <a:gd name="connsiteX82" fmla="*/ 773095 w 7299977"/>
              <a:gd name="connsiteY82" fmla="*/ 416176 h 6858000"/>
              <a:gd name="connsiteX83" fmla="*/ 793447 w 7299977"/>
              <a:gd name="connsiteY83" fmla="*/ 334364 h 6858000"/>
              <a:gd name="connsiteX84" fmla="*/ 860319 w 7299977"/>
              <a:gd name="connsiteY84" fmla="*/ 359262 h 6858000"/>
              <a:gd name="connsiteX85" fmla="*/ 938820 w 7299977"/>
              <a:gd name="connsiteY85" fmla="*/ 451747 h 6858000"/>
              <a:gd name="connsiteX86" fmla="*/ 956265 w 7299977"/>
              <a:gd name="connsiteY86" fmla="*/ 394834 h 6858000"/>
              <a:gd name="connsiteX87" fmla="*/ 1002784 w 7299977"/>
              <a:gd name="connsiteY87" fmla="*/ 352148 h 6858000"/>
              <a:gd name="connsiteX88" fmla="*/ 1270270 w 7299977"/>
              <a:gd name="connsiteY88" fmla="*/ 373491 h 6858000"/>
              <a:gd name="connsiteX89" fmla="*/ 1092915 w 7299977"/>
              <a:gd name="connsiteY89" fmla="*/ 192082 h 6858000"/>
              <a:gd name="connsiteX90" fmla="*/ 979525 w 7299977"/>
              <a:gd name="connsiteY90" fmla="*/ 163625 h 6858000"/>
              <a:gd name="connsiteX91" fmla="*/ 953358 w 7299977"/>
              <a:gd name="connsiteY91" fmla="*/ 88927 h 6858000"/>
              <a:gd name="connsiteX92" fmla="*/ 1005692 w 7299977"/>
              <a:gd name="connsiteY92" fmla="*/ 71141 h 6858000"/>
              <a:gd name="connsiteX93" fmla="*/ 1267362 w 7299977"/>
              <a:gd name="connsiteY93" fmla="*/ 135168 h 6858000"/>
              <a:gd name="connsiteX94" fmla="*/ 1310975 w 7299977"/>
              <a:gd name="connsiteY94" fmla="*/ 110269 h 6858000"/>
              <a:gd name="connsiteX95" fmla="*/ 1008599 w 7299977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7299977" h="6858000">
                <a:moveTo>
                  <a:pt x="1008599" y="0"/>
                </a:moveTo>
                <a:lnTo>
                  <a:pt x="4420653" y="0"/>
                </a:lnTo>
                <a:lnTo>
                  <a:pt x="5511704" y="0"/>
                </a:lnTo>
                <a:lnTo>
                  <a:pt x="7299977" y="0"/>
                </a:lnTo>
                <a:lnTo>
                  <a:pt x="7299977" y="6858000"/>
                </a:lnTo>
                <a:lnTo>
                  <a:pt x="5511704" y="6858000"/>
                </a:lnTo>
                <a:lnTo>
                  <a:pt x="4420653" y="6858000"/>
                </a:lnTo>
                <a:lnTo>
                  <a:pt x="1592997" y="6858000"/>
                </a:lnTo>
                <a:cubicBezTo>
                  <a:pt x="1473792" y="6786859"/>
                  <a:pt x="1360401" y="6701489"/>
                  <a:pt x="1232473" y="6658805"/>
                </a:cubicBezTo>
                <a:cubicBezTo>
                  <a:pt x="1145250" y="6630349"/>
                  <a:pt x="1060933" y="6580550"/>
                  <a:pt x="1075471" y="6431153"/>
                </a:cubicBezTo>
                <a:cubicBezTo>
                  <a:pt x="1078378" y="6388469"/>
                  <a:pt x="1055118" y="6356456"/>
                  <a:pt x="1020229" y="6367127"/>
                </a:cubicBezTo>
                <a:cubicBezTo>
                  <a:pt x="953358" y="6388469"/>
                  <a:pt x="921375" y="6327999"/>
                  <a:pt x="883579" y="6281757"/>
                </a:cubicBezTo>
                <a:cubicBezTo>
                  <a:pt x="816707" y="6199945"/>
                  <a:pt x="752743" y="6114575"/>
                  <a:pt x="645167" y="6100347"/>
                </a:cubicBezTo>
                <a:cubicBezTo>
                  <a:pt x="665519" y="6036320"/>
                  <a:pt x="700408" y="6043434"/>
                  <a:pt x="732391" y="6057663"/>
                </a:cubicBezTo>
                <a:cubicBezTo>
                  <a:pt x="816707" y="6093234"/>
                  <a:pt x="901023" y="6132361"/>
                  <a:pt x="985339" y="6167932"/>
                </a:cubicBezTo>
                <a:cubicBezTo>
                  <a:pt x="1040581" y="6189274"/>
                  <a:pt x="1095822" y="6221287"/>
                  <a:pt x="1168509" y="6196388"/>
                </a:cubicBezTo>
                <a:cubicBezTo>
                  <a:pt x="1104545" y="6068335"/>
                  <a:pt x="996969" y="6043434"/>
                  <a:pt x="909746" y="6004307"/>
                </a:cubicBezTo>
                <a:cubicBezTo>
                  <a:pt x="802169" y="5954508"/>
                  <a:pt x="738206" y="5862025"/>
                  <a:pt x="659704" y="5755314"/>
                </a:cubicBezTo>
                <a:cubicBezTo>
                  <a:pt x="738206" y="5726858"/>
                  <a:pt x="787632" y="5805112"/>
                  <a:pt x="851597" y="5801555"/>
                </a:cubicBezTo>
                <a:cubicBezTo>
                  <a:pt x="854504" y="5790884"/>
                  <a:pt x="860319" y="5769542"/>
                  <a:pt x="860319" y="5769542"/>
                </a:cubicBezTo>
                <a:cubicBezTo>
                  <a:pt x="755650" y="5712629"/>
                  <a:pt x="709132" y="5605917"/>
                  <a:pt x="691686" y="5474306"/>
                </a:cubicBezTo>
                <a:cubicBezTo>
                  <a:pt x="685872" y="5406721"/>
                  <a:pt x="648075" y="5385379"/>
                  <a:pt x="610278" y="5353367"/>
                </a:cubicBezTo>
                <a:cubicBezTo>
                  <a:pt x="482350" y="5243097"/>
                  <a:pt x="345700" y="5143500"/>
                  <a:pt x="238123" y="4994104"/>
                </a:cubicBezTo>
                <a:cubicBezTo>
                  <a:pt x="363144" y="5011889"/>
                  <a:pt x="461997" y="5111487"/>
                  <a:pt x="592833" y="5154171"/>
                </a:cubicBezTo>
                <a:cubicBezTo>
                  <a:pt x="488165" y="4990547"/>
                  <a:pt x="351514" y="4905177"/>
                  <a:pt x="226494" y="4805580"/>
                </a:cubicBezTo>
                <a:cubicBezTo>
                  <a:pt x="168344" y="4759339"/>
                  <a:pt x="116011" y="4702425"/>
                  <a:pt x="49139" y="4677526"/>
                </a:cubicBezTo>
                <a:cubicBezTo>
                  <a:pt x="25879" y="4670412"/>
                  <a:pt x="-14826" y="4652628"/>
                  <a:pt x="5527" y="4602828"/>
                </a:cubicBezTo>
                <a:cubicBezTo>
                  <a:pt x="22972" y="4560144"/>
                  <a:pt x="54954" y="4574373"/>
                  <a:pt x="84029" y="4585042"/>
                </a:cubicBezTo>
                <a:cubicBezTo>
                  <a:pt x="153807" y="4613499"/>
                  <a:pt x="229401" y="4613499"/>
                  <a:pt x="325347" y="4613499"/>
                </a:cubicBezTo>
                <a:cubicBezTo>
                  <a:pt x="243939" y="4478331"/>
                  <a:pt x="95658" y="4521016"/>
                  <a:pt x="25879" y="4378734"/>
                </a:cubicBezTo>
                <a:cubicBezTo>
                  <a:pt x="113103" y="4353835"/>
                  <a:pt x="179975" y="4403633"/>
                  <a:pt x="249753" y="4414305"/>
                </a:cubicBezTo>
                <a:cubicBezTo>
                  <a:pt x="313718" y="4424975"/>
                  <a:pt x="328254" y="4400076"/>
                  <a:pt x="313718" y="4321821"/>
                </a:cubicBezTo>
                <a:cubicBezTo>
                  <a:pt x="290458" y="4200882"/>
                  <a:pt x="325347" y="4140411"/>
                  <a:pt x="418386" y="4172424"/>
                </a:cubicBezTo>
                <a:cubicBezTo>
                  <a:pt x="505609" y="4204438"/>
                  <a:pt x="514332" y="4158196"/>
                  <a:pt x="491072" y="4090612"/>
                </a:cubicBezTo>
                <a:cubicBezTo>
                  <a:pt x="456183" y="3991015"/>
                  <a:pt x="493979" y="3912759"/>
                  <a:pt x="520147" y="3827390"/>
                </a:cubicBezTo>
                <a:cubicBezTo>
                  <a:pt x="560851" y="3699337"/>
                  <a:pt x="543407" y="3635309"/>
                  <a:pt x="459090" y="3539269"/>
                </a:cubicBezTo>
                <a:cubicBezTo>
                  <a:pt x="409664" y="3485914"/>
                  <a:pt x="360236" y="3439672"/>
                  <a:pt x="290458" y="3393429"/>
                </a:cubicBezTo>
                <a:cubicBezTo>
                  <a:pt x="450368" y="3368530"/>
                  <a:pt x="284643" y="3283162"/>
                  <a:pt x="339884" y="3229805"/>
                </a:cubicBezTo>
                <a:cubicBezTo>
                  <a:pt x="453275" y="3208463"/>
                  <a:pt x="543407" y="3379202"/>
                  <a:pt x="697501" y="3329402"/>
                </a:cubicBezTo>
                <a:cubicBezTo>
                  <a:pt x="511425" y="3183563"/>
                  <a:pt x="302087" y="3137322"/>
                  <a:pt x="165437" y="2941684"/>
                </a:cubicBezTo>
                <a:cubicBezTo>
                  <a:pt x="197419" y="2899000"/>
                  <a:pt x="229401" y="2941684"/>
                  <a:pt x="255568" y="2923898"/>
                </a:cubicBezTo>
                <a:cubicBezTo>
                  <a:pt x="255568" y="2913227"/>
                  <a:pt x="560851" y="2980812"/>
                  <a:pt x="578296" y="2703362"/>
                </a:cubicBezTo>
                <a:cubicBezTo>
                  <a:pt x="584111" y="2703362"/>
                  <a:pt x="589926" y="2703362"/>
                  <a:pt x="595740" y="2692689"/>
                </a:cubicBezTo>
                <a:cubicBezTo>
                  <a:pt x="627722" y="2653563"/>
                  <a:pt x="598648" y="2561080"/>
                  <a:pt x="650982" y="2553965"/>
                </a:cubicBezTo>
                <a:cubicBezTo>
                  <a:pt x="709132" y="2546851"/>
                  <a:pt x="764373" y="2514837"/>
                  <a:pt x="825429" y="2532623"/>
                </a:cubicBezTo>
                <a:cubicBezTo>
                  <a:pt x="871949" y="2546851"/>
                  <a:pt x="921375" y="2564636"/>
                  <a:pt x="970802" y="2564636"/>
                </a:cubicBezTo>
                <a:cubicBezTo>
                  <a:pt x="1023136" y="2564636"/>
                  <a:pt x="1095822" y="2685576"/>
                  <a:pt x="1127805" y="2525509"/>
                </a:cubicBezTo>
                <a:cubicBezTo>
                  <a:pt x="1127805" y="2518395"/>
                  <a:pt x="1217936" y="2536181"/>
                  <a:pt x="1267362" y="2543294"/>
                </a:cubicBezTo>
                <a:cubicBezTo>
                  <a:pt x="1308067" y="2550408"/>
                  <a:pt x="1357494" y="2582422"/>
                  <a:pt x="1386568" y="2518395"/>
                </a:cubicBezTo>
                <a:cubicBezTo>
                  <a:pt x="1401105" y="2479267"/>
                  <a:pt x="1331326" y="2408126"/>
                  <a:pt x="1270270" y="2401012"/>
                </a:cubicBezTo>
                <a:cubicBezTo>
                  <a:pt x="1215029" y="2393898"/>
                  <a:pt x="1159787" y="2386784"/>
                  <a:pt x="1107453" y="2401012"/>
                </a:cubicBezTo>
                <a:cubicBezTo>
                  <a:pt x="1043489" y="2418796"/>
                  <a:pt x="1008599" y="2390340"/>
                  <a:pt x="991154" y="2326314"/>
                </a:cubicBezTo>
                <a:cubicBezTo>
                  <a:pt x="970802" y="2258731"/>
                  <a:pt x="933005" y="2223159"/>
                  <a:pt x="880671" y="2191146"/>
                </a:cubicBezTo>
                <a:cubicBezTo>
                  <a:pt x="752743" y="2112891"/>
                  <a:pt x="630630" y="2020407"/>
                  <a:pt x="491072" y="1974165"/>
                </a:cubicBezTo>
                <a:cubicBezTo>
                  <a:pt x="464905" y="1967051"/>
                  <a:pt x="432923" y="1952823"/>
                  <a:pt x="421293" y="1892353"/>
                </a:cubicBezTo>
                <a:cubicBezTo>
                  <a:pt x="799262" y="1984836"/>
                  <a:pt x="1142342" y="2223159"/>
                  <a:pt x="1531941" y="2208931"/>
                </a:cubicBezTo>
                <a:cubicBezTo>
                  <a:pt x="1427272" y="2134233"/>
                  <a:pt x="1302252" y="2130676"/>
                  <a:pt x="1188861" y="2077320"/>
                </a:cubicBezTo>
                <a:cubicBezTo>
                  <a:pt x="1270270" y="2038192"/>
                  <a:pt x="1345864" y="2080877"/>
                  <a:pt x="1421458" y="2102219"/>
                </a:cubicBezTo>
                <a:cubicBezTo>
                  <a:pt x="1485422" y="2120004"/>
                  <a:pt x="1543571" y="2123562"/>
                  <a:pt x="1549386" y="2013292"/>
                </a:cubicBezTo>
                <a:cubicBezTo>
                  <a:pt x="1549386" y="2002622"/>
                  <a:pt x="1549386" y="1995507"/>
                  <a:pt x="1549386" y="1984836"/>
                </a:cubicBezTo>
                <a:cubicBezTo>
                  <a:pt x="1526126" y="1938595"/>
                  <a:pt x="1494144" y="1917252"/>
                  <a:pt x="1453440" y="1903025"/>
                </a:cubicBezTo>
                <a:cubicBezTo>
                  <a:pt x="1430180" y="1895910"/>
                  <a:pt x="1398198" y="1881683"/>
                  <a:pt x="1398198" y="1849668"/>
                </a:cubicBezTo>
                <a:cubicBezTo>
                  <a:pt x="1401105" y="1728729"/>
                  <a:pt x="1322604" y="1693158"/>
                  <a:pt x="1247011" y="1657587"/>
                </a:cubicBezTo>
                <a:cubicBezTo>
                  <a:pt x="1287715" y="1597117"/>
                  <a:pt x="1322604" y="1639802"/>
                  <a:pt x="1354586" y="1636245"/>
                </a:cubicBezTo>
                <a:cubicBezTo>
                  <a:pt x="1374939" y="1632688"/>
                  <a:pt x="1395290" y="1629132"/>
                  <a:pt x="1395290" y="1597117"/>
                </a:cubicBezTo>
                <a:cubicBezTo>
                  <a:pt x="1395290" y="1572219"/>
                  <a:pt x="1386568" y="1540204"/>
                  <a:pt x="1366216" y="1540204"/>
                </a:cubicBezTo>
                <a:cubicBezTo>
                  <a:pt x="1238288" y="1536647"/>
                  <a:pt x="1165601" y="1365909"/>
                  <a:pt x="1031858" y="1365909"/>
                </a:cubicBezTo>
                <a:cubicBezTo>
                  <a:pt x="950450" y="1365909"/>
                  <a:pt x="1072563" y="1269868"/>
                  <a:pt x="1005692" y="1230741"/>
                </a:cubicBezTo>
                <a:cubicBezTo>
                  <a:pt x="991154" y="1220069"/>
                  <a:pt x="1046396" y="1205842"/>
                  <a:pt x="1069655" y="1209399"/>
                </a:cubicBezTo>
                <a:cubicBezTo>
                  <a:pt x="1092915" y="1212955"/>
                  <a:pt x="1113268" y="1237855"/>
                  <a:pt x="1142342" y="1220069"/>
                </a:cubicBezTo>
                <a:cubicBezTo>
                  <a:pt x="1156879" y="1156043"/>
                  <a:pt x="1119082" y="1131144"/>
                  <a:pt x="1084193" y="1113358"/>
                </a:cubicBezTo>
                <a:cubicBezTo>
                  <a:pt x="1008599" y="1070674"/>
                  <a:pt x="933005" y="1020875"/>
                  <a:pt x="848689" y="1006647"/>
                </a:cubicBezTo>
                <a:cubicBezTo>
                  <a:pt x="819615" y="1003089"/>
                  <a:pt x="802169" y="985305"/>
                  <a:pt x="805077" y="949734"/>
                </a:cubicBezTo>
                <a:cubicBezTo>
                  <a:pt x="810892" y="903491"/>
                  <a:pt x="839967" y="917720"/>
                  <a:pt x="863226" y="921277"/>
                </a:cubicBezTo>
                <a:cubicBezTo>
                  <a:pt x="877764" y="924835"/>
                  <a:pt x="892301" y="935506"/>
                  <a:pt x="906838" y="910606"/>
                </a:cubicBezTo>
                <a:cubicBezTo>
                  <a:pt x="566666" y="658055"/>
                  <a:pt x="386404" y="672284"/>
                  <a:pt x="5527" y="465975"/>
                </a:cubicBezTo>
                <a:cubicBezTo>
                  <a:pt x="89843" y="426847"/>
                  <a:pt x="150900" y="455303"/>
                  <a:pt x="209049" y="462417"/>
                </a:cubicBezTo>
                <a:cubicBezTo>
                  <a:pt x="354422" y="480203"/>
                  <a:pt x="264290" y="512216"/>
                  <a:pt x="409664" y="533558"/>
                </a:cubicBezTo>
                <a:cubicBezTo>
                  <a:pt x="479443" y="544229"/>
                  <a:pt x="543407" y="579800"/>
                  <a:pt x="621908" y="522887"/>
                </a:cubicBezTo>
                <a:cubicBezTo>
                  <a:pt x="674242" y="483759"/>
                  <a:pt x="758558" y="526444"/>
                  <a:pt x="822522" y="558458"/>
                </a:cubicBezTo>
                <a:cubicBezTo>
                  <a:pt x="874856" y="586915"/>
                  <a:pt x="927190" y="594028"/>
                  <a:pt x="996969" y="558458"/>
                </a:cubicBezTo>
                <a:cubicBezTo>
                  <a:pt x="933005" y="537116"/>
                  <a:pt x="883579" y="519330"/>
                  <a:pt x="834151" y="505101"/>
                </a:cubicBezTo>
                <a:cubicBezTo>
                  <a:pt x="793447" y="494431"/>
                  <a:pt x="770187" y="469532"/>
                  <a:pt x="773095" y="416176"/>
                </a:cubicBezTo>
                <a:cubicBezTo>
                  <a:pt x="773095" y="387720"/>
                  <a:pt x="764373" y="348592"/>
                  <a:pt x="793447" y="334364"/>
                </a:cubicBezTo>
                <a:cubicBezTo>
                  <a:pt x="816707" y="320135"/>
                  <a:pt x="848689" y="334364"/>
                  <a:pt x="860319" y="359262"/>
                </a:cubicBezTo>
                <a:cubicBezTo>
                  <a:pt x="874856" y="405504"/>
                  <a:pt x="889393" y="448189"/>
                  <a:pt x="938820" y="451747"/>
                </a:cubicBezTo>
                <a:cubicBezTo>
                  <a:pt x="1005692" y="458860"/>
                  <a:pt x="967894" y="430405"/>
                  <a:pt x="956265" y="394834"/>
                </a:cubicBezTo>
                <a:cubicBezTo>
                  <a:pt x="944635" y="355706"/>
                  <a:pt x="979525" y="345034"/>
                  <a:pt x="1002784" y="352148"/>
                </a:cubicBezTo>
                <a:cubicBezTo>
                  <a:pt x="1090008" y="384162"/>
                  <a:pt x="1180139" y="327250"/>
                  <a:pt x="1270270" y="373491"/>
                </a:cubicBezTo>
                <a:cubicBezTo>
                  <a:pt x="1247011" y="259665"/>
                  <a:pt x="1197583" y="209867"/>
                  <a:pt x="1092915" y="192082"/>
                </a:cubicBezTo>
                <a:cubicBezTo>
                  <a:pt x="1055118" y="188525"/>
                  <a:pt x="1014414" y="195638"/>
                  <a:pt x="979525" y="163625"/>
                </a:cubicBezTo>
                <a:cubicBezTo>
                  <a:pt x="959172" y="145839"/>
                  <a:pt x="938820" y="124497"/>
                  <a:pt x="953358" y="88927"/>
                </a:cubicBezTo>
                <a:cubicBezTo>
                  <a:pt x="962080" y="64027"/>
                  <a:pt x="985339" y="64027"/>
                  <a:pt x="1005692" y="71141"/>
                </a:cubicBezTo>
                <a:cubicBezTo>
                  <a:pt x="1090008" y="110269"/>
                  <a:pt x="1180139" y="120941"/>
                  <a:pt x="1267362" y="135168"/>
                </a:cubicBezTo>
                <a:cubicBezTo>
                  <a:pt x="1281900" y="138725"/>
                  <a:pt x="1296437" y="145839"/>
                  <a:pt x="1310975" y="110269"/>
                </a:cubicBezTo>
                <a:cubicBezTo>
                  <a:pt x="1209214" y="78255"/>
                  <a:pt x="1110360" y="35571"/>
                  <a:pt x="1008599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6819198-DFBB-1149-4EF4-DBFD11692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65749"/>
            <a:ext cx="4953001" cy="4726502"/>
          </a:xfrm>
        </p:spPr>
        <p:txBody>
          <a:bodyPr>
            <a:normAutofit/>
          </a:bodyPr>
          <a:lstStyle/>
          <a:p>
            <a:r>
              <a:rPr lang="fr-FR" sz="5400" dirty="0"/>
              <a:t>Le conflit interpersonnel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19AE30-BD81-8F71-B7DE-8CE8F916B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8021" y="713313"/>
            <a:ext cx="4370199" cy="5431376"/>
          </a:xfrm>
        </p:spPr>
        <p:txBody>
          <a:bodyPr anchor="ctr">
            <a:normAutofit/>
          </a:bodyPr>
          <a:lstStyle/>
          <a:p>
            <a:r>
              <a:rPr lang="fr-FR" sz="4000" dirty="0"/>
              <a:t>Conflit entre 2 ou plusieurs personnes</a:t>
            </a: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5764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5408913-B323-422F-B521-2957A5B7F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770EBD-5B77-46EC-BF58-EF27ACD6B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92" y="0"/>
            <a:ext cx="7299977" cy="6858000"/>
          </a:xfrm>
          <a:custGeom>
            <a:avLst/>
            <a:gdLst>
              <a:gd name="connsiteX0" fmla="*/ 1008599 w 7299977"/>
              <a:gd name="connsiteY0" fmla="*/ 0 h 6858000"/>
              <a:gd name="connsiteX1" fmla="*/ 4420653 w 7299977"/>
              <a:gd name="connsiteY1" fmla="*/ 0 h 6858000"/>
              <a:gd name="connsiteX2" fmla="*/ 5511704 w 7299977"/>
              <a:gd name="connsiteY2" fmla="*/ 0 h 6858000"/>
              <a:gd name="connsiteX3" fmla="*/ 7299977 w 7299977"/>
              <a:gd name="connsiteY3" fmla="*/ 0 h 6858000"/>
              <a:gd name="connsiteX4" fmla="*/ 7299977 w 7299977"/>
              <a:gd name="connsiteY4" fmla="*/ 6858000 h 6858000"/>
              <a:gd name="connsiteX5" fmla="*/ 5511704 w 7299977"/>
              <a:gd name="connsiteY5" fmla="*/ 6858000 h 6858000"/>
              <a:gd name="connsiteX6" fmla="*/ 4420653 w 7299977"/>
              <a:gd name="connsiteY6" fmla="*/ 6858000 h 6858000"/>
              <a:gd name="connsiteX7" fmla="*/ 1592997 w 7299977"/>
              <a:gd name="connsiteY7" fmla="*/ 6858000 h 6858000"/>
              <a:gd name="connsiteX8" fmla="*/ 1232473 w 7299977"/>
              <a:gd name="connsiteY8" fmla="*/ 6658805 h 6858000"/>
              <a:gd name="connsiteX9" fmla="*/ 1075471 w 7299977"/>
              <a:gd name="connsiteY9" fmla="*/ 6431153 h 6858000"/>
              <a:gd name="connsiteX10" fmla="*/ 1020229 w 7299977"/>
              <a:gd name="connsiteY10" fmla="*/ 6367127 h 6858000"/>
              <a:gd name="connsiteX11" fmla="*/ 883579 w 7299977"/>
              <a:gd name="connsiteY11" fmla="*/ 6281757 h 6858000"/>
              <a:gd name="connsiteX12" fmla="*/ 645167 w 7299977"/>
              <a:gd name="connsiteY12" fmla="*/ 6100347 h 6858000"/>
              <a:gd name="connsiteX13" fmla="*/ 732391 w 7299977"/>
              <a:gd name="connsiteY13" fmla="*/ 6057663 h 6858000"/>
              <a:gd name="connsiteX14" fmla="*/ 985339 w 7299977"/>
              <a:gd name="connsiteY14" fmla="*/ 6167932 h 6858000"/>
              <a:gd name="connsiteX15" fmla="*/ 1168509 w 7299977"/>
              <a:gd name="connsiteY15" fmla="*/ 6196388 h 6858000"/>
              <a:gd name="connsiteX16" fmla="*/ 909746 w 7299977"/>
              <a:gd name="connsiteY16" fmla="*/ 6004307 h 6858000"/>
              <a:gd name="connsiteX17" fmla="*/ 659704 w 7299977"/>
              <a:gd name="connsiteY17" fmla="*/ 5755314 h 6858000"/>
              <a:gd name="connsiteX18" fmla="*/ 851597 w 7299977"/>
              <a:gd name="connsiteY18" fmla="*/ 5801555 h 6858000"/>
              <a:gd name="connsiteX19" fmla="*/ 860319 w 7299977"/>
              <a:gd name="connsiteY19" fmla="*/ 5769542 h 6858000"/>
              <a:gd name="connsiteX20" fmla="*/ 691686 w 7299977"/>
              <a:gd name="connsiteY20" fmla="*/ 5474306 h 6858000"/>
              <a:gd name="connsiteX21" fmla="*/ 610278 w 7299977"/>
              <a:gd name="connsiteY21" fmla="*/ 5353367 h 6858000"/>
              <a:gd name="connsiteX22" fmla="*/ 238123 w 7299977"/>
              <a:gd name="connsiteY22" fmla="*/ 4994104 h 6858000"/>
              <a:gd name="connsiteX23" fmla="*/ 592833 w 7299977"/>
              <a:gd name="connsiteY23" fmla="*/ 5154171 h 6858000"/>
              <a:gd name="connsiteX24" fmla="*/ 226494 w 7299977"/>
              <a:gd name="connsiteY24" fmla="*/ 4805580 h 6858000"/>
              <a:gd name="connsiteX25" fmla="*/ 49139 w 7299977"/>
              <a:gd name="connsiteY25" fmla="*/ 4677526 h 6858000"/>
              <a:gd name="connsiteX26" fmla="*/ 5527 w 7299977"/>
              <a:gd name="connsiteY26" fmla="*/ 4602828 h 6858000"/>
              <a:gd name="connsiteX27" fmla="*/ 84029 w 7299977"/>
              <a:gd name="connsiteY27" fmla="*/ 4585042 h 6858000"/>
              <a:gd name="connsiteX28" fmla="*/ 325347 w 7299977"/>
              <a:gd name="connsiteY28" fmla="*/ 4613499 h 6858000"/>
              <a:gd name="connsiteX29" fmla="*/ 25879 w 7299977"/>
              <a:gd name="connsiteY29" fmla="*/ 4378734 h 6858000"/>
              <a:gd name="connsiteX30" fmla="*/ 249753 w 7299977"/>
              <a:gd name="connsiteY30" fmla="*/ 4414305 h 6858000"/>
              <a:gd name="connsiteX31" fmla="*/ 313718 w 7299977"/>
              <a:gd name="connsiteY31" fmla="*/ 4321821 h 6858000"/>
              <a:gd name="connsiteX32" fmla="*/ 418386 w 7299977"/>
              <a:gd name="connsiteY32" fmla="*/ 4172424 h 6858000"/>
              <a:gd name="connsiteX33" fmla="*/ 491072 w 7299977"/>
              <a:gd name="connsiteY33" fmla="*/ 4090612 h 6858000"/>
              <a:gd name="connsiteX34" fmla="*/ 520147 w 7299977"/>
              <a:gd name="connsiteY34" fmla="*/ 3827390 h 6858000"/>
              <a:gd name="connsiteX35" fmla="*/ 459090 w 7299977"/>
              <a:gd name="connsiteY35" fmla="*/ 3539269 h 6858000"/>
              <a:gd name="connsiteX36" fmla="*/ 290458 w 7299977"/>
              <a:gd name="connsiteY36" fmla="*/ 3393429 h 6858000"/>
              <a:gd name="connsiteX37" fmla="*/ 339884 w 7299977"/>
              <a:gd name="connsiteY37" fmla="*/ 3229805 h 6858000"/>
              <a:gd name="connsiteX38" fmla="*/ 697501 w 7299977"/>
              <a:gd name="connsiteY38" fmla="*/ 3329402 h 6858000"/>
              <a:gd name="connsiteX39" fmla="*/ 165437 w 7299977"/>
              <a:gd name="connsiteY39" fmla="*/ 2941684 h 6858000"/>
              <a:gd name="connsiteX40" fmla="*/ 255568 w 7299977"/>
              <a:gd name="connsiteY40" fmla="*/ 2923898 h 6858000"/>
              <a:gd name="connsiteX41" fmla="*/ 578296 w 7299977"/>
              <a:gd name="connsiteY41" fmla="*/ 2703362 h 6858000"/>
              <a:gd name="connsiteX42" fmla="*/ 595740 w 7299977"/>
              <a:gd name="connsiteY42" fmla="*/ 2692689 h 6858000"/>
              <a:gd name="connsiteX43" fmla="*/ 650982 w 7299977"/>
              <a:gd name="connsiteY43" fmla="*/ 2553965 h 6858000"/>
              <a:gd name="connsiteX44" fmla="*/ 825429 w 7299977"/>
              <a:gd name="connsiteY44" fmla="*/ 2532623 h 6858000"/>
              <a:gd name="connsiteX45" fmla="*/ 970802 w 7299977"/>
              <a:gd name="connsiteY45" fmla="*/ 2564636 h 6858000"/>
              <a:gd name="connsiteX46" fmla="*/ 1127805 w 7299977"/>
              <a:gd name="connsiteY46" fmla="*/ 2525509 h 6858000"/>
              <a:gd name="connsiteX47" fmla="*/ 1267362 w 7299977"/>
              <a:gd name="connsiteY47" fmla="*/ 2543294 h 6858000"/>
              <a:gd name="connsiteX48" fmla="*/ 1386568 w 7299977"/>
              <a:gd name="connsiteY48" fmla="*/ 2518395 h 6858000"/>
              <a:gd name="connsiteX49" fmla="*/ 1270270 w 7299977"/>
              <a:gd name="connsiteY49" fmla="*/ 2401012 h 6858000"/>
              <a:gd name="connsiteX50" fmla="*/ 1107453 w 7299977"/>
              <a:gd name="connsiteY50" fmla="*/ 2401012 h 6858000"/>
              <a:gd name="connsiteX51" fmla="*/ 991154 w 7299977"/>
              <a:gd name="connsiteY51" fmla="*/ 2326314 h 6858000"/>
              <a:gd name="connsiteX52" fmla="*/ 880671 w 7299977"/>
              <a:gd name="connsiteY52" fmla="*/ 2191146 h 6858000"/>
              <a:gd name="connsiteX53" fmla="*/ 491072 w 7299977"/>
              <a:gd name="connsiteY53" fmla="*/ 1974165 h 6858000"/>
              <a:gd name="connsiteX54" fmla="*/ 421293 w 7299977"/>
              <a:gd name="connsiteY54" fmla="*/ 1892353 h 6858000"/>
              <a:gd name="connsiteX55" fmla="*/ 1531941 w 7299977"/>
              <a:gd name="connsiteY55" fmla="*/ 2208931 h 6858000"/>
              <a:gd name="connsiteX56" fmla="*/ 1188861 w 7299977"/>
              <a:gd name="connsiteY56" fmla="*/ 2077320 h 6858000"/>
              <a:gd name="connsiteX57" fmla="*/ 1421458 w 7299977"/>
              <a:gd name="connsiteY57" fmla="*/ 2102219 h 6858000"/>
              <a:gd name="connsiteX58" fmla="*/ 1549386 w 7299977"/>
              <a:gd name="connsiteY58" fmla="*/ 2013292 h 6858000"/>
              <a:gd name="connsiteX59" fmla="*/ 1549386 w 7299977"/>
              <a:gd name="connsiteY59" fmla="*/ 1984836 h 6858000"/>
              <a:gd name="connsiteX60" fmla="*/ 1453440 w 7299977"/>
              <a:gd name="connsiteY60" fmla="*/ 1903025 h 6858000"/>
              <a:gd name="connsiteX61" fmla="*/ 1398198 w 7299977"/>
              <a:gd name="connsiteY61" fmla="*/ 1849668 h 6858000"/>
              <a:gd name="connsiteX62" fmla="*/ 1247011 w 7299977"/>
              <a:gd name="connsiteY62" fmla="*/ 1657587 h 6858000"/>
              <a:gd name="connsiteX63" fmla="*/ 1354586 w 7299977"/>
              <a:gd name="connsiteY63" fmla="*/ 1636245 h 6858000"/>
              <a:gd name="connsiteX64" fmla="*/ 1395290 w 7299977"/>
              <a:gd name="connsiteY64" fmla="*/ 1597117 h 6858000"/>
              <a:gd name="connsiteX65" fmla="*/ 1366216 w 7299977"/>
              <a:gd name="connsiteY65" fmla="*/ 1540204 h 6858000"/>
              <a:gd name="connsiteX66" fmla="*/ 1031858 w 7299977"/>
              <a:gd name="connsiteY66" fmla="*/ 1365909 h 6858000"/>
              <a:gd name="connsiteX67" fmla="*/ 1005692 w 7299977"/>
              <a:gd name="connsiteY67" fmla="*/ 1230741 h 6858000"/>
              <a:gd name="connsiteX68" fmla="*/ 1069655 w 7299977"/>
              <a:gd name="connsiteY68" fmla="*/ 1209399 h 6858000"/>
              <a:gd name="connsiteX69" fmla="*/ 1142342 w 7299977"/>
              <a:gd name="connsiteY69" fmla="*/ 1220069 h 6858000"/>
              <a:gd name="connsiteX70" fmla="*/ 1084193 w 7299977"/>
              <a:gd name="connsiteY70" fmla="*/ 1113358 h 6858000"/>
              <a:gd name="connsiteX71" fmla="*/ 848689 w 7299977"/>
              <a:gd name="connsiteY71" fmla="*/ 1006647 h 6858000"/>
              <a:gd name="connsiteX72" fmla="*/ 805077 w 7299977"/>
              <a:gd name="connsiteY72" fmla="*/ 949734 h 6858000"/>
              <a:gd name="connsiteX73" fmla="*/ 863226 w 7299977"/>
              <a:gd name="connsiteY73" fmla="*/ 921277 h 6858000"/>
              <a:gd name="connsiteX74" fmla="*/ 906838 w 7299977"/>
              <a:gd name="connsiteY74" fmla="*/ 910606 h 6858000"/>
              <a:gd name="connsiteX75" fmla="*/ 5527 w 7299977"/>
              <a:gd name="connsiteY75" fmla="*/ 465975 h 6858000"/>
              <a:gd name="connsiteX76" fmla="*/ 209049 w 7299977"/>
              <a:gd name="connsiteY76" fmla="*/ 462417 h 6858000"/>
              <a:gd name="connsiteX77" fmla="*/ 409664 w 7299977"/>
              <a:gd name="connsiteY77" fmla="*/ 533558 h 6858000"/>
              <a:gd name="connsiteX78" fmla="*/ 621908 w 7299977"/>
              <a:gd name="connsiteY78" fmla="*/ 522887 h 6858000"/>
              <a:gd name="connsiteX79" fmla="*/ 822522 w 7299977"/>
              <a:gd name="connsiteY79" fmla="*/ 558458 h 6858000"/>
              <a:gd name="connsiteX80" fmla="*/ 996969 w 7299977"/>
              <a:gd name="connsiteY80" fmla="*/ 558458 h 6858000"/>
              <a:gd name="connsiteX81" fmla="*/ 834151 w 7299977"/>
              <a:gd name="connsiteY81" fmla="*/ 505101 h 6858000"/>
              <a:gd name="connsiteX82" fmla="*/ 773095 w 7299977"/>
              <a:gd name="connsiteY82" fmla="*/ 416176 h 6858000"/>
              <a:gd name="connsiteX83" fmla="*/ 793447 w 7299977"/>
              <a:gd name="connsiteY83" fmla="*/ 334364 h 6858000"/>
              <a:gd name="connsiteX84" fmla="*/ 860319 w 7299977"/>
              <a:gd name="connsiteY84" fmla="*/ 359262 h 6858000"/>
              <a:gd name="connsiteX85" fmla="*/ 938820 w 7299977"/>
              <a:gd name="connsiteY85" fmla="*/ 451747 h 6858000"/>
              <a:gd name="connsiteX86" fmla="*/ 956265 w 7299977"/>
              <a:gd name="connsiteY86" fmla="*/ 394834 h 6858000"/>
              <a:gd name="connsiteX87" fmla="*/ 1002784 w 7299977"/>
              <a:gd name="connsiteY87" fmla="*/ 352148 h 6858000"/>
              <a:gd name="connsiteX88" fmla="*/ 1270270 w 7299977"/>
              <a:gd name="connsiteY88" fmla="*/ 373491 h 6858000"/>
              <a:gd name="connsiteX89" fmla="*/ 1092915 w 7299977"/>
              <a:gd name="connsiteY89" fmla="*/ 192082 h 6858000"/>
              <a:gd name="connsiteX90" fmla="*/ 979525 w 7299977"/>
              <a:gd name="connsiteY90" fmla="*/ 163625 h 6858000"/>
              <a:gd name="connsiteX91" fmla="*/ 953358 w 7299977"/>
              <a:gd name="connsiteY91" fmla="*/ 88927 h 6858000"/>
              <a:gd name="connsiteX92" fmla="*/ 1005692 w 7299977"/>
              <a:gd name="connsiteY92" fmla="*/ 71141 h 6858000"/>
              <a:gd name="connsiteX93" fmla="*/ 1267362 w 7299977"/>
              <a:gd name="connsiteY93" fmla="*/ 135168 h 6858000"/>
              <a:gd name="connsiteX94" fmla="*/ 1310975 w 7299977"/>
              <a:gd name="connsiteY94" fmla="*/ 110269 h 6858000"/>
              <a:gd name="connsiteX95" fmla="*/ 1008599 w 7299977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7299977" h="6858000">
                <a:moveTo>
                  <a:pt x="1008599" y="0"/>
                </a:moveTo>
                <a:lnTo>
                  <a:pt x="4420653" y="0"/>
                </a:lnTo>
                <a:lnTo>
                  <a:pt x="5511704" y="0"/>
                </a:lnTo>
                <a:lnTo>
                  <a:pt x="7299977" y="0"/>
                </a:lnTo>
                <a:lnTo>
                  <a:pt x="7299977" y="6858000"/>
                </a:lnTo>
                <a:lnTo>
                  <a:pt x="5511704" y="6858000"/>
                </a:lnTo>
                <a:lnTo>
                  <a:pt x="4420653" y="6858000"/>
                </a:lnTo>
                <a:lnTo>
                  <a:pt x="1592997" y="6858000"/>
                </a:lnTo>
                <a:cubicBezTo>
                  <a:pt x="1473792" y="6786859"/>
                  <a:pt x="1360401" y="6701489"/>
                  <a:pt x="1232473" y="6658805"/>
                </a:cubicBezTo>
                <a:cubicBezTo>
                  <a:pt x="1145250" y="6630349"/>
                  <a:pt x="1060933" y="6580550"/>
                  <a:pt x="1075471" y="6431153"/>
                </a:cubicBezTo>
                <a:cubicBezTo>
                  <a:pt x="1078378" y="6388469"/>
                  <a:pt x="1055118" y="6356456"/>
                  <a:pt x="1020229" y="6367127"/>
                </a:cubicBezTo>
                <a:cubicBezTo>
                  <a:pt x="953358" y="6388469"/>
                  <a:pt x="921375" y="6327999"/>
                  <a:pt x="883579" y="6281757"/>
                </a:cubicBezTo>
                <a:cubicBezTo>
                  <a:pt x="816707" y="6199945"/>
                  <a:pt x="752743" y="6114575"/>
                  <a:pt x="645167" y="6100347"/>
                </a:cubicBezTo>
                <a:cubicBezTo>
                  <a:pt x="665519" y="6036320"/>
                  <a:pt x="700408" y="6043434"/>
                  <a:pt x="732391" y="6057663"/>
                </a:cubicBezTo>
                <a:cubicBezTo>
                  <a:pt x="816707" y="6093234"/>
                  <a:pt x="901023" y="6132361"/>
                  <a:pt x="985339" y="6167932"/>
                </a:cubicBezTo>
                <a:cubicBezTo>
                  <a:pt x="1040581" y="6189274"/>
                  <a:pt x="1095822" y="6221287"/>
                  <a:pt x="1168509" y="6196388"/>
                </a:cubicBezTo>
                <a:cubicBezTo>
                  <a:pt x="1104545" y="6068335"/>
                  <a:pt x="996969" y="6043434"/>
                  <a:pt x="909746" y="6004307"/>
                </a:cubicBezTo>
                <a:cubicBezTo>
                  <a:pt x="802169" y="5954508"/>
                  <a:pt x="738206" y="5862025"/>
                  <a:pt x="659704" y="5755314"/>
                </a:cubicBezTo>
                <a:cubicBezTo>
                  <a:pt x="738206" y="5726858"/>
                  <a:pt x="787632" y="5805112"/>
                  <a:pt x="851597" y="5801555"/>
                </a:cubicBezTo>
                <a:cubicBezTo>
                  <a:pt x="854504" y="5790884"/>
                  <a:pt x="860319" y="5769542"/>
                  <a:pt x="860319" y="5769542"/>
                </a:cubicBezTo>
                <a:cubicBezTo>
                  <a:pt x="755650" y="5712629"/>
                  <a:pt x="709132" y="5605917"/>
                  <a:pt x="691686" y="5474306"/>
                </a:cubicBezTo>
                <a:cubicBezTo>
                  <a:pt x="685872" y="5406721"/>
                  <a:pt x="648075" y="5385379"/>
                  <a:pt x="610278" y="5353367"/>
                </a:cubicBezTo>
                <a:cubicBezTo>
                  <a:pt x="482350" y="5243097"/>
                  <a:pt x="345700" y="5143500"/>
                  <a:pt x="238123" y="4994104"/>
                </a:cubicBezTo>
                <a:cubicBezTo>
                  <a:pt x="363144" y="5011889"/>
                  <a:pt x="461997" y="5111487"/>
                  <a:pt x="592833" y="5154171"/>
                </a:cubicBezTo>
                <a:cubicBezTo>
                  <a:pt x="488165" y="4990547"/>
                  <a:pt x="351514" y="4905177"/>
                  <a:pt x="226494" y="4805580"/>
                </a:cubicBezTo>
                <a:cubicBezTo>
                  <a:pt x="168344" y="4759339"/>
                  <a:pt x="116011" y="4702425"/>
                  <a:pt x="49139" y="4677526"/>
                </a:cubicBezTo>
                <a:cubicBezTo>
                  <a:pt x="25879" y="4670412"/>
                  <a:pt x="-14826" y="4652628"/>
                  <a:pt x="5527" y="4602828"/>
                </a:cubicBezTo>
                <a:cubicBezTo>
                  <a:pt x="22972" y="4560144"/>
                  <a:pt x="54954" y="4574373"/>
                  <a:pt x="84029" y="4585042"/>
                </a:cubicBezTo>
                <a:cubicBezTo>
                  <a:pt x="153807" y="4613499"/>
                  <a:pt x="229401" y="4613499"/>
                  <a:pt x="325347" y="4613499"/>
                </a:cubicBezTo>
                <a:cubicBezTo>
                  <a:pt x="243939" y="4478331"/>
                  <a:pt x="95658" y="4521016"/>
                  <a:pt x="25879" y="4378734"/>
                </a:cubicBezTo>
                <a:cubicBezTo>
                  <a:pt x="113103" y="4353835"/>
                  <a:pt x="179975" y="4403633"/>
                  <a:pt x="249753" y="4414305"/>
                </a:cubicBezTo>
                <a:cubicBezTo>
                  <a:pt x="313718" y="4424975"/>
                  <a:pt x="328254" y="4400076"/>
                  <a:pt x="313718" y="4321821"/>
                </a:cubicBezTo>
                <a:cubicBezTo>
                  <a:pt x="290458" y="4200882"/>
                  <a:pt x="325347" y="4140411"/>
                  <a:pt x="418386" y="4172424"/>
                </a:cubicBezTo>
                <a:cubicBezTo>
                  <a:pt x="505609" y="4204438"/>
                  <a:pt x="514332" y="4158196"/>
                  <a:pt x="491072" y="4090612"/>
                </a:cubicBezTo>
                <a:cubicBezTo>
                  <a:pt x="456183" y="3991015"/>
                  <a:pt x="493979" y="3912759"/>
                  <a:pt x="520147" y="3827390"/>
                </a:cubicBezTo>
                <a:cubicBezTo>
                  <a:pt x="560851" y="3699337"/>
                  <a:pt x="543407" y="3635309"/>
                  <a:pt x="459090" y="3539269"/>
                </a:cubicBezTo>
                <a:cubicBezTo>
                  <a:pt x="409664" y="3485914"/>
                  <a:pt x="360236" y="3439672"/>
                  <a:pt x="290458" y="3393429"/>
                </a:cubicBezTo>
                <a:cubicBezTo>
                  <a:pt x="450368" y="3368530"/>
                  <a:pt x="284643" y="3283162"/>
                  <a:pt x="339884" y="3229805"/>
                </a:cubicBezTo>
                <a:cubicBezTo>
                  <a:pt x="453275" y="3208463"/>
                  <a:pt x="543407" y="3379202"/>
                  <a:pt x="697501" y="3329402"/>
                </a:cubicBezTo>
                <a:cubicBezTo>
                  <a:pt x="511425" y="3183563"/>
                  <a:pt x="302087" y="3137322"/>
                  <a:pt x="165437" y="2941684"/>
                </a:cubicBezTo>
                <a:cubicBezTo>
                  <a:pt x="197419" y="2899000"/>
                  <a:pt x="229401" y="2941684"/>
                  <a:pt x="255568" y="2923898"/>
                </a:cubicBezTo>
                <a:cubicBezTo>
                  <a:pt x="255568" y="2913227"/>
                  <a:pt x="560851" y="2980812"/>
                  <a:pt x="578296" y="2703362"/>
                </a:cubicBezTo>
                <a:cubicBezTo>
                  <a:pt x="584111" y="2703362"/>
                  <a:pt x="589926" y="2703362"/>
                  <a:pt x="595740" y="2692689"/>
                </a:cubicBezTo>
                <a:cubicBezTo>
                  <a:pt x="627722" y="2653563"/>
                  <a:pt x="598648" y="2561080"/>
                  <a:pt x="650982" y="2553965"/>
                </a:cubicBezTo>
                <a:cubicBezTo>
                  <a:pt x="709132" y="2546851"/>
                  <a:pt x="764373" y="2514837"/>
                  <a:pt x="825429" y="2532623"/>
                </a:cubicBezTo>
                <a:cubicBezTo>
                  <a:pt x="871949" y="2546851"/>
                  <a:pt x="921375" y="2564636"/>
                  <a:pt x="970802" y="2564636"/>
                </a:cubicBezTo>
                <a:cubicBezTo>
                  <a:pt x="1023136" y="2564636"/>
                  <a:pt x="1095822" y="2685576"/>
                  <a:pt x="1127805" y="2525509"/>
                </a:cubicBezTo>
                <a:cubicBezTo>
                  <a:pt x="1127805" y="2518395"/>
                  <a:pt x="1217936" y="2536181"/>
                  <a:pt x="1267362" y="2543294"/>
                </a:cubicBezTo>
                <a:cubicBezTo>
                  <a:pt x="1308067" y="2550408"/>
                  <a:pt x="1357494" y="2582422"/>
                  <a:pt x="1386568" y="2518395"/>
                </a:cubicBezTo>
                <a:cubicBezTo>
                  <a:pt x="1401105" y="2479267"/>
                  <a:pt x="1331326" y="2408126"/>
                  <a:pt x="1270270" y="2401012"/>
                </a:cubicBezTo>
                <a:cubicBezTo>
                  <a:pt x="1215029" y="2393898"/>
                  <a:pt x="1159787" y="2386784"/>
                  <a:pt x="1107453" y="2401012"/>
                </a:cubicBezTo>
                <a:cubicBezTo>
                  <a:pt x="1043489" y="2418796"/>
                  <a:pt x="1008599" y="2390340"/>
                  <a:pt x="991154" y="2326314"/>
                </a:cubicBezTo>
                <a:cubicBezTo>
                  <a:pt x="970802" y="2258731"/>
                  <a:pt x="933005" y="2223159"/>
                  <a:pt x="880671" y="2191146"/>
                </a:cubicBezTo>
                <a:cubicBezTo>
                  <a:pt x="752743" y="2112891"/>
                  <a:pt x="630630" y="2020407"/>
                  <a:pt x="491072" y="1974165"/>
                </a:cubicBezTo>
                <a:cubicBezTo>
                  <a:pt x="464905" y="1967051"/>
                  <a:pt x="432923" y="1952823"/>
                  <a:pt x="421293" y="1892353"/>
                </a:cubicBezTo>
                <a:cubicBezTo>
                  <a:pt x="799262" y="1984836"/>
                  <a:pt x="1142342" y="2223159"/>
                  <a:pt x="1531941" y="2208931"/>
                </a:cubicBezTo>
                <a:cubicBezTo>
                  <a:pt x="1427272" y="2134233"/>
                  <a:pt x="1302252" y="2130676"/>
                  <a:pt x="1188861" y="2077320"/>
                </a:cubicBezTo>
                <a:cubicBezTo>
                  <a:pt x="1270270" y="2038192"/>
                  <a:pt x="1345864" y="2080877"/>
                  <a:pt x="1421458" y="2102219"/>
                </a:cubicBezTo>
                <a:cubicBezTo>
                  <a:pt x="1485422" y="2120004"/>
                  <a:pt x="1543571" y="2123562"/>
                  <a:pt x="1549386" y="2013292"/>
                </a:cubicBezTo>
                <a:cubicBezTo>
                  <a:pt x="1549386" y="2002622"/>
                  <a:pt x="1549386" y="1995507"/>
                  <a:pt x="1549386" y="1984836"/>
                </a:cubicBezTo>
                <a:cubicBezTo>
                  <a:pt x="1526126" y="1938595"/>
                  <a:pt x="1494144" y="1917252"/>
                  <a:pt x="1453440" y="1903025"/>
                </a:cubicBezTo>
                <a:cubicBezTo>
                  <a:pt x="1430180" y="1895910"/>
                  <a:pt x="1398198" y="1881683"/>
                  <a:pt x="1398198" y="1849668"/>
                </a:cubicBezTo>
                <a:cubicBezTo>
                  <a:pt x="1401105" y="1728729"/>
                  <a:pt x="1322604" y="1693158"/>
                  <a:pt x="1247011" y="1657587"/>
                </a:cubicBezTo>
                <a:cubicBezTo>
                  <a:pt x="1287715" y="1597117"/>
                  <a:pt x="1322604" y="1639802"/>
                  <a:pt x="1354586" y="1636245"/>
                </a:cubicBezTo>
                <a:cubicBezTo>
                  <a:pt x="1374939" y="1632688"/>
                  <a:pt x="1395290" y="1629132"/>
                  <a:pt x="1395290" y="1597117"/>
                </a:cubicBezTo>
                <a:cubicBezTo>
                  <a:pt x="1395290" y="1572219"/>
                  <a:pt x="1386568" y="1540204"/>
                  <a:pt x="1366216" y="1540204"/>
                </a:cubicBezTo>
                <a:cubicBezTo>
                  <a:pt x="1238288" y="1536647"/>
                  <a:pt x="1165601" y="1365909"/>
                  <a:pt x="1031858" y="1365909"/>
                </a:cubicBezTo>
                <a:cubicBezTo>
                  <a:pt x="950450" y="1365909"/>
                  <a:pt x="1072563" y="1269868"/>
                  <a:pt x="1005692" y="1230741"/>
                </a:cubicBezTo>
                <a:cubicBezTo>
                  <a:pt x="991154" y="1220069"/>
                  <a:pt x="1046396" y="1205842"/>
                  <a:pt x="1069655" y="1209399"/>
                </a:cubicBezTo>
                <a:cubicBezTo>
                  <a:pt x="1092915" y="1212955"/>
                  <a:pt x="1113268" y="1237855"/>
                  <a:pt x="1142342" y="1220069"/>
                </a:cubicBezTo>
                <a:cubicBezTo>
                  <a:pt x="1156879" y="1156043"/>
                  <a:pt x="1119082" y="1131144"/>
                  <a:pt x="1084193" y="1113358"/>
                </a:cubicBezTo>
                <a:cubicBezTo>
                  <a:pt x="1008599" y="1070674"/>
                  <a:pt x="933005" y="1020875"/>
                  <a:pt x="848689" y="1006647"/>
                </a:cubicBezTo>
                <a:cubicBezTo>
                  <a:pt x="819615" y="1003089"/>
                  <a:pt x="802169" y="985305"/>
                  <a:pt x="805077" y="949734"/>
                </a:cubicBezTo>
                <a:cubicBezTo>
                  <a:pt x="810892" y="903491"/>
                  <a:pt x="839967" y="917720"/>
                  <a:pt x="863226" y="921277"/>
                </a:cubicBezTo>
                <a:cubicBezTo>
                  <a:pt x="877764" y="924835"/>
                  <a:pt x="892301" y="935506"/>
                  <a:pt x="906838" y="910606"/>
                </a:cubicBezTo>
                <a:cubicBezTo>
                  <a:pt x="566666" y="658055"/>
                  <a:pt x="386404" y="672284"/>
                  <a:pt x="5527" y="465975"/>
                </a:cubicBezTo>
                <a:cubicBezTo>
                  <a:pt x="89843" y="426847"/>
                  <a:pt x="150900" y="455303"/>
                  <a:pt x="209049" y="462417"/>
                </a:cubicBezTo>
                <a:cubicBezTo>
                  <a:pt x="354422" y="480203"/>
                  <a:pt x="264290" y="512216"/>
                  <a:pt x="409664" y="533558"/>
                </a:cubicBezTo>
                <a:cubicBezTo>
                  <a:pt x="479443" y="544229"/>
                  <a:pt x="543407" y="579800"/>
                  <a:pt x="621908" y="522887"/>
                </a:cubicBezTo>
                <a:cubicBezTo>
                  <a:pt x="674242" y="483759"/>
                  <a:pt x="758558" y="526444"/>
                  <a:pt x="822522" y="558458"/>
                </a:cubicBezTo>
                <a:cubicBezTo>
                  <a:pt x="874856" y="586915"/>
                  <a:pt x="927190" y="594028"/>
                  <a:pt x="996969" y="558458"/>
                </a:cubicBezTo>
                <a:cubicBezTo>
                  <a:pt x="933005" y="537116"/>
                  <a:pt x="883579" y="519330"/>
                  <a:pt x="834151" y="505101"/>
                </a:cubicBezTo>
                <a:cubicBezTo>
                  <a:pt x="793447" y="494431"/>
                  <a:pt x="770187" y="469532"/>
                  <a:pt x="773095" y="416176"/>
                </a:cubicBezTo>
                <a:cubicBezTo>
                  <a:pt x="773095" y="387720"/>
                  <a:pt x="764373" y="348592"/>
                  <a:pt x="793447" y="334364"/>
                </a:cubicBezTo>
                <a:cubicBezTo>
                  <a:pt x="816707" y="320135"/>
                  <a:pt x="848689" y="334364"/>
                  <a:pt x="860319" y="359262"/>
                </a:cubicBezTo>
                <a:cubicBezTo>
                  <a:pt x="874856" y="405504"/>
                  <a:pt x="889393" y="448189"/>
                  <a:pt x="938820" y="451747"/>
                </a:cubicBezTo>
                <a:cubicBezTo>
                  <a:pt x="1005692" y="458860"/>
                  <a:pt x="967894" y="430405"/>
                  <a:pt x="956265" y="394834"/>
                </a:cubicBezTo>
                <a:cubicBezTo>
                  <a:pt x="944635" y="355706"/>
                  <a:pt x="979525" y="345034"/>
                  <a:pt x="1002784" y="352148"/>
                </a:cubicBezTo>
                <a:cubicBezTo>
                  <a:pt x="1090008" y="384162"/>
                  <a:pt x="1180139" y="327250"/>
                  <a:pt x="1270270" y="373491"/>
                </a:cubicBezTo>
                <a:cubicBezTo>
                  <a:pt x="1247011" y="259665"/>
                  <a:pt x="1197583" y="209867"/>
                  <a:pt x="1092915" y="192082"/>
                </a:cubicBezTo>
                <a:cubicBezTo>
                  <a:pt x="1055118" y="188525"/>
                  <a:pt x="1014414" y="195638"/>
                  <a:pt x="979525" y="163625"/>
                </a:cubicBezTo>
                <a:cubicBezTo>
                  <a:pt x="959172" y="145839"/>
                  <a:pt x="938820" y="124497"/>
                  <a:pt x="953358" y="88927"/>
                </a:cubicBezTo>
                <a:cubicBezTo>
                  <a:pt x="962080" y="64027"/>
                  <a:pt x="985339" y="64027"/>
                  <a:pt x="1005692" y="71141"/>
                </a:cubicBezTo>
                <a:cubicBezTo>
                  <a:pt x="1090008" y="110269"/>
                  <a:pt x="1180139" y="120941"/>
                  <a:pt x="1267362" y="135168"/>
                </a:cubicBezTo>
                <a:cubicBezTo>
                  <a:pt x="1281900" y="138725"/>
                  <a:pt x="1296437" y="145839"/>
                  <a:pt x="1310975" y="110269"/>
                </a:cubicBezTo>
                <a:cubicBezTo>
                  <a:pt x="1209214" y="78255"/>
                  <a:pt x="1110360" y="35571"/>
                  <a:pt x="1008599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76063E5-E6CA-25B2-3F79-30A5396C6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65749"/>
            <a:ext cx="4953001" cy="4726502"/>
          </a:xfrm>
        </p:spPr>
        <p:txBody>
          <a:bodyPr>
            <a:normAutofit/>
          </a:bodyPr>
          <a:lstStyle/>
          <a:p>
            <a:r>
              <a:rPr lang="fr-FR" sz="5400" dirty="0"/>
              <a:t>Le confit interpersonnel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334D01-5984-7C08-E2C3-BDA440798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8022" y="713313"/>
            <a:ext cx="4822144" cy="5431376"/>
          </a:xfrm>
        </p:spPr>
        <p:txBody>
          <a:bodyPr anchor="ctr">
            <a:noAutofit/>
          </a:bodyPr>
          <a:lstStyle/>
          <a:p>
            <a:r>
              <a:rPr lang="fr-FR" sz="4000" dirty="0"/>
              <a:t>Le conflit cognitif</a:t>
            </a:r>
          </a:p>
          <a:p>
            <a:r>
              <a:rPr lang="fr-FR" sz="4000" dirty="0"/>
              <a:t>Le conflit lié au contenu</a:t>
            </a:r>
          </a:p>
          <a:p>
            <a:r>
              <a:rPr lang="fr-FR" sz="4000" dirty="0"/>
              <a:t>Le conflit relationnel</a:t>
            </a:r>
          </a:p>
          <a:p>
            <a:r>
              <a:rPr lang="fr-FR" sz="4000" dirty="0"/>
              <a:t>Le conflit de valeur</a:t>
            </a:r>
          </a:p>
          <a:p>
            <a:r>
              <a:rPr lang="fr-FR" sz="4000" dirty="0"/>
              <a:t>Le conflit de personnalité</a:t>
            </a:r>
          </a:p>
        </p:txBody>
      </p:sp>
    </p:spTree>
    <p:extLst>
      <p:ext uri="{BB962C8B-B14F-4D97-AF65-F5344CB8AC3E}">
        <p14:creationId xmlns:p14="http://schemas.microsoft.com/office/powerpoint/2010/main" val="118085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B9B8B7-1B42-40F6-A74C-52B4E7C7E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fr-FR" sz="5400" b="1" dirty="0"/>
              <a:t>La nature du conflit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9F879E-B3C4-7A3E-00B4-456983510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5"/>
            <a:ext cx="8309586" cy="2933781"/>
          </a:xfrm>
        </p:spPr>
        <p:txBody>
          <a:bodyPr>
            <a:normAutofit fontScale="85000" lnSpcReduction="10000"/>
          </a:bodyPr>
          <a:lstStyle/>
          <a:p>
            <a:r>
              <a:rPr lang="fr-FR" sz="4000" b="1" dirty="0"/>
              <a:t>L’ expression d’un différent</a:t>
            </a:r>
          </a:p>
          <a:p>
            <a:r>
              <a:rPr lang="fr-FR" sz="4000" b="1" dirty="0"/>
              <a:t>L’interdépendance des personnes en conflit</a:t>
            </a:r>
          </a:p>
          <a:p>
            <a:r>
              <a:rPr lang="fr-FR" sz="4000" b="1" dirty="0"/>
              <a:t>La perception d’objectifs incompatibles</a:t>
            </a:r>
          </a:p>
          <a:p>
            <a:r>
              <a:rPr lang="fr-FR" sz="4000" b="1" dirty="0"/>
              <a:t>La perception de ressources limitées</a:t>
            </a:r>
          </a:p>
          <a:p>
            <a:r>
              <a:rPr lang="fr-FR" sz="4000" b="1" dirty="0"/>
              <a:t>La perception d’une interférence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76940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83B7870-7EE9-F424-FBEE-C47C39F87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fr-FR" sz="5400" b="1" dirty="0"/>
              <a:t>La gestion de conflits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F8021C-0013-A084-AFA3-A5316395E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6"/>
            <a:ext cx="8309586" cy="2756848"/>
          </a:xfrm>
        </p:spPr>
        <p:txBody>
          <a:bodyPr>
            <a:noAutofit/>
          </a:bodyPr>
          <a:lstStyle/>
          <a:p>
            <a:r>
              <a:rPr lang="fr-FR" sz="3600" b="1" dirty="0"/>
              <a:t>L’évitement</a:t>
            </a:r>
          </a:p>
          <a:p>
            <a:r>
              <a:rPr lang="fr-FR" sz="3600" b="1" dirty="0"/>
              <a:t>L’accommodation</a:t>
            </a:r>
          </a:p>
          <a:p>
            <a:r>
              <a:rPr lang="fr-FR" sz="3600" b="1" dirty="0"/>
              <a:t>La compétition</a:t>
            </a:r>
          </a:p>
          <a:p>
            <a:r>
              <a:rPr lang="fr-FR" sz="3600" b="1" dirty="0"/>
              <a:t>La collaboration</a:t>
            </a:r>
          </a:p>
          <a:p>
            <a:r>
              <a:rPr lang="fr-FR" sz="3600" b="1" dirty="0"/>
              <a:t>Le compromis</a:t>
            </a:r>
          </a:p>
        </p:txBody>
      </p:sp>
    </p:spTree>
    <p:extLst>
      <p:ext uri="{BB962C8B-B14F-4D97-AF65-F5344CB8AC3E}">
        <p14:creationId xmlns:p14="http://schemas.microsoft.com/office/powerpoint/2010/main" val="108704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1026190-6B62-46DB-B5FF-9E0FF9BDCD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DA0389-D66E-4727-8EFB-E60E6C412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4693" y="870265"/>
            <a:ext cx="9662615" cy="1603018"/>
          </a:xfrm>
          <a:custGeom>
            <a:avLst/>
            <a:gdLst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652930 w 9662615"/>
              <a:gd name="connsiteY68" fmla="*/ 1539961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4055448 w 9662615"/>
              <a:gd name="connsiteY72" fmla="*/ 1528913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652930 w 9662615"/>
              <a:gd name="connsiteY68" fmla="*/ 1539961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86537 w 9662615"/>
              <a:gd name="connsiteY72" fmla="*/ 1523612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652930 w 9662615"/>
              <a:gd name="connsiteY68" fmla="*/ 1539961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652930 w 9662615"/>
              <a:gd name="connsiteY68" fmla="*/ 1539961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652930 w 9662615"/>
              <a:gd name="connsiteY68" fmla="*/ 1539961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833906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833906 w 9662615"/>
              <a:gd name="connsiteY73" fmla="*/ 1516637 h 1583140"/>
              <a:gd name="connsiteX74" fmla="*/ 3696258 w 9662615"/>
              <a:gd name="connsiteY74" fmla="*/ 1537563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833906 w 9662615"/>
              <a:gd name="connsiteY73" fmla="*/ 1516637 h 1583140"/>
              <a:gd name="connsiteX74" fmla="*/ 3696258 w 9662615"/>
              <a:gd name="connsiteY74" fmla="*/ 1537563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30805 w 9662615"/>
              <a:gd name="connsiteY81" fmla="*/ 1542521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833906 w 9662615"/>
              <a:gd name="connsiteY73" fmla="*/ 1516637 h 1583140"/>
              <a:gd name="connsiteX74" fmla="*/ 3696258 w 9662615"/>
              <a:gd name="connsiteY74" fmla="*/ 1537563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30805 w 9662615"/>
              <a:gd name="connsiteY81" fmla="*/ 1542521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91676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833906 w 9662615"/>
              <a:gd name="connsiteY73" fmla="*/ 1516637 h 1583140"/>
              <a:gd name="connsiteX74" fmla="*/ 3696258 w 9662615"/>
              <a:gd name="connsiteY74" fmla="*/ 1537563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30805 w 9662615"/>
              <a:gd name="connsiteY81" fmla="*/ 1542521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91676 w 9662615"/>
              <a:gd name="connsiteY91" fmla="*/ 1500859 h 1583140"/>
              <a:gd name="connsiteX92" fmla="*/ 2378036 w 9662615"/>
              <a:gd name="connsiteY92" fmla="*/ 1520645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7534"/>
              <a:gd name="connsiteX1" fmla="*/ 9662615 w 9662615"/>
              <a:gd name="connsiteY1" fmla="*/ 0 h 1587534"/>
              <a:gd name="connsiteX2" fmla="*/ 9662615 w 9662615"/>
              <a:gd name="connsiteY2" fmla="*/ 1280346 h 1587534"/>
              <a:gd name="connsiteX3" fmla="*/ 9658420 w 9662615"/>
              <a:gd name="connsiteY3" fmla="*/ 1280106 h 1587534"/>
              <a:gd name="connsiteX4" fmla="*/ 9469546 w 9662615"/>
              <a:gd name="connsiteY4" fmla="*/ 1289837 h 1587534"/>
              <a:gd name="connsiteX5" fmla="*/ 9385895 w 9662615"/>
              <a:gd name="connsiteY5" fmla="*/ 1269203 h 1587534"/>
              <a:gd name="connsiteX6" fmla="*/ 9144767 w 9662615"/>
              <a:gd name="connsiteY6" fmla="*/ 1264120 h 1587534"/>
              <a:gd name="connsiteX7" fmla="*/ 8837252 w 9662615"/>
              <a:gd name="connsiteY7" fmla="*/ 1350515 h 1587534"/>
              <a:gd name="connsiteX8" fmla="*/ 8705466 w 9662615"/>
              <a:gd name="connsiteY8" fmla="*/ 1342419 h 1587534"/>
              <a:gd name="connsiteX9" fmla="*/ 8652221 w 9662615"/>
              <a:gd name="connsiteY9" fmla="*/ 1326906 h 1587534"/>
              <a:gd name="connsiteX10" fmla="*/ 8632312 w 9662615"/>
              <a:gd name="connsiteY10" fmla="*/ 1326025 h 1587534"/>
              <a:gd name="connsiteX11" fmla="*/ 8591582 w 9662615"/>
              <a:gd name="connsiteY11" fmla="*/ 1341666 h 1587534"/>
              <a:gd name="connsiteX12" fmla="*/ 8537336 w 9662615"/>
              <a:gd name="connsiteY12" fmla="*/ 1341684 h 1587534"/>
              <a:gd name="connsiteX13" fmla="*/ 8472508 w 9662615"/>
              <a:gd name="connsiteY13" fmla="*/ 1363109 h 1587534"/>
              <a:gd name="connsiteX14" fmla="*/ 8258477 w 9662615"/>
              <a:gd name="connsiteY14" fmla="*/ 1370666 h 1587534"/>
              <a:gd name="connsiteX15" fmla="*/ 8197961 w 9662615"/>
              <a:gd name="connsiteY15" fmla="*/ 1392804 h 1587534"/>
              <a:gd name="connsiteX16" fmla="*/ 8171196 w 9662615"/>
              <a:gd name="connsiteY16" fmla="*/ 1397216 h 1587534"/>
              <a:gd name="connsiteX17" fmla="*/ 8127667 w 9662615"/>
              <a:gd name="connsiteY17" fmla="*/ 1418254 h 1587534"/>
              <a:gd name="connsiteX18" fmla="*/ 7974579 w 9662615"/>
              <a:gd name="connsiteY18" fmla="*/ 1383439 h 1587534"/>
              <a:gd name="connsiteX19" fmla="*/ 7768351 w 9662615"/>
              <a:gd name="connsiteY19" fmla="*/ 1395051 h 1587534"/>
              <a:gd name="connsiteX20" fmla="*/ 7635985 w 9662615"/>
              <a:gd name="connsiteY20" fmla="*/ 1386363 h 1587534"/>
              <a:gd name="connsiteX21" fmla="*/ 7466069 w 9662615"/>
              <a:gd name="connsiteY21" fmla="*/ 1377654 h 1587534"/>
              <a:gd name="connsiteX22" fmla="*/ 7355642 w 9662615"/>
              <a:gd name="connsiteY22" fmla="*/ 1407761 h 1587534"/>
              <a:gd name="connsiteX23" fmla="*/ 7151610 w 9662615"/>
              <a:gd name="connsiteY23" fmla="*/ 1397856 h 1587534"/>
              <a:gd name="connsiteX24" fmla="*/ 7082147 w 9662615"/>
              <a:gd name="connsiteY24" fmla="*/ 1406113 h 1587534"/>
              <a:gd name="connsiteX25" fmla="*/ 7014958 w 9662615"/>
              <a:gd name="connsiteY25" fmla="*/ 1396883 h 1587534"/>
              <a:gd name="connsiteX26" fmla="*/ 6907567 w 9662615"/>
              <a:gd name="connsiteY26" fmla="*/ 1419149 h 1587534"/>
              <a:gd name="connsiteX27" fmla="*/ 6748428 w 9662615"/>
              <a:gd name="connsiteY27" fmla="*/ 1420308 h 1587534"/>
              <a:gd name="connsiteX28" fmla="*/ 6654257 w 9662615"/>
              <a:gd name="connsiteY28" fmla="*/ 1424143 h 1587534"/>
              <a:gd name="connsiteX29" fmla="*/ 6620123 w 9662615"/>
              <a:gd name="connsiteY29" fmla="*/ 1430535 h 1587534"/>
              <a:gd name="connsiteX30" fmla="*/ 6571355 w 9662615"/>
              <a:gd name="connsiteY30" fmla="*/ 1436144 h 1587534"/>
              <a:gd name="connsiteX31" fmla="*/ 6486557 w 9662615"/>
              <a:gd name="connsiteY31" fmla="*/ 1449861 h 1587534"/>
              <a:gd name="connsiteX32" fmla="*/ 6370419 w 9662615"/>
              <a:gd name="connsiteY32" fmla="*/ 1461649 h 1587534"/>
              <a:gd name="connsiteX33" fmla="*/ 6278839 w 9662615"/>
              <a:gd name="connsiteY33" fmla="*/ 1449160 h 1587534"/>
              <a:gd name="connsiteX34" fmla="*/ 6272455 w 9662615"/>
              <a:gd name="connsiteY34" fmla="*/ 1453191 h 1587534"/>
              <a:gd name="connsiteX35" fmla="*/ 6212659 w 9662615"/>
              <a:gd name="connsiteY35" fmla="*/ 1454850 h 1587534"/>
              <a:gd name="connsiteX36" fmla="*/ 6069317 w 9662615"/>
              <a:gd name="connsiteY36" fmla="*/ 1445838 h 1587534"/>
              <a:gd name="connsiteX37" fmla="*/ 5878477 w 9662615"/>
              <a:gd name="connsiteY37" fmla="*/ 1439180 h 1587534"/>
              <a:gd name="connsiteX38" fmla="*/ 5838387 w 9662615"/>
              <a:gd name="connsiteY38" fmla="*/ 1444679 h 1587534"/>
              <a:gd name="connsiteX39" fmla="*/ 5771136 w 9662615"/>
              <a:gd name="connsiteY39" fmla="*/ 1453639 h 1587534"/>
              <a:gd name="connsiteX40" fmla="*/ 5724081 w 9662615"/>
              <a:gd name="connsiteY40" fmla="*/ 1470431 h 1587534"/>
              <a:gd name="connsiteX41" fmla="*/ 5666577 w 9662615"/>
              <a:gd name="connsiteY41" fmla="*/ 1473921 h 1587534"/>
              <a:gd name="connsiteX42" fmla="*/ 5649068 w 9662615"/>
              <a:gd name="connsiteY42" fmla="*/ 1461676 h 1587534"/>
              <a:gd name="connsiteX43" fmla="*/ 5588902 w 9662615"/>
              <a:gd name="connsiteY43" fmla="*/ 1469647 h 1587534"/>
              <a:gd name="connsiteX44" fmla="*/ 5498090 w 9662615"/>
              <a:gd name="connsiteY44" fmla="*/ 1483173 h 1587534"/>
              <a:gd name="connsiteX45" fmla="*/ 5444641 w 9662615"/>
              <a:gd name="connsiteY45" fmla="*/ 1487602 h 1587534"/>
              <a:gd name="connsiteX46" fmla="*/ 5299812 w 9662615"/>
              <a:gd name="connsiteY46" fmla="*/ 1503362 h 1587534"/>
              <a:gd name="connsiteX47" fmla="*/ 5213947 w 9662615"/>
              <a:gd name="connsiteY47" fmla="*/ 1516637 h 1587534"/>
              <a:gd name="connsiteX48" fmla="*/ 5090342 w 9662615"/>
              <a:gd name="connsiteY48" fmla="*/ 1546680 h 1587534"/>
              <a:gd name="connsiteX49" fmla="*/ 5082104 w 9662615"/>
              <a:gd name="connsiteY49" fmla="*/ 1547781 h 1587534"/>
              <a:gd name="connsiteX50" fmla="*/ 5059484 w 9662615"/>
              <a:gd name="connsiteY50" fmla="*/ 1546802 h 1587534"/>
              <a:gd name="connsiteX51" fmla="*/ 5050958 w 9662615"/>
              <a:gd name="connsiteY51" fmla="*/ 1545776 h 1587534"/>
              <a:gd name="connsiteX52" fmla="*/ 5038524 w 9662615"/>
              <a:gd name="connsiteY52" fmla="*/ 1545675 h 1587534"/>
              <a:gd name="connsiteX53" fmla="*/ 5038223 w 9662615"/>
              <a:gd name="connsiteY53" fmla="*/ 1545881 h 1587534"/>
              <a:gd name="connsiteX54" fmla="*/ 5026564 w 9662615"/>
              <a:gd name="connsiteY54" fmla="*/ 1545376 h 1587534"/>
              <a:gd name="connsiteX55" fmla="*/ 4969433 w 9662615"/>
              <a:gd name="connsiteY55" fmla="*/ 1540263 h 1587534"/>
              <a:gd name="connsiteX56" fmla="*/ 4894799 w 9662615"/>
              <a:gd name="connsiteY56" fmla="*/ 1559476 h 1587534"/>
              <a:gd name="connsiteX57" fmla="*/ 4863775 w 9662615"/>
              <a:gd name="connsiteY57" fmla="*/ 1562633 h 1587534"/>
              <a:gd name="connsiteX58" fmla="*/ 4847242 w 9662615"/>
              <a:gd name="connsiteY58" fmla="*/ 1565435 h 1587534"/>
              <a:gd name="connsiteX59" fmla="*/ 4830335 w 9662615"/>
              <a:gd name="connsiteY59" fmla="*/ 1587534 h 1587534"/>
              <a:gd name="connsiteX60" fmla="*/ 4791466 w 9662615"/>
              <a:gd name="connsiteY60" fmla="*/ 1561324 h 1587534"/>
              <a:gd name="connsiteX61" fmla="*/ 4784247 w 9662615"/>
              <a:gd name="connsiteY61" fmla="*/ 1562342 h 1587534"/>
              <a:gd name="connsiteX62" fmla="*/ 4748477 w 9662615"/>
              <a:gd name="connsiteY62" fmla="*/ 1556925 h 1587534"/>
              <a:gd name="connsiteX63" fmla="*/ 4730033 w 9662615"/>
              <a:gd name="connsiteY63" fmla="*/ 1555274 h 1587534"/>
              <a:gd name="connsiteX64" fmla="*/ 4724747 w 9662615"/>
              <a:gd name="connsiteY64" fmla="*/ 1552439 h 1587534"/>
              <a:gd name="connsiteX65" fmla="*/ 4697562 w 9662615"/>
              <a:gd name="connsiteY65" fmla="*/ 1551206 h 1587534"/>
              <a:gd name="connsiteX66" fmla="*/ 4694469 w 9662615"/>
              <a:gd name="connsiteY66" fmla="*/ 1551958 h 1587534"/>
              <a:gd name="connsiteX67" fmla="*/ 4671940 w 9662615"/>
              <a:gd name="connsiteY67" fmla="*/ 1547617 h 1587534"/>
              <a:gd name="connsiteX68" fmla="*/ 4589320 w 9662615"/>
              <a:gd name="connsiteY68" fmla="*/ 1534660 h 1587534"/>
              <a:gd name="connsiteX69" fmla="*/ 4422155 w 9662615"/>
              <a:gd name="connsiteY69" fmla="*/ 1542059 h 1587534"/>
              <a:gd name="connsiteX70" fmla="*/ 4221826 w 9662615"/>
              <a:gd name="connsiteY70" fmla="*/ 1508923 h 1587534"/>
              <a:gd name="connsiteX71" fmla="*/ 4096601 w 9662615"/>
              <a:gd name="connsiteY71" fmla="*/ 1521563 h 1587534"/>
              <a:gd name="connsiteX72" fmla="*/ 3970635 w 9662615"/>
              <a:gd name="connsiteY72" fmla="*/ 1544815 h 1587534"/>
              <a:gd name="connsiteX73" fmla="*/ 3833906 w 9662615"/>
              <a:gd name="connsiteY73" fmla="*/ 1516637 h 1587534"/>
              <a:gd name="connsiteX74" fmla="*/ 3696258 w 9662615"/>
              <a:gd name="connsiteY74" fmla="*/ 1537563 h 1587534"/>
              <a:gd name="connsiteX75" fmla="*/ 3594070 w 9662615"/>
              <a:gd name="connsiteY75" fmla="*/ 1509422 h 1587534"/>
              <a:gd name="connsiteX76" fmla="*/ 3565233 w 9662615"/>
              <a:gd name="connsiteY76" fmla="*/ 1515122 h 1587534"/>
              <a:gd name="connsiteX77" fmla="*/ 3560267 w 9662615"/>
              <a:gd name="connsiteY77" fmla="*/ 1516288 h 1587534"/>
              <a:gd name="connsiteX78" fmla="*/ 3540258 w 9662615"/>
              <a:gd name="connsiteY78" fmla="*/ 1516976 h 1587534"/>
              <a:gd name="connsiteX79" fmla="*/ 3534780 w 9662615"/>
              <a:gd name="connsiteY79" fmla="*/ 1522141 h 1587534"/>
              <a:gd name="connsiteX80" fmla="*/ 3504783 w 9662615"/>
              <a:gd name="connsiteY80" fmla="*/ 1526739 h 1587534"/>
              <a:gd name="connsiteX81" fmla="*/ 3430805 w 9662615"/>
              <a:gd name="connsiteY81" fmla="*/ 1542521 h 1587534"/>
              <a:gd name="connsiteX82" fmla="*/ 3292707 w 9662615"/>
              <a:gd name="connsiteY82" fmla="*/ 1520490 h 1587534"/>
              <a:gd name="connsiteX83" fmla="*/ 3187872 w 9662615"/>
              <a:gd name="connsiteY83" fmla="*/ 1519991 h 1587534"/>
              <a:gd name="connsiteX84" fmla="*/ 3148026 w 9662615"/>
              <a:gd name="connsiteY84" fmla="*/ 1524777 h 1587534"/>
              <a:gd name="connsiteX85" fmla="*/ 3092394 w 9662615"/>
              <a:gd name="connsiteY85" fmla="*/ 1528115 h 1587534"/>
              <a:gd name="connsiteX86" fmla="*/ 2994200 w 9662615"/>
              <a:gd name="connsiteY86" fmla="*/ 1537857 h 1587534"/>
              <a:gd name="connsiteX87" fmla="*/ 2862301 w 9662615"/>
              <a:gd name="connsiteY87" fmla="*/ 1544250 h 1587534"/>
              <a:gd name="connsiteX88" fmla="*/ 2766335 w 9662615"/>
              <a:gd name="connsiteY88" fmla="*/ 1527662 h 1587534"/>
              <a:gd name="connsiteX89" fmla="*/ 2757836 w 9662615"/>
              <a:gd name="connsiteY89" fmla="*/ 1531371 h 1587534"/>
              <a:gd name="connsiteX90" fmla="*/ 2691555 w 9662615"/>
              <a:gd name="connsiteY90" fmla="*/ 1530283 h 1587534"/>
              <a:gd name="connsiteX91" fmla="*/ 2491676 w 9662615"/>
              <a:gd name="connsiteY91" fmla="*/ 1500859 h 1587534"/>
              <a:gd name="connsiteX92" fmla="*/ 2378036 w 9662615"/>
              <a:gd name="connsiteY92" fmla="*/ 1520645 h 1587534"/>
              <a:gd name="connsiteX93" fmla="*/ 2284269 w 9662615"/>
              <a:gd name="connsiteY93" fmla="*/ 1503068 h 1587534"/>
              <a:gd name="connsiteX94" fmla="*/ 2207104 w 9662615"/>
              <a:gd name="connsiteY94" fmla="*/ 1508888 h 1587534"/>
              <a:gd name="connsiteX95" fmla="*/ 2149226 w 9662615"/>
              <a:gd name="connsiteY95" fmla="*/ 1523409 h 1587534"/>
              <a:gd name="connsiteX96" fmla="*/ 2084783 w 9662615"/>
              <a:gd name="connsiteY96" fmla="*/ 1524245 h 1587534"/>
              <a:gd name="connsiteX97" fmla="*/ 2070075 w 9662615"/>
              <a:gd name="connsiteY97" fmla="*/ 1511285 h 1587534"/>
              <a:gd name="connsiteX98" fmla="*/ 2001057 w 9662615"/>
              <a:gd name="connsiteY98" fmla="*/ 1516449 h 1587534"/>
              <a:gd name="connsiteX99" fmla="*/ 1896330 w 9662615"/>
              <a:gd name="connsiteY99" fmla="*/ 1525725 h 1587534"/>
              <a:gd name="connsiteX100" fmla="*/ 1835994 w 9662615"/>
              <a:gd name="connsiteY100" fmla="*/ 1527678 h 1587534"/>
              <a:gd name="connsiteX101" fmla="*/ 1671119 w 9662615"/>
              <a:gd name="connsiteY101" fmla="*/ 1536701 h 1587534"/>
              <a:gd name="connsiteX102" fmla="*/ 1601337 w 9662615"/>
              <a:gd name="connsiteY102" fmla="*/ 1548552 h 1587534"/>
              <a:gd name="connsiteX103" fmla="*/ 1407755 w 9662615"/>
              <a:gd name="connsiteY103" fmla="*/ 1571444 h 1587534"/>
              <a:gd name="connsiteX104" fmla="*/ 1271994 w 9662615"/>
              <a:gd name="connsiteY104" fmla="*/ 1579471 h 1587534"/>
              <a:gd name="connsiteX105" fmla="*/ 1249226 w 9662615"/>
              <a:gd name="connsiteY105" fmla="*/ 1583140 h 1587534"/>
              <a:gd name="connsiteX106" fmla="*/ 1217719 w 9662615"/>
              <a:gd name="connsiteY106" fmla="*/ 1580863 h 1587534"/>
              <a:gd name="connsiteX107" fmla="*/ 1091432 w 9662615"/>
              <a:gd name="connsiteY107" fmla="*/ 1571003 h 1587534"/>
              <a:gd name="connsiteX108" fmla="*/ 992039 w 9662615"/>
              <a:gd name="connsiteY108" fmla="*/ 1556662 h 1587534"/>
              <a:gd name="connsiteX109" fmla="*/ 868264 w 9662615"/>
              <a:gd name="connsiteY109" fmla="*/ 1566392 h 1587534"/>
              <a:gd name="connsiteX110" fmla="*/ 792765 w 9662615"/>
              <a:gd name="connsiteY110" fmla="*/ 1563102 h 1587534"/>
              <a:gd name="connsiteX111" fmla="*/ 669055 w 9662615"/>
              <a:gd name="connsiteY111" fmla="*/ 1543638 h 1587534"/>
              <a:gd name="connsiteX112" fmla="*/ 506152 w 9662615"/>
              <a:gd name="connsiteY112" fmla="*/ 1549124 h 1587534"/>
              <a:gd name="connsiteX113" fmla="*/ 472797 w 9662615"/>
              <a:gd name="connsiteY113" fmla="*/ 1568904 h 1587534"/>
              <a:gd name="connsiteX114" fmla="*/ 427864 w 9662615"/>
              <a:gd name="connsiteY114" fmla="*/ 1580848 h 1587534"/>
              <a:gd name="connsiteX115" fmla="*/ 408381 w 9662615"/>
              <a:gd name="connsiteY115" fmla="*/ 1552940 h 1587534"/>
              <a:gd name="connsiteX116" fmla="*/ 267163 w 9662615"/>
              <a:gd name="connsiteY116" fmla="*/ 1531913 h 1587534"/>
              <a:gd name="connsiteX117" fmla="*/ 196644 w 9662615"/>
              <a:gd name="connsiteY117" fmla="*/ 1524565 h 1587534"/>
              <a:gd name="connsiteX118" fmla="*/ 86819 w 9662615"/>
              <a:gd name="connsiteY118" fmla="*/ 1519517 h 1587534"/>
              <a:gd name="connsiteX119" fmla="*/ 53369 w 9662615"/>
              <a:gd name="connsiteY119" fmla="*/ 1516853 h 1587534"/>
              <a:gd name="connsiteX120" fmla="*/ 2359 w 9662615"/>
              <a:gd name="connsiteY120" fmla="*/ 1515247 h 1587534"/>
              <a:gd name="connsiteX121" fmla="*/ 0 w 9662615"/>
              <a:gd name="connsiteY121" fmla="*/ 1514932 h 1587534"/>
              <a:gd name="connsiteX122" fmla="*/ 0 w 9662615"/>
              <a:gd name="connsiteY122" fmla="*/ 0 h 1587534"/>
              <a:gd name="connsiteX0" fmla="*/ 0 w 9662615"/>
              <a:gd name="connsiteY0" fmla="*/ 0 h 1587534"/>
              <a:gd name="connsiteX1" fmla="*/ 9662615 w 9662615"/>
              <a:gd name="connsiteY1" fmla="*/ 0 h 1587534"/>
              <a:gd name="connsiteX2" fmla="*/ 9662615 w 9662615"/>
              <a:gd name="connsiteY2" fmla="*/ 1280346 h 1587534"/>
              <a:gd name="connsiteX3" fmla="*/ 9658420 w 9662615"/>
              <a:gd name="connsiteY3" fmla="*/ 1280106 h 1587534"/>
              <a:gd name="connsiteX4" fmla="*/ 9469546 w 9662615"/>
              <a:gd name="connsiteY4" fmla="*/ 1289837 h 1587534"/>
              <a:gd name="connsiteX5" fmla="*/ 9385895 w 9662615"/>
              <a:gd name="connsiteY5" fmla="*/ 1269203 h 1587534"/>
              <a:gd name="connsiteX6" fmla="*/ 9144767 w 9662615"/>
              <a:gd name="connsiteY6" fmla="*/ 1264120 h 1587534"/>
              <a:gd name="connsiteX7" fmla="*/ 8837252 w 9662615"/>
              <a:gd name="connsiteY7" fmla="*/ 1350515 h 1587534"/>
              <a:gd name="connsiteX8" fmla="*/ 8705466 w 9662615"/>
              <a:gd name="connsiteY8" fmla="*/ 1342419 h 1587534"/>
              <a:gd name="connsiteX9" fmla="*/ 8652221 w 9662615"/>
              <a:gd name="connsiteY9" fmla="*/ 1326906 h 1587534"/>
              <a:gd name="connsiteX10" fmla="*/ 8632312 w 9662615"/>
              <a:gd name="connsiteY10" fmla="*/ 1326025 h 1587534"/>
              <a:gd name="connsiteX11" fmla="*/ 8591582 w 9662615"/>
              <a:gd name="connsiteY11" fmla="*/ 1341666 h 1587534"/>
              <a:gd name="connsiteX12" fmla="*/ 8537336 w 9662615"/>
              <a:gd name="connsiteY12" fmla="*/ 1341684 h 1587534"/>
              <a:gd name="connsiteX13" fmla="*/ 8472508 w 9662615"/>
              <a:gd name="connsiteY13" fmla="*/ 1363109 h 1587534"/>
              <a:gd name="connsiteX14" fmla="*/ 8258477 w 9662615"/>
              <a:gd name="connsiteY14" fmla="*/ 1370666 h 1587534"/>
              <a:gd name="connsiteX15" fmla="*/ 8197961 w 9662615"/>
              <a:gd name="connsiteY15" fmla="*/ 1392804 h 1587534"/>
              <a:gd name="connsiteX16" fmla="*/ 8171196 w 9662615"/>
              <a:gd name="connsiteY16" fmla="*/ 1397216 h 1587534"/>
              <a:gd name="connsiteX17" fmla="*/ 8127667 w 9662615"/>
              <a:gd name="connsiteY17" fmla="*/ 1418254 h 1587534"/>
              <a:gd name="connsiteX18" fmla="*/ 7974579 w 9662615"/>
              <a:gd name="connsiteY18" fmla="*/ 1383439 h 1587534"/>
              <a:gd name="connsiteX19" fmla="*/ 7768351 w 9662615"/>
              <a:gd name="connsiteY19" fmla="*/ 1395051 h 1587534"/>
              <a:gd name="connsiteX20" fmla="*/ 7635985 w 9662615"/>
              <a:gd name="connsiteY20" fmla="*/ 1386363 h 1587534"/>
              <a:gd name="connsiteX21" fmla="*/ 7466069 w 9662615"/>
              <a:gd name="connsiteY21" fmla="*/ 1377654 h 1587534"/>
              <a:gd name="connsiteX22" fmla="*/ 7355642 w 9662615"/>
              <a:gd name="connsiteY22" fmla="*/ 1407761 h 1587534"/>
              <a:gd name="connsiteX23" fmla="*/ 7151610 w 9662615"/>
              <a:gd name="connsiteY23" fmla="*/ 1397856 h 1587534"/>
              <a:gd name="connsiteX24" fmla="*/ 7082147 w 9662615"/>
              <a:gd name="connsiteY24" fmla="*/ 1406113 h 1587534"/>
              <a:gd name="connsiteX25" fmla="*/ 7014958 w 9662615"/>
              <a:gd name="connsiteY25" fmla="*/ 1396883 h 1587534"/>
              <a:gd name="connsiteX26" fmla="*/ 6907567 w 9662615"/>
              <a:gd name="connsiteY26" fmla="*/ 1419149 h 1587534"/>
              <a:gd name="connsiteX27" fmla="*/ 6748428 w 9662615"/>
              <a:gd name="connsiteY27" fmla="*/ 1420308 h 1587534"/>
              <a:gd name="connsiteX28" fmla="*/ 6654257 w 9662615"/>
              <a:gd name="connsiteY28" fmla="*/ 1424143 h 1587534"/>
              <a:gd name="connsiteX29" fmla="*/ 6620123 w 9662615"/>
              <a:gd name="connsiteY29" fmla="*/ 1430535 h 1587534"/>
              <a:gd name="connsiteX30" fmla="*/ 6571355 w 9662615"/>
              <a:gd name="connsiteY30" fmla="*/ 1436144 h 1587534"/>
              <a:gd name="connsiteX31" fmla="*/ 6486557 w 9662615"/>
              <a:gd name="connsiteY31" fmla="*/ 1449861 h 1587534"/>
              <a:gd name="connsiteX32" fmla="*/ 6370419 w 9662615"/>
              <a:gd name="connsiteY32" fmla="*/ 1461649 h 1587534"/>
              <a:gd name="connsiteX33" fmla="*/ 6278839 w 9662615"/>
              <a:gd name="connsiteY33" fmla="*/ 1449160 h 1587534"/>
              <a:gd name="connsiteX34" fmla="*/ 6272455 w 9662615"/>
              <a:gd name="connsiteY34" fmla="*/ 1453191 h 1587534"/>
              <a:gd name="connsiteX35" fmla="*/ 6212659 w 9662615"/>
              <a:gd name="connsiteY35" fmla="*/ 1454850 h 1587534"/>
              <a:gd name="connsiteX36" fmla="*/ 6069317 w 9662615"/>
              <a:gd name="connsiteY36" fmla="*/ 1445838 h 1587534"/>
              <a:gd name="connsiteX37" fmla="*/ 5878477 w 9662615"/>
              <a:gd name="connsiteY37" fmla="*/ 1439180 h 1587534"/>
              <a:gd name="connsiteX38" fmla="*/ 5838387 w 9662615"/>
              <a:gd name="connsiteY38" fmla="*/ 1444679 h 1587534"/>
              <a:gd name="connsiteX39" fmla="*/ 5771136 w 9662615"/>
              <a:gd name="connsiteY39" fmla="*/ 1453639 h 1587534"/>
              <a:gd name="connsiteX40" fmla="*/ 5724081 w 9662615"/>
              <a:gd name="connsiteY40" fmla="*/ 1470431 h 1587534"/>
              <a:gd name="connsiteX41" fmla="*/ 5666577 w 9662615"/>
              <a:gd name="connsiteY41" fmla="*/ 1473921 h 1587534"/>
              <a:gd name="connsiteX42" fmla="*/ 5649068 w 9662615"/>
              <a:gd name="connsiteY42" fmla="*/ 1461676 h 1587534"/>
              <a:gd name="connsiteX43" fmla="*/ 5588902 w 9662615"/>
              <a:gd name="connsiteY43" fmla="*/ 1469647 h 1587534"/>
              <a:gd name="connsiteX44" fmla="*/ 5498090 w 9662615"/>
              <a:gd name="connsiteY44" fmla="*/ 1483173 h 1587534"/>
              <a:gd name="connsiteX45" fmla="*/ 5444641 w 9662615"/>
              <a:gd name="connsiteY45" fmla="*/ 1487602 h 1587534"/>
              <a:gd name="connsiteX46" fmla="*/ 5299812 w 9662615"/>
              <a:gd name="connsiteY46" fmla="*/ 1503362 h 1587534"/>
              <a:gd name="connsiteX47" fmla="*/ 5213947 w 9662615"/>
              <a:gd name="connsiteY47" fmla="*/ 1516637 h 1587534"/>
              <a:gd name="connsiteX48" fmla="*/ 5090342 w 9662615"/>
              <a:gd name="connsiteY48" fmla="*/ 1546680 h 1587534"/>
              <a:gd name="connsiteX49" fmla="*/ 5082104 w 9662615"/>
              <a:gd name="connsiteY49" fmla="*/ 1547781 h 1587534"/>
              <a:gd name="connsiteX50" fmla="*/ 5059484 w 9662615"/>
              <a:gd name="connsiteY50" fmla="*/ 1546802 h 1587534"/>
              <a:gd name="connsiteX51" fmla="*/ 5050958 w 9662615"/>
              <a:gd name="connsiteY51" fmla="*/ 1545776 h 1587534"/>
              <a:gd name="connsiteX52" fmla="*/ 5038524 w 9662615"/>
              <a:gd name="connsiteY52" fmla="*/ 1545675 h 1587534"/>
              <a:gd name="connsiteX53" fmla="*/ 5038223 w 9662615"/>
              <a:gd name="connsiteY53" fmla="*/ 1545881 h 1587534"/>
              <a:gd name="connsiteX54" fmla="*/ 5026564 w 9662615"/>
              <a:gd name="connsiteY54" fmla="*/ 1545376 h 1587534"/>
              <a:gd name="connsiteX55" fmla="*/ 4969433 w 9662615"/>
              <a:gd name="connsiteY55" fmla="*/ 1540263 h 1587534"/>
              <a:gd name="connsiteX56" fmla="*/ 4894799 w 9662615"/>
              <a:gd name="connsiteY56" fmla="*/ 1559476 h 1587534"/>
              <a:gd name="connsiteX57" fmla="*/ 4863775 w 9662615"/>
              <a:gd name="connsiteY57" fmla="*/ 1562633 h 1587534"/>
              <a:gd name="connsiteX58" fmla="*/ 4847242 w 9662615"/>
              <a:gd name="connsiteY58" fmla="*/ 1565435 h 1587534"/>
              <a:gd name="connsiteX59" fmla="*/ 4830335 w 9662615"/>
              <a:gd name="connsiteY59" fmla="*/ 1587534 h 1587534"/>
              <a:gd name="connsiteX60" fmla="*/ 4791466 w 9662615"/>
              <a:gd name="connsiteY60" fmla="*/ 1561324 h 1587534"/>
              <a:gd name="connsiteX61" fmla="*/ 4784247 w 9662615"/>
              <a:gd name="connsiteY61" fmla="*/ 1562342 h 1587534"/>
              <a:gd name="connsiteX62" fmla="*/ 4748477 w 9662615"/>
              <a:gd name="connsiteY62" fmla="*/ 1556925 h 1587534"/>
              <a:gd name="connsiteX63" fmla="*/ 4730033 w 9662615"/>
              <a:gd name="connsiteY63" fmla="*/ 1555274 h 1587534"/>
              <a:gd name="connsiteX64" fmla="*/ 4724747 w 9662615"/>
              <a:gd name="connsiteY64" fmla="*/ 1552439 h 1587534"/>
              <a:gd name="connsiteX65" fmla="*/ 4697562 w 9662615"/>
              <a:gd name="connsiteY65" fmla="*/ 1551206 h 1587534"/>
              <a:gd name="connsiteX66" fmla="*/ 4694469 w 9662615"/>
              <a:gd name="connsiteY66" fmla="*/ 1551958 h 1587534"/>
              <a:gd name="connsiteX67" fmla="*/ 4671940 w 9662615"/>
              <a:gd name="connsiteY67" fmla="*/ 1547617 h 1587534"/>
              <a:gd name="connsiteX68" fmla="*/ 4541612 w 9662615"/>
              <a:gd name="connsiteY68" fmla="*/ 1545262 h 1587534"/>
              <a:gd name="connsiteX69" fmla="*/ 4422155 w 9662615"/>
              <a:gd name="connsiteY69" fmla="*/ 1542059 h 1587534"/>
              <a:gd name="connsiteX70" fmla="*/ 4221826 w 9662615"/>
              <a:gd name="connsiteY70" fmla="*/ 1508923 h 1587534"/>
              <a:gd name="connsiteX71" fmla="*/ 4096601 w 9662615"/>
              <a:gd name="connsiteY71" fmla="*/ 1521563 h 1587534"/>
              <a:gd name="connsiteX72" fmla="*/ 3970635 w 9662615"/>
              <a:gd name="connsiteY72" fmla="*/ 1544815 h 1587534"/>
              <a:gd name="connsiteX73" fmla="*/ 3833906 w 9662615"/>
              <a:gd name="connsiteY73" fmla="*/ 1516637 h 1587534"/>
              <a:gd name="connsiteX74" fmla="*/ 3696258 w 9662615"/>
              <a:gd name="connsiteY74" fmla="*/ 1537563 h 1587534"/>
              <a:gd name="connsiteX75" fmla="*/ 3594070 w 9662615"/>
              <a:gd name="connsiteY75" fmla="*/ 1509422 h 1587534"/>
              <a:gd name="connsiteX76" fmla="*/ 3565233 w 9662615"/>
              <a:gd name="connsiteY76" fmla="*/ 1515122 h 1587534"/>
              <a:gd name="connsiteX77" fmla="*/ 3560267 w 9662615"/>
              <a:gd name="connsiteY77" fmla="*/ 1516288 h 1587534"/>
              <a:gd name="connsiteX78" fmla="*/ 3540258 w 9662615"/>
              <a:gd name="connsiteY78" fmla="*/ 1516976 h 1587534"/>
              <a:gd name="connsiteX79" fmla="*/ 3534780 w 9662615"/>
              <a:gd name="connsiteY79" fmla="*/ 1522141 h 1587534"/>
              <a:gd name="connsiteX80" fmla="*/ 3504783 w 9662615"/>
              <a:gd name="connsiteY80" fmla="*/ 1526739 h 1587534"/>
              <a:gd name="connsiteX81" fmla="*/ 3430805 w 9662615"/>
              <a:gd name="connsiteY81" fmla="*/ 1542521 h 1587534"/>
              <a:gd name="connsiteX82" fmla="*/ 3292707 w 9662615"/>
              <a:gd name="connsiteY82" fmla="*/ 1520490 h 1587534"/>
              <a:gd name="connsiteX83" fmla="*/ 3187872 w 9662615"/>
              <a:gd name="connsiteY83" fmla="*/ 1519991 h 1587534"/>
              <a:gd name="connsiteX84" fmla="*/ 3148026 w 9662615"/>
              <a:gd name="connsiteY84" fmla="*/ 1524777 h 1587534"/>
              <a:gd name="connsiteX85" fmla="*/ 3092394 w 9662615"/>
              <a:gd name="connsiteY85" fmla="*/ 1528115 h 1587534"/>
              <a:gd name="connsiteX86" fmla="*/ 2994200 w 9662615"/>
              <a:gd name="connsiteY86" fmla="*/ 1537857 h 1587534"/>
              <a:gd name="connsiteX87" fmla="*/ 2862301 w 9662615"/>
              <a:gd name="connsiteY87" fmla="*/ 1544250 h 1587534"/>
              <a:gd name="connsiteX88" fmla="*/ 2766335 w 9662615"/>
              <a:gd name="connsiteY88" fmla="*/ 1527662 h 1587534"/>
              <a:gd name="connsiteX89" fmla="*/ 2757836 w 9662615"/>
              <a:gd name="connsiteY89" fmla="*/ 1531371 h 1587534"/>
              <a:gd name="connsiteX90" fmla="*/ 2691555 w 9662615"/>
              <a:gd name="connsiteY90" fmla="*/ 1530283 h 1587534"/>
              <a:gd name="connsiteX91" fmla="*/ 2491676 w 9662615"/>
              <a:gd name="connsiteY91" fmla="*/ 1500859 h 1587534"/>
              <a:gd name="connsiteX92" fmla="*/ 2378036 w 9662615"/>
              <a:gd name="connsiteY92" fmla="*/ 1520645 h 1587534"/>
              <a:gd name="connsiteX93" fmla="*/ 2284269 w 9662615"/>
              <a:gd name="connsiteY93" fmla="*/ 1503068 h 1587534"/>
              <a:gd name="connsiteX94" fmla="*/ 2207104 w 9662615"/>
              <a:gd name="connsiteY94" fmla="*/ 1508888 h 1587534"/>
              <a:gd name="connsiteX95" fmla="*/ 2149226 w 9662615"/>
              <a:gd name="connsiteY95" fmla="*/ 1523409 h 1587534"/>
              <a:gd name="connsiteX96" fmla="*/ 2084783 w 9662615"/>
              <a:gd name="connsiteY96" fmla="*/ 1524245 h 1587534"/>
              <a:gd name="connsiteX97" fmla="*/ 2070075 w 9662615"/>
              <a:gd name="connsiteY97" fmla="*/ 1511285 h 1587534"/>
              <a:gd name="connsiteX98" fmla="*/ 2001057 w 9662615"/>
              <a:gd name="connsiteY98" fmla="*/ 1516449 h 1587534"/>
              <a:gd name="connsiteX99" fmla="*/ 1896330 w 9662615"/>
              <a:gd name="connsiteY99" fmla="*/ 1525725 h 1587534"/>
              <a:gd name="connsiteX100" fmla="*/ 1835994 w 9662615"/>
              <a:gd name="connsiteY100" fmla="*/ 1527678 h 1587534"/>
              <a:gd name="connsiteX101" fmla="*/ 1671119 w 9662615"/>
              <a:gd name="connsiteY101" fmla="*/ 1536701 h 1587534"/>
              <a:gd name="connsiteX102" fmla="*/ 1601337 w 9662615"/>
              <a:gd name="connsiteY102" fmla="*/ 1548552 h 1587534"/>
              <a:gd name="connsiteX103" fmla="*/ 1407755 w 9662615"/>
              <a:gd name="connsiteY103" fmla="*/ 1571444 h 1587534"/>
              <a:gd name="connsiteX104" fmla="*/ 1271994 w 9662615"/>
              <a:gd name="connsiteY104" fmla="*/ 1579471 h 1587534"/>
              <a:gd name="connsiteX105" fmla="*/ 1249226 w 9662615"/>
              <a:gd name="connsiteY105" fmla="*/ 1583140 h 1587534"/>
              <a:gd name="connsiteX106" fmla="*/ 1217719 w 9662615"/>
              <a:gd name="connsiteY106" fmla="*/ 1580863 h 1587534"/>
              <a:gd name="connsiteX107" fmla="*/ 1091432 w 9662615"/>
              <a:gd name="connsiteY107" fmla="*/ 1571003 h 1587534"/>
              <a:gd name="connsiteX108" fmla="*/ 992039 w 9662615"/>
              <a:gd name="connsiteY108" fmla="*/ 1556662 h 1587534"/>
              <a:gd name="connsiteX109" fmla="*/ 868264 w 9662615"/>
              <a:gd name="connsiteY109" fmla="*/ 1566392 h 1587534"/>
              <a:gd name="connsiteX110" fmla="*/ 792765 w 9662615"/>
              <a:gd name="connsiteY110" fmla="*/ 1563102 h 1587534"/>
              <a:gd name="connsiteX111" fmla="*/ 669055 w 9662615"/>
              <a:gd name="connsiteY111" fmla="*/ 1543638 h 1587534"/>
              <a:gd name="connsiteX112" fmla="*/ 506152 w 9662615"/>
              <a:gd name="connsiteY112" fmla="*/ 1549124 h 1587534"/>
              <a:gd name="connsiteX113" fmla="*/ 472797 w 9662615"/>
              <a:gd name="connsiteY113" fmla="*/ 1568904 h 1587534"/>
              <a:gd name="connsiteX114" fmla="*/ 427864 w 9662615"/>
              <a:gd name="connsiteY114" fmla="*/ 1580848 h 1587534"/>
              <a:gd name="connsiteX115" fmla="*/ 408381 w 9662615"/>
              <a:gd name="connsiteY115" fmla="*/ 1552940 h 1587534"/>
              <a:gd name="connsiteX116" fmla="*/ 267163 w 9662615"/>
              <a:gd name="connsiteY116" fmla="*/ 1531913 h 1587534"/>
              <a:gd name="connsiteX117" fmla="*/ 196644 w 9662615"/>
              <a:gd name="connsiteY117" fmla="*/ 1524565 h 1587534"/>
              <a:gd name="connsiteX118" fmla="*/ 86819 w 9662615"/>
              <a:gd name="connsiteY118" fmla="*/ 1519517 h 1587534"/>
              <a:gd name="connsiteX119" fmla="*/ 53369 w 9662615"/>
              <a:gd name="connsiteY119" fmla="*/ 1516853 h 1587534"/>
              <a:gd name="connsiteX120" fmla="*/ 2359 w 9662615"/>
              <a:gd name="connsiteY120" fmla="*/ 1515247 h 1587534"/>
              <a:gd name="connsiteX121" fmla="*/ 0 w 9662615"/>
              <a:gd name="connsiteY121" fmla="*/ 1514932 h 1587534"/>
              <a:gd name="connsiteX122" fmla="*/ 0 w 9662615"/>
              <a:gd name="connsiteY122" fmla="*/ 0 h 1587534"/>
              <a:gd name="connsiteX0" fmla="*/ 0 w 9662615"/>
              <a:gd name="connsiteY0" fmla="*/ 0 h 1587534"/>
              <a:gd name="connsiteX1" fmla="*/ 9662615 w 9662615"/>
              <a:gd name="connsiteY1" fmla="*/ 0 h 1587534"/>
              <a:gd name="connsiteX2" fmla="*/ 9662615 w 9662615"/>
              <a:gd name="connsiteY2" fmla="*/ 1280346 h 1587534"/>
              <a:gd name="connsiteX3" fmla="*/ 9658420 w 9662615"/>
              <a:gd name="connsiteY3" fmla="*/ 1280106 h 1587534"/>
              <a:gd name="connsiteX4" fmla="*/ 9469546 w 9662615"/>
              <a:gd name="connsiteY4" fmla="*/ 1289837 h 1587534"/>
              <a:gd name="connsiteX5" fmla="*/ 9385895 w 9662615"/>
              <a:gd name="connsiteY5" fmla="*/ 1269203 h 1587534"/>
              <a:gd name="connsiteX6" fmla="*/ 9144767 w 9662615"/>
              <a:gd name="connsiteY6" fmla="*/ 1264120 h 1587534"/>
              <a:gd name="connsiteX7" fmla="*/ 8837252 w 9662615"/>
              <a:gd name="connsiteY7" fmla="*/ 1350515 h 1587534"/>
              <a:gd name="connsiteX8" fmla="*/ 8705466 w 9662615"/>
              <a:gd name="connsiteY8" fmla="*/ 1342419 h 1587534"/>
              <a:gd name="connsiteX9" fmla="*/ 8652221 w 9662615"/>
              <a:gd name="connsiteY9" fmla="*/ 1326906 h 1587534"/>
              <a:gd name="connsiteX10" fmla="*/ 8632312 w 9662615"/>
              <a:gd name="connsiteY10" fmla="*/ 1326025 h 1587534"/>
              <a:gd name="connsiteX11" fmla="*/ 8591582 w 9662615"/>
              <a:gd name="connsiteY11" fmla="*/ 1341666 h 1587534"/>
              <a:gd name="connsiteX12" fmla="*/ 8537336 w 9662615"/>
              <a:gd name="connsiteY12" fmla="*/ 1341684 h 1587534"/>
              <a:gd name="connsiteX13" fmla="*/ 8472508 w 9662615"/>
              <a:gd name="connsiteY13" fmla="*/ 1363109 h 1587534"/>
              <a:gd name="connsiteX14" fmla="*/ 8258477 w 9662615"/>
              <a:gd name="connsiteY14" fmla="*/ 1370666 h 1587534"/>
              <a:gd name="connsiteX15" fmla="*/ 8197961 w 9662615"/>
              <a:gd name="connsiteY15" fmla="*/ 1392804 h 1587534"/>
              <a:gd name="connsiteX16" fmla="*/ 8171196 w 9662615"/>
              <a:gd name="connsiteY16" fmla="*/ 1397216 h 1587534"/>
              <a:gd name="connsiteX17" fmla="*/ 8127667 w 9662615"/>
              <a:gd name="connsiteY17" fmla="*/ 1418254 h 1587534"/>
              <a:gd name="connsiteX18" fmla="*/ 7974579 w 9662615"/>
              <a:gd name="connsiteY18" fmla="*/ 1383439 h 1587534"/>
              <a:gd name="connsiteX19" fmla="*/ 7768351 w 9662615"/>
              <a:gd name="connsiteY19" fmla="*/ 1395051 h 1587534"/>
              <a:gd name="connsiteX20" fmla="*/ 7635985 w 9662615"/>
              <a:gd name="connsiteY20" fmla="*/ 1386363 h 1587534"/>
              <a:gd name="connsiteX21" fmla="*/ 7466069 w 9662615"/>
              <a:gd name="connsiteY21" fmla="*/ 1377654 h 1587534"/>
              <a:gd name="connsiteX22" fmla="*/ 7355642 w 9662615"/>
              <a:gd name="connsiteY22" fmla="*/ 1407761 h 1587534"/>
              <a:gd name="connsiteX23" fmla="*/ 7151610 w 9662615"/>
              <a:gd name="connsiteY23" fmla="*/ 1397856 h 1587534"/>
              <a:gd name="connsiteX24" fmla="*/ 7082147 w 9662615"/>
              <a:gd name="connsiteY24" fmla="*/ 1406113 h 1587534"/>
              <a:gd name="connsiteX25" fmla="*/ 7014958 w 9662615"/>
              <a:gd name="connsiteY25" fmla="*/ 1396883 h 1587534"/>
              <a:gd name="connsiteX26" fmla="*/ 6907567 w 9662615"/>
              <a:gd name="connsiteY26" fmla="*/ 1419149 h 1587534"/>
              <a:gd name="connsiteX27" fmla="*/ 6748428 w 9662615"/>
              <a:gd name="connsiteY27" fmla="*/ 1420308 h 1587534"/>
              <a:gd name="connsiteX28" fmla="*/ 6654257 w 9662615"/>
              <a:gd name="connsiteY28" fmla="*/ 1424143 h 1587534"/>
              <a:gd name="connsiteX29" fmla="*/ 6620123 w 9662615"/>
              <a:gd name="connsiteY29" fmla="*/ 1430535 h 1587534"/>
              <a:gd name="connsiteX30" fmla="*/ 6571355 w 9662615"/>
              <a:gd name="connsiteY30" fmla="*/ 1436144 h 1587534"/>
              <a:gd name="connsiteX31" fmla="*/ 6486557 w 9662615"/>
              <a:gd name="connsiteY31" fmla="*/ 1449861 h 1587534"/>
              <a:gd name="connsiteX32" fmla="*/ 6370419 w 9662615"/>
              <a:gd name="connsiteY32" fmla="*/ 1461649 h 1587534"/>
              <a:gd name="connsiteX33" fmla="*/ 6278839 w 9662615"/>
              <a:gd name="connsiteY33" fmla="*/ 1449160 h 1587534"/>
              <a:gd name="connsiteX34" fmla="*/ 6272455 w 9662615"/>
              <a:gd name="connsiteY34" fmla="*/ 1453191 h 1587534"/>
              <a:gd name="connsiteX35" fmla="*/ 6212659 w 9662615"/>
              <a:gd name="connsiteY35" fmla="*/ 1454850 h 1587534"/>
              <a:gd name="connsiteX36" fmla="*/ 6069317 w 9662615"/>
              <a:gd name="connsiteY36" fmla="*/ 1445838 h 1587534"/>
              <a:gd name="connsiteX37" fmla="*/ 5878477 w 9662615"/>
              <a:gd name="connsiteY37" fmla="*/ 1439180 h 1587534"/>
              <a:gd name="connsiteX38" fmla="*/ 5838387 w 9662615"/>
              <a:gd name="connsiteY38" fmla="*/ 1444679 h 1587534"/>
              <a:gd name="connsiteX39" fmla="*/ 5771136 w 9662615"/>
              <a:gd name="connsiteY39" fmla="*/ 1453639 h 1587534"/>
              <a:gd name="connsiteX40" fmla="*/ 5724081 w 9662615"/>
              <a:gd name="connsiteY40" fmla="*/ 1470431 h 1587534"/>
              <a:gd name="connsiteX41" fmla="*/ 5666577 w 9662615"/>
              <a:gd name="connsiteY41" fmla="*/ 1473921 h 1587534"/>
              <a:gd name="connsiteX42" fmla="*/ 5649068 w 9662615"/>
              <a:gd name="connsiteY42" fmla="*/ 1461676 h 1587534"/>
              <a:gd name="connsiteX43" fmla="*/ 5588902 w 9662615"/>
              <a:gd name="connsiteY43" fmla="*/ 1469647 h 1587534"/>
              <a:gd name="connsiteX44" fmla="*/ 5498090 w 9662615"/>
              <a:gd name="connsiteY44" fmla="*/ 1483173 h 1587534"/>
              <a:gd name="connsiteX45" fmla="*/ 5444641 w 9662615"/>
              <a:gd name="connsiteY45" fmla="*/ 1487602 h 1587534"/>
              <a:gd name="connsiteX46" fmla="*/ 5299812 w 9662615"/>
              <a:gd name="connsiteY46" fmla="*/ 1503362 h 1587534"/>
              <a:gd name="connsiteX47" fmla="*/ 5213947 w 9662615"/>
              <a:gd name="connsiteY47" fmla="*/ 1516637 h 1587534"/>
              <a:gd name="connsiteX48" fmla="*/ 5090342 w 9662615"/>
              <a:gd name="connsiteY48" fmla="*/ 1546680 h 1587534"/>
              <a:gd name="connsiteX49" fmla="*/ 5082104 w 9662615"/>
              <a:gd name="connsiteY49" fmla="*/ 1547781 h 1587534"/>
              <a:gd name="connsiteX50" fmla="*/ 5059484 w 9662615"/>
              <a:gd name="connsiteY50" fmla="*/ 1546802 h 1587534"/>
              <a:gd name="connsiteX51" fmla="*/ 5050958 w 9662615"/>
              <a:gd name="connsiteY51" fmla="*/ 1545776 h 1587534"/>
              <a:gd name="connsiteX52" fmla="*/ 5038524 w 9662615"/>
              <a:gd name="connsiteY52" fmla="*/ 1545675 h 1587534"/>
              <a:gd name="connsiteX53" fmla="*/ 5038223 w 9662615"/>
              <a:gd name="connsiteY53" fmla="*/ 1545881 h 1587534"/>
              <a:gd name="connsiteX54" fmla="*/ 5026564 w 9662615"/>
              <a:gd name="connsiteY54" fmla="*/ 1545376 h 1587534"/>
              <a:gd name="connsiteX55" fmla="*/ 4969433 w 9662615"/>
              <a:gd name="connsiteY55" fmla="*/ 1540263 h 1587534"/>
              <a:gd name="connsiteX56" fmla="*/ 4894799 w 9662615"/>
              <a:gd name="connsiteY56" fmla="*/ 1559476 h 1587534"/>
              <a:gd name="connsiteX57" fmla="*/ 4863775 w 9662615"/>
              <a:gd name="connsiteY57" fmla="*/ 1562633 h 1587534"/>
              <a:gd name="connsiteX58" fmla="*/ 4847242 w 9662615"/>
              <a:gd name="connsiteY58" fmla="*/ 1565435 h 1587534"/>
              <a:gd name="connsiteX59" fmla="*/ 4830335 w 9662615"/>
              <a:gd name="connsiteY59" fmla="*/ 1587534 h 1587534"/>
              <a:gd name="connsiteX60" fmla="*/ 4791466 w 9662615"/>
              <a:gd name="connsiteY60" fmla="*/ 1561324 h 1587534"/>
              <a:gd name="connsiteX61" fmla="*/ 4784247 w 9662615"/>
              <a:gd name="connsiteY61" fmla="*/ 1562342 h 1587534"/>
              <a:gd name="connsiteX62" fmla="*/ 4748477 w 9662615"/>
              <a:gd name="connsiteY62" fmla="*/ 1556925 h 1587534"/>
              <a:gd name="connsiteX63" fmla="*/ 4730033 w 9662615"/>
              <a:gd name="connsiteY63" fmla="*/ 1555274 h 1587534"/>
              <a:gd name="connsiteX64" fmla="*/ 4724747 w 9662615"/>
              <a:gd name="connsiteY64" fmla="*/ 1552439 h 1587534"/>
              <a:gd name="connsiteX65" fmla="*/ 4697562 w 9662615"/>
              <a:gd name="connsiteY65" fmla="*/ 1551206 h 1587534"/>
              <a:gd name="connsiteX66" fmla="*/ 4694469 w 9662615"/>
              <a:gd name="connsiteY66" fmla="*/ 1551958 h 1587534"/>
              <a:gd name="connsiteX67" fmla="*/ 4603028 w 9662615"/>
              <a:gd name="connsiteY67" fmla="*/ 1568821 h 1587534"/>
              <a:gd name="connsiteX68" fmla="*/ 4541612 w 9662615"/>
              <a:gd name="connsiteY68" fmla="*/ 1545262 h 1587534"/>
              <a:gd name="connsiteX69" fmla="*/ 4422155 w 9662615"/>
              <a:gd name="connsiteY69" fmla="*/ 1542059 h 1587534"/>
              <a:gd name="connsiteX70" fmla="*/ 4221826 w 9662615"/>
              <a:gd name="connsiteY70" fmla="*/ 1508923 h 1587534"/>
              <a:gd name="connsiteX71" fmla="*/ 4096601 w 9662615"/>
              <a:gd name="connsiteY71" fmla="*/ 1521563 h 1587534"/>
              <a:gd name="connsiteX72" fmla="*/ 3970635 w 9662615"/>
              <a:gd name="connsiteY72" fmla="*/ 1544815 h 1587534"/>
              <a:gd name="connsiteX73" fmla="*/ 3833906 w 9662615"/>
              <a:gd name="connsiteY73" fmla="*/ 1516637 h 1587534"/>
              <a:gd name="connsiteX74" fmla="*/ 3696258 w 9662615"/>
              <a:gd name="connsiteY74" fmla="*/ 1537563 h 1587534"/>
              <a:gd name="connsiteX75" fmla="*/ 3594070 w 9662615"/>
              <a:gd name="connsiteY75" fmla="*/ 1509422 h 1587534"/>
              <a:gd name="connsiteX76" fmla="*/ 3565233 w 9662615"/>
              <a:gd name="connsiteY76" fmla="*/ 1515122 h 1587534"/>
              <a:gd name="connsiteX77" fmla="*/ 3560267 w 9662615"/>
              <a:gd name="connsiteY77" fmla="*/ 1516288 h 1587534"/>
              <a:gd name="connsiteX78" fmla="*/ 3540258 w 9662615"/>
              <a:gd name="connsiteY78" fmla="*/ 1516976 h 1587534"/>
              <a:gd name="connsiteX79" fmla="*/ 3534780 w 9662615"/>
              <a:gd name="connsiteY79" fmla="*/ 1522141 h 1587534"/>
              <a:gd name="connsiteX80" fmla="*/ 3504783 w 9662615"/>
              <a:gd name="connsiteY80" fmla="*/ 1526739 h 1587534"/>
              <a:gd name="connsiteX81" fmla="*/ 3430805 w 9662615"/>
              <a:gd name="connsiteY81" fmla="*/ 1542521 h 1587534"/>
              <a:gd name="connsiteX82" fmla="*/ 3292707 w 9662615"/>
              <a:gd name="connsiteY82" fmla="*/ 1520490 h 1587534"/>
              <a:gd name="connsiteX83" fmla="*/ 3187872 w 9662615"/>
              <a:gd name="connsiteY83" fmla="*/ 1519991 h 1587534"/>
              <a:gd name="connsiteX84" fmla="*/ 3148026 w 9662615"/>
              <a:gd name="connsiteY84" fmla="*/ 1524777 h 1587534"/>
              <a:gd name="connsiteX85" fmla="*/ 3092394 w 9662615"/>
              <a:gd name="connsiteY85" fmla="*/ 1528115 h 1587534"/>
              <a:gd name="connsiteX86" fmla="*/ 2994200 w 9662615"/>
              <a:gd name="connsiteY86" fmla="*/ 1537857 h 1587534"/>
              <a:gd name="connsiteX87" fmla="*/ 2862301 w 9662615"/>
              <a:gd name="connsiteY87" fmla="*/ 1544250 h 1587534"/>
              <a:gd name="connsiteX88" fmla="*/ 2766335 w 9662615"/>
              <a:gd name="connsiteY88" fmla="*/ 1527662 h 1587534"/>
              <a:gd name="connsiteX89" fmla="*/ 2757836 w 9662615"/>
              <a:gd name="connsiteY89" fmla="*/ 1531371 h 1587534"/>
              <a:gd name="connsiteX90" fmla="*/ 2691555 w 9662615"/>
              <a:gd name="connsiteY90" fmla="*/ 1530283 h 1587534"/>
              <a:gd name="connsiteX91" fmla="*/ 2491676 w 9662615"/>
              <a:gd name="connsiteY91" fmla="*/ 1500859 h 1587534"/>
              <a:gd name="connsiteX92" fmla="*/ 2378036 w 9662615"/>
              <a:gd name="connsiteY92" fmla="*/ 1520645 h 1587534"/>
              <a:gd name="connsiteX93" fmla="*/ 2284269 w 9662615"/>
              <a:gd name="connsiteY93" fmla="*/ 1503068 h 1587534"/>
              <a:gd name="connsiteX94" fmla="*/ 2207104 w 9662615"/>
              <a:gd name="connsiteY94" fmla="*/ 1508888 h 1587534"/>
              <a:gd name="connsiteX95" fmla="*/ 2149226 w 9662615"/>
              <a:gd name="connsiteY95" fmla="*/ 1523409 h 1587534"/>
              <a:gd name="connsiteX96" fmla="*/ 2084783 w 9662615"/>
              <a:gd name="connsiteY96" fmla="*/ 1524245 h 1587534"/>
              <a:gd name="connsiteX97" fmla="*/ 2070075 w 9662615"/>
              <a:gd name="connsiteY97" fmla="*/ 1511285 h 1587534"/>
              <a:gd name="connsiteX98" fmla="*/ 2001057 w 9662615"/>
              <a:gd name="connsiteY98" fmla="*/ 1516449 h 1587534"/>
              <a:gd name="connsiteX99" fmla="*/ 1896330 w 9662615"/>
              <a:gd name="connsiteY99" fmla="*/ 1525725 h 1587534"/>
              <a:gd name="connsiteX100" fmla="*/ 1835994 w 9662615"/>
              <a:gd name="connsiteY100" fmla="*/ 1527678 h 1587534"/>
              <a:gd name="connsiteX101" fmla="*/ 1671119 w 9662615"/>
              <a:gd name="connsiteY101" fmla="*/ 1536701 h 1587534"/>
              <a:gd name="connsiteX102" fmla="*/ 1601337 w 9662615"/>
              <a:gd name="connsiteY102" fmla="*/ 1548552 h 1587534"/>
              <a:gd name="connsiteX103" fmla="*/ 1407755 w 9662615"/>
              <a:gd name="connsiteY103" fmla="*/ 1571444 h 1587534"/>
              <a:gd name="connsiteX104" fmla="*/ 1271994 w 9662615"/>
              <a:gd name="connsiteY104" fmla="*/ 1579471 h 1587534"/>
              <a:gd name="connsiteX105" fmla="*/ 1249226 w 9662615"/>
              <a:gd name="connsiteY105" fmla="*/ 1583140 h 1587534"/>
              <a:gd name="connsiteX106" fmla="*/ 1217719 w 9662615"/>
              <a:gd name="connsiteY106" fmla="*/ 1580863 h 1587534"/>
              <a:gd name="connsiteX107" fmla="*/ 1091432 w 9662615"/>
              <a:gd name="connsiteY107" fmla="*/ 1571003 h 1587534"/>
              <a:gd name="connsiteX108" fmla="*/ 992039 w 9662615"/>
              <a:gd name="connsiteY108" fmla="*/ 1556662 h 1587534"/>
              <a:gd name="connsiteX109" fmla="*/ 868264 w 9662615"/>
              <a:gd name="connsiteY109" fmla="*/ 1566392 h 1587534"/>
              <a:gd name="connsiteX110" fmla="*/ 792765 w 9662615"/>
              <a:gd name="connsiteY110" fmla="*/ 1563102 h 1587534"/>
              <a:gd name="connsiteX111" fmla="*/ 669055 w 9662615"/>
              <a:gd name="connsiteY111" fmla="*/ 1543638 h 1587534"/>
              <a:gd name="connsiteX112" fmla="*/ 506152 w 9662615"/>
              <a:gd name="connsiteY112" fmla="*/ 1549124 h 1587534"/>
              <a:gd name="connsiteX113" fmla="*/ 472797 w 9662615"/>
              <a:gd name="connsiteY113" fmla="*/ 1568904 h 1587534"/>
              <a:gd name="connsiteX114" fmla="*/ 427864 w 9662615"/>
              <a:gd name="connsiteY114" fmla="*/ 1580848 h 1587534"/>
              <a:gd name="connsiteX115" fmla="*/ 408381 w 9662615"/>
              <a:gd name="connsiteY115" fmla="*/ 1552940 h 1587534"/>
              <a:gd name="connsiteX116" fmla="*/ 267163 w 9662615"/>
              <a:gd name="connsiteY116" fmla="*/ 1531913 h 1587534"/>
              <a:gd name="connsiteX117" fmla="*/ 196644 w 9662615"/>
              <a:gd name="connsiteY117" fmla="*/ 1524565 h 1587534"/>
              <a:gd name="connsiteX118" fmla="*/ 86819 w 9662615"/>
              <a:gd name="connsiteY118" fmla="*/ 1519517 h 1587534"/>
              <a:gd name="connsiteX119" fmla="*/ 53369 w 9662615"/>
              <a:gd name="connsiteY119" fmla="*/ 1516853 h 1587534"/>
              <a:gd name="connsiteX120" fmla="*/ 2359 w 9662615"/>
              <a:gd name="connsiteY120" fmla="*/ 1515247 h 1587534"/>
              <a:gd name="connsiteX121" fmla="*/ 0 w 9662615"/>
              <a:gd name="connsiteY121" fmla="*/ 1514932 h 1587534"/>
              <a:gd name="connsiteX122" fmla="*/ 0 w 9662615"/>
              <a:gd name="connsiteY122" fmla="*/ 0 h 1587534"/>
              <a:gd name="connsiteX0" fmla="*/ 0 w 9662615"/>
              <a:gd name="connsiteY0" fmla="*/ 0 h 1587534"/>
              <a:gd name="connsiteX1" fmla="*/ 9662615 w 9662615"/>
              <a:gd name="connsiteY1" fmla="*/ 0 h 1587534"/>
              <a:gd name="connsiteX2" fmla="*/ 9662615 w 9662615"/>
              <a:gd name="connsiteY2" fmla="*/ 1280346 h 1587534"/>
              <a:gd name="connsiteX3" fmla="*/ 9658420 w 9662615"/>
              <a:gd name="connsiteY3" fmla="*/ 1280106 h 1587534"/>
              <a:gd name="connsiteX4" fmla="*/ 9469546 w 9662615"/>
              <a:gd name="connsiteY4" fmla="*/ 1289837 h 1587534"/>
              <a:gd name="connsiteX5" fmla="*/ 9385895 w 9662615"/>
              <a:gd name="connsiteY5" fmla="*/ 1269203 h 1587534"/>
              <a:gd name="connsiteX6" fmla="*/ 9144767 w 9662615"/>
              <a:gd name="connsiteY6" fmla="*/ 1264120 h 1587534"/>
              <a:gd name="connsiteX7" fmla="*/ 8837252 w 9662615"/>
              <a:gd name="connsiteY7" fmla="*/ 1350515 h 1587534"/>
              <a:gd name="connsiteX8" fmla="*/ 8705466 w 9662615"/>
              <a:gd name="connsiteY8" fmla="*/ 1342419 h 1587534"/>
              <a:gd name="connsiteX9" fmla="*/ 8652221 w 9662615"/>
              <a:gd name="connsiteY9" fmla="*/ 1326906 h 1587534"/>
              <a:gd name="connsiteX10" fmla="*/ 8632312 w 9662615"/>
              <a:gd name="connsiteY10" fmla="*/ 1326025 h 1587534"/>
              <a:gd name="connsiteX11" fmla="*/ 8591582 w 9662615"/>
              <a:gd name="connsiteY11" fmla="*/ 1341666 h 1587534"/>
              <a:gd name="connsiteX12" fmla="*/ 8537336 w 9662615"/>
              <a:gd name="connsiteY12" fmla="*/ 1341684 h 1587534"/>
              <a:gd name="connsiteX13" fmla="*/ 8472508 w 9662615"/>
              <a:gd name="connsiteY13" fmla="*/ 1363109 h 1587534"/>
              <a:gd name="connsiteX14" fmla="*/ 8258477 w 9662615"/>
              <a:gd name="connsiteY14" fmla="*/ 1370666 h 1587534"/>
              <a:gd name="connsiteX15" fmla="*/ 8197961 w 9662615"/>
              <a:gd name="connsiteY15" fmla="*/ 1392804 h 1587534"/>
              <a:gd name="connsiteX16" fmla="*/ 8171196 w 9662615"/>
              <a:gd name="connsiteY16" fmla="*/ 1397216 h 1587534"/>
              <a:gd name="connsiteX17" fmla="*/ 8127667 w 9662615"/>
              <a:gd name="connsiteY17" fmla="*/ 1418254 h 1587534"/>
              <a:gd name="connsiteX18" fmla="*/ 7974579 w 9662615"/>
              <a:gd name="connsiteY18" fmla="*/ 1383439 h 1587534"/>
              <a:gd name="connsiteX19" fmla="*/ 7768351 w 9662615"/>
              <a:gd name="connsiteY19" fmla="*/ 1395051 h 1587534"/>
              <a:gd name="connsiteX20" fmla="*/ 7635985 w 9662615"/>
              <a:gd name="connsiteY20" fmla="*/ 1386363 h 1587534"/>
              <a:gd name="connsiteX21" fmla="*/ 7466069 w 9662615"/>
              <a:gd name="connsiteY21" fmla="*/ 1377654 h 1587534"/>
              <a:gd name="connsiteX22" fmla="*/ 7355642 w 9662615"/>
              <a:gd name="connsiteY22" fmla="*/ 1407761 h 1587534"/>
              <a:gd name="connsiteX23" fmla="*/ 7151610 w 9662615"/>
              <a:gd name="connsiteY23" fmla="*/ 1397856 h 1587534"/>
              <a:gd name="connsiteX24" fmla="*/ 7082147 w 9662615"/>
              <a:gd name="connsiteY24" fmla="*/ 1406113 h 1587534"/>
              <a:gd name="connsiteX25" fmla="*/ 7014958 w 9662615"/>
              <a:gd name="connsiteY25" fmla="*/ 1396883 h 1587534"/>
              <a:gd name="connsiteX26" fmla="*/ 6907567 w 9662615"/>
              <a:gd name="connsiteY26" fmla="*/ 1419149 h 1587534"/>
              <a:gd name="connsiteX27" fmla="*/ 6748428 w 9662615"/>
              <a:gd name="connsiteY27" fmla="*/ 1420308 h 1587534"/>
              <a:gd name="connsiteX28" fmla="*/ 6654257 w 9662615"/>
              <a:gd name="connsiteY28" fmla="*/ 1424143 h 1587534"/>
              <a:gd name="connsiteX29" fmla="*/ 6620123 w 9662615"/>
              <a:gd name="connsiteY29" fmla="*/ 1430535 h 1587534"/>
              <a:gd name="connsiteX30" fmla="*/ 6571355 w 9662615"/>
              <a:gd name="connsiteY30" fmla="*/ 1436144 h 1587534"/>
              <a:gd name="connsiteX31" fmla="*/ 6486557 w 9662615"/>
              <a:gd name="connsiteY31" fmla="*/ 1449861 h 1587534"/>
              <a:gd name="connsiteX32" fmla="*/ 6370419 w 9662615"/>
              <a:gd name="connsiteY32" fmla="*/ 1461649 h 1587534"/>
              <a:gd name="connsiteX33" fmla="*/ 6278839 w 9662615"/>
              <a:gd name="connsiteY33" fmla="*/ 1449160 h 1587534"/>
              <a:gd name="connsiteX34" fmla="*/ 6272455 w 9662615"/>
              <a:gd name="connsiteY34" fmla="*/ 1453191 h 1587534"/>
              <a:gd name="connsiteX35" fmla="*/ 6212659 w 9662615"/>
              <a:gd name="connsiteY35" fmla="*/ 1454850 h 1587534"/>
              <a:gd name="connsiteX36" fmla="*/ 6069317 w 9662615"/>
              <a:gd name="connsiteY36" fmla="*/ 1445838 h 1587534"/>
              <a:gd name="connsiteX37" fmla="*/ 5878477 w 9662615"/>
              <a:gd name="connsiteY37" fmla="*/ 1439180 h 1587534"/>
              <a:gd name="connsiteX38" fmla="*/ 5838387 w 9662615"/>
              <a:gd name="connsiteY38" fmla="*/ 1444679 h 1587534"/>
              <a:gd name="connsiteX39" fmla="*/ 5771136 w 9662615"/>
              <a:gd name="connsiteY39" fmla="*/ 1453639 h 1587534"/>
              <a:gd name="connsiteX40" fmla="*/ 5724081 w 9662615"/>
              <a:gd name="connsiteY40" fmla="*/ 1470431 h 1587534"/>
              <a:gd name="connsiteX41" fmla="*/ 5666577 w 9662615"/>
              <a:gd name="connsiteY41" fmla="*/ 1473921 h 1587534"/>
              <a:gd name="connsiteX42" fmla="*/ 5649068 w 9662615"/>
              <a:gd name="connsiteY42" fmla="*/ 1461676 h 1587534"/>
              <a:gd name="connsiteX43" fmla="*/ 5588902 w 9662615"/>
              <a:gd name="connsiteY43" fmla="*/ 1469647 h 1587534"/>
              <a:gd name="connsiteX44" fmla="*/ 5498090 w 9662615"/>
              <a:gd name="connsiteY44" fmla="*/ 1483173 h 1587534"/>
              <a:gd name="connsiteX45" fmla="*/ 5444641 w 9662615"/>
              <a:gd name="connsiteY45" fmla="*/ 1487602 h 1587534"/>
              <a:gd name="connsiteX46" fmla="*/ 5299812 w 9662615"/>
              <a:gd name="connsiteY46" fmla="*/ 1503362 h 1587534"/>
              <a:gd name="connsiteX47" fmla="*/ 5213947 w 9662615"/>
              <a:gd name="connsiteY47" fmla="*/ 1516637 h 1587534"/>
              <a:gd name="connsiteX48" fmla="*/ 5090342 w 9662615"/>
              <a:gd name="connsiteY48" fmla="*/ 1546680 h 1587534"/>
              <a:gd name="connsiteX49" fmla="*/ 5082104 w 9662615"/>
              <a:gd name="connsiteY49" fmla="*/ 1547781 h 1587534"/>
              <a:gd name="connsiteX50" fmla="*/ 5059484 w 9662615"/>
              <a:gd name="connsiteY50" fmla="*/ 1546802 h 1587534"/>
              <a:gd name="connsiteX51" fmla="*/ 5050958 w 9662615"/>
              <a:gd name="connsiteY51" fmla="*/ 1545776 h 1587534"/>
              <a:gd name="connsiteX52" fmla="*/ 5038524 w 9662615"/>
              <a:gd name="connsiteY52" fmla="*/ 1545675 h 1587534"/>
              <a:gd name="connsiteX53" fmla="*/ 5038223 w 9662615"/>
              <a:gd name="connsiteY53" fmla="*/ 1545881 h 1587534"/>
              <a:gd name="connsiteX54" fmla="*/ 5026564 w 9662615"/>
              <a:gd name="connsiteY54" fmla="*/ 1545376 h 1587534"/>
              <a:gd name="connsiteX55" fmla="*/ 4969433 w 9662615"/>
              <a:gd name="connsiteY55" fmla="*/ 1540263 h 1587534"/>
              <a:gd name="connsiteX56" fmla="*/ 4894799 w 9662615"/>
              <a:gd name="connsiteY56" fmla="*/ 1559476 h 1587534"/>
              <a:gd name="connsiteX57" fmla="*/ 4863775 w 9662615"/>
              <a:gd name="connsiteY57" fmla="*/ 1562633 h 1587534"/>
              <a:gd name="connsiteX58" fmla="*/ 4847242 w 9662615"/>
              <a:gd name="connsiteY58" fmla="*/ 1565435 h 1587534"/>
              <a:gd name="connsiteX59" fmla="*/ 4830335 w 9662615"/>
              <a:gd name="connsiteY59" fmla="*/ 1587534 h 1587534"/>
              <a:gd name="connsiteX60" fmla="*/ 4791466 w 9662615"/>
              <a:gd name="connsiteY60" fmla="*/ 1561324 h 1587534"/>
              <a:gd name="connsiteX61" fmla="*/ 4784247 w 9662615"/>
              <a:gd name="connsiteY61" fmla="*/ 1562342 h 1587534"/>
              <a:gd name="connsiteX62" fmla="*/ 4748477 w 9662615"/>
              <a:gd name="connsiteY62" fmla="*/ 1556925 h 1587534"/>
              <a:gd name="connsiteX63" fmla="*/ 4730033 w 9662615"/>
              <a:gd name="connsiteY63" fmla="*/ 1555274 h 1587534"/>
              <a:gd name="connsiteX64" fmla="*/ 4724747 w 9662615"/>
              <a:gd name="connsiteY64" fmla="*/ 1552439 h 1587534"/>
              <a:gd name="connsiteX65" fmla="*/ 4697562 w 9662615"/>
              <a:gd name="connsiteY65" fmla="*/ 1551206 h 1587534"/>
              <a:gd name="connsiteX66" fmla="*/ 4662664 w 9662615"/>
              <a:gd name="connsiteY66" fmla="*/ 1573162 h 1587534"/>
              <a:gd name="connsiteX67" fmla="*/ 4603028 w 9662615"/>
              <a:gd name="connsiteY67" fmla="*/ 1568821 h 1587534"/>
              <a:gd name="connsiteX68" fmla="*/ 4541612 w 9662615"/>
              <a:gd name="connsiteY68" fmla="*/ 1545262 h 1587534"/>
              <a:gd name="connsiteX69" fmla="*/ 4422155 w 9662615"/>
              <a:gd name="connsiteY69" fmla="*/ 1542059 h 1587534"/>
              <a:gd name="connsiteX70" fmla="*/ 4221826 w 9662615"/>
              <a:gd name="connsiteY70" fmla="*/ 1508923 h 1587534"/>
              <a:gd name="connsiteX71" fmla="*/ 4096601 w 9662615"/>
              <a:gd name="connsiteY71" fmla="*/ 1521563 h 1587534"/>
              <a:gd name="connsiteX72" fmla="*/ 3970635 w 9662615"/>
              <a:gd name="connsiteY72" fmla="*/ 1544815 h 1587534"/>
              <a:gd name="connsiteX73" fmla="*/ 3833906 w 9662615"/>
              <a:gd name="connsiteY73" fmla="*/ 1516637 h 1587534"/>
              <a:gd name="connsiteX74" fmla="*/ 3696258 w 9662615"/>
              <a:gd name="connsiteY74" fmla="*/ 1537563 h 1587534"/>
              <a:gd name="connsiteX75" fmla="*/ 3594070 w 9662615"/>
              <a:gd name="connsiteY75" fmla="*/ 1509422 h 1587534"/>
              <a:gd name="connsiteX76" fmla="*/ 3565233 w 9662615"/>
              <a:gd name="connsiteY76" fmla="*/ 1515122 h 1587534"/>
              <a:gd name="connsiteX77" fmla="*/ 3560267 w 9662615"/>
              <a:gd name="connsiteY77" fmla="*/ 1516288 h 1587534"/>
              <a:gd name="connsiteX78" fmla="*/ 3540258 w 9662615"/>
              <a:gd name="connsiteY78" fmla="*/ 1516976 h 1587534"/>
              <a:gd name="connsiteX79" fmla="*/ 3534780 w 9662615"/>
              <a:gd name="connsiteY79" fmla="*/ 1522141 h 1587534"/>
              <a:gd name="connsiteX80" fmla="*/ 3504783 w 9662615"/>
              <a:gd name="connsiteY80" fmla="*/ 1526739 h 1587534"/>
              <a:gd name="connsiteX81" fmla="*/ 3430805 w 9662615"/>
              <a:gd name="connsiteY81" fmla="*/ 1542521 h 1587534"/>
              <a:gd name="connsiteX82" fmla="*/ 3292707 w 9662615"/>
              <a:gd name="connsiteY82" fmla="*/ 1520490 h 1587534"/>
              <a:gd name="connsiteX83" fmla="*/ 3187872 w 9662615"/>
              <a:gd name="connsiteY83" fmla="*/ 1519991 h 1587534"/>
              <a:gd name="connsiteX84" fmla="*/ 3148026 w 9662615"/>
              <a:gd name="connsiteY84" fmla="*/ 1524777 h 1587534"/>
              <a:gd name="connsiteX85" fmla="*/ 3092394 w 9662615"/>
              <a:gd name="connsiteY85" fmla="*/ 1528115 h 1587534"/>
              <a:gd name="connsiteX86" fmla="*/ 2994200 w 9662615"/>
              <a:gd name="connsiteY86" fmla="*/ 1537857 h 1587534"/>
              <a:gd name="connsiteX87" fmla="*/ 2862301 w 9662615"/>
              <a:gd name="connsiteY87" fmla="*/ 1544250 h 1587534"/>
              <a:gd name="connsiteX88" fmla="*/ 2766335 w 9662615"/>
              <a:gd name="connsiteY88" fmla="*/ 1527662 h 1587534"/>
              <a:gd name="connsiteX89" fmla="*/ 2757836 w 9662615"/>
              <a:gd name="connsiteY89" fmla="*/ 1531371 h 1587534"/>
              <a:gd name="connsiteX90" fmla="*/ 2691555 w 9662615"/>
              <a:gd name="connsiteY90" fmla="*/ 1530283 h 1587534"/>
              <a:gd name="connsiteX91" fmla="*/ 2491676 w 9662615"/>
              <a:gd name="connsiteY91" fmla="*/ 1500859 h 1587534"/>
              <a:gd name="connsiteX92" fmla="*/ 2378036 w 9662615"/>
              <a:gd name="connsiteY92" fmla="*/ 1520645 h 1587534"/>
              <a:gd name="connsiteX93" fmla="*/ 2284269 w 9662615"/>
              <a:gd name="connsiteY93" fmla="*/ 1503068 h 1587534"/>
              <a:gd name="connsiteX94" fmla="*/ 2207104 w 9662615"/>
              <a:gd name="connsiteY94" fmla="*/ 1508888 h 1587534"/>
              <a:gd name="connsiteX95" fmla="*/ 2149226 w 9662615"/>
              <a:gd name="connsiteY95" fmla="*/ 1523409 h 1587534"/>
              <a:gd name="connsiteX96" fmla="*/ 2084783 w 9662615"/>
              <a:gd name="connsiteY96" fmla="*/ 1524245 h 1587534"/>
              <a:gd name="connsiteX97" fmla="*/ 2070075 w 9662615"/>
              <a:gd name="connsiteY97" fmla="*/ 1511285 h 1587534"/>
              <a:gd name="connsiteX98" fmla="*/ 2001057 w 9662615"/>
              <a:gd name="connsiteY98" fmla="*/ 1516449 h 1587534"/>
              <a:gd name="connsiteX99" fmla="*/ 1896330 w 9662615"/>
              <a:gd name="connsiteY99" fmla="*/ 1525725 h 1587534"/>
              <a:gd name="connsiteX100" fmla="*/ 1835994 w 9662615"/>
              <a:gd name="connsiteY100" fmla="*/ 1527678 h 1587534"/>
              <a:gd name="connsiteX101" fmla="*/ 1671119 w 9662615"/>
              <a:gd name="connsiteY101" fmla="*/ 1536701 h 1587534"/>
              <a:gd name="connsiteX102" fmla="*/ 1601337 w 9662615"/>
              <a:gd name="connsiteY102" fmla="*/ 1548552 h 1587534"/>
              <a:gd name="connsiteX103" fmla="*/ 1407755 w 9662615"/>
              <a:gd name="connsiteY103" fmla="*/ 1571444 h 1587534"/>
              <a:gd name="connsiteX104" fmla="*/ 1271994 w 9662615"/>
              <a:gd name="connsiteY104" fmla="*/ 1579471 h 1587534"/>
              <a:gd name="connsiteX105" fmla="*/ 1249226 w 9662615"/>
              <a:gd name="connsiteY105" fmla="*/ 1583140 h 1587534"/>
              <a:gd name="connsiteX106" fmla="*/ 1217719 w 9662615"/>
              <a:gd name="connsiteY106" fmla="*/ 1580863 h 1587534"/>
              <a:gd name="connsiteX107" fmla="*/ 1091432 w 9662615"/>
              <a:gd name="connsiteY107" fmla="*/ 1571003 h 1587534"/>
              <a:gd name="connsiteX108" fmla="*/ 992039 w 9662615"/>
              <a:gd name="connsiteY108" fmla="*/ 1556662 h 1587534"/>
              <a:gd name="connsiteX109" fmla="*/ 868264 w 9662615"/>
              <a:gd name="connsiteY109" fmla="*/ 1566392 h 1587534"/>
              <a:gd name="connsiteX110" fmla="*/ 792765 w 9662615"/>
              <a:gd name="connsiteY110" fmla="*/ 1563102 h 1587534"/>
              <a:gd name="connsiteX111" fmla="*/ 669055 w 9662615"/>
              <a:gd name="connsiteY111" fmla="*/ 1543638 h 1587534"/>
              <a:gd name="connsiteX112" fmla="*/ 506152 w 9662615"/>
              <a:gd name="connsiteY112" fmla="*/ 1549124 h 1587534"/>
              <a:gd name="connsiteX113" fmla="*/ 472797 w 9662615"/>
              <a:gd name="connsiteY113" fmla="*/ 1568904 h 1587534"/>
              <a:gd name="connsiteX114" fmla="*/ 427864 w 9662615"/>
              <a:gd name="connsiteY114" fmla="*/ 1580848 h 1587534"/>
              <a:gd name="connsiteX115" fmla="*/ 408381 w 9662615"/>
              <a:gd name="connsiteY115" fmla="*/ 1552940 h 1587534"/>
              <a:gd name="connsiteX116" fmla="*/ 267163 w 9662615"/>
              <a:gd name="connsiteY116" fmla="*/ 1531913 h 1587534"/>
              <a:gd name="connsiteX117" fmla="*/ 196644 w 9662615"/>
              <a:gd name="connsiteY117" fmla="*/ 1524565 h 1587534"/>
              <a:gd name="connsiteX118" fmla="*/ 86819 w 9662615"/>
              <a:gd name="connsiteY118" fmla="*/ 1519517 h 1587534"/>
              <a:gd name="connsiteX119" fmla="*/ 53369 w 9662615"/>
              <a:gd name="connsiteY119" fmla="*/ 1516853 h 1587534"/>
              <a:gd name="connsiteX120" fmla="*/ 2359 w 9662615"/>
              <a:gd name="connsiteY120" fmla="*/ 1515247 h 1587534"/>
              <a:gd name="connsiteX121" fmla="*/ 0 w 9662615"/>
              <a:gd name="connsiteY121" fmla="*/ 1514932 h 1587534"/>
              <a:gd name="connsiteX122" fmla="*/ 0 w 9662615"/>
              <a:gd name="connsiteY122" fmla="*/ 0 h 1587534"/>
              <a:gd name="connsiteX0" fmla="*/ 0 w 9662615"/>
              <a:gd name="connsiteY0" fmla="*/ 0 h 1587534"/>
              <a:gd name="connsiteX1" fmla="*/ 9662615 w 9662615"/>
              <a:gd name="connsiteY1" fmla="*/ 0 h 1587534"/>
              <a:gd name="connsiteX2" fmla="*/ 9662615 w 9662615"/>
              <a:gd name="connsiteY2" fmla="*/ 1280346 h 1587534"/>
              <a:gd name="connsiteX3" fmla="*/ 9658420 w 9662615"/>
              <a:gd name="connsiteY3" fmla="*/ 1280106 h 1587534"/>
              <a:gd name="connsiteX4" fmla="*/ 9469546 w 9662615"/>
              <a:gd name="connsiteY4" fmla="*/ 1289837 h 1587534"/>
              <a:gd name="connsiteX5" fmla="*/ 9385895 w 9662615"/>
              <a:gd name="connsiteY5" fmla="*/ 1269203 h 1587534"/>
              <a:gd name="connsiteX6" fmla="*/ 9144767 w 9662615"/>
              <a:gd name="connsiteY6" fmla="*/ 1264120 h 1587534"/>
              <a:gd name="connsiteX7" fmla="*/ 8837252 w 9662615"/>
              <a:gd name="connsiteY7" fmla="*/ 1350515 h 1587534"/>
              <a:gd name="connsiteX8" fmla="*/ 8705466 w 9662615"/>
              <a:gd name="connsiteY8" fmla="*/ 1342419 h 1587534"/>
              <a:gd name="connsiteX9" fmla="*/ 8652221 w 9662615"/>
              <a:gd name="connsiteY9" fmla="*/ 1326906 h 1587534"/>
              <a:gd name="connsiteX10" fmla="*/ 8632312 w 9662615"/>
              <a:gd name="connsiteY10" fmla="*/ 1326025 h 1587534"/>
              <a:gd name="connsiteX11" fmla="*/ 8591582 w 9662615"/>
              <a:gd name="connsiteY11" fmla="*/ 1341666 h 1587534"/>
              <a:gd name="connsiteX12" fmla="*/ 8537336 w 9662615"/>
              <a:gd name="connsiteY12" fmla="*/ 1341684 h 1587534"/>
              <a:gd name="connsiteX13" fmla="*/ 8472508 w 9662615"/>
              <a:gd name="connsiteY13" fmla="*/ 1363109 h 1587534"/>
              <a:gd name="connsiteX14" fmla="*/ 8258477 w 9662615"/>
              <a:gd name="connsiteY14" fmla="*/ 1370666 h 1587534"/>
              <a:gd name="connsiteX15" fmla="*/ 8197961 w 9662615"/>
              <a:gd name="connsiteY15" fmla="*/ 1392804 h 1587534"/>
              <a:gd name="connsiteX16" fmla="*/ 8171196 w 9662615"/>
              <a:gd name="connsiteY16" fmla="*/ 1397216 h 1587534"/>
              <a:gd name="connsiteX17" fmla="*/ 8127667 w 9662615"/>
              <a:gd name="connsiteY17" fmla="*/ 1418254 h 1587534"/>
              <a:gd name="connsiteX18" fmla="*/ 7974579 w 9662615"/>
              <a:gd name="connsiteY18" fmla="*/ 1383439 h 1587534"/>
              <a:gd name="connsiteX19" fmla="*/ 7768351 w 9662615"/>
              <a:gd name="connsiteY19" fmla="*/ 1395051 h 1587534"/>
              <a:gd name="connsiteX20" fmla="*/ 7635985 w 9662615"/>
              <a:gd name="connsiteY20" fmla="*/ 1386363 h 1587534"/>
              <a:gd name="connsiteX21" fmla="*/ 7466069 w 9662615"/>
              <a:gd name="connsiteY21" fmla="*/ 1377654 h 1587534"/>
              <a:gd name="connsiteX22" fmla="*/ 7355642 w 9662615"/>
              <a:gd name="connsiteY22" fmla="*/ 1407761 h 1587534"/>
              <a:gd name="connsiteX23" fmla="*/ 7151610 w 9662615"/>
              <a:gd name="connsiteY23" fmla="*/ 1397856 h 1587534"/>
              <a:gd name="connsiteX24" fmla="*/ 7082147 w 9662615"/>
              <a:gd name="connsiteY24" fmla="*/ 1406113 h 1587534"/>
              <a:gd name="connsiteX25" fmla="*/ 7014958 w 9662615"/>
              <a:gd name="connsiteY25" fmla="*/ 1396883 h 1587534"/>
              <a:gd name="connsiteX26" fmla="*/ 6907567 w 9662615"/>
              <a:gd name="connsiteY26" fmla="*/ 1419149 h 1587534"/>
              <a:gd name="connsiteX27" fmla="*/ 6748428 w 9662615"/>
              <a:gd name="connsiteY27" fmla="*/ 1420308 h 1587534"/>
              <a:gd name="connsiteX28" fmla="*/ 6654257 w 9662615"/>
              <a:gd name="connsiteY28" fmla="*/ 1424143 h 1587534"/>
              <a:gd name="connsiteX29" fmla="*/ 6620123 w 9662615"/>
              <a:gd name="connsiteY29" fmla="*/ 1430535 h 1587534"/>
              <a:gd name="connsiteX30" fmla="*/ 6571355 w 9662615"/>
              <a:gd name="connsiteY30" fmla="*/ 1436144 h 1587534"/>
              <a:gd name="connsiteX31" fmla="*/ 6486557 w 9662615"/>
              <a:gd name="connsiteY31" fmla="*/ 1449861 h 1587534"/>
              <a:gd name="connsiteX32" fmla="*/ 6370419 w 9662615"/>
              <a:gd name="connsiteY32" fmla="*/ 1461649 h 1587534"/>
              <a:gd name="connsiteX33" fmla="*/ 6278839 w 9662615"/>
              <a:gd name="connsiteY33" fmla="*/ 1449160 h 1587534"/>
              <a:gd name="connsiteX34" fmla="*/ 6272455 w 9662615"/>
              <a:gd name="connsiteY34" fmla="*/ 1453191 h 1587534"/>
              <a:gd name="connsiteX35" fmla="*/ 6212659 w 9662615"/>
              <a:gd name="connsiteY35" fmla="*/ 1454850 h 1587534"/>
              <a:gd name="connsiteX36" fmla="*/ 6069317 w 9662615"/>
              <a:gd name="connsiteY36" fmla="*/ 1445838 h 1587534"/>
              <a:gd name="connsiteX37" fmla="*/ 5878477 w 9662615"/>
              <a:gd name="connsiteY37" fmla="*/ 1439180 h 1587534"/>
              <a:gd name="connsiteX38" fmla="*/ 5838387 w 9662615"/>
              <a:gd name="connsiteY38" fmla="*/ 1444679 h 1587534"/>
              <a:gd name="connsiteX39" fmla="*/ 5771136 w 9662615"/>
              <a:gd name="connsiteY39" fmla="*/ 1453639 h 1587534"/>
              <a:gd name="connsiteX40" fmla="*/ 5724081 w 9662615"/>
              <a:gd name="connsiteY40" fmla="*/ 1470431 h 1587534"/>
              <a:gd name="connsiteX41" fmla="*/ 5666577 w 9662615"/>
              <a:gd name="connsiteY41" fmla="*/ 1473921 h 1587534"/>
              <a:gd name="connsiteX42" fmla="*/ 5649068 w 9662615"/>
              <a:gd name="connsiteY42" fmla="*/ 1461676 h 1587534"/>
              <a:gd name="connsiteX43" fmla="*/ 5588902 w 9662615"/>
              <a:gd name="connsiteY43" fmla="*/ 1469647 h 1587534"/>
              <a:gd name="connsiteX44" fmla="*/ 5498090 w 9662615"/>
              <a:gd name="connsiteY44" fmla="*/ 1483173 h 1587534"/>
              <a:gd name="connsiteX45" fmla="*/ 5444641 w 9662615"/>
              <a:gd name="connsiteY45" fmla="*/ 1487602 h 1587534"/>
              <a:gd name="connsiteX46" fmla="*/ 5299812 w 9662615"/>
              <a:gd name="connsiteY46" fmla="*/ 1503362 h 1587534"/>
              <a:gd name="connsiteX47" fmla="*/ 5213947 w 9662615"/>
              <a:gd name="connsiteY47" fmla="*/ 1516637 h 1587534"/>
              <a:gd name="connsiteX48" fmla="*/ 5090342 w 9662615"/>
              <a:gd name="connsiteY48" fmla="*/ 1546680 h 1587534"/>
              <a:gd name="connsiteX49" fmla="*/ 5082104 w 9662615"/>
              <a:gd name="connsiteY49" fmla="*/ 1547781 h 1587534"/>
              <a:gd name="connsiteX50" fmla="*/ 5059484 w 9662615"/>
              <a:gd name="connsiteY50" fmla="*/ 1546802 h 1587534"/>
              <a:gd name="connsiteX51" fmla="*/ 5050958 w 9662615"/>
              <a:gd name="connsiteY51" fmla="*/ 1545776 h 1587534"/>
              <a:gd name="connsiteX52" fmla="*/ 5038524 w 9662615"/>
              <a:gd name="connsiteY52" fmla="*/ 1545675 h 1587534"/>
              <a:gd name="connsiteX53" fmla="*/ 5038223 w 9662615"/>
              <a:gd name="connsiteY53" fmla="*/ 1545881 h 1587534"/>
              <a:gd name="connsiteX54" fmla="*/ 5026564 w 9662615"/>
              <a:gd name="connsiteY54" fmla="*/ 1545376 h 1587534"/>
              <a:gd name="connsiteX55" fmla="*/ 4969433 w 9662615"/>
              <a:gd name="connsiteY55" fmla="*/ 1540263 h 1587534"/>
              <a:gd name="connsiteX56" fmla="*/ 4921303 w 9662615"/>
              <a:gd name="connsiteY56" fmla="*/ 1575379 h 1587534"/>
              <a:gd name="connsiteX57" fmla="*/ 4863775 w 9662615"/>
              <a:gd name="connsiteY57" fmla="*/ 1562633 h 1587534"/>
              <a:gd name="connsiteX58" fmla="*/ 4847242 w 9662615"/>
              <a:gd name="connsiteY58" fmla="*/ 1565435 h 1587534"/>
              <a:gd name="connsiteX59" fmla="*/ 4830335 w 9662615"/>
              <a:gd name="connsiteY59" fmla="*/ 1587534 h 1587534"/>
              <a:gd name="connsiteX60" fmla="*/ 4791466 w 9662615"/>
              <a:gd name="connsiteY60" fmla="*/ 1561324 h 1587534"/>
              <a:gd name="connsiteX61" fmla="*/ 4784247 w 9662615"/>
              <a:gd name="connsiteY61" fmla="*/ 1562342 h 1587534"/>
              <a:gd name="connsiteX62" fmla="*/ 4748477 w 9662615"/>
              <a:gd name="connsiteY62" fmla="*/ 1556925 h 1587534"/>
              <a:gd name="connsiteX63" fmla="*/ 4730033 w 9662615"/>
              <a:gd name="connsiteY63" fmla="*/ 1555274 h 1587534"/>
              <a:gd name="connsiteX64" fmla="*/ 4724747 w 9662615"/>
              <a:gd name="connsiteY64" fmla="*/ 1552439 h 1587534"/>
              <a:gd name="connsiteX65" fmla="*/ 4697562 w 9662615"/>
              <a:gd name="connsiteY65" fmla="*/ 1551206 h 1587534"/>
              <a:gd name="connsiteX66" fmla="*/ 4662664 w 9662615"/>
              <a:gd name="connsiteY66" fmla="*/ 1573162 h 1587534"/>
              <a:gd name="connsiteX67" fmla="*/ 4603028 w 9662615"/>
              <a:gd name="connsiteY67" fmla="*/ 1568821 h 1587534"/>
              <a:gd name="connsiteX68" fmla="*/ 4541612 w 9662615"/>
              <a:gd name="connsiteY68" fmla="*/ 1545262 h 1587534"/>
              <a:gd name="connsiteX69" fmla="*/ 4422155 w 9662615"/>
              <a:gd name="connsiteY69" fmla="*/ 1542059 h 1587534"/>
              <a:gd name="connsiteX70" fmla="*/ 4221826 w 9662615"/>
              <a:gd name="connsiteY70" fmla="*/ 1508923 h 1587534"/>
              <a:gd name="connsiteX71" fmla="*/ 4096601 w 9662615"/>
              <a:gd name="connsiteY71" fmla="*/ 1521563 h 1587534"/>
              <a:gd name="connsiteX72" fmla="*/ 3970635 w 9662615"/>
              <a:gd name="connsiteY72" fmla="*/ 1544815 h 1587534"/>
              <a:gd name="connsiteX73" fmla="*/ 3833906 w 9662615"/>
              <a:gd name="connsiteY73" fmla="*/ 1516637 h 1587534"/>
              <a:gd name="connsiteX74" fmla="*/ 3696258 w 9662615"/>
              <a:gd name="connsiteY74" fmla="*/ 1537563 h 1587534"/>
              <a:gd name="connsiteX75" fmla="*/ 3594070 w 9662615"/>
              <a:gd name="connsiteY75" fmla="*/ 1509422 h 1587534"/>
              <a:gd name="connsiteX76" fmla="*/ 3565233 w 9662615"/>
              <a:gd name="connsiteY76" fmla="*/ 1515122 h 1587534"/>
              <a:gd name="connsiteX77" fmla="*/ 3560267 w 9662615"/>
              <a:gd name="connsiteY77" fmla="*/ 1516288 h 1587534"/>
              <a:gd name="connsiteX78" fmla="*/ 3540258 w 9662615"/>
              <a:gd name="connsiteY78" fmla="*/ 1516976 h 1587534"/>
              <a:gd name="connsiteX79" fmla="*/ 3534780 w 9662615"/>
              <a:gd name="connsiteY79" fmla="*/ 1522141 h 1587534"/>
              <a:gd name="connsiteX80" fmla="*/ 3504783 w 9662615"/>
              <a:gd name="connsiteY80" fmla="*/ 1526739 h 1587534"/>
              <a:gd name="connsiteX81" fmla="*/ 3430805 w 9662615"/>
              <a:gd name="connsiteY81" fmla="*/ 1542521 h 1587534"/>
              <a:gd name="connsiteX82" fmla="*/ 3292707 w 9662615"/>
              <a:gd name="connsiteY82" fmla="*/ 1520490 h 1587534"/>
              <a:gd name="connsiteX83" fmla="*/ 3187872 w 9662615"/>
              <a:gd name="connsiteY83" fmla="*/ 1519991 h 1587534"/>
              <a:gd name="connsiteX84" fmla="*/ 3148026 w 9662615"/>
              <a:gd name="connsiteY84" fmla="*/ 1524777 h 1587534"/>
              <a:gd name="connsiteX85" fmla="*/ 3092394 w 9662615"/>
              <a:gd name="connsiteY85" fmla="*/ 1528115 h 1587534"/>
              <a:gd name="connsiteX86" fmla="*/ 2994200 w 9662615"/>
              <a:gd name="connsiteY86" fmla="*/ 1537857 h 1587534"/>
              <a:gd name="connsiteX87" fmla="*/ 2862301 w 9662615"/>
              <a:gd name="connsiteY87" fmla="*/ 1544250 h 1587534"/>
              <a:gd name="connsiteX88" fmla="*/ 2766335 w 9662615"/>
              <a:gd name="connsiteY88" fmla="*/ 1527662 h 1587534"/>
              <a:gd name="connsiteX89" fmla="*/ 2757836 w 9662615"/>
              <a:gd name="connsiteY89" fmla="*/ 1531371 h 1587534"/>
              <a:gd name="connsiteX90" fmla="*/ 2691555 w 9662615"/>
              <a:gd name="connsiteY90" fmla="*/ 1530283 h 1587534"/>
              <a:gd name="connsiteX91" fmla="*/ 2491676 w 9662615"/>
              <a:gd name="connsiteY91" fmla="*/ 1500859 h 1587534"/>
              <a:gd name="connsiteX92" fmla="*/ 2378036 w 9662615"/>
              <a:gd name="connsiteY92" fmla="*/ 1520645 h 1587534"/>
              <a:gd name="connsiteX93" fmla="*/ 2284269 w 9662615"/>
              <a:gd name="connsiteY93" fmla="*/ 1503068 h 1587534"/>
              <a:gd name="connsiteX94" fmla="*/ 2207104 w 9662615"/>
              <a:gd name="connsiteY94" fmla="*/ 1508888 h 1587534"/>
              <a:gd name="connsiteX95" fmla="*/ 2149226 w 9662615"/>
              <a:gd name="connsiteY95" fmla="*/ 1523409 h 1587534"/>
              <a:gd name="connsiteX96" fmla="*/ 2084783 w 9662615"/>
              <a:gd name="connsiteY96" fmla="*/ 1524245 h 1587534"/>
              <a:gd name="connsiteX97" fmla="*/ 2070075 w 9662615"/>
              <a:gd name="connsiteY97" fmla="*/ 1511285 h 1587534"/>
              <a:gd name="connsiteX98" fmla="*/ 2001057 w 9662615"/>
              <a:gd name="connsiteY98" fmla="*/ 1516449 h 1587534"/>
              <a:gd name="connsiteX99" fmla="*/ 1896330 w 9662615"/>
              <a:gd name="connsiteY99" fmla="*/ 1525725 h 1587534"/>
              <a:gd name="connsiteX100" fmla="*/ 1835994 w 9662615"/>
              <a:gd name="connsiteY100" fmla="*/ 1527678 h 1587534"/>
              <a:gd name="connsiteX101" fmla="*/ 1671119 w 9662615"/>
              <a:gd name="connsiteY101" fmla="*/ 1536701 h 1587534"/>
              <a:gd name="connsiteX102" fmla="*/ 1601337 w 9662615"/>
              <a:gd name="connsiteY102" fmla="*/ 1548552 h 1587534"/>
              <a:gd name="connsiteX103" fmla="*/ 1407755 w 9662615"/>
              <a:gd name="connsiteY103" fmla="*/ 1571444 h 1587534"/>
              <a:gd name="connsiteX104" fmla="*/ 1271994 w 9662615"/>
              <a:gd name="connsiteY104" fmla="*/ 1579471 h 1587534"/>
              <a:gd name="connsiteX105" fmla="*/ 1249226 w 9662615"/>
              <a:gd name="connsiteY105" fmla="*/ 1583140 h 1587534"/>
              <a:gd name="connsiteX106" fmla="*/ 1217719 w 9662615"/>
              <a:gd name="connsiteY106" fmla="*/ 1580863 h 1587534"/>
              <a:gd name="connsiteX107" fmla="*/ 1091432 w 9662615"/>
              <a:gd name="connsiteY107" fmla="*/ 1571003 h 1587534"/>
              <a:gd name="connsiteX108" fmla="*/ 992039 w 9662615"/>
              <a:gd name="connsiteY108" fmla="*/ 1556662 h 1587534"/>
              <a:gd name="connsiteX109" fmla="*/ 868264 w 9662615"/>
              <a:gd name="connsiteY109" fmla="*/ 1566392 h 1587534"/>
              <a:gd name="connsiteX110" fmla="*/ 792765 w 9662615"/>
              <a:gd name="connsiteY110" fmla="*/ 1563102 h 1587534"/>
              <a:gd name="connsiteX111" fmla="*/ 669055 w 9662615"/>
              <a:gd name="connsiteY111" fmla="*/ 1543638 h 1587534"/>
              <a:gd name="connsiteX112" fmla="*/ 506152 w 9662615"/>
              <a:gd name="connsiteY112" fmla="*/ 1549124 h 1587534"/>
              <a:gd name="connsiteX113" fmla="*/ 472797 w 9662615"/>
              <a:gd name="connsiteY113" fmla="*/ 1568904 h 1587534"/>
              <a:gd name="connsiteX114" fmla="*/ 427864 w 9662615"/>
              <a:gd name="connsiteY114" fmla="*/ 1580848 h 1587534"/>
              <a:gd name="connsiteX115" fmla="*/ 408381 w 9662615"/>
              <a:gd name="connsiteY115" fmla="*/ 1552940 h 1587534"/>
              <a:gd name="connsiteX116" fmla="*/ 267163 w 9662615"/>
              <a:gd name="connsiteY116" fmla="*/ 1531913 h 1587534"/>
              <a:gd name="connsiteX117" fmla="*/ 196644 w 9662615"/>
              <a:gd name="connsiteY117" fmla="*/ 1524565 h 1587534"/>
              <a:gd name="connsiteX118" fmla="*/ 86819 w 9662615"/>
              <a:gd name="connsiteY118" fmla="*/ 1519517 h 1587534"/>
              <a:gd name="connsiteX119" fmla="*/ 53369 w 9662615"/>
              <a:gd name="connsiteY119" fmla="*/ 1516853 h 1587534"/>
              <a:gd name="connsiteX120" fmla="*/ 2359 w 9662615"/>
              <a:gd name="connsiteY120" fmla="*/ 1515247 h 1587534"/>
              <a:gd name="connsiteX121" fmla="*/ 0 w 9662615"/>
              <a:gd name="connsiteY121" fmla="*/ 1514932 h 1587534"/>
              <a:gd name="connsiteX122" fmla="*/ 0 w 9662615"/>
              <a:gd name="connsiteY122" fmla="*/ 0 h 1587534"/>
              <a:gd name="connsiteX0" fmla="*/ 0 w 9662615"/>
              <a:gd name="connsiteY0" fmla="*/ 0 h 1598136"/>
              <a:gd name="connsiteX1" fmla="*/ 9662615 w 9662615"/>
              <a:gd name="connsiteY1" fmla="*/ 0 h 1598136"/>
              <a:gd name="connsiteX2" fmla="*/ 9662615 w 9662615"/>
              <a:gd name="connsiteY2" fmla="*/ 1280346 h 1598136"/>
              <a:gd name="connsiteX3" fmla="*/ 9658420 w 9662615"/>
              <a:gd name="connsiteY3" fmla="*/ 1280106 h 1598136"/>
              <a:gd name="connsiteX4" fmla="*/ 9469546 w 9662615"/>
              <a:gd name="connsiteY4" fmla="*/ 1289837 h 1598136"/>
              <a:gd name="connsiteX5" fmla="*/ 9385895 w 9662615"/>
              <a:gd name="connsiteY5" fmla="*/ 1269203 h 1598136"/>
              <a:gd name="connsiteX6" fmla="*/ 9144767 w 9662615"/>
              <a:gd name="connsiteY6" fmla="*/ 1264120 h 1598136"/>
              <a:gd name="connsiteX7" fmla="*/ 8837252 w 9662615"/>
              <a:gd name="connsiteY7" fmla="*/ 1350515 h 1598136"/>
              <a:gd name="connsiteX8" fmla="*/ 8705466 w 9662615"/>
              <a:gd name="connsiteY8" fmla="*/ 1342419 h 1598136"/>
              <a:gd name="connsiteX9" fmla="*/ 8652221 w 9662615"/>
              <a:gd name="connsiteY9" fmla="*/ 1326906 h 1598136"/>
              <a:gd name="connsiteX10" fmla="*/ 8632312 w 9662615"/>
              <a:gd name="connsiteY10" fmla="*/ 1326025 h 1598136"/>
              <a:gd name="connsiteX11" fmla="*/ 8591582 w 9662615"/>
              <a:gd name="connsiteY11" fmla="*/ 1341666 h 1598136"/>
              <a:gd name="connsiteX12" fmla="*/ 8537336 w 9662615"/>
              <a:gd name="connsiteY12" fmla="*/ 1341684 h 1598136"/>
              <a:gd name="connsiteX13" fmla="*/ 8472508 w 9662615"/>
              <a:gd name="connsiteY13" fmla="*/ 1363109 h 1598136"/>
              <a:gd name="connsiteX14" fmla="*/ 8258477 w 9662615"/>
              <a:gd name="connsiteY14" fmla="*/ 1370666 h 1598136"/>
              <a:gd name="connsiteX15" fmla="*/ 8197961 w 9662615"/>
              <a:gd name="connsiteY15" fmla="*/ 1392804 h 1598136"/>
              <a:gd name="connsiteX16" fmla="*/ 8171196 w 9662615"/>
              <a:gd name="connsiteY16" fmla="*/ 1397216 h 1598136"/>
              <a:gd name="connsiteX17" fmla="*/ 8127667 w 9662615"/>
              <a:gd name="connsiteY17" fmla="*/ 1418254 h 1598136"/>
              <a:gd name="connsiteX18" fmla="*/ 7974579 w 9662615"/>
              <a:gd name="connsiteY18" fmla="*/ 1383439 h 1598136"/>
              <a:gd name="connsiteX19" fmla="*/ 7768351 w 9662615"/>
              <a:gd name="connsiteY19" fmla="*/ 1395051 h 1598136"/>
              <a:gd name="connsiteX20" fmla="*/ 7635985 w 9662615"/>
              <a:gd name="connsiteY20" fmla="*/ 1386363 h 1598136"/>
              <a:gd name="connsiteX21" fmla="*/ 7466069 w 9662615"/>
              <a:gd name="connsiteY21" fmla="*/ 1377654 h 1598136"/>
              <a:gd name="connsiteX22" fmla="*/ 7355642 w 9662615"/>
              <a:gd name="connsiteY22" fmla="*/ 1407761 h 1598136"/>
              <a:gd name="connsiteX23" fmla="*/ 7151610 w 9662615"/>
              <a:gd name="connsiteY23" fmla="*/ 1397856 h 1598136"/>
              <a:gd name="connsiteX24" fmla="*/ 7082147 w 9662615"/>
              <a:gd name="connsiteY24" fmla="*/ 1406113 h 1598136"/>
              <a:gd name="connsiteX25" fmla="*/ 7014958 w 9662615"/>
              <a:gd name="connsiteY25" fmla="*/ 1396883 h 1598136"/>
              <a:gd name="connsiteX26" fmla="*/ 6907567 w 9662615"/>
              <a:gd name="connsiteY26" fmla="*/ 1419149 h 1598136"/>
              <a:gd name="connsiteX27" fmla="*/ 6748428 w 9662615"/>
              <a:gd name="connsiteY27" fmla="*/ 1420308 h 1598136"/>
              <a:gd name="connsiteX28" fmla="*/ 6654257 w 9662615"/>
              <a:gd name="connsiteY28" fmla="*/ 1424143 h 1598136"/>
              <a:gd name="connsiteX29" fmla="*/ 6620123 w 9662615"/>
              <a:gd name="connsiteY29" fmla="*/ 1430535 h 1598136"/>
              <a:gd name="connsiteX30" fmla="*/ 6571355 w 9662615"/>
              <a:gd name="connsiteY30" fmla="*/ 1436144 h 1598136"/>
              <a:gd name="connsiteX31" fmla="*/ 6486557 w 9662615"/>
              <a:gd name="connsiteY31" fmla="*/ 1449861 h 1598136"/>
              <a:gd name="connsiteX32" fmla="*/ 6370419 w 9662615"/>
              <a:gd name="connsiteY32" fmla="*/ 1461649 h 1598136"/>
              <a:gd name="connsiteX33" fmla="*/ 6278839 w 9662615"/>
              <a:gd name="connsiteY33" fmla="*/ 1449160 h 1598136"/>
              <a:gd name="connsiteX34" fmla="*/ 6272455 w 9662615"/>
              <a:gd name="connsiteY34" fmla="*/ 1453191 h 1598136"/>
              <a:gd name="connsiteX35" fmla="*/ 6212659 w 9662615"/>
              <a:gd name="connsiteY35" fmla="*/ 1454850 h 1598136"/>
              <a:gd name="connsiteX36" fmla="*/ 6069317 w 9662615"/>
              <a:gd name="connsiteY36" fmla="*/ 1445838 h 1598136"/>
              <a:gd name="connsiteX37" fmla="*/ 5878477 w 9662615"/>
              <a:gd name="connsiteY37" fmla="*/ 1439180 h 1598136"/>
              <a:gd name="connsiteX38" fmla="*/ 5838387 w 9662615"/>
              <a:gd name="connsiteY38" fmla="*/ 1444679 h 1598136"/>
              <a:gd name="connsiteX39" fmla="*/ 5771136 w 9662615"/>
              <a:gd name="connsiteY39" fmla="*/ 1453639 h 1598136"/>
              <a:gd name="connsiteX40" fmla="*/ 5724081 w 9662615"/>
              <a:gd name="connsiteY40" fmla="*/ 1470431 h 1598136"/>
              <a:gd name="connsiteX41" fmla="*/ 5666577 w 9662615"/>
              <a:gd name="connsiteY41" fmla="*/ 1473921 h 1598136"/>
              <a:gd name="connsiteX42" fmla="*/ 5649068 w 9662615"/>
              <a:gd name="connsiteY42" fmla="*/ 1461676 h 1598136"/>
              <a:gd name="connsiteX43" fmla="*/ 5588902 w 9662615"/>
              <a:gd name="connsiteY43" fmla="*/ 1469647 h 1598136"/>
              <a:gd name="connsiteX44" fmla="*/ 5498090 w 9662615"/>
              <a:gd name="connsiteY44" fmla="*/ 1483173 h 1598136"/>
              <a:gd name="connsiteX45" fmla="*/ 5444641 w 9662615"/>
              <a:gd name="connsiteY45" fmla="*/ 1487602 h 1598136"/>
              <a:gd name="connsiteX46" fmla="*/ 5299812 w 9662615"/>
              <a:gd name="connsiteY46" fmla="*/ 1503362 h 1598136"/>
              <a:gd name="connsiteX47" fmla="*/ 5213947 w 9662615"/>
              <a:gd name="connsiteY47" fmla="*/ 1516637 h 1598136"/>
              <a:gd name="connsiteX48" fmla="*/ 5090342 w 9662615"/>
              <a:gd name="connsiteY48" fmla="*/ 1546680 h 1598136"/>
              <a:gd name="connsiteX49" fmla="*/ 5082104 w 9662615"/>
              <a:gd name="connsiteY49" fmla="*/ 1547781 h 1598136"/>
              <a:gd name="connsiteX50" fmla="*/ 5059484 w 9662615"/>
              <a:gd name="connsiteY50" fmla="*/ 1546802 h 1598136"/>
              <a:gd name="connsiteX51" fmla="*/ 5050958 w 9662615"/>
              <a:gd name="connsiteY51" fmla="*/ 1545776 h 1598136"/>
              <a:gd name="connsiteX52" fmla="*/ 5038524 w 9662615"/>
              <a:gd name="connsiteY52" fmla="*/ 1545675 h 1598136"/>
              <a:gd name="connsiteX53" fmla="*/ 5038223 w 9662615"/>
              <a:gd name="connsiteY53" fmla="*/ 1545881 h 1598136"/>
              <a:gd name="connsiteX54" fmla="*/ 5026564 w 9662615"/>
              <a:gd name="connsiteY54" fmla="*/ 1545376 h 1598136"/>
              <a:gd name="connsiteX55" fmla="*/ 4969433 w 9662615"/>
              <a:gd name="connsiteY55" fmla="*/ 1540263 h 1598136"/>
              <a:gd name="connsiteX56" fmla="*/ 4921303 w 9662615"/>
              <a:gd name="connsiteY56" fmla="*/ 1575379 h 1598136"/>
              <a:gd name="connsiteX57" fmla="*/ 4863775 w 9662615"/>
              <a:gd name="connsiteY57" fmla="*/ 1562633 h 1598136"/>
              <a:gd name="connsiteX58" fmla="*/ 4847242 w 9662615"/>
              <a:gd name="connsiteY58" fmla="*/ 1565435 h 1598136"/>
              <a:gd name="connsiteX59" fmla="*/ 4856839 w 9662615"/>
              <a:gd name="connsiteY59" fmla="*/ 1598136 h 1598136"/>
              <a:gd name="connsiteX60" fmla="*/ 4791466 w 9662615"/>
              <a:gd name="connsiteY60" fmla="*/ 1561324 h 1598136"/>
              <a:gd name="connsiteX61" fmla="*/ 4784247 w 9662615"/>
              <a:gd name="connsiteY61" fmla="*/ 1562342 h 1598136"/>
              <a:gd name="connsiteX62" fmla="*/ 4748477 w 9662615"/>
              <a:gd name="connsiteY62" fmla="*/ 1556925 h 1598136"/>
              <a:gd name="connsiteX63" fmla="*/ 4730033 w 9662615"/>
              <a:gd name="connsiteY63" fmla="*/ 1555274 h 1598136"/>
              <a:gd name="connsiteX64" fmla="*/ 4724747 w 9662615"/>
              <a:gd name="connsiteY64" fmla="*/ 1552439 h 1598136"/>
              <a:gd name="connsiteX65" fmla="*/ 4697562 w 9662615"/>
              <a:gd name="connsiteY65" fmla="*/ 1551206 h 1598136"/>
              <a:gd name="connsiteX66" fmla="*/ 4662664 w 9662615"/>
              <a:gd name="connsiteY66" fmla="*/ 1573162 h 1598136"/>
              <a:gd name="connsiteX67" fmla="*/ 4603028 w 9662615"/>
              <a:gd name="connsiteY67" fmla="*/ 1568821 h 1598136"/>
              <a:gd name="connsiteX68" fmla="*/ 4541612 w 9662615"/>
              <a:gd name="connsiteY68" fmla="*/ 1545262 h 1598136"/>
              <a:gd name="connsiteX69" fmla="*/ 4422155 w 9662615"/>
              <a:gd name="connsiteY69" fmla="*/ 1542059 h 1598136"/>
              <a:gd name="connsiteX70" fmla="*/ 4221826 w 9662615"/>
              <a:gd name="connsiteY70" fmla="*/ 1508923 h 1598136"/>
              <a:gd name="connsiteX71" fmla="*/ 4096601 w 9662615"/>
              <a:gd name="connsiteY71" fmla="*/ 1521563 h 1598136"/>
              <a:gd name="connsiteX72" fmla="*/ 3970635 w 9662615"/>
              <a:gd name="connsiteY72" fmla="*/ 1544815 h 1598136"/>
              <a:gd name="connsiteX73" fmla="*/ 3833906 w 9662615"/>
              <a:gd name="connsiteY73" fmla="*/ 1516637 h 1598136"/>
              <a:gd name="connsiteX74" fmla="*/ 3696258 w 9662615"/>
              <a:gd name="connsiteY74" fmla="*/ 1537563 h 1598136"/>
              <a:gd name="connsiteX75" fmla="*/ 3594070 w 9662615"/>
              <a:gd name="connsiteY75" fmla="*/ 1509422 h 1598136"/>
              <a:gd name="connsiteX76" fmla="*/ 3565233 w 9662615"/>
              <a:gd name="connsiteY76" fmla="*/ 1515122 h 1598136"/>
              <a:gd name="connsiteX77" fmla="*/ 3560267 w 9662615"/>
              <a:gd name="connsiteY77" fmla="*/ 1516288 h 1598136"/>
              <a:gd name="connsiteX78" fmla="*/ 3540258 w 9662615"/>
              <a:gd name="connsiteY78" fmla="*/ 1516976 h 1598136"/>
              <a:gd name="connsiteX79" fmla="*/ 3534780 w 9662615"/>
              <a:gd name="connsiteY79" fmla="*/ 1522141 h 1598136"/>
              <a:gd name="connsiteX80" fmla="*/ 3504783 w 9662615"/>
              <a:gd name="connsiteY80" fmla="*/ 1526739 h 1598136"/>
              <a:gd name="connsiteX81" fmla="*/ 3430805 w 9662615"/>
              <a:gd name="connsiteY81" fmla="*/ 1542521 h 1598136"/>
              <a:gd name="connsiteX82" fmla="*/ 3292707 w 9662615"/>
              <a:gd name="connsiteY82" fmla="*/ 1520490 h 1598136"/>
              <a:gd name="connsiteX83" fmla="*/ 3187872 w 9662615"/>
              <a:gd name="connsiteY83" fmla="*/ 1519991 h 1598136"/>
              <a:gd name="connsiteX84" fmla="*/ 3148026 w 9662615"/>
              <a:gd name="connsiteY84" fmla="*/ 1524777 h 1598136"/>
              <a:gd name="connsiteX85" fmla="*/ 3092394 w 9662615"/>
              <a:gd name="connsiteY85" fmla="*/ 1528115 h 1598136"/>
              <a:gd name="connsiteX86" fmla="*/ 2994200 w 9662615"/>
              <a:gd name="connsiteY86" fmla="*/ 1537857 h 1598136"/>
              <a:gd name="connsiteX87" fmla="*/ 2862301 w 9662615"/>
              <a:gd name="connsiteY87" fmla="*/ 1544250 h 1598136"/>
              <a:gd name="connsiteX88" fmla="*/ 2766335 w 9662615"/>
              <a:gd name="connsiteY88" fmla="*/ 1527662 h 1598136"/>
              <a:gd name="connsiteX89" fmla="*/ 2757836 w 9662615"/>
              <a:gd name="connsiteY89" fmla="*/ 1531371 h 1598136"/>
              <a:gd name="connsiteX90" fmla="*/ 2691555 w 9662615"/>
              <a:gd name="connsiteY90" fmla="*/ 1530283 h 1598136"/>
              <a:gd name="connsiteX91" fmla="*/ 2491676 w 9662615"/>
              <a:gd name="connsiteY91" fmla="*/ 1500859 h 1598136"/>
              <a:gd name="connsiteX92" fmla="*/ 2378036 w 9662615"/>
              <a:gd name="connsiteY92" fmla="*/ 1520645 h 1598136"/>
              <a:gd name="connsiteX93" fmla="*/ 2284269 w 9662615"/>
              <a:gd name="connsiteY93" fmla="*/ 1503068 h 1598136"/>
              <a:gd name="connsiteX94" fmla="*/ 2207104 w 9662615"/>
              <a:gd name="connsiteY94" fmla="*/ 1508888 h 1598136"/>
              <a:gd name="connsiteX95" fmla="*/ 2149226 w 9662615"/>
              <a:gd name="connsiteY95" fmla="*/ 1523409 h 1598136"/>
              <a:gd name="connsiteX96" fmla="*/ 2084783 w 9662615"/>
              <a:gd name="connsiteY96" fmla="*/ 1524245 h 1598136"/>
              <a:gd name="connsiteX97" fmla="*/ 2070075 w 9662615"/>
              <a:gd name="connsiteY97" fmla="*/ 1511285 h 1598136"/>
              <a:gd name="connsiteX98" fmla="*/ 2001057 w 9662615"/>
              <a:gd name="connsiteY98" fmla="*/ 1516449 h 1598136"/>
              <a:gd name="connsiteX99" fmla="*/ 1896330 w 9662615"/>
              <a:gd name="connsiteY99" fmla="*/ 1525725 h 1598136"/>
              <a:gd name="connsiteX100" fmla="*/ 1835994 w 9662615"/>
              <a:gd name="connsiteY100" fmla="*/ 1527678 h 1598136"/>
              <a:gd name="connsiteX101" fmla="*/ 1671119 w 9662615"/>
              <a:gd name="connsiteY101" fmla="*/ 1536701 h 1598136"/>
              <a:gd name="connsiteX102" fmla="*/ 1601337 w 9662615"/>
              <a:gd name="connsiteY102" fmla="*/ 1548552 h 1598136"/>
              <a:gd name="connsiteX103" fmla="*/ 1407755 w 9662615"/>
              <a:gd name="connsiteY103" fmla="*/ 1571444 h 1598136"/>
              <a:gd name="connsiteX104" fmla="*/ 1271994 w 9662615"/>
              <a:gd name="connsiteY104" fmla="*/ 1579471 h 1598136"/>
              <a:gd name="connsiteX105" fmla="*/ 1249226 w 9662615"/>
              <a:gd name="connsiteY105" fmla="*/ 1583140 h 1598136"/>
              <a:gd name="connsiteX106" fmla="*/ 1217719 w 9662615"/>
              <a:gd name="connsiteY106" fmla="*/ 1580863 h 1598136"/>
              <a:gd name="connsiteX107" fmla="*/ 1091432 w 9662615"/>
              <a:gd name="connsiteY107" fmla="*/ 1571003 h 1598136"/>
              <a:gd name="connsiteX108" fmla="*/ 992039 w 9662615"/>
              <a:gd name="connsiteY108" fmla="*/ 1556662 h 1598136"/>
              <a:gd name="connsiteX109" fmla="*/ 868264 w 9662615"/>
              <a:gd name="connsiteY109" fmla="*/ 1566392 h 1598136"/>
              <a:gd name="connsiteX110" fmla="*/ 792765 w 9662615"/>
              <a:gd name="connsiteY110" fmla="*/ 1563102 h 1598136"/>
              <a:gd name="connsiteX111" fmla="*/ 669055 w 9662615"/>
              <a:gd name="connsiteY111" fmla="*/ 1543638 h 1598136"/>
              <a:gd name="connsiteX112" fmla="*/ 506152 w 9662615"/>
              <a:gd name="connsiteY112" fmla="*/ 1549124 h 1598136"/>
              <a:gd name="connsiteX113" fmla="*/ 472797 w 9662615"/>
              <a:gd name="connsiteY113" fmla="*/ 1568904 h 1598136"/>
              <a:gd name="connsiteX114" fmla="*/ 427864 w 9662615"/>
              <a:gd name="connsiteY114" fmla="*/ 1580848 h 1598136"/>
              <a:gd name="connsiteX115" fmla="*/ 408381 w 9662615"/>
              <a:gd name="connsiteY115" fmla="*/ 1552940 h 1598136"/>
              <a:gd name="connsiteX116" fmla="*/ 267163 w 9662615"/>
              <a:gd name="connsiteY116" fmla="*/ 1531913 h 1598136"/>
              <a:gd name="connsiteX117" fmla="*/ 196644 w 9662615"/>
              <a:gd name="connsiteY117" fmla="*/ 1524565 h 1598136"/>
              <a:gd name="connsiteX118" fmla="*/ 86819 w 9662615"/>
              <a:gd name="connsiteY118" fmla="*/ 1519517 h 1598136"/>
              <a:gd name="connsiteX119" fmla="*/ 53369 w 9662615"/>
              <a:gd name="connsiteY119" fmla="*/ 1516853 h 1598136"/>
              <a:gd name="connsiteX120" fmla="*/ 2359 w 9662615"/>
              <a:gd name="connsiteY120" fmla="*/ 1515247 h 1598136"/>
              <a:gd name="connsiteX121" fmla="*/ 0 w 9662615"/>
              <a:gd name="connsiteY121" fmla="*/ 1514932 h 1598136"/>
              <a:gd name="connsiteX122" fmla="*/ 0 w 9662615"/>
              <a:gd name="connsiteY122" fmla="*/ 0 h 1598136"/>
              <a:gd name="connsiteX0" fmla="*/ 0 w 9662615"/>
              <a:gd name="connsiteY0" fmla="*/ 0 h 1598136"/>
              <a:gd name="connsiteX1" fmla="*/ 9662615 w 9662615"/>
              <a:gd name="connsiteY1" fmla="*/ 0 h 1598136"/>
              <a:gd name="connsiteX2" fmla="*/ 9662615 w 9662615"/>
              <a:gd name="connsiteY2" fmla="*/ 1280346 h 1598136"/>
              <a:gd name="connsiteX3" fmla="*/ 9658420 w 9662615"/>
              <a:gd name="connsiteY3" fmla="*/ 1280106 h 1598136"/>
              <a:gd name="connsiteX4" fmla="*/ 9469546 w 9662615"/>
              <a:gd name="connsiteY4" fmla="*/ 1289837 h 1598136"/>
              <a:gd name="connsiteX5" fmla="*/ 9385895 w 9662615"/>
              <a:gd name="connsiteY5" fmla="*/ 1269203 h 1598136"/>
              <a:gd name="connsiteX6" fmla="*/ 9144767 w 9662615"/>
              <a:gd name="connsiteY6" fmla="*/ 1264120 h 1598136"/>
              <a:gd name="connsiteX7" fmla="*/ 8837252 w 9662615"/>
              <a:gd name="connsiteY7" fmla="*/ 1350515 h 1598136"/>
              <a:gd name="connsiteX8" fmla="*/ 8705466 w 9662615"/>
              <a:gd name="connsiteY8" fmla="*/ 1342419 h 1598136"/>
              <a:gd name="connsiteX9" fmla="*/ 8652221 w 9662615"/>
              <a:gd name="connsiteY9" fmla="*/ 1326906 h 1598136"/>
              <a:gd name="connsiteX10" fmla="*/ 8632312 w 9662615"/>
              <a:gd name="connsiteY10" fmla="*/ 1326025 h 1598136"/>
              <a:gd name="connsiteX11" fmla="*/ 8591582 w 9662615"/>
              <a:gd name="connsiteY11" fmla="*/ 1341666 h 1598136"/>
              <a:gd name="connsiteX12" fmla="*/ 8537336 w 9662615"/>
              <a:gd name="connsiteY12" fmla="*/ 1341684 h 1598136"/>
              <a:gd name="connsiteX13" fmla="*/ 8472508 w 9662615"/>
              <a:gd name="connsiteY13" fmla="*/ 1363109 h 1598136"/>
              <a:gd name="connsiteX14" fmla="*/ 8258477 w 9662615"/>
              <a:gd name="connsiteY14" fmla="*/ 1370666 h 1598136"/>
              <a:gd name="connsiteX15" fmla="*/ 8197961 w 9662615"/>
              <a:gd name="connsiteY15" fmla="*/ 1392804 h 1598136"/>
              <a:gd name="connsiteX16" fmla="*/ 8171196 w 9662615"/>
              <a:gd name="connsiteY16" fmla="*/ 1397216 h 1598136"/>
              <a:gd name="connsiteX17" fmla="*/ 8127667 w 9662615"/>
              <a:gd name="connsiteY17" fmla="*/ 1418254 h 1598136"/>
              <a:gd name="connsiteX18" fmla="*/ 7974579 w 9662615"/>
              <a:gd name="connsiteY18" fmla="*/ 1383439 h 1598136"/>
              <a:gd name="connsiteX19" fmla="*/ 7768351 w 9662615"/>
              <a:gd name="connsiteY19" fmla="*/ 1395051 h 1598136"/>
              <a:gd name="connsiteX20" fmla="*/ 7635985 w 9662615"/>
              <a:gd name="connsiteY20" fmla="*/ 1386363 h 1598136"/>
              <a:gd name="connsiteX21" fmla="*/ 7466069 w 9662615"/>
              <a:gd name="connsiteY21" fmla="*/ 1377654 h 1598136"/>
              <a:gd name="connsiteX22" fmla="*/ 7355642 w 9662615"/>
              <a:gd name="connsiteY22" fmla="*/ 1407761 h 1598136"/>
              <a:gd name="connsiteX23" fmla="*/ 7151610 w 9662615"/>
              <a:gd name="connsiteY23" fmla="*/ 1397856 h 1598136"/>
              <a:gd name="connsiteX24" fmla="*/ 7082147 w 9662615"/>
              <a:gd name="connsiteY24" fmla="*/ 1406113 h 1598136"/>
              <a:gd name="connsiteX25" fmla="*/ 7014958 w 9662615"/>
              <a:gd name="connsiteY25" fmla="*/ 1396883 h 1598136"/>
              <a:gd name="connsiteX26" fmla="*/ 6907567 w 9662615"/>
              <a:gd name="connsiteY26" fmla="*/ 1419149 h 1598136"/>
              <a:gd name="connsiteX27" fmla="*/ 6748428 w 9662615"/>
              <a:gd name="connsiteY27" fmla="*/ 1420308 h 1598136"/>
              <a:gd name="connsiteX28" fmla="*/ 6654257 w 9662615"/>
              <a:gd name="connsiteY28" fmla="*/ 1424143 h 1598136"/>
              <a:gd name="connsiteX29" fmla="*/ 6620123 w 9662615"/>
              <a:gd name="connsiteY29" fmla="*/ 1430535 h 1598136"/>
              <a:gd name="connsiteX30" fmla="*/ 6571355 w 9662615"/>
              <a:gd name="connsiteY30" fmla="*/ 1436144 h 1598136"/>
              <a:gd name="connsiteX31" fmla="*/ 6486557 w 9662615"/>
              <a:gd name="connsiteY31" fmla="*/ 1449861 h 1598136"/>
              <a:gd name="connsiteX32" fmla="*/ 6370419 w 9662615"/>
              <a:gd name="connsiteY32" fmla="*/ 1461649 h 1598136"/>
              <a:gd name="connsiteX33" fmla="*/ 6278839 w 9662615"/>
              <a:gd name="connsiteY33" fmla="*/ 1449160 h 1598136"/>
              <a:gd name="connsiteX34" fmla="*/ 6272455 w 9662615"/>
              <a:gd name="connsiteY34" fmla="*/ 1453191 h 1598136"/>
              <a:gd name="connsiteX35" fmla="*/ 6212659 w 9662615"/>
              <a:gd name="connsiteY35" fmla="*/ 1454850 h 1598136"/>
              <a:gd name="connsiteX36" fmla="*/ 6069317 w 9662615"/>
              <a:gd name="connsiteY36" fmla="*/ 1445838 h 1598136"/>
              <a:gd name="connsiteX37" fmla="*/ 5878477 w 9662615"/>
              <a:gd name="connsiteY37" fmla="*/ 1439180 h 1598136"/>
              <a:gd name="connsiteX38" fmla="*/ 5838387 w 9662615"/>
              <a:gd name="connsiteY38" fmla="*/ 1444679 h 1598136"/>
              <a:gd name="connsiteX39" fmla="*/ 5771136 w 9662615"/>
              <a:gd name="connsiteY39" fmla="*/ 1453639 h 1598136"/>
              <a:gd name="connsiteX40" fmla="*/ 5724081 w 9662615"/>
              <a:gd name="connsiteY40" fmla="*/ 1470431 h 1598136"/>
              <a:gd name="connsiteX41" fmla="*/ 5666577 w 9662615"/>
              <a:gd name="connsiteY41" fmla="*/ 1473921 h 1598136"/>
              <a:gd name="connsiteX42" fmla="*/ 5649068 w 9662615"/>
              <a:gd name="connsiteY42" fmla="*/ 1461676 h 1598136"/>
              <a:gd name="connsiteX43" fmla="*/ 5588902 w 9662615"/>
              <a:gd name="connsiteY43" fmla="*/ 1469647 h 1598136"/>
              <a:gd name="connsiteX44" fmla="*/ 5498090 w 9662615"/>
              <a:gd name="connsiteY44" fmla="*/ 1483173 h 1598136"/>
              <a:gd name="connsiteX45" fmla="*/ 5444641 w 9662615"/>
              <a:gd name="connsiteY45" fmla="*/ 1487602 h 1598136"/>
              <a:gd name="connsiteX46" fmla="*/ 5299812 w 9662615"/>
              <a:gd name="connsiteY46" fmla="*/ 1503362 h 1598136"/>
              <a:gd name="connsiteX47" fmla="*/ 5213947 w 9662615"/>
              <a:gd name="connsiteY47" fmla="*/ 1516637 h 1598136"/>
              <a:gd name="connsiteX48" fmla="*/ 5090342 w 9662615"/>
              <a:gd name="connsiteY48" fmla="*/ 1546680 h 1598136"/>
              <a:gd name="connsiteX49" fmla="*/ 5129812 w 9662615"/>
              <a:gd name="connsiteY49" fmla="*/ 1521277 h 1598136"/>
              <a:gd name="connsiteX50" fmla="*/ 5059484 w 9662615"/>
              <a:gd name="connsiteY50" fmla="*/ 1546802 h 1598136"/>
              <a:gd name="connsiteX51" fmla="*/ 5050958 w 9662615"/>
              <a:gd name="connsiteY51" fmla="*/ 1545776 h 1598136"/>
              <a:gd name="connsiteX52" fmla="*/ 5038524 w 9662615"/>
              <a:gd name="connsiteY52" fmla="*/ 1545675 h 1598136"/>
              <a:gd name="connsiteX53" fmla="*/ 5038223 w 9662615"/>
              <a:gd name="connsiteY53" fmla="*/ 1545881 h 1598136"/>
              <a:gd name="connsiteX54" fmla="*/ 5026564 w 9662615"/>
              <a:gd name="connsiteY54" fmla="*/ 1545376 h 1598136"/>
              <a:gd name="connsiteX55" fmla="*/ 4969433 w 9662615"/>
              <a:gd name="connsiteY55" fmla="*/ 1540263 h 1598136"/>
              <a:gd name="connsiteX56" fmla="*/ 4921303 w 9662615"/>
              <a:gd name="connsiteY56" fmla="*/ 1575379 h 1598136"/>
              <a:gd name="connsiteX57" fmla="*/ 4863775 w 9662615"/>
              <a:gd name="connsiteY57" fmla="*/ 1562633 h 1598136"/>
              <a:gd name="connsiteX58" fmla="*/ 4847242 w 9662615"/>
              <a:gd name="connsiteY58" fmla="*/ 1565435 h 1598136"/>
              <a:gd name="connsiteX59" fmla="*/ 4856839 w 9662615"/>
              <a:gd name="connsiteY59" fmla="*/ 1598136 h 1598136"/>
              <a:gd name="connsiteX60" fmla="*/ 4791466 w 9662615"/>
              <a:gd name="connsiteY60" fmla="*/ 1561324 h 1598136"/>
              <a:gd name="connsiteX61" fmla="*/ 4784247 w 9662615"/>
              <a:gd name="connsiteY61" fmla="*/ 1562342 h 1598136"/>
              <a:gd name="connsiteX62" fmla="*/ 4748477 w 9662615"/>
              <a:gd name="connsiteY62" fmla="*/ 1556925 h 1598136"/>
              <a:gd name="connsiteX63" fmla="*/ 4730033 w 9662615"/>
              <a:gd name="connsiteY63" fmla="*/ 1555274 h 1598136"/>
              <a:gd name="connsiteX64" fmla="*/ 4724747 w 9662615"/>
              <a:gd name="connsiteY64" fmla="*/ 1552439 h 1598136"/>
              <a:gd name="connsiteX65" fmla="*/ 4697562 w 9662615"/>
              <a:gd name="connsiteY65" fmla="*/ 1551206 h 1598136"/>
              <a:gd name="connsiteX66" fmla="*/ 4662664 w 9662615"/>
              <a:gd name="connsiteY66" fmla="*/ 1573162 h 1598136"/>
              <a:gd name="connsiteX67" fmla="*/ 4603028 w 9662615"/>
              <a:gd name="connsiteY67" fmla="*/ 1568821 h 1598136"/>
              <a:gd name="connsiteX68" fmla="*/ 4541612 w 9662615"/>
              <a:gd name="connsiteY68" fmla="*/ 1545262 h 1598136"/>
              <a:gd name="connsiteX69" fmla="*/ 4422155 w 9662615"/>
              <a:gd name="connsiteY69" fmla="*/ 1542059 h 1598136"/>
              <a:gd name="connsiteX70" fmla="*/ 4221826 w 9662615"/>
              <a:gd name="connsiteY70" fmla="*/ 1508923 h 1598136"/>
              <a:gd name="connsiteX71" fmla="*/ 4096601 w 9662615"/>
              <a:gd name="connsiteY71" fmla="*/ 1521563 h 1598136"/>
              <a:gd name="connsiteX72" fmla="*/ 3970635 w 9662615"/>
              <a:gd name="connsiteY72" fmla="*/ 1544815 h 1598136"/>
              <a:gd name="connsiteX73" fmla="*/ 3833906 w 9662615"/>
              <a:gd name="connsiteY73" fmla="*/ 1516637 h 1598136"/>
              <a:gd name="connsiteX74" fmla="*/ 3696258 w 9662615"/>
              <a:gd name="connsiteY74" fmla="*/ 1537563 h 1598136"/>
              <a:gd name="connsiteX75" fmla="*/ 3594070 w 9662615"/>
              <a:gd name="connsiteY75" fmla="*/ 1509422 h 1598136"/>
              <a:gd name="connsiteX76" fmla="*/ 3565233 w 9662615"/>
              <a:gd name="connsiteY76" fmla="*/ 1515122 h 1598136"/>
              <a:gd name="connsiteX77" fmla="*/ 3560267 w 9662615"/>
              <a:gd name="connsiteY77" fmla="*/ 1516288 h 1598136"/>
              <a:gd name="connsiteX78" fmla="*/ 3540258 w 9662615"/>
              <a:gd name="connsiteY78" fmla="*/ 1516976 h 1598136"/>
              <a:gd name="connsiteX79" fmla="*/ 3534780 w 9662615"/>
              <a:gd name="connsiteY79" fmla="*/ 1522141 h 1598136"/>
              <a:gd name="connsiteX80" fmla="*/ 3504783 w 9662615"/>
              <a:gd name="connsiteY80" fmla="*/ 1526739 h 1598136"/>
              <a:gd name="connsiteX81" fmla="*/ 3430805 w 9662615"/>
              <a:gd name="connsiteY81" fmla="*/ 1542521 h 1598136"/>
              <a:gd name="connsiteX82" fmla="*/ 3292707 w 9662615"/>
              <a:gd name="connsiteY82" fmla="*/ 1520490 h 1598136"/>
              <a:gd name="connsiteX83" fmla="*/ 3187872 w 9662615"/>
              <a:gd name="connsiteY83" fmla="*/ 1519991 h 1598136"/>
              <a:gd name="connsiteX84" fmla="*/ 3148026 w 9662615"/>
              <a:gd name="connsiteY84" fmla="*/ 1524777 h 1598136"/>
              <a:gd name="connsiteX85" fmla="*/ 3092394 w 9662615"/>
              <a:gd name="connsiteY85" fmla="*/ 1528115 h 1598136"/>
              <a:gd name="connsiteX86" fmla="*/ 2994200 w 9662615"/>
              <a:gd name="connsiteY86" fmla="*/ 1537857 h 1598136"/>
              <a:gd name="connsiteX87" fmla="*/ 2862301 w 9662615"/>
              <a:gd name="connsiteY87" fmla="*/ 1544250 h 1598136"/>
              <a:gd name="connsiteX88" fmla="*/ 2766335 w 9662615"/>
              <a:gd name="connsiteY88" fmla="*/ 1527662 h 1598136"/>
              <a:gd name="connsiteX89" fmla="*/ 2757836 w 9662615"/>
              <a:gd name="connsiteY89" fmla="*/ 1531371 h 1598136"/>
              <a:gd name="connsiteX90" fmla="*/ 2691555 w 9662615"/>
              <a:gd name="connsiteY90" fmla="*/ 1530283 h 1598136"/>
              <a:gd name="connsiteX91" fmla="*/ 2491676 w 9662615"/>
              <a:gd name="connsiteY91" fmla="*/ 1500859 h 1598136"/>
              <a:gd name="connsiteX92" fmla="*/ 2378036 w 9662615"/>
              <a:gd name="connsiteY92" fmla="*/ 1520645 h 1598136"/>
              <a:gd name="connsiteX93" fmla="*/ 2284269 w 9662615"/>
              <a:gd name="connsiteY93" fmla="*/ 1503068 h 1598136"/>
              <a:gd name="connsiteX94" fmla="*/ 2207104 w 9662615"/>
              <a:gd name="connsiteY94" fmla="*/ 1508888 h 1598136"/>
              <a:gd name="connsiteX95" fmla="*/ 2149226 w 9662615"/>
              <a:gd name="connsiteY95" fmla="*/ 1523409 h 1598136"/>
              <a:gd name="connsiteX96" fmla="*/ 2084783 w 9662615"/>
              <a:gd name="connsiteY96" fmla="*/ 1524245 h 1598136"/>
              <a:gd name="connsiteX97" fmla="*/ 2070075 w 9662615"/>
              <a:gd name="connsiteY97" fmla="*/ 1511285 h 1598136"/>
              <a:gd name="connsiteX98" fmla="*/ 2001057 w 9662615"/>
              <a:gd name="connsiteY98" fmla="*/ 1516449 h 1598136"/>
              <a:gd name="connsiteX99" fmla="*/ 1896330 w 9662615"/>
              <a:gd name="connsiteY99" fmla="*/ 1525725 h 1598136"/>
              <a:gd name="connsiteX100" fmla="*/ 1835994 w 9662615"/>
              <a:gd name="connsiteY100" fmla="*/ 1527678 h 1598136"/>
              <a:gd name="connsiteX101" fmla="*/ 1671119 w 9662615"/>
              <a:gd name="connsiteY101" fmla="*/ 1536701 h 1598136"/>
              <a:gd name="connsiteX102" fmla="*/ 1601337 w 9662615"/>
              <a:gd name="connsiteY102" fmla="*/ 1548552 h 1598136"/>
              <a:gd name="connsiteX103" fmla="*/ 1407755 w 9662615"/>
              <a:gd name="connsiteY103" fmla="*/ 1571444 h 1598136"/>
              <a:gd name="connsiteX104" fmla="*/ 1271994 w 9662615"/>
              <a:gd name="connsiteY104" fmla="*/ 1579471 h 1598136"/>
              <a:gd name="connsiteX105" fmla="*/ 1249226 w 9662615"/>
              <a:gd name="connsiteY105" fmla="*/ 1583140 h 1598136"/>
              <a:gd name="connsiteX106" fmla="*/ 1217719 w 9662615"/>
              <a:gd name="connsiteY106" fmla="*/ 1580863 h 1598136"/>
              <a:gd name="connsiteX107" fmla="*/ 1091432 w 9662615"/>
              <a:gd name="connsiteY107" fmla="*/ 1571003 h 1598136"/>
              <a:gd name="connsiteX108" fmla="*/ 992039 w 9662615"/>
              <a:gd name="connsiteY108" fmla="*/ 1556662 h 1598136"/>
              <a:gd name="connsiteX109" fmla="*/ 868264 w 9662615"/>
              <a:gd name="connsiteY109" fmla="*/ 1566392 h 1598136"/>
              <a:gd name="connsiteX110" fmla="*/ 792765 w 9662615"/>
              <a:gd name="connsiteY110" fmla="*/ 1563102 h 1598136"/>
              <a:gd name="connsiteX111" fmla="*/ 669055 w 9662615"/>
              <a:gd name="connsiteY111" fmla="*/ 1543638 h 1598136"/>
              <a:gd name="connsiteX112" fmla="*/ 506152 w 9662615"/>
              <a:gd name="connsiteY112" fmla="*/ 1549124 h 1598136"/>
              <a:gd name="connsiteX113" fmla="*/ 472797 w 9662615"/>
              <a:gd name="connsiteY113" fmla="*/ 1568904 h 1598136"/>
              <a:gd name="connsiteX114" fmla="*/ 427864 w 9662615"/>
              <a:gd name="connsiteY114" fmla="*/ 1580848 h 1598136"/>
              <a:gd name="connsiteX115" fmla="*/ 408381 w 9662615"/>
              <a:gd name="connsiteY115" fmla="*/ 1552940 h 1598136"/>
              <a:gd name="connsiteX116" fmla="*/ 267163 w 9662615"/>
              <a:gd name="connsiteY116" fmla="*/ 1531913 h 1598136"/>
              <a:gd name="connsiteX117" fmla="*/ 196644 w 9662615"/>
              <a:gd name="connsiteY117" fmla="*/ 1524565 h 1598136"/>
              <a:gd name="connsiteX118" fmla="*/ 86819 w 9662615"/>
              <a:gd name="connsiteY118" fmla="*/ 1519517 h 1598136"/>
              <a:gd name="connsiteX119" fmla="*/ 53369 w 9662615"/>
              <a:gd name="connsiteY119" fmla="*/ 1516853 h 1598136"/>
              <a:gd name="connsiteX120" fmla="*/ 2359 w 9662615"/>
              <a:gd name="connsiteY120" fmla="*/ 1515247 h 1598136"/>
              <a:gd name="connsiteX121" fmla="*/ 0 w 9662615"/>
              <a:gd name="connsiteY121" fmla="*/ 1514932 h 1598136"/>
              <a:gd name="connsiteX122" fmla="*/ 0 w 9662615"/>
              <a:gd name="connsiteY122" fmla="*/ 0 h 1598136"/>
              <a:gd name="connsiteX0" fmla="*/ 0 w 9662615"/>
              <a:gd name="connsiteY0" fmla="*/ 0 h 1598136"/>
              <a:gd name="connsiteX1" fmla="*/ 9662615 w 9662615"/>
              <a:gd name="connsiteY1" fmla="*/ 0 h 1598136"/>
              <a:gd name="connsiteX2" fmla="*/ 9662615 w 9662615"/>
              <a:gd name="connsiteY2" fmla="*/ 1280346 h 1598136"/>
              <a:gd name="connsiteX3" fmla="*/ 9658420 w 9662615"/>
              <a:gd name="connsiteY3" fmla="*/ 1280106 h 1598136"/>
              <a:gd name="connsiteX4" fmla="*/ 9469546 w 9662615"/>
              <a:gd name="connsiteY4" fmla="*/ 1289837 h 1598136"/>
              <a:gd name="connsiteX5" fmla="*/ 9385895 w 9662615"/>
              <a:gd name="connsiteY5" fmla="*/ 1269203 h 1598136"/>
              <a:gd name="connsiteX6" fmla="*/ 9144767 w 9662615"/>
              <a:gd name="connsiteY6" fmla="*/ 1264120 h 1598136"/>
              <a:gd name="connsiteX7" fmla="*/ 8837252 w 9662615"/>
              <a:gd name="connsiteY7" fmla="*/ 1350515 h 1598136"/>
              <a:gd name="connsiteX8" fmla="*/ 8705466 w 9662615"/>
              <a:gd name="connsiteY8" fmla="*/ 1342419 h 1598136"/>
              <a:gd name="connsiteX9" fmla="*/ 8652221 w 9662615"/>
              <a:gd name="connsiteY9" fmla="*/ 1326906 h 1598136"/>
              <a:gd name="connsiteX10" fmla="*/ 8632312 w 9662615"/>
              <a:gd name="connsiteY10" fmla="*/ 1326025 h 1598136"/>
              <a:gd name="connsiteX11" fmla="*/ 8591582 w 9662615"/>
              <a:gd name="connsiteY11" fmla="*/ 1341666 h 1598136"/>
              <a:gd name="connsiteX12" fmla="*/ 8537336 w 9662615"/>
              <a:gd name="connsiteY12" fmla="*/ 1341684 h 1598136"/>
              <a:gd name="connsiteX13" fmla="*/ 8472508 w 9662615"/>
              <a:gd name="connsiteY13" fmla="*/ 1363109 h 1598136"/>
              <a:gd name="connsiteX14" fmla="*/ 8258477 w 9662615"/>
              <a:gd name="connsiteY14" fmla="*/ 1370666 h 1598136"/>
              <a:gd name="connsiteX15" fmla="*/ 8197961 w 9662615"/>
              <a:gd name="connsiteY15" fmla="*/ 1392804 h 1598136"/>
              <a:gd name="connsiteX16" fmla="*/ 8171196 w 9662615"/>
              <a:gd name="connsiteY16" fmla="*/ 1397216 h 1598136"/>
              <a:gd name="connsiteX17" fmla="*/ 8127667 w 9662615"/>
              <a:gd name="connsiteY17" fmla="*/ 1418254 h 1598136"/>
              <a:gd name="connsiteX18" fmla="*/ 7974579 w 9662615"/>
              <a:gd name="connsiteY18" fmla="*/ 1383439 h 1598136"/>
              <a:gd name="connsiteX19" fmla="*/ 7768351 w 9662615"/>
              <a:gd name="connsiteY19" fmla="*/ 1395051 h 1598136"/>
              <a:gd name="connsiteX20" fmla="*/ 7635985 w 9662615"/>
              <a:gd name="connsiteY20" fmla="*/ 1386363 h 1598136"/>
              <a:gd name="connsiteX21" fmla="*/ 7466069 w 9662615"/>
              <a:gd name="connsiteY21" fmla="*/ 1377654 h 1598136"/>
              <a:gd name="connsiteX22" fmla="*/ 7355642 w 9662615"/>
              <a:gd name="connsiteY22" fmla="*/ 1407761 h 1598136"/>
              <a:gd name="connsiteX23" fmla="*/ 7151610 w 9662615"/>
              <a:gd name="connsiteY23" fmla="*/ 1397856 h 1598136"/>
              <a:gd name="connsiteX24" fmla="*/ 7082147 w 9662615"/>
              <a:gd name="connsiteY24" fmla="*/ 1406113 h 1598136"/>
              <a:gd name="connsiteX25" fmla="*/ 7014958 w 9662615"/>
              <a:gd name="connsiteY25" fmla="*/ 1396883 h 1598136"/>
              <a:gd name="connsiteX26" fmla="*/ 6907567 w 9662615"/>
              <a:gd name="connsiteY26" fmla="*/ 1419149 h 1598136"/>
              <a:gd name="connsiteX27" fmla="*/ 6748428 w 9662615"/>
              <a:gd name="connsiteY27" fmla="*/ 1420308 h 1598136"/>
              <a:gd name="connsiteX28" fmla="*/ 6654257 w 9662615"/>
              <a:gd name="connsiteY28" fmla="*/ 1424143 h 1598136"/>
              <a:gd name="connsiteX29" fmla="*/ 6620123 w 9662615"/>
              <a:gd name="connsiteY29" fmla="*/ 1430535 h 1598136"/>
              <a:gd name="connsiteX30" fmla="*/ 6571355 w 9662615"/>
              <a:gd name="connsiteY30" fmla="*/ 1436144 h 1598136"/>
              <a:gd name="connsiteX31" fmla="*/ 6486557 w 9662615"/>
              <a:gd name="connsiteY31" fmla="*/ 1449861 h 1598136"/>
              <a:gd name="connsiteX32" fmla="*/ 6370419 w 9662615"/>
              <a:gd name="connsiteY32" fmla="*/ 1461649 h 1598136"/>
              <a:gd name="connsiteX33" fmla="*/ 6278839 w 9662615"/>
              <a:gd name="connsiteY33" fmla="*/ 1449160 h 1598136"/>
              <a:gd name="connsiteX34" fmla="*/ 6272455 w 9662615"/>
              <a:gd name="connsiteY34" fmla="*/ 1453191 h 1598136"/>
              <a:gd name="connsiteX35" fmla="*/ 6212659 w 9662615"/>
              <a:gd name="connsiteY35" fmla="*/ 1454850 h 1598136"/>
              <a:gd name="connsiteX36" fmla="*/ 6069317 w 9662615"/>
              <a:gd name="connsiteY36" fmla="*/ 1445838 h 1598136"/>
              <a:gd name="connsiteX37" fmla="*/ 5878477 w 9662615"/>
              <a:gd name="connsiteY37" fmla="*/ 1439180 h 1598136"/>
              <a:gd name="connsiteX38" fmla="*/ 5838387 w 9662615"/>
              <a:gd name="connsiteY38" fmla="*/ 1444679 h 1598136"/>
              <a:gd name="connsiteX39" fmla="*/ 5771136 w 9662615"/>
              <a:gd name="connsiteY39" fmla="*/ 1453639 h 1598136"/>
              <a:gd name="connsiteX40" fmla="*/ 5724081 w 9662615"/>
              <a:gd name="connsiteY40" fmla="*/ 1470431 h 1598136"/>
              <a:gd name="connsiteX41" fmla="*/ 5666577 w 9662615"/>
              <a:gd name="connsiteY41" fmla="*/ 1473921 h 1598136"/>
              <a:gd name="connsiteX42" fmla="*/ 5649068 w 9662615"/>
              <a:gd name="connsiteY42" fmla="*/ 1461676 h 1598136"/>
              <a:gd name="connsiteX43" fmla="*/ 5588902 w 9662615"/>
              <a:gd name="connsiteY43" fmla="*/ 1469647 h 1598136"/>
              <a:gd name="connsiteX44" fmla="*/ 5498090 w 9662615"/>
              <a:gd name="connsiteY44" fmla="*/ 1483173 h 1598136"/>
              <a:gd name="connsiteX45" fmla="*/ 5444641 w 9662615"/>
              <a:gd name="connsiteY45" fmla="*/ 1487602 h 1598136"/>
              <a:gd name="connsiteX46" fmla="*/ 5299812 w 9662615"/>
              <a:gd name="connsiteY46" fmla="*/ 1503362 h 1598136"/>
              <a:gd name="connsiteX47" fmla="*/ 5213947 w 9662615"/>
              <a:gd name="connsiteY47" fmla="*/ 1516637 h 1598136"/>
              <a:gd name="connsiteX48" fmla="*/ 5090342 w 9662615"/>
              <a:gd name="connsiteY48" fmla="*/ 1546680 h 1598136"/>
              <a:gd name="connsiteX49" fmla="*/ 5129812 w 9662615"/>
              <a:gd name="connsiteY49" fmla="*/ 1521277 h 1598136"/>
              <a:gd name="connsiteX50" fmla="*/ 5059484 w 9662615"/>
              <a:gd name="connsiteY50" fmla="*/ 1546802 h 1598136"/>
              <a:gd name="connsiteX51" fmla="*/ 5050958 w 9662615"/>
              <a:gd name="connsiteY51" fmla="*/ 1545776 h 1598136"/>
              <a:gd name="connsiteX52" fmla="*/ 5038524 w 9662615"/>
              <a:gd name="connsiteY52" fmla="*/ 1545675 h 1598136"/>
              <a:gd name="connsiteX53" fmla="*/ 5026564 w 9662615"/>
              <a:gd name="connsiteY53" fmla="*/ 1545376 h 1598136"/>
              <a:gd name="connsiteX54" fmla="*/ 4969433 w 9662615"/>
              <a:gd name="connsiteY54" fmla="*/ 1540263 h 1598136"/>
              <a:gd name="connsiteX55" fmla="*/ 4921303 w 9662615"/>
              <a:gd name="connsiteY55" fmla="*/ 1575379 h 1598136"/>
              <a:gd name="connsiteX56" fmla="*/ 4863775 w 9662615"/>
              <a:gd name="connsiteY56" fmla="*/ 1562633 h 1598136"/>
              <a:gd name="connsiteX57" fmla="*/ 4847242 w 9662615"/>
              <a:gd name="connsiteY57" fmla="*/ 1565435 h 1598136"/>
              <a:gd name="connsiteX58" fmla="*/ 4856839 w 9662615"/>
              <a:gd name="connsiteY58" fmla="*/ 1598136 h 1598136"/>
              <a:gd name="connsiteX59" fmla="*/ 4791466 w 9662615"/>
              <a:gd name="connsiteY59" fmla="*/ 1561324 h 1598136"/>
              <a:gd name="connsiteX60" fmla="*/ 4784247 w 9662615"/>
              <a:gd name="connsiteY60" fmla="*/ 1562342 h 1598136"/>
              <a:gd name="connsiteX61" fmla="*/ 4748477 w 9662615"/>
              <a:gd name="connsiteY61" fmla="*/ 1556925 h 1598136"/>
              <a:gd name="connsiteX62" fmla="*/ 4730033 w 9662615"/>
              <a:gd name="connsiteY62" fmla="*/ 1555274 h 1598136"/>
              <a:gd name="connsiteX63" fmla="*/ 4724747 w 9662615"/>
              <a:gd name="connsiteY63" fmla="*/ 1552439 h 1598136"/>
              <a:gd name="connsiteX64" fmla="*/ 4697562 w 9662615"/>
              <a:gd name="connsiteY64" fmla="*/ 1551206 h 1598136"/>
              <a:gd name="connsiteX65" fmla="*/ 4662664 w 9662615"/>
              <a:gd name="connsiteY65" fmla="*/ 1573162 h 1598136"/>
              <a:gd name="connsiteX66" fmla="*/ 4603028 w 9662615"/>
              <a:gd name="connsiteY66" fmla="*/ 1568821 h 1598136"/>
              <a:gd name="connsiteX67" fmla="*/ 4541612 w 9662615"/>
              <a:gd name="connsiteY67" fmla="*/ 1545262 h 1598136"/>
              <a:gd name="connsiteX68" fmla="*/ 4422155 w 9662615"/>
              <a:gd name="connsiteY68" fmla="*/ 1542059 h 1598136"/>
              <a:gd name="connsiteX69" fmla="*/ 4221826 w 9662615"/>
              <a:gd name="connsiteY69" fmla="*/ 1508923 h 1598136"/>
              <a:gd name="connsiteX70" fmla="*/ 4096601 w 9662615"/>
              <a:gd name="connsiteY70" fmla="*/ 1521563 h 1598136"/>
              <a:gd name="connsiteX71" fmla="*/ 3970635 w 9662615"/>
              <a:gd name="connsiteY71" fmla="*/ 1544815 h 1598136"/>
              <a:gd name="connsiteX72" fmla="*/ 3833906 w 9662615"/>
              <a:gd name="connsiteY72" fmla="*/ 1516637 h 1598136"/>
              <a:gd name="connsiteX73" fmla="*/ 3696258 w 9662615"/>
              <a:gd name="connsiteY73" fmla="*/ 1537563 h 1598136"/>
              <a:gd name="connsiteX74" fmla="*/ 3594070 w 9662615"/>
              <a:gd name="connsiteY74" fmla="*/ 1509422 h 1598136"/>
              <a:gd name="connsiteX75" fmla="*/ 3565233 w 9662615"/>
              <a:gd name="connsiteY75" fmla="*/ 1515122 h 1598136"/>
              <a:gd name="connsiteX76" fmla="*/ 3560267 w 9662615"/>
              <a:gd name="connsiteY76" fmla="*/ 1516288 h 1598136"/>
              <a:gd name="connsiteX77" fmla="*/ 3540258 w 9662615"/>
              <a:gd name="connsiteY77" fmla="*/ 1516976 h 1598136"/>
              <a:gd name="connsiteX78" fmla="*/ 3534780 w 9662615"/>
              <a:gd name="connsiteY78" fmla="*/ 1522141 h 1598136"/>
              <a:gd name="connsiteX79" fmla="*/ 3504783 w 9662615"/>
              <a:gd name="connsiteY79" fmla="*/ 1526739 h 1598136"/>
              <a:gd name="connsiteX80" fmla="*/ 3430805 w 9662615"/>
              <a:gd name="connsiteY80" fmla="*/ 1542521 h 1598136"/>
              <a:gd name="connsiteX81" fmla="*/ 3292707 w 9662615"/>
              <a:gd name="connsiteY81" fmla="*/ 1520490 h 1598136"/>
              <a:gd name="connsiteX82" fmla="*/ 3187872 w 9662615"/>
              <a:gd name="connsiteY82" fmla="*/ 1519991 h 1598136"/>
              <a:gd name="connsiteX83" fmla="*/ 3148026 w 9662615"/>
              <a:gd name="connsiteY83" fmla="*/ 1524777 h 1598136"/>
              <a:gd name="connsiteX84" fmla="*/ 3092394 w 9662615"/>
              <a:gd name="connsiteY84" fmla="*/ 1528115 h 1598136"/>
              <a:gd name="connsiteX85" fmla="*/ 2994200 w 9662615"/>
              <a:gd name="connsiteY85" fmla="*/ 1537857 h 1598136"/>
              <a:gd name="connsiteX86" fmla="*/ 2862301 w 9662615"/>
              <a:gd name="connsiteY86" fmla="*/ 1544250 h 1598136"/>
              <a:gd name="connsiteX87" fmla="*/ 2766335 w 9662615"/>
              <a:gd name="connsiteY87" fmla="*/ 1527662 h 1598136"/>
              <a:gd name="connsiteX88" fmla="*/ 2757836 w 9662615"/>
              <a:gd name="connsiteY88" fmla="*/ 1531371 h 1598136"/>
              <a:gd name="connsiteX89" fmla="*/ 2691555 w 9662615"/>
              <a:gd name="connsiteY89" fmla="*/ 1530283 h 1598136"/>
              <a:gd name="connsiteX90" fmla="*/ 2491676 w 9662615"/>
              <a:gd name="connsiteY90" fmla="*/ 1500859 h 1598136"/>
              <a:gd name="connsiteX91" fmla="*/ 2378036 w 9662615"/>
              <a:gd name="connsiteY91" fmla="*/ 1520645 h 1598136"/>
              <a:gd name="connsiteX92" fmla="*/ 2284269 w 9662615"/>
              <a:gd name="connsiteY92" fmla="*/ 1503068 h 1598136"/>
              <a:gd name="connsiteX93" fmla="*/ 2207104 w 9662615"/>
              <a:gd name="connsiteY93" fmla="*/ 1508888 h 1598136"/>
              <a:gd name="connsiteX94" fmla="*/ 2149226 w 9662615"/>
              <a:gd name="connsiteY94" fmla="*/ 1523409 h 1598136"/>
              <a:gd name="connsiteX95" fmla="*/ 2084783 w 9662615"/>
              <a:gd name="connsiteY95" fmla="*/ 1524245 h 1598136"/>
              <a:gd name="connsiteX96" fmla="*/ 2070075 w 9662615"/>
              <a:gd name="connsiteY96" fmla="*/ 1511285 h 1598136"/>
              <a:gd name="connsiteX97" fmla="*/ 2001057 w 9662615"/>
              <a:gd name="connsiteY97" fmla="*/ 1516449 h 1598136"/>
              <a:gd name="connsiteX98" fmla="*/ 1896330 w 9662615"/>
              <a:gd name="connsiteY98" fmla="*/ 1525725 h 1598136"/>
              <a:gd name="connsiteX99" fmla="*/ 1835994 w 9662615"/>
              <a:gd name="connsiteY99" fmla="*/ 1527678 h 1598136"/>
              <a:gd name="connsiteX100" fmla="*/ 1671119 w 9662615"/>
              <a:gd name="connsiteY100" fmla="*/ 1536701 h 1598136"/>
              <a:gd name="connsiteX101" fmla="*/ 1601337 w 9662615"/>
              <a:gd name="connsiteY101" fmla="*/ 1548552 h 1598136"/>
              <a:gd name="connsiteX102" fmla="*/ 1407755 w 9662615"/>
              <a:gd name="connsiteY102" fmla="*/ 1571444 h 1598136"/>
              <a:gd name="connsiteX103" fmla="*/ 1271994 w 9662615"/>
              <a:gd name="connsiteY103" fmla="*/ 1579471 h 1598136"/>
              <a:gd name="connsiteX104" fmla="*/ 1249226 w 9662615"/>
              <a:gd name="connsiteY104" fmla="*/ 1583140 h 1598136"/>
              <a:gd name="connsiteX105" fmla="*/ 1217719 w 9662615"/>
              <a:gd name="connsiteY105" fmla="*/ 1580863 h 1598136"/>
              <a:gd name="connsiteX106" fmla="*/ 1091432 w 9662615"/>
              <a:gd name="connsiteY106" fmla="*/ 1571003 h 1598136"/>
              <a:gd name="connsiteX107" fmla="*/ 992039 w 9662615"/>
              <a:gd name="connsiteY107" fmla="*/ 1556662 h 1598136"/>
              <a:gd name="connsiteX108" fmla="*/ 868264 w 9662615"/>
              <a:gd name="connsiteY108" fmla="*/ 1566392 h 1598136"/>
              <a:gd name="connsiteX109" fmla="*/ 792765 w 9662615"/>
              <a:gd name="connsiteY109" fmla="*/ 1563102 h 1598136"/>
              <a:gd name="connsiteX110" fmla="*/ 669055 w 9662615"/>
              <a:gd name="connsiteY110" fmla="*/ 1543638 h 1598136"/>
              <a:gd name="connsiteX111" fmla="*/ 506152 w 9662615"/>
              <a:gd name="connsiteY111" fmla="*/ 1549124 h 1598136"/>
              <a:gd name="connsiteX112" fmla="*/ 472797 w 9662615"/>
              <a:gd name="connsiteY112" fmla="*/ 1568904 h 1598136"/>
              <a:gd name="connsiteX113" fmla="*/ 427864 w 9662615"/>
              <a:gd name="connsiteY113" fmla="*/ 1580848 h 1598136"/>
              <a:gd name="connsiteX114" fmla="*/ 408381 w 9662615"/>
              <a:gd name="connsiteY114" fmla="*/ 1552940 h 1598136"/>
              <a:gd name="connsiteX115" fmla="*/ 267163 w 9662615"/>
              <a:gd name="connsiteY115" fmla="*/ 1531913 h 1598136"/>
              <a:gd name="connsiteX116" fmla="*/ 196644 w 9662615"/>
              <a:gd name="connsiteY116" fmla="*/ 1524565 h 1598136"/>
              <a:gd name="connsiteX117" fmla="*/ 86819 w 9662615"/>
              <a:gd name="connsiteY117" fmla="*/ 1519517 h 1598136"/>
              <a:gd name="connsiteX118" fmla="*/ 53369 w 9662615"/>
              <a:gd name="connsiteY118" fmla="*/ 1516853 h 1598136"/>
              <a:gd name="connsiteX119" fmla="*/ 2359 w 9662615"/>
              <a:gd name="connsiteY119" fmla="*/ 1515247 h 1598136"/>
              <a:gd name="connsiteX120" fmla="*/ 0 w 9662615"/>
              <a:gd name="connsiteY120" fmla="*/ 1514932 h 1598136"/>
              <a:gd name="connsiteX121" fmla="*/ 0 w 9662615"/>
              <a:gd name="connsiteY121" fmla="*/ 0 h 1598136"/>
              <a:gd name="connsiteX0" fmla="*/ 0 w 9662615"/>
              <a:gd name="connsiteY0" fmla="*/ 0 h 1598136"/>
              <a:gd name="connsiteX1" fmla="*/ 9662615 w 9662615"/>
              <a:gd name="connsiteY1" fmla="*/ 0 h 1598136"/>
              <a:gd name="connsiteX2" fmla="*/ 9662615 w 9662615"/>
              <a:gd name="connsiteY2" fmla="*/ 1280346 h 1598136"/>
              <a:gd name="connsiteX3" fmla="*/ 9658420 w 9662615"/>
              <a:gd name="connsiteY3" fmla="*/ 1280106 h 1598136"/>
              <a:gd name="connsiteX4" fmla="*/ 9469546 w 9662615"/>
              <a:gd name="connsiteY4" fmla="*/ 1289837 h 1598136"/>
              <a:gd name="connsiteX5" fmla="*/ 9385895 w 9662615"/>
              <a:gd name="connsiteY5" fmla="*/ 1269203 h 1598136"/>
              <a:gd name="connsiteX6" fmla="*/ 9144767 w 9662615"/>
              <a:gd name="connsiteY6" fmla="*/ 1264120 h 1598136"/>
              <a:gd name="connsiteX7" fmla="*/ 8837252 w 9662615"/>
              <a:gd name="connsiteY7" fmla="*/ 1350515 h 1598136"/>
              <a:gd name="connsiteX8" fmla="*/ 8705466 w 9662615"/>
              <a:gd name="connsiteY8" fmla="*/ 1342419 h 1598136"/>
              <a:gd name="connsiteX9" fmla="*/ 8652221 w 9662615"/>
              <a:gd name="connsiteY9" fmla="*/ 1326906 h 1598136"/>
              <a:gd name="connsiteX10" fmla="*/ 8632312 w 9662615"/>
              <a:gd name="connsiteY10" fmla="*/ 1326025 h 1598136"/>
              <a:gd name="connsiteX11" fmla="*/ 8591582 w 9662615"/>
              <a:gd name="connsiteY11" fmla="*/ 1341666 h 1598136"/>
              <a:gd name="connsiteX12" fmla="*/ 8537336 w 9662615"/>
              <a:gd name="connsiteY12" fmla="*/ 1341684 h 1598136"/>
              <a:gd name="connsiteX13" fmla="*/ 8472508 w 9662615"/>
              <a:gd name="connsiteY13" fmla="*/ 1363109 h 1598136"/>
              <a:gd name="connsiteX14" fmla="*/ 8258477 w 9662615"/>
              <a:gd name="connsiteY14" fmla="*/ 1370666 h 1598136"/>
              <a:gd name="connsiteX15" fmla="*/ 8197961 w 9662615"/>
              <a:gd name="connsiteY15" fmla="*/ 1392804 h 1598136"/>
              <a:gd name="connsiteX16" fmla="*/ 8171196 w 9662615"/>
              <a:gd name="connsiteY16" fmla="*/ 1397216 h 1598136"/>
              <a:gd name="connsiteX17" fmla="*/ 8127667 w 9662615"/>
              <a:gd name="connsiteY17" fmla="*/ 1418254 h 1598136"/>
              <a:gd name="connsiteX18" fmla="*/ 7974579 w 9662615"/>
              <a:gd name="connsiteY18" fmla="*/ 1383439 h 1598136"/>
              <a:gd name="connsiteX19" fmla="*/ 7768351 w 9662615"/>
              <a:gd name="connsiteY19" fmla="*/ 1395051 h 1598136"/>
              <a:gd name="connsiteX20" fmla="*/ 7635985 w 9662615"/>
              <a:gd name="connsiteY20" fmla="*/ 1386363 h 1598136"/>
              <a:gd name="connsiteX21" fmla="*/ 7466069 w 9662615"/>
              <a:gd name="connsiteY21" fmla="*/ 1377654 h 1598136"/>
              <a:gd name="connsiteX22" fmla="*/ 7355642 w 9662615"/>
              <a:gd name="connsiteY22" fmla="*/ 1407761 h 1598136"/>
              <a:gd name="connsiteX23" fmla="*/ 7151610 w 9662615"/>
              <a:gd name="connsiteY23" fmla="*/ 1397856 h 1598136"/>
              <a:gd name="connsiteX24" fmla="*/ 7082147 w 9662615"/>
              <a:gd name="connsiteY24" fmla="*/ 1406113 h 1598136"/>
              <a:gd name="connsiteX25" fmla="*/ 7014958 w 9662615"/>
              <a:gd name="connsiteY25" fmla="*/ 1396883 h 1598136"/>
              <a:gd name="connsiteX26" fmla="*/ 6907567 w 9662615"/>
              <a:gd name="connsiteY26" fmla="*/ 1419149 h 1598136"/>
              <a:gd name="connsiteX27" fmla="*/ 6748428 w 9662615"/>
              <a:gd name="connsiteY27" fmla="*/ 1420308 h 1598136"/>
              <a:gd name="connsiteX28" fmla="*/ 6654257 w 9662615"/>
              <a:gd name="connsiteY28" fmla="*/ 1424143 h 1598136"/>
              <a:gd name="connsiteX29" fmla="*/ 6620123 w 9662615"/>
              <a:gd name="connsiteY29" fmla="*/ 1430535 h 1598136"/>
              <a:gd name="connsiteX30" fmla="*/ 6571355 w 9662615"/>
              <a:gd name="connsiteY30" fmla="*/ 1436144 h 1598136"/>
              <a:gd name="connsiteX31" fmla="*/ 6486557 w 9662615"/>
              <a:gd name="connsiteY31" fmla="*/ 1449861 h 1598136"/>
              <a:gd name="connsiteX32" fmla="*/ 6370419 w 9662615"/>
              <a:gd name="connsiteY32" fmla="*/ 1461649 h 1598136"/>
              <a:gd name="connsiteX33" fmla="*/ 6278839 w 9662615"/>
              <a:gd name="connsiteY33" fmla="*/ 1449160 h 1598136"/>
              <a:gd name="connsiteX34" fmla="*/ 6272455 w 9662615"/>
              <a:gd name="connsiteY34" fmla="*/ 1453191 h 1598136"/>
              <a:gd name="connsiteX35" fmla="*/ 6212659 w 9662615"/>
              <a:gd name="connsiteY35" fmla="*/ 1454850 h 1598136"/>
              <a:gd name="connsiteX36" fmla="*/ 6069317 w 9662615"/>
              <a:gd name="connsiteY36" fmla="*/ 1445838 h 1598136"/>
              <a:gd name="connsiteX37" fmla="*/ 5878477 w 9662615"/>
              <a:gd name="connsiteY37" fmla="*/ 1439180 h 1598136"/>
              <a:gd name="connsiteX38" fmla="*/ 5838387 w 9662615"/>
              <a:gd name="connsiteY38" fmla="*/ 1444679 h 1598136"/>
              <a:gd name="connsiteX39" fmla="*/ 5771136 w 9662615"/>
              <a:gd name="connsiteY39" fmla="*/ 1453639 h 1598136"/>
              <a:gd name="connsiteX40" fmla="*/ 5724081 w 9662615"/>
              <a:gd name="connsiteY40" fmla="*/ 1470431 h 1598136"/>
              <a:gd name="connsiteX41" fmla="*/ 5666577 w 9662615"/>
              <a:gd name="connsiteY41" fmla="*/ 1473921 h 1598136"/>
              <a:gd name="connsiteX42" fmla="*/ 5649068 w 9662615"/>
              <a:gd name="connsiteY42" fmla="*/ 1461676 h 1598136"/>
              <a:gd name="connsiteX43" fmla="*/ 5588902 w 9662615"/>
              <a:gd name="connsiteY43" fmla="*/ 1469647 h 1598136"/>
              <a:gd name="connsiteX44" fmla="*/ 5498090 w 9662615"/>
              <a:gd name="connsiteY44" fmla="*/ 1483173 h 1598136"/>
              <a:gd name="connsiteX45" fmla="*/ 5444641 w 9662615"/>
              <a:gd name="connsiteY45" fmla="*/ 1487602 h 1598136"/>
              <a:gd name="connsiteX46" fmla="*/ 5299812 w 9662615"/>
              <a:gd name="connsiteY46" fmla="*/ 1503362 h 1598136"/>
              <a:gd name="connsiteX47" fmla="*/ 5213947 w 9662615"/>
              <a:gd name="connsiteY47" fmla="*/ 1516637 h 1598136"/>
              <a:gd name="connsiteX48" fmla="*/ 5090342 w 9662615"/>
              <a:gd name="connsiteY48" fmla="*/ 1546680 h 1598136"/>
              <a:gd name="connsiteX49" fmla="*/ 5129812 w 9662615"/>
              <a:gd name="connsiteY49" fmla="*/ 1521277 h 1598136"/>
              <a:gd name="connsiteX50" fmla="*/ 5059484 w 9662615"/>
              <a:gd name="connsiteY50" fmla="*/ 1546802 h 1598136"/>
              <a:gd name="connsiteX51" fmla="*/ 5038524 w 9662615"/>
              <a:gd name="connsiteY51" fmla="*/ 1545675 h 1598136"/>
              <a:gd name="connsiteX52" fmla="*/ 5026564 w 9662615"/>
              <a:gd name="connsiteY52" fmla="*/ 1545376 h 1598136"/>
              <a:gd name="connsiteX53" fmla="*/ 4969433 w 9662615"/>
              <a:gd name="connsiteY53" fmla="*/ 1540263 h 1598136"/>
              <a:gd name="connsiteX54" fmla="*/ 4921303 w 9662615"/>
              <a:gd name="connsiteY54" fmla="*/ 1575379 h 1598136"/>
              <a:gd name="connsiteX55" fmla="*/ 4863775 w 9662615"/>
              <a:gd name="connsiteY55" fmla="*/ 1562633 h 1598136"/>
              <a:gd name="connsiteX56" fmla="*/ 4847242 w 9662615"/>
              <a:gd name="connsiteY56" fmla="*/ 1565435 h 1598136"/>
              <a:gd name="connsiteX57" fmla="*/ 4856839 w 9662615"/>
              <a:gd name="connsiteY57" fmla="*/ 1598136 h 1598136"/>
              <a:gd name="connsiteX58" fmla="*/ 4791466 w 9662615"/>
              <a:gd name="connsiteY58" fmla="*/ 1561324 h 1598136"/>
              <a:gd name="connsiteX59" fmla="*/ 4784247 w 9662615"/>
              <a:gd name="connsiteY59" fmla="*/ 1562342 h 1598136"/>
              <a:gd name="connsiteX60" fmla="*/ 4748477 w 9662615"/>
              <a:gd name="connsiteY60" fmla="*/ 1556925 h 1598136"/>
              <a:gd name="connsiteX61" fmla="*/ 4730033 w 9662615"/>
              <a:gd name="connsiteY61" fmla="*/ 1555274 h 1598136"/>
              <a:gd name="connsiteX62" fmla="*/ 4724747 w 9662615"/>
              <a:gd name="connsiteY62" fmla="*/ 1552439 h 1598136"/>
              <a:gd name="connsiteX63" fmla="*/ 4697562 w 9662615"/>
              <a:gd name="connsiteY63" fmla="*/ 1551206 h 1598136"/>
              <a:gd name="connsiteX64" fmla="*/ 4662664 w 9662615"/>
              <a:gd name="connsiteY64" fmla="*/ 1573162 h 1598136"/>
              <a:gd name="connsiteX65" fmla="*/ 4603028 w 9662615"/>
              <a:gd name="connsiteY65" fmla="*/ 1568821 h 1598136"/>
              <a:gd name="connsiteX66" fmla="*/ 4541612 w 9662615"/>
              <a:gd name="connsiteY66" fmla="*/ 1545262 h 1598136"/>
              <a:gd name="connsiteX67" fmla="*/ 4422155 w 9662615"/>
              <a:gd name="connsiteY67" fmla="*/ 1542059 h 1598136"/>
              <a:gd name="connsiteX68" fmla="*/ 4221826 w 9662615"/>
              <a:gd name="connsiteY68" fmla="*/ 1508923 h 1598136"/>
              <a:gd name="connsiteX69" fmla="*/ 4096601 w 9662615"/>
              <a:gd name="connsiteY69" fmla="*/ 1521563 h 1598136"/>
              <a:gd name="connsiteX70" fmla="*/ 3970635 w 9662615"/>
              <a:gd name="connsiteY70" fmla="*/ 1544815 h 1598136"/>
              <a:gd name="connsiteX71" fmla="*/ 3833906 w 9662615"/>
              <a:gd name="connsiteY71" fmla="*/ 1516637 h 1598136"/>
              <a:gd name="connsiteX72" fmla="*/ 3696258 w 9662615"/>
              <a:gd name="connsiteY72" fmla="*/ 1537563 h 1598136"/>
              <a:gd name="connsiteX73" fmla="*/ 3594070 w 9662615"/>
              <a:gd name="connsiteY73" fmla="*/ 1509422 h 1598136"/>
              <a:gd name="connsiteX74" fmla="*/ 3565233 w 9662615"/>
              <a:gd name="connsiteY74" fmla="*/ 1515122 h 1598136"/>
              <a:gd name="connsiteX75" fmla="*/ 3560267 w 9662615"/>
              <a:gd name="connsiteY75" fmla="*/ 1516288 h 1598136"/>
              <a:gd name="connsiteX76" fmla="*/ 3540258 w 9662615"/>
              <a:gd name="connsiteY76" fmla="*/ 1516976 h 1598136"/>
              <a:gd name="connsiteX77" fmla="*/ 3534780 w 9662615"/>
              <a:gd name="connsiteY77" fmla="*/ 1522141 h 1598136"/>
              <a:gd name="connsiteX78" fmla="*/ 3504783 w 9662615"/>
              <a:gd name="connsiteY78" fmla="*/ 1526739 h 1598136"/>
              <a:gd name="connsiteX79" fmla="*/ 3430805 w 9662615"/>
              <a:gd name="connsiteY79" fmla="*/ 1542521 h 1598136"/>
              <a:gd name="connsiteX80" fmla="*/ 3292707 w 9662615"/>
              <a:gd name="connsiteY80" fmla="*/ 1520490 h 1598136"/>
              <a:gd name="connsiteX81" fmla="*/ 3187872 w 9662615"/>
              <a:gd name="connsiteY81" fmla="*/ 1519991 h 1598136"/>
              <a:gd name="connsiteX82" fmla="*/ 3148026 w 9662615"/>
              <a:gd name="connsiteY82" fmla="*/ 1524777 h 1598136"/>
              <a:gd name="connsiteX83" fmla="*/ 3092394 w 9662615"/>
              <a:gd name="connsiteY83" fmla="*/ 1528115 h 1598136"/>
              <a:gd name="connsiteX84" fmla="*/ 2994200 w 9662615"/>
              <a:gd name="connsiteY84" fmla="*/ 1537857 h 1598136"/>
              <a:gd name="connsiteX85" fmla="*/ 2862301 w 9662615"/>
              <a:gd name="connsiteY85" fmla="*/ 1544250 h 1598136"/>
              <a:gd name="connsiteX86" fmla="*/ 2766335 w 9662615"/>
              <a:gd name="connsiteY86" fmla="*/ 1527662 h 1598136"/>
              <a:gd name="connsiteX87" fmla="*/ 2757836 w 9662615"/>
              <a:gd name="connsiteY87" fmla="*/ 1531371 h 1598136"/>
              <a:gd name="connsiteX88" fmla="*/ 2691555 w 9662615"/>
              <a:gd name="connsiteY88" fmla="*/ 1530283 h 1598136"/>
              <a:gd name="connsiteX89" fmla="*/ 2491676 w 9662615"/>
              <a:gd name="connsiteY89" fmla="*/ 1500859 h 1598136"/>
              <a:gd name="connsiteX90" fmla="*/ 2378036 w 9662615"/>
              <a:gd name="connsiteY90" fmla="*/ 1520645 h 1598136"/>
              <a:gd name="connsiteX91" fmla="*/ 2284269 w 9662615"/>
              <a:gd name="connsiteY91" fmla="*/ 1503068 h 1598136"/>
              <a:gd name="connsiteX92" fmla="*/ 2207104 w 9662615"/>
              <a:gd name="connsiteY92" fmla="*/ 1508888 h 1598136"/>
              <a:gd name="connsiteX93" fmla="*/ 2149226 w 9662615"/>
              <a:gd name="connsiteY93" fmla="*/ 1523409 h 1598136"/>
              <a:gd name="connsiteX94" fmla="*/ 2084783 w 9662615"/>
              <a:gd name="connsiteY94" fmla="*/ 1524245 h 1598136"/>
              <a:gd name="connsiteX95" fmla="*/ 2070075 w 9662615"/>
              <a:gd name="connsiteY95" fmla="*/ 1511285 h 1598136"/>
              <a:gd name="connsiteX96" fmla="*/ 2001057 w 9662615"/>
              <a:gd name="connsiteY96" fmla="*/ 1516449 h 1598136"/>
              <a:gd name="connsiteX97" fmla="*/ 1896330 w 9662615"/>
              <a:gd name="connsiteY97" fmla="*/ 1525725 h 1598136"/>
              <a:gd name="connsiteX98" fmla="*/ 1835994 w 9662615"/>
              <a:gd name="connsiteY98" fmla="*/ 1527678 h 1598136"/>
              <a:gd name="connsiteX99" fmla="*/ 1671119 w 9662615"/>
              <a:gd name="connsiteY99" fmla="*/ 1536701 h 1598136"/>
              <a:gd name="connsiteX100" fmla="*/ 1601337 w 9662615"/>
              <a:gd name="connsiteY100" fmla="*/ 1548552 h 1598136"/>
              <a:gd name="connsiteX101" fmla="*/ 1407755 w 9662615"/>
              <a:gd name="connsiteY101" fmla="*/ 1571444 h 1598136"/>
              <a:gd name="connsiteX102" fmla="*/ 1271994 w 9662615"/>
              <a:gd name="connsiteY102" fmla="*/ 1579471 h 1598136"/>
              <a:gd name="connsiteX103" fmla="*/ 1249226 w 9662615"/>
              <a:gd name="connsiteY103" fmla="*/ 1583140 h 1598136"/>
              <a:gd name="connsiteX104" fmla="*/ 1217719 w 9662615"/>
              <a:gd name="connsiteY104" fmla="*/ 1580863 h 1598136"/>
              <a:gd name="connsiteX105" fmla="*/ 1091432 w 9662615"/>
              <a:gd name="connsiteY105" fmla="*/ 1571003 h 1598136"/>
              <a:gd name="connsiteX106" fmla="*/ 992039 w 9662615"/>
              <a:gd name="connsiteY106" fmla="*/ 1556662 h 1598136"/>
              <a:gd name="connsiteX107" fmla="*/ 868264 w 9662615"/>
              <a:gd name="connsiteY107" fmla="*/ 1566392 h 1598136"/>
              <a:gd name="connsiteX108" fmla="*/ 792765 w 9662615"/>
              <a:gd name="connsiteY108" fmla="*/ 1563102 h 1598136"/>
              <a:gd name="connsiteX109" fmla="*/ 669055 w 9662615"/>
              <a:gd name="connsiteY109" fmla="*/ 1543638 h 1598136"/>
              <a:gd name="connsiteX110" fmla="*/ 506152 w 9662615"/>
              <a:gd name="connsiteY110" fmla="*/ 1549124 h 1598136"/>
              <a:gd name="connsiteX111" fmla="*/ 472797 w 9662615"/>
              <a:gd name="connsiteY111" fmla="*/ 1568904 h 1598136"/>
              <a:gd name="connsiteX112" fmla="*/ 427864 w 9662615"/>
              <a:gd name="connsiteY112" fmla="*/ 1580848 h 1598136"/>
              <a:gd name="connsiteX113" fmla="*/ 408381 w 9662615"/>
              <a:gd name="connsiteY113" fmla="*/ 1552940 h 1598136"/>
              <a:gd name="connsiteX114" fmla="*/ 267163 w 9662615"/>
              <a:gd name="connsiteY114" fmla="*/ 1531913 h 1598136"/>
              <a:gd name="connsiteX115" fmla="*/ 196644 w 9662615"/>
              <a:gd name="connsiteY115" fmla="*/ 1524565 h 1598136"/>
              <a:gd name="connsiteX116" fmla="*/ 86819 w 9662615"/>
              <a:gd name="connsiteY116" fmla="*/ 1519517 h 1598136"/>
              <a:gd name="connsiteX117" fmla="*/ 53369 w 9662615"/>
              <a:gd name="connsiteY117" fmla="*/ 1516853 h 1598136"/>
              <a:gd name="connsiteX118" fmla="*/ 2359 w 9662615"/>
              <a:gd name="connsiteY118" fmla="*/ 1515247 h 1598136"/>
              <a:gd name="connsiteX119" fmla="*/ 0 w 9662615"/>
              <a:gd name="connsiteY119" fmla="*/ 1514932 h 1598136"/>
              <a:gd name="connsiteX120" fmla="*/ 0 w 9662615"/>
              <a:gd name="connsiteY120" fmla="*/ 0 h 1598136"/>
              <a:gd name="connsiteX0" fmla="*/ 0 w 9662615"/>
              <a:gd name="connsiteY0" fmla="*/ 0 h 1598136"/>
              <a:gd name="connsiteX1" fmla="*/ 9662615 w 9662615"/>
              <a:gd name="connsiteY1" fmla="*/ 0 h 1598136"/>
              <a:gd name="connsiteX2" fmla="*/ 9662615 w 9662615"/>
              <a:gd name="connsiteY2" fmla="*/ 1280346 h 1598136"/>
              <a:gd name="connsiteX3" fmla="*/ 9658420 w 9662615"/>
              <a:gd name="connsiteY3" fmla="*/ 1280106 h 1598136"/>
              <a:gd name="connsiteX4" fmla="*/ 9469546 w 9662615"/>
              <a:gd name="connsiteY4" fmla="*/ 1289837 h 1598136"/>
              <a:gd name="connsiteX5" fmla="*/ 9385895 w 9662615"/>
              <a:gd name="connsiteY5" fmla="*/ 1269203 h 1598136"/>
              <a:gd name="connsiteX6" fmla="*/ 9144767 w 9662615"/>
              <a:gd name="connsiteY6" fmla="*/ 1264120 h 1598136"/>
              <a:gd name="connsiteX7" fmla="*/ 8837252 w 9662615"/>
              <a:gd name="connsiteY7" fmla="*/ 1350515 h 1598136"/>
              <a:gd name="connsiteX8" fmla="*/ 8705466 w 9662615"/>
              <a:gd name="connsiteY8" fmla="*/ 1342419 h 1598136"/>
              <a:gd name="connsiteX9" fmla="*/ 8652221 w 9662615"/>
              <a:gd name="connsiteY9" fmla="*/ 1326906 h 1598136"/>
              <a:gd name="connsiteX10" fmla="*/ 8632312 w 9662615"/>
              <a:gd name="connsiteY10" fmla="*/ 1326025 h 1598136"/>
              <a:gd name="connsiteX11" fmla="*/ 8591582 w 9662615"/>
              <a:gd name="connsiteY11" fmla="*/ 1341666 h 1598136"/>
              <a:gd name="connsiteX12" fmla="*/ 8537336 w 9662615"/>
              <a:gd name="connsiteY12" fmla="*/ 1341684 h 1598136"/>
              <a:gd name="connsiteX13" fmla="*/ 8472508 w 9662615"/>
              <a:gd name="connsiteY13" fmla="*/ 1363109 h 1598136"/>
              <a:gd name="connsiteX14" fmla="*/ 8258477 w 9662615"/>
              <a:gd name="connsiteY14" fmla="*/ 1370666 h 1598136"/>
              <a:gd name="connsiteX15" fmla="*/ 8197961 w 9662615"/>
              <a:gd name="connsiteY15" fmla="*/ 1392804 h 1598136"/>
              <a:gd name="connsiteX16" fmla="*/ 8171196 w 9662615"/>
              <a:gd name="connsiteY16" fmla="*/ 1397216 h 1598136"/>
              <a:gd name="connsiteX17" fmla="*/ 8127667 w 9662615"/>
              <a:gd name="connsiteY17" fmla="*/ 1418254 h 1598136"/>
              <a:gd name="connsiteX18" fmla="*/ 7974579 w 9662615"/>
              <a:gd name="connsiteY18" fmla="*/ 1383439 h 1598136"/>
              <a:gd name="connsiteX19" fmla="*/ 7768351 w 9662615"/>
              <a:gd name="connsiteY19" fmla="*/ 1395051 h 1598136"/>
              <a:gd name="connsiteX20" fmla="*/ 7635985 w 9662615"/>
              <a:gd name="connsiteY20" fmla="*/ 1386363 h 1598136"/>
              <a:gd name="connsiteX21" fmla="*/ 7466069 w 9662615"/>
              <a:gd name="connsiteY21" fmla="*/ 1377654 h 1598136"/>
              <a:gd name="connsiteX22" fmla="*/ 7355642 w 9662615"/>
              <a:gd name="connsiteY22" fmla="*/ 1407761 h 1598136"/>
              <a:gd name="connsiteX23" fmla="*/ 7151610 w 9662615"/>
              <a:gd name="connsiteY23" fmla="*/ 1397856 h 1598136"/>
              <a:gd name="connsiteX24" fmla="*/ 7082147 w 9662615"/>
              <a:gd name="connsiteY24" fmla="*/ 1406113 h 1598136"/>
              <a:gd name="connsiteX25" fmla="*/ 7014958 w 9662615"/>
              <a:gd name="connsiteY25" fmla="*/ 1396883 h 1598136"/>
              <a:gd name="connsiteX26" fmla="*/ 6907567 w 9662615"/>
              <a:gd name="connsiteY26" fmla="*/ 1419149 h 1598136"/>
              <a:gd name="connsiteX27" fmla="*/ 6748428 w 9662615"/>
              <a:gd name="connsiteY27" fmla="*/ 1420308 h 1598136"/>
              <a:gd name="connsiteX28" fmla="*/ 6654257 w 9662615"/>
              <a:gd name="connsiteY28" fmla="*/ 1424143 h 1598136"/>
              <a:gd name="connsiteX29" fmla="*/ 6620123 w 9662615"/>
              <a:gd name="connsiteY29" fmla="*/ 1430535 h 1598136"/>
              <a:gd name="connsiteX30" fmla="*/ 6571355 w 9662615"/>
              <a:gd name="connsiteY30" fmla="*/ 1436144 h 1598136"/>
              <a:gd name="connsiteX31" fmla="*/ 6486557 w 9662615"/>
              <a:gd name="connsiteY31" fmla="*/ 1449861 h 1598136"/>
              <a:gd name="connsiteX32" fmla="*/ 6370419 w 9662615"/>
              <a:gd name="connsiteY32" fmla="*/ 1461649 h 1598136"/>
              <a:gd name="connsiteX33" fmla="*/ 6278839 w 9662615"/>
              <a:gd name="connsiteY33" fmla="*/ 1449160 h 1598136"/>
              <a:gd name="connsiteX34" fmla="*/ 6272455 w 9662615"/>
              <a:gd name="connsiteY34" fmla="*/ 1453191 h 1598136"/>
              <a:gd name="connsiteX35" fmla="*/ 6212659 w 9662615"/>
              <a:gd name="connsiteY35" fmla="*/ 1454850 h 1598136"/>
              <a:gd name="connsiteX36" fmla="*/ 6069317 w 9662615"/>
              <a:gd name="connsiteY36" fmla="*/ 1445838 h 1598136"/>
              <a:gd name="connsiteX37" fmla="*/ 5878477 w 9662615"/>
              <a:gd name="connsiteY37" fmla="*/ 1439180 h 1598136"/>
              <a:gd name="connsiteX38" fmla="*/ 5838387 w 9662615"/>
              <a:gd name="connsiteY38" fmla="*/ 1444679 h 1598136"/>
              <a:gd name="connsiteX39" fmla="*/ 5771136 w 9662615"/>
              <a:gd name="connsiteY39" fmla="*/ 1453639 h 1598136"/>
              <a:gd name="connsiteX40" fmla="*/ 5724081 w 9662615"/>
              <a:gd name="connsiteY40" fmla="*/ 1470431 h 1598136"/>
              <a:gd name="connsiteX41" fmla="*/ 5666577 w 9662615"/>
              <a:gd name="connsiteY41" fmla="*/ 1473921 h 1598136"/>
              <a:gd name="connsiteX42" fmla="*/ 5649068 w 9662615"/>
              <a:gd name="connsiteY42" fmla="*/ 1461676 h 1598136"/>
              <a:gd name="connsiteX43" fmla="*/ 5588902 w 9662615"/>
              <a:gd name="connsiteY43" fmla="*/ 1469647 h 1598136"/>
              <a:gd name="connsiteX44" fmla="*/ 5498090 w 9662615"/>
              <a:gd name="connsiteY44" fmla="*/ 1483173 h 1598136"/>
              <a:gd name="connsiteX45" fmla="*/ 5444641 w 9662615"/>
              <a:gd name="connsiteY45" fmla="*/ 1487602 h 1598136"/>
              <a:gd name="connsiteX46" fmla="*/ 5299812 w 9662615"/>
              <a:gd name="connsiteY46" fmla="*/ 1503362 h 1598136"/>
              <a:gd name="connsiteX47" fmla="*/ 5213947 w 9662615"/>
              <a:gd name="connsiteY47" fmla="*/ 1516637 h 1598136"/>
              <a:gd name="connsiteX48" fmla="*/ 5090342 w 9662615"/>
              <a:gd name="connsiteY48" fmla="*/ 1546680 h 1598136"/>
              <a:gd name="connsiteX49" fmla="*/ 5129812 w 9662615"/>
              <a:gd name="connsiteY49" fmla="*/ 1521277 h 1598136"/>
              <a:gd name="connsiteX50" fmla="*/ 5059484 w 9662615"/>
              <a:gd name="connsiteY50" fmla="*/ 1546802 h 1598136"/>
              <a:gd name="connsiteX51" fmla="*/ 5038524 w 9662615"/>
              <a:gd name="connsiteY51" fmla="*/ 1545675 h 1598136"/>
              <a:gd name="connsiteX52" fmla="*/ 5026564 w 9662615"/>
              <a:gd name="connsiteY52" fmla="*/ 1545376 h 1598136"/>
              <a:gd name="connsiteX53" fmla="*/ 4969433 w 9662615"/>
              <a:gd name="connsiteY53" fmla="*/ 1550865 h 1598136"/>
              <a:gd name="connsiteX54" fmla="*/ 4921303 w 9662615"/>
              <a:gd name="connsiteY54" fmla="*/ 1575379 h 1598136"/>
              <a:gd name="connsiteX55" fmla="*/ 4863775 w 9662615"/>
              <a:gd name="connsiteY55" fmla="*/ 1562633 h 1598136"/>
              <a:gd name="connsiteX56" fmla="*/ 4847242 w 9662615"/>
              <a:gd name="connsiteY56" fmla="*/ 1565435 h 1598136"/>
              <a:gd name="connsiteX57" fmla="*/ 4856839 w 9662615"/>
              <a:gd name="connsiteY57" fmla="*/ 1598136 h 1598136"/>
              <a:gd name="connsiteX58" fmla="*/ 4791466 w 9662615"/>
              <a:gd name="connsiteY58" fmla="*/ 1561324 h 1598136"/>
              <a:gd name="connsiteX59" fmla="*/ 4784247 w 9662615"/>
              <a:gd name="connsiteY59" fmla="*/ 1562342 h 1598136"/>
              <a:gd name="connsiteX60" fmla="*/ 4748477 w 9662615"/>
              <a:gd name="connsiteY60" fmla="*/ 1556925 h 1598136"/>
              <a:gd name="connsiteX61" fmla="*/ 4730033 w 9662615"/>
              <a:gd name="connsiteY61" fmla="*/ 1555274 h 1598136"/>
              <a:gd name="connsiteX62" fmla="*/ 4724747 w 9662615"/>
              <a:gd name="connsiteY62" fmla="*/ 1552439 h 1598136"/>
              <a:gd name="connsiteX63" fmla="*/ 4697562 w 9662615"/>
              <a:gd name="connsiteY63" fmla="*/ 1551206 h 1598136"/>
              <a:gd name="connsiteX64" fmla="*/ 4662664 w 9662615"/>
              <a:gd name="connsiteY64" fmla="*/ 1573162 h 1598136"/>
              <a:gd name="connsiteX65" fmla="*/ 4603028 w 9662615"/>
              <a:gd name="connsiteY65" fmla="*/ 1568821 h 1598136"/>
              <a:gd name="connsiteX66" fmla="*/ 4541612 w 9662615"/>
              <a:gd name="connsiteY66" fmla="*/ 1545262 h 1598136"/>
              <a:gd name="connsiteX67" fmla="*/ 4422155 w 9662615"/>
              <a:gd name="connsiteY67" fmla="*/ 1542059 h 1598136"/>
              <a:gd name="connsiteX68" fmla="*/ 4221826 w 9662615"/>
              <a:gd name="connsiteY68" fmla="*/ 1508923 h 1598136"/>
              <a:gd name="connsiteX69" fmla="*/ 4096601 w 9662615"/>
              <a:gd name="connsiteY69" fmla="*/ 1521563 h 1598136"/>
              <a:gd name="connsiteX70" fmla="*/ 3970635 w 9662615"/>
              <a:gd name="connsiteY70" fmla="*/ 1544815 h 1598136"/>
              <a:gd name="connsiteX71" fmla="*/ 3833906 w 9662615"/>
              <a:gd name="connsiteY71" fmla="*/ 1516637 h 1598136"/>
              <a:gd name="connsiteX72" fmla="*/ 3696258 w 9662615"/>
              <a:gd name="connsiteY72" fmla="*/ 1537563 h 1598136"/>
              <a:gd name="connsiteX73" fmla="*/ 3594070 w 9662615"/>
              <a:gd name="connsiteY73" fmla="*/ 1509422 h 1598136"/>
              <a:gd name="connsiteX74" fmla="*/ 3565233 w 9662615"/>
              <a:gd name="connsiteY74" fmla="*/ 1515122 h 1598136"/>
              <a:gd name="connsiteX75" fmla="*/ 3560267 w 9662615"/>
              <a:gd name="connsiteY75" fmla="*/ 1516288 h 1598136"/>
              <a:gd name="connsiteX76" fmla="*/ 3540258 w 9662615"/>
              <a:gd name="connsiteY76" fmla="*/ 1516976 h 1598136"/>
              <a:gd name="connsiteX77" fmla="*/ 3534780 w 9662615"/>
              <a:gd name="connsiteY77" fmla="*/ 1522141 h 1598136"/>
              <a:gd name="connsiteX78" fmla="*/ 3504783 w 9662615"/>
              <a:gd name="connsiteY78" fmla="*/ 1526739 h 1598136"/>
              <a:gd name="connsiteX79" fmla="*/ 3430805 w 9662615"/>
              <a:gd name="connsiteY79" fmla="*/ 1542521 h 1598136"/>
              <a:gd name="connsiteX80" fmla="*/ 3292707 w 9662615"/>
              <a:gd name="connsiteY80" fmla="*/ 1520490 h 1598136"/>
              <a:gd name="connsiteX81" fmla="*/ 3187872 w 9662615"/>
              <a:gd name="connsiteY81" fmla="*/ 1519991 h 1598136"/>
              <a:gd name="connsiteX82" fmla="*/ 3148026 w 9662615"/>
              <a:gd name="connsiteY82" fmla="*/ 1524777 h 1598136"/>
              <a:gd name="connsiteX83" fmla="*/ 3092394 w 9662615"/>
              <a:gd name="connsiteY83" fmla="*/ 1528115 h 1598136"/>
              <a:gd name="connsiteX84" fmla="*/ 2994200 w 9662615"/>
              <a:gd name="connsiteY84" fmla="*/ 1537857 h 1598136"/>
              <a:gd name="connsiteX85" fmla="*/ 2862301 w 9662615"/>
              <a:gd name="connsiteY85" fmla="*/ 1544250 h 1598136"/>
              <a:gd name="connsiteX86" fmla="*/ 2766335 w 9662615"/>
              <a:gd name="connsiteY86" fmla="*/ 1527662 h 1598136"/>
              <a:gd name="connsiteX87" fmla="*/ 2757836 w 9662615"/>
              <a:gd name="connsiteY87" fmla="*/ 1531371 h 1598136"/>
              <a:gd name="connsiteX88" fmla="*/ 2691555 w 9662615"/>
              <a:gd name="connsiteY88" fmla="*/ 1530283 h 1598136"/>
              <a:gd name="connsiteX89" fmla="*/ 2491676 w 9662615"/>
              <a:gd name="connsiteY89" fmla="*/ 1500859 h 1598136"/>
              <a:gd name="connsiteX90" fmla="*/ 2378036 w 9662615"/>
              <a:gd name="connsiteY90" fmla="*/ 1520645 h 1598136"/>
              <a:gd name="connsiteX91" fmla="*/ 2284269 w 9662615"/>
              <a:gd name="connsiteY91" fmla="*/ 1503068 h 1598136"/>
              <a:gd name="connsiteX92" fmla="*/ 2207104 w 9662615"/>
              <a:gd name="connsiteY92" fmla="*/ 1508888 h 1598136"/>
              <a:gd name="connsiteX93" fmla="*/ 2149226 w 9662615"/>
              <a:gd name="connsiteY93" fmla="*/ 1523409 h 1598136"/>
              <a:gd name="connsiteX94" fmla="*/ 2084783 w 9662615"/>
              <a:gd name="connsiteY94" fmla="*/ 1524245 h 1598136"/>
              <a:gd name="connsiteX95" fmla="*/ 2070075 w 9662615"/>
              <a:gd name="connsiteY95" fmla="*/ 1511285 h 1598136"/>
              <a:gd name="connsiteX96" fmla="*/ 2001057 w 9662615"/>
              <a:gd name="connsiteY96" fmla="*/ 1516449 h 1598136"/>
              <a:gd name="connsiteX97" fmla="*/ 1896330 w 9662615"/>
              <a:gd name="connsiteY97" fmla="*/ 1525725 h 1598136"/>
              <a:gd name="connsiteX98" fmla="*/ 1835994 w 9662615"/>
              <a:gd name="connsiteY98" fmla="*/ 1527678 h 1598136"/>
              <a:gd name="connsiteX99" fmla="*/ 1671119 w 9662615"/>
              <a:gd name="connsiteY99" fmla="*/ 1536701 h 1598136"/>
              <a:gd name="connsiteX100" fmla="*/ 1601337 w 9662615"/>
              <a:gd name="connsiteY100" fmla="*/ 1548552 h 1598136"/>
              <a:gd name="connsiteX101" fmla="*/ 1407755 w 9662615"/>
              <a:gd name="connsiteY101" fmla="*/ 1571444 h 1598136"/>
              <a:gd name="connsiteX102" fmla="*/ 1271994 w 9662615"/>
              <a:gd name="connsiteY102" fmla="*/ 1579471 h 1598136"/>
              <a:gd name="connsiteX103" fmla="*/ 1249226 w 9662615"/>
              <a:gd name="connsiteY103" fmla="*/ 1583140 h 1598136"/>
              <a:gd name="connsiteX104" fmla="*/ 1217719 w 9662615"/>
              <a:gd name="connsiteY104" fmla="*/ 1580863 h 1598136"/>
              <a:gd name="connsiteX105" fmla="*/ 1091432 w 9662615"/>
              <a:gd name="connsiteY105" fmla="*/ 1571003 h 1598136"/>
              <a:gd name="connsiteX106" fmla="*/ 992039 w 9662615"/>
              <a:gd name="connsiteY106" fmla="*/ 1556662 h 1598136"/>
              <a:gd name="connsiteX107" fmla="*/ 868264 w 9662615"/>
              <a:gd name="connsiteY107" fmla="*/ 1566392 h 1598136"/>
              <a:gd name="connsiteX108" fmla="*/ 792765 w 9662615"/>
              <a:gd name="connsiteY108" fmla="*/ 1563102 h 1598136"/>
              <a:gd name="connsiteX109" fmla="*/ 669055 w 9662615"/>
              <a:gd name="connsiteY109" fmla="*/ 1543638 h 1598136"/>
              <a:gd name="connsiteX110" fmla="*/ 506152 w 9662615"/>
              <a:gd name="connsiteY110" fmla="*/ 1549124 h 1598136"/>
              <a:gd name="connsiteX111" fmla="*/ 472797 w 9662615"/>
              <a:gd name="connsiteY111" fmla="*/ 1568904 h 1598136"/>
              <a:gd name="connsiteX112" fmla="*/ 427864 w 9662615"/>
              <a:gd name="connsiteY112" fmla="*/ 1580848 h 1598136"/>
              <a:gd name="connsiteX113" fmla="*/ 408381 w 9662615"/>
              <a:gd name="connsiteY113" fmla="*/ 1552940 h 1598136"/>
              <a:gd name="connsiteX114" fmla="*/ 267163 w 9662615"/>
              <a:gd name="connsiteY114" fmla="*/ 1531913 h 1598136"/>
              <a:gd name="connsiteX115" fmla="*/ 196644 w 9662615"/>
              <a:gd name="connsiteY115" fmla="*/ 1524565 h 1598136"/>
              <a:gd name="connsiteX116" fmla="*/ 86819 w 9662615"/>
              <a:gd name="connsiteY116" fmla="*/ 1519517 h 1598136"/>
              <a:gd name="connsiteX117" fmla="*/ 53369 w 9662615"/>
              <a:gd name="connsiteY117" fmla="*/ 1516853 h 1598136"/>
              <a:gd name="connsiteX118" fmla="*/ 2359 w 9662615"/>
              <a:gd name="connsiteY118" fmla="*/ 1515247 h 1598136"/>
              <a:gd name="connsiteX119" fmla="*/ 0 w 9662615"/>
              <a:gd name="connsiteY119" fmla="*/ 1514932 h 1598136"/>
              <a:gd name="connsiteX120" fmla="*/ 0 w 9662615"/>
              <a:gd name="connsiteY120" fmla="*/ 0 h 1598136"/>
              <a:gd name="connsiteX0" fmla="*/ 0 w 9662615"/>
              <a:gd name="connsiteY0" fmla="*/ 0 h 1592835"/>
              <a:gd name="connsiteX1" fmla="*/ 9662615 w 9662615"/>
              <a:gd name="connsiteY1" fmla="*/ 0 h 1592835"/>
              <a:gd name="connsiteX2" fmla="*/ 9662615 w 9662615"/>
              <a:gd name="connsiteY2" fmla="*/ 1280346 h 1592835"/>
              <a:gd name="connsiteX3" fmla="*/ 9658420 w 9662615"/>
              <a:gd name="connsiteY3" fmla="*/ 1280106 h 1592835"/>
              <a:gd name="connsiteX4" fmla="*/ 9469546 w 9662615"/>
              <a:gd name="connsiteY4" fmla="*/ 1289837 h 1592835"/>
              <a:gd name="connsiteX5" fmla="*/ 9385895 w 9662615"/>
              <a:gd name="connsiteY5" fmla="*/ 1269203 h 1592835"/>
              <a:gd name="connsiteX6" fmla="*/ 9144767 w 9662615"/>
              <a:gd name="connsiteY6" fmla="*/ 1264120 h 1592835"/>
              <a:gd name="connsiteX7" fmla="*/ 8837252 w 9662615"/>
              <a:gd name="connsiteY7" fmla="*/ 1350515 h 1592835"/>
              <a:gd name="connsiteX8" fmla="*/ 8705466 w 9662615"/>
              <a:gd name="connsiteY8" fmla="*/ 1342419 h 1592835"/>
              <a:gd name="connsiteX9" fmla="*/ 8652221 w 9662615"/>
              <a:gd name="connsiteY9" fmla="*/ 1326906 h 1592835"/>
              <a:gd name="connsiteX10" fmla="*/ 8632312 w 9662615"/>
              <a:gd name="connsiteY10" fmla="*/ 1326025 h 1592835"/>
              <a:gd name="connsiteX11" fmla="*/ 8591582 w 9662615"/>
              <a:gd name="connsiteY11" fmla="*/ 1341666 h 1592835"/>
              <a:gd name="connsiteX12" fmla="*/ 8537336 w 9662615"/>
              <a:gd name="connsiteY12" fmla="*/ 1341684 h 1592835"/>
              <a:gd name="connsiteX13" fmla="*/ 8472508 w 9662615"/>
              <a:gd name="connsiteY13" fmla="*/ 1363109 h 1592835"/>
              <a:gd name="connsiteX14" fmla="*/ 8258477 w 9662615"/>
              <a:gd name="connsiteY14" fmla="*/ 1370666 h 1592835"/>
              <a:gd name="connsiteX15" fmla="*/ 8197961 w 9662615"/>
              <a:gd name="connsiteY15" fmla="*/ 1392804 h 1592835"/>
              <a:gd name="connsiteX16" fmla="*/ 8171196 w 9662615"/>
              <a:gd name="connsiteY16" fmla="*/ 1397216 h 1592835"/>
              <a:gd name="connsiteX17" fmla="*/ 8127667 w 9662615"/>
              <a:gd name="connsiteY17" fmla="*/ 1418254 h 1592835"/>
              <a:gd name="connsiteX18" fmla="*/ 7974579 w 9662615"/>
              <a:gd name="connsiteY18" fmla="*/ 1383439 h 1592835"/>
              <a:gd name="connsiteX19" fmla="*/ 7768351 w 9662615"/>
              <a:gd name="connsiteY19" fmla="*/ 1395051 h 1592835"/>
              <a:gd name="connsiteX20" fmla="*/ 7635985 w 9662615"/>
              <a:gd name="connsiteY20" fmla="*/ 1386363 h 1592835"/>
              <a:gd name="connsiteX21" fmla="*/ 7466069 w 9662615"/>
              <a:gd name="connsiteY21" fmla="*/ 1377654 h 1592835"/>
              <a:gd name="connsiteX22" fmla="*/ 7355642 w 9662615"/>
              <a:gd name="connsiteY22" fmla="*/ 1407761 h 1592835"/>
              <a:gd name="connsiteX23" fmla="*/ 7151610 w 9662615"/>
              <a:gd name="connsiteY23" fmla="*/ 1397856 h 1592835"/>
              <a:gd name="connsiteX24" fmla="*/ 7082147 w 9662615"/>
              <a:gd name="connsiteY24" fmla="*/ 1406113 h 1592835"/>
              <a:gd name="connsiteX25" fmla="*/ 7014958 w 9662615"/>
              <a:gd name="connsiteY25" fmla="*/ 1396883 h 1592835"/>
              <a:gd name="connsiteX26" fmla="*/ 6907567 w 9662615"/>
              <a:gd name="connsiteY26" fmla="*/ 1419149 h 1592835"/>
              <a:gd name="connsiteX27" fmla="*/ 6748428 w 9662615"/>
              <a:gd name="connsiteY27" fmla="*/ 1420308 h 1592835"/>
              <a:gd name="connsiteX28" fmla="*/ 6654257 w 9662615"/>
              <a:gd name="connsiteY28" fmla="*/ 1424143 h 1592835"/>
              <a:gd name="connsiteX29" fmla="*/ 6620123 w 9662615"/>
              <a:gd name="connsiteY29" fmla="*/ 1430535 h 1592835"/>
              <a:gd name="connsiteX30" fmla="*/ 6571355 w 9662615"/>
              <a:gd name="connsiteY30" fmla="*/ 1436144 h 1592835"/>
              <a:gd name="connsiteX31" fmla="*/ 6486557 w 9662615"/>
              <a:gd name="connsiteY31" fmla="*/ 1449861 h 1592835"/>
              <a:gd name="connsiteX32" fmla="*/ 6370419 w 9662615"/>
              <a:gd name="connsiteY32" fmla="*/ 1461649 h 1592835"/>
              <a:gd name="connsiteX33" fmla="*/ 6278839 w 9662615"/>
              <a:gd name="connsiteY33" fmla="*/ 1449160 h 1592835"/>
              <a:gd name="connsiteX34" fmla="*/ 6272455 w 9662615"/>
              <a:gd name="connsiteY34" fmla="*/ 1453191 h 1592835"/>
              <a:gd name="connsiteX35" fmla="*/ 6212659 w 9662615"/>
              <a:gd name="connsiteY35" fmla="*/ 1454850 h 1592835"/>
              <a:gd name="connsiteX36" fmla="*/ 6069317 w 9662615"/>
              <a:gd name="connsiteY36" fmla="*/ 1445838 h 1592835"/>
              <a:gd name="connsiteX37" fmla="*/ 5878477 w 9662615"/>
              <a:gd name="connsiteY37" fmla="*/ 1439180 h 1592835"/>
              <a:gd name="connsiteX38" fmla="*/ 5838387 w 9662615"/>
              <a:gd name="connsiteY38" fmla="*/ 1444679 h 1592835"/>
              <a:gd name="connsiteX39" fmla="*/ 5771136 w 9662615"/>
              <a:gd name="connsiteY39" fmla="*/ 1453639 h 1592835"/>
              <a:gd name="connsiteX40" fmla="*/ 5724081 w 9662615"/>
              <a:gd name="connsiteY40" fmla="*/ 1470431 h 1592835"/>
              <a:gd name="connsiteX41" fmla="*/ 5666577 w 9662615"/>
              <a:gd name="connsiteY41" fmla="*/ 1473921 h 1592835"/>
              <a:gd name="connsiteX42" fmla="*/ 5649068 w 9662615"/>
              <a:gd name="connsiteY42" fmla="*/ 1461676 h 1592835"/>
              <a:gd name="connsiteX43" fmla="*/ 5588902 w 9662615"/>
              <a:gd name="connsiteY43" fmla="*/ 1469647 h 1592835"/>
              <a:gd name="connsiteX44" fmla="*/ 5498090 w 9662615"/>
              <a:gd name="connsiteY44" fmla="*/ 1483173 h 1592835"/>
              <a:gd name="connsiteX45" fmla="*/ 5444641 w 9662615"/>
              <a:gd name="connsiteY45" fmla="*/ 1487602 h 1592835"/>
              <a:gd name="connsiteX46" fmla="*/ 5299812 w 9662615"/>
              <a:gd name="connsiteY46" fmla="*/ 1503362 h 1592835"/>
              <a:gd name="connsiteX47" fmla="*/ 5213947 w 9662615"/>
              <a:gd name="connsiteY47" fmla="*/ 1516637 h 1592835"/>
              <a:gd name="connsiteX48" fmla="*/ 5090342 w 9662615"/>
              <a:gd name="connsiteY48" fmla="*/ 1546680 h 1592835"/>
              <a:gd name="connsiteX49" fmla="*/ 5129812 w 9662615"/>
              <a:gd name="connsiteY49" fmla="*/ 1521277 h 1592835"/>
              <a:gd name="connsiteX50" fmla="*/ 5059484 w 9662615"/>
              <a:gd name="connsiteY50" fmla="*/ 1546802 h 1592835"/>
              <a:gd name="connsiteX51" fmla="*/ 5038524 w 9662615"/>
              <a:gd name="connsiteY51" fmla="*/ 1545675 h 1592835"/>
              <a:gd name="connsiteX52" fmla="*/ 5026564 w 9662615"/>
              <a:gd name="connsiteY52" fmla="*/ 1545376 h 1592835"/>
              <a:gd name="connsiteX53" fmla="*/ 4969433 w 9662615"/>
              <a:gd name="connsiteY53" fmla="*/ 1550865 h 1592835"/>
              <a:gd name="connsiteX54" fmla="*/ 4921303 w 9662615"/>
              <a:gd name="connsiteY54" fmla="*/ 1575379 h 1592835"/>
              <a:gd name="connsiteX55" fmla="*/ 4863775 w 9662615"/>
              <a:gd name="connsiteY55" fmla="*/ 1562633 h 1592835"/>
              <a:gd name="connsiteX56" fmla="*/ 4847242 w 9662615"/>
              <a:gd name="connsiteY56" fmla="*/ 1565435 h 1592835"/>
              <a:gd name="connsiteX57" fmla="*/ 4856839 w 9662615"/>
              <a:gd name="connsiteY57" fmla="*/ 1592835 h 1592835"/>
              <a:gd name="connsiteX58" fmla="*/ 4791466 w 9662615"/>
              <a:gd name="connsiteY58" fmla="*/ 1561324 h 1592835"/>
              <a:gd name="connsiteX59" fmla="*/ 4784247 w 9662615"/>
              <a:gd name="connsiteY59" fmla="*/ 1562342 h 1592835"/>
              <a:gd name="connsiteX60" fmla="*/ 4748477 w 9662615"/>
              <a:gd name="connsiteY60" fmla="*/ 1556925 h 1592835"/>
              <a:gd name="connsiteX61" fmla="*/ 4730033 w 9662615"/>
              <a:gd name="connsiteY61" fmla="*/ 1555274 h 1592835"/>
              <a:gd name="connsiteX62" fmla="*/ 4724747 w 9662615"/>
              <a:gd name="connsiteY62" fmla="*/ 1552439 h 1592835"/>
              <a:gd name="connsiteX63" fmla="*/ 4697562 w 9662615"/>
              <a:gd name="connsiteY63" fmla="*/ 1551206 h 1592835"/>
              <a:gd name="connsiteX64" fmla="*/ 4662664 w 9662615"/>
              <a:gd name="connsiteY64" fmla="*/ 1573162 h 1592835"/>
              <a:gd name="connsiteX65" fmla="*/ 4603028 w 9662615"/>
              <a:gd name="connsiteY65" fmla="*/ 1568821 h 1592835"/>
              <a:gd name="connsiteX66" fmla="*/ 4541612 w 9662615"/>
              <a:gd name="connsiteY66" fmla="*/ 1545262 h 1592835"/>
              <a:gd name="connsiteX67" fmla="*/ 4422155 w 9662615"/>
              <a:gd name="connsiteY67" fmla="*/ 1542059 h 1592835"/>
              <a:gd name="connsiteX68" fmla="*/ 4221826 w 9662615"/>
              <a:gd name="connsiteY68" fmla="*/ 1508923 h 1592835"/>
              <a:gd name="connsiteX69" fmla="*/ 4096601 w 9662615"/>
              <a:gd name="connsiteY69" fmla="*/ 1521563 h 1592835"/>
              <a:gd name="connsiteX70" fmla="*/ 3970635 w 9662615"/>
              <a:gd name="connsiteY70" fmla="*/ 1544815 h 1592835"/>
              <a:gd name="connsiteX71" fmla="*/ 3833906 w 9662615"/>
              <a:gd name="connsiteY71" fmla="*/ 1516637 h 1592835"/>
              <a:gd name="connsiteX72" fmla="*/ 3696258 w 9662615"/>
              <a:gd name="connsiteY72" fmla="*/ 1537563 h 1592835"/>
              <a:gd name="connsiteX73" fmla="*/ 3594070 w 9662615"/>
              <a:gd name="connsiteY73" fmla="*/ 1509422 h 1592835"/>
              <a:gd name="connsiteX74" fmla="*/ 3565233 w 9662615"/>
              <a:gd name="connsiteY74" fmla="*/ 1515122 h 1592835"/>
              <a:gd name="connsiteX75" fmla="*/ 3560267 w 9662615"/>
              <a:gd name="connsiteY75" fmla="*/ 1516288 h 1592835"/>
              <a:gd name="connsiteX76" fmla="*/ 3540258 w 9662615"/>
              <a:gd name="connsiteY76" fmla="*/ 1516976 h 1592835"/>
              <a:gd name="connsiteX77" fmla="*/ 3534780 w 9662615"/>
              <a:gd name="connsiteY77" fmla="*/ 1522141 h 1592835"/>
              <a:gd name="connsiteX78" fmla="*/ 3504783 w 9662615"/>
              <a:gd name="connsiteY78" fmla="*/ 1526739 h 1592835"/>
              <a:gd name="connsiteX79" fmla="*/ 3430805 w 9662615"/>
              <a:gd name="connsiteY79" fmla="*/ 1542521 h 1592835"/>
              <a:gd name="connsiteX80" fmla="*/ 3292707 w 9662615"/>
              <a:gd name="connsiteY80" fmla="*/ 1520490 h 1592835"/>
              <a:gd name="connsiteX81" fmla="*/ 3187872 w 9662615"/>
              <a:gd name="connsiteY81" fmla="*/ 1519991 h 1592835"/>
              <a:gd name="connsiteX82" fmla="*/ 3148026 w 9662615"/>
              <a:gd name="connsiteY82" fmla="*/ 1524777 h 1592835"/>
              <a:gd name="connsiteX83" fmla="*/ 3092394 w 9662615"/>
              <a:gd name="connsiteY83" fmla="*/ 1528115 h 1592835"/>
              <a:gd name="connsiteX84" fmla="*/ 2994200 w 9662615"/>
              <a:gd name="connsiteY84" fmla="*/ 1537857 h 1592835"/>
              <a:gd name="connsiteX85" fmla="*/ 2862301 w 9662615"/>
              <a:gd name="connsiteY85" fmla="*/ 1544250 h 1592835"/>
              <a:gd name="connsiteX86" fmla="*/ 2766335 w 9662615"/>
              <a:gd name="connsiteY86" fmla="*/ 1527662 h 1592835"/>
              <a:gd name="connsiteX87" fmla="*/ 2757836 w 9662615"/>
              <a:gd name="connsiteY87" fmla="*/ 1531371 h 1592835"/>
              <a:gd name="connsiteX88" fmla="*/ 2691555 w 9662615"/>
              <a:gd name="connsiteY88" fmla="*/ 1530283 h 1592835"/>
              <a:gd name="connsiteX89" fmla="*/ 2491676 w 9662615"/>
              <a:gd name="connsiteY89" fmla="*/ 1500859 h 1592835"/>
              <a:gd name="connsiteX90" fmla="*/ 2378036 w 9662615"/>
              <a:gd name="connsiteY90" fmla="*/ 1520645 h 1592835"/>
              <a:gd name="connsiteX91" fmla="*/ 2284269 w 9662615"/>
              <a:gd name="connsiteY91" fmla="*/ 1503068 h 1592835"/>
              <a:gd name="connsiteX92" fmla="*/ 2207104 w 9662615"/>
              <a:gd name="connsiteY92" fmla="*/ 1508888 h 1592835"/>
              <a:gd name="connsiteX93" fmla="*/ 2149226 w 9662615"/>
              <a:gd name="connsiteY93" fmla="*/ 1523409 h 1592835"/>
              <a:gd name="connsiteX94" fmla="*/ 2084783 w 9662615"/>
              <a:gd name="connsiteY94" fmla="*/ 1524245 h 1592835"/>
              <a:gd name="connsiteX95" fmla="*/ 2070075 w 9662615"/>
              <a:gd name="connsiteY95" fmla="*/ 1511285 h 1592835"/>
              <a:gd name="connsiteX96" fmla="*/ 2001057 w 9662615"/>
              <a:gd name="connsiteY96" fmla="*/ 1516449 h 1592835"/>
              <a:gd name="connsiteX97" fmla="*/ 1896330 w 9662615"/>
              <a:gd name="connsiteY97" fmla="*/ 1525725 h 1592835"/>
              <a:gd name="connsiteX98" fmla="*/ 1835994 w 9662615"/>
              <a:gd name="connsiteY98" fmla="*/ 1527678 h 1592835"/>
              <a:gd name="connsiteX99" fmla="*/ 1671119 w 9662615"/>
              <a:gd name="connsiteY99" fmla="*/ 1536701 h 1592835"/>
              <a:gd name="connsiteX100" fmla="*/ 1601337 w 9662615"/>
              <a:gd name="connsiteY100" fmla="*/ 1548552 h 1592835"/>
              <a:gd name="connsiteX101" fmla="*/ 1407755 w 9662615"/>
              <a:gd name="connsiteY101" fmla="*/ 1571444 h 1592835"/>
              <a:gd name="connsiteX102" fmla="*/ 1271994 w 9662615"/>
              <a:gd name="connsiteY102" fmla="*/ 1579471 h 1592835"/>
              <a:gd name="connsiteX103" fmla="*/ 1249226 w 9662615"/>
              <a:gd name="connsiteY103" fmla="*/ 1583140 h 1592835"/>
              <a:gd name="connsiteX104" fmla="*/ 1217719 w 9662615"/>
              <a:gd name="connsiteY104" fmla="*/ 1580863 h 1592835"/>
              <a:gd name="connsiteX105" fmla="*/ 1091432 w 9662615"/>
              <a:gd name="connsiteY105" fmla="*/ 1571003 h 1592835"/>
              <a:gd name="connsiteX106" fmla="*/ 992039 w 9662615"/>
              <a:gd name="connsiteY106" fmla="*/ 1556662 h 1592835"/>
              <a:gd name="connsiteX107" fmla="*/ 868264 w 9662615"/>
              <a:gd name="connsiteY107" fmla="*/ 1566392 h 1592835"/>
              <a:gd name="connsiteX108" fmla="*/ 792765 w 9662615"/>
              <a:gd name="connsiteY108" fmla="*/ 1563102 h 1592835"/>
              <a:gd name="connsiteX109" fmla="*/ 669055 w 9662615"/>
              <a:gd name="connsiteY109" fmla="*/ 1543638 h 1592835"/>
              <a:gd name="connsiteX110" fmla="*/ 506152 w 9662615"/>
              <a:gd name="connsiteY110" fmla="*/ 1549124 h 1592835"/>
              <a:gd name="connsiteX111" fmla="*/ 472797 w 9662615"/>
              <a:gd name="connsiteY111" fmla="*/ 1568904 h 1592835"/>
              <a:gd name="connsiteX112" fmla="*/ 427864 w 9662615"/>
              <a:gd name="connsiteY112" fmla="*/ 1580848 h 1592835"/>
              <a:gd name="connsiteX113" fmla="*/ 408381 w 9662615"/>
              <a:gd name="connsiteY113" fmla="*/ 1552940 h 1592835"/>
              <a:gd name="connsiteX114" fmla="*/ 267163 w 9662615"/>
              <a:gd name="connsiteY114" fmla="*/ 1531913 h 1592835"/>
              <a:gd name="connsiteX115" fmla="*/ 196644 w 9662615"/>
              <a:gd name="connsiteY115" fmla="*/ 1524565 h 1592835"/>
              <a:gd name="connsiteX116" fmla="*/ 86819 w 9662615"/>
              <a:gd name="connsiteY116" fmla="*/ 1519517 h 1592835"/>
              <a:gd name="connsiteX117" fmla="*/ 53369 w 9662615"/>
              <a:gd name="connsiteY117" fmla="*/ 1516853 h 1592835"/>
              <a:gd name="connsiteX118" fmla="*/ 2359 w 9662615"/>
              <a:gd name="connsiteY118" fmla="*/ 1515247 h 1592835"/>
              <a:gd name="connsiteX119" fmla="*/ 0 w 9662615"/>
              <a:gd name="connsiteY119" fmla="*/ 1514932 h 1592835"/>
              <a:gd name="connsiteX120" fmla="*/ 0 w 9662615"/>
              <a:gd name="connsiteY120" fmla="*/ 0 h 1592835"/>
              <a:gd name="connsiteX0" fmla="*/ 0 w 9662615"/>
              <a:gd name="connsiteY0" fmla="*/ 0 h 1592835"/>
              <a:gd name="connsiteX1" fmla="*/ 9662615 w 9662615"/>
              <a:gd name="connsiteY1" fmla="*/ 0 h 1592835"/>
              <a:gd name="connsiteX2" fmla="*/ 9662615 w 9662615"/>
              <a:gd name="connsiteY2" fmla="*/ 1280346 h 1592835"/>
              <a:gd name="connsiteX3" fmla="*/ 9658420 w 9662615"/>
              <a:gd name="connsiteY3" fmla="*/ 1280106 h 1592835"/>
              <a:gd name="connsiteX4" fmla="*/ 9469546 w 9662615"/>
              <a:gd name="connsiteY4" fmla="*/ 1289837 h 1592835"/>
              <a:gd name="connsiteX5" fmla="*/ 9385895 w 9662615"/>
              <a:gd name="connsiteY5" fmla="*/ 1269203 h 1592835"/>
              <a:gd name="connsiteX6" fmla="*/ 9144767 w 9662615"/>
              <a:gd name="connsiteY6" fmla="*/ 1264120 h 1592835"/>
              <a:gd name="connsiteX7" fmla="*/ 8837252 w 9662615"/>
              <a:gd name="connsiteY7" fmla="*/ 1350515 h 1592835"/>
              <a:gd name="connsiteX8" fmla="*/ 8705466 w 9662615"/>
              <a:gd name="connsiteY8" fmla="*/ 1342419 h 1592835"/>
              <a:gd name="connsiteX9" fmla="*/ 8652221 w 9662615"/>
              <a:gd name="connsiteY9" fmla="*/ 1326906 h 1592835"/>
              <a:gd name="connsiteX10" fmla="*/ 8632312 w 9662615"/>
              <a:gd name="connsiteY10" fmla="*/ 1326025 h 1592835"/>
              <a:gd name="connsiteX11" fmla="*/ 8591582 w 9662615"/>
              <a:gd name="connsiteY11" fmla="*/ 1341666 h 1592835"/>
              <a:gd name="connsiteX12" fmla="*/ 8537336 w 9662615"/>
              <a:gd name="connsiteY12" fmla="*/ 1341684 h 1592835"/>
              <a:gd name="connsiteX13" fmla="*/ 8472508 w 9662615"/>
              <a:gd name="connsiteY13" fmla="*/ 1363109 h 1592835"/>
              <a:gd name="connsiteX14" fmla="*/ 8258477 w 9662615"/>
              <a:gd name="connsiteY14" fmla="*/ 1370666 h 1592835"/>
              <a:gd name="connsiteX15" fmla="*/ 8197961 w 9662615"/>
              <a:gd name="connsiteY15" fmla="*/ 1392804 h 1592835"/>
              <a:gd name="connsiteX16" fmla="*/ 8171196 w 9662615"/>
              <a:gd name="connsiteY16" fmla="*/ 1397216 h 1592835"/>
              <a:gd name="connsiteX17" fmla="*/ 8127667 w 9662615"/>
              <a:gd name="connsiteY17" fmla="*/ 1418254 h 1592835"/>
              <a:gd name="connsiteX18" fmla="*/ 7974579 w 9662615"/>
              <a:gd name="connsiteY18" fmla="*/ 1383439 h 1592835"/>
              <a:gd name="connsiteX19" fmla="*/ 7768351 w 9662615"/>
              <a:gd name="connsiteY19" fmla="*/ 1395051 h 1592835"/>
              <a:gd name="connsiteX20" fmla="*/ 7635985 w 9662615"/>
              <a:gd name="connsiteY20" fmla="*/ 1386363 h 1592835"/>
              <a:gd name="connsiteX21" fmla="*/ 7466069 w 9662615"/>
              <a:gd name="connsiteY21" fmla="*/ 1377654 h 1592835"/>
              <a:gd name="connsiteX22" fmla="*/ 7355642 w 9662615"/>
              <a:gd name="connsiteY22" fmla="*/ 1407761 h 1592835"/>
              <a:gd name="connsiteX23" fmla="*/ 7151610 w 9662615"/>
              <a:gd name="connsiteY23" fmla="*/ 1397856 h 1592835"/>
              <a:gd name="connsiteX24" fmla="*/ 7082147 w 9662615"/>
              <a:gd name="connsiteY24" fmla="*/ 1406113 h 1592835"/>
              <a:gd name="connsiteX25" fmla="*/ 7014958 w 9662615"/>
              <a:gd name="connsiteY25" fmla="*/ 1396883 h 1592835"/>
              <a:gd name="connsiteX26" fmla="*/ 6907567 w 9662615"/>
              <a:gd name="connsiteY26" fmla="*/ 1419149 h 1592835"/>
              <a:gd name="connsiteX27" fmla="*/ 6748428 w 9662615"/>
              <a:gd name="connsiteY27" fmla="*/ 1420308 h 1592835"/>
              <a:gd name="connsiteX28" fmla="*/ 6654257 w 9662615"/>
              <a:gd name="connsiteY28" fmla="*/ 1424143 h 1592835"/>
              <a:gd name="connsiteX29" fmla="*/ 6620123 w 9662615"/>
              <a:gd name="connsiteY29" fmla="*/ 1430535 h 1592835"/>
              <a:gd name="connsiteX30" fmla="*/ 6571355 w 9662615"/>
              <a:gd name="connsiteY30" fmla="*/ 1436144 h 1592835"/>
              <a:gd name="connsiteX31" fmla="*/ 6486557 w 9662615"/>
              <a:gd name="connsiteY31" fmla="*/ 1449861 h 1592835"/>
              <a:gd name="connsiteX32" fmla="*/ 6370419 w 9662615"/>
              <a:gd name="connsiteY32" fmla="*/ 1461649 h 1592835"/>
              <a:gd name="connsiteX33" fmla="*/ 6278839 w 9662615"/>
              <a:gd name="connsiteY33" fmla="*/ 1449160 h 1592835"/>
              <a:gd name="connsiteX34" fmla="*/ 6272455 w 9662615"/>
              <a:gd name="connsiteY34" fmla="*/ 1453191 h 1592835"/>
              <a:gd name="connsiteX35" fmla="*/ 6212659 w 9662615"/>
              <a:gd name="connsiteY35" fmla="*/ 1454850 h 1592835"/>
              <a:gd name="connsiteX36" fmla="*/ 6069317 w 9662615"/>
              <a:gd name="connsiteY36" fmla="*/ 1445838 h 1592835"/>
              <a:gd name="connsiteX37" fmla="*/ 5878477 w 9662615"/>
              <a:gd name="connsiteY37" fmla="*/ 1439180 h 1592835"/>
              <a:gd name="connsiteX38" fmla="*/ 5838387 w 9662615"/>
              <a:gd name="connsiteY38" fmla="*/ 1444679 h 1592835"/>
              <a:gd name="connsiteX39" fmla="*/ 5771136 w 9662615"/>
              <a:gd name="connsiteY39" fmla="*/ 1453639 h 1592835"/>
              <a:gd name="connsiteX40" fmla="*/ 5724081 w 9662615"/>
              <a:gd name="connsiteY40" fmla="*/ 1470431 h 1592835"/>
              <a:gd name="connsiteX41" fmla="*/ 5666577 w 9662615"/>
              <a:gd name="connsiteY41" fmla="*/ 1473921 h 1592835"/>
              <a:gd name="connsiteX42" fmla="*/ 5649068 w 9662615"/>
              <a:gd name="connsiteY42" fmla="*/ 1461676 h 1592835"/>
              <a:gd name="connsiteX43" fmla="*/ 5588902 w 9662615"/>
              <a:gd name="connsiteY43" fmla="*/ 1469647 h 1592835"/>
              <a:gd name="connsiteX44" fmla="*/ 5498090 w 9662615"/>
              <a:gd name="connsiteY44" fmla="*/ 1483173 h 1592835"/>
              <a:gd name="connsiteX45" fmla="*/ 5444641 w 9662615"/>
              <a:gd name="connsiteY45" fmla="*/ 1487602 h 1592835"/>
              <a:gd name="connsiteX46" fmla="*/ 5299812 w 9662615"/>
              <a:gd name="connsiteY46" fmla="*/ 1503362 h 1592835"/>
              <a:gd name="connsiteX47" fmla="*/ 5213947 w 9662615"/>
              <a:gd name="connsiteY47" fmla="*/ 1516637 h 1592835"/>
              <a:gd name="connsiteX48" fmla="*/ 5090342 w 9662615"/>
              <a:gd name="connsiteY48" fmla="*/ 1546680 h 1592835"/>
              <a:gd name="connsiteX49" fmla="*/ 5129812 w 9662615"/>
              <a:gd name="connsiteY49" fmla="*/ 1521277 h 1592835"/>
              <a:gd name="connsiteX50" fmla="*/ 5059484 w 9662615"/>
              <a:gd name="connsiteY50" fmla="*/ 1546802 h 1592835"/>
              <a:gd name="connsiteX51" fmla="*/ 5038524 w 9662615"/>
              <a:gd name="connsiteY51" fmla="*/ 1545675 h 1592835"/>
              <a:gd name="connsiteX52" fmla="*/ 5026564 w 9662615"/>
              <a:gd name="connsiteY52" fmla="*/ 1545376 h 1592835"/>
              <a:gd name="connsiteX53" fmla="*/ 4969433 w 9662615"/>
              <a:gd name="connsiteY53" fmla="*/ 1550865 h 1592835"/>
              <a:gd name="connsiteX54" fmla="*/ 4921303 w 9662615"/>
              <a:gd name="connsiteY54" fmla="*/ 1575379 h 1592835"/>
              <a:gd name="connsiteX55" fmla="*/ 4863775 w 9662615"/>
              <a:gd name="connsiteY55" fmla="*/ 1562633 h 1592835"/>
              <a:gd name="connsiteX56" fmla="*/ 4847242 w 9662615"/>
              <a:gd name="connsiteY56" fmla="*/ 1565435 h 1592835"/>
              <a:gd name="connsiteX57" fmla="*/ 4856839 w 9662615"/>
              <a:gd name="connsiteY57" fmla="*/ 1592835 h 1592835"/>
              <a:gd name="connsiteX58" fmla="*/ 4791466 w 9662615"/>
              <a:gd name="connsiteY58" fmla="*/ 1561324 h 1592835"/>
              <a:gd name="connsiteX59" fmla="*/ 4784247 w 9662615"/>
              <a:gd name="connsiteY59" fmla="*/ 1562342 h 1592835"/>
              <a:gd name="connsiteX60" fmla="*/ 4748477 w 9662615"/>
              <a:gd name="connsiteY60" fmla="*/ 1556925 h 1592835"/>
              <a:gd name="connsiteX61" fmla="*/ 4730033 w 9662615"/>
              <a:gd name="connsiteY61" fmla="*/ 1555274 h 1592835"/>
              <a:gd name="connsiteX62" fmla="*/ 4697562 w 9662615"/>
              <a:gd name="connsiteY62" fmla="*/ 1551206 h 1592835"/>
              <a:gd name="connsiteX63" fmla="*/ 4662664 w 9662615"/>
              <a:gd name="connsiteY63" fmla="*/ 1573162 h 1592835"/>
              <a:gd name="connsiteX64" fmla="*/ 4603028 w 9662615"/>
              <a:gd name="connsiteY64" fmla="*/ 1568821 h 1592835"/>
              <a:gd name="connsiteX65" fmla="*/ 4541612 w 9662615"/>
              <a:gd name="connsiteY65" fmla="*/ 1545262 h 1592835"/>
              <a:gd name="connsiteX66" fmla="*/ 4422155 w 9662615"/>
              <a:gd name="connsiteY66" fmla="*/ 1542059 h 1592835"/>
              <a:gd name="connsiteX67" fmla="*/ 4221826 w 9662615"/>
              <a:gd name="connsiteY67" fmla="*/ 1508923 h 1592835"/>
              <a:gd name="connsiteX68" fmla="*/ 4096601 w 9662615"/>
              <a:gd name="connsiteY68" fmla="*/ 1521563 h 1592835"/>
              <a:gd name="connsiteX69" fmla="*/ 3970635 w 9662615"/>
              <a:gd name="connsiteY69" fmla="*/ 1544815 h 1592835"/>
              <a:gd name="connsiteX70" fmla="*/ 3833906 w 9662615"/>
              <a:gd name="connsiteY70" fmla="*/ 1516637 h 1592835"/>
              <a:gd name="connsiteX71" fmla="*/ 3696258 w 9662615"/>
              <a:gd name="connsiteY71" fmla="*/ 1537563 h 1592835"/>
              <a:gd name="connsiteX72" fmla="*/ 3594070 w 9662615"/>
              <a:gd name="connsiteY72" fmla="*/ 1509422 h 1592835"/>
              <a:gd name="connsiteX73" fmla="*/ 3565233 w 9662615"/>
              <a:gd name="connsiteY73" fmla="*/ 1515122 h 1592835"/>
              <a:gd name="connsiteX74" fmla="*/ 3560267 w 9662615"/>
              <a:gd name="connsiteY74" fmla="*/ 1516288 h 1592835"/>
              <a:gd name="connsiteX75" fmla="*/ 3540258 w 9662615"/>
              <a:gd name="connsiteY75" fmla="*/ 1516976 h 1592835"/>
              <a:gd name="connsiteX76" fmla="*/ 3534780 w 9662615"/>
              <a:gd name="connsiteY76" fmla="*/ 1522141 h 1592835"/>
              <a:gd name="connsiteX77" fmla="*/ 3504783 w 9662615"/>
              <a:gd name="connsiteY77" fmla="*/ 1526739 h 1592835"/>
              <a:gd name="connsiteX78" fmla="*/ 3430805 w 9662615"/>
              <a:gd name="connsiteY78" fmla="*/ 1542521 h 1592835"/>
              <a:gd name="connsiteX79" fmla="*/ 3292707 w 9662615"/>
              <a:gd name="connsiteY79" fmla="*/ 1520490 h 1592835"/>
              <a:gd name="connsiteX80" fmla="*/ 3187872 w 9662615"/>
              <a:gd name="connsiteY80" fmla="*/ 1519991 h 1592835"/>
              <a:gd name="connsiteX81" fmla="*/ 3148026 w 9662615"/>
              <a:gd name="connsiteY81" fmla="*/ 1524777 h 1592835"/>
              <a:gd name="connsiteX82" fmla="*/ 3092394 w 9662615"/>
              <a:gd name="connsiteY82" fmla="*/ 1528115 h 1592835"/>
              <a:gd name="connsiteX83" fmla="*/ 2994200 w 9662615"/>
              <a:gd name="connsiteY83" fmla="*/ 1537857 h 1592835"/>
              <a:gd name="connsiteX84" fmla="*/ 2862301 w 9662615"/>
              <a:gd name="connsiteY84" fmla="*/ 1544250 h 1592835"/>
              <a:gd name="connsiteX85" fmla="*/ 2766335 w 9662615"/>
              <a:gd name="connsiteY85" fmla="*/ 1527662 h 1592835"/>
              <a:gd name="connsiteX86" fmla="*/ 2757836 w 9662615"/>
              <a:gd name="connsiteY86" fmla="*/ 1531371 h 1592835"/>
              <a:gd name="connsiteX87" fmla="*/ 2691555 w 9662615"/>
              <a:gd name="connsiteY87" fmla="*/ 1530283 h 1592835"/>
              <a:gd name="connsiteX88" fmla="*/ 2491676 w 9662615"/>
              <a:gd name="connsiteY88" fmla="*/ 1500859 h 1592835"/>
              <a:gd name="connsiteX89" fmla="*/ 2378036 w 9662615"/>
              <a:gd name="connsiteY89" fmla="*/ 1520645 h 1592835"/>
              <a:gd name="connsiteX90" fmla="*/ 2284269 w 9662615"/>
              <a:gd name="connsiteY90" fmla="*/ 1503068 h 1592835"/>
              <a:gd name="connsiteX91" fmla="*/ 2207104 w 9662615"/>
              <a:gd name="connsiteY91" fmla="*/ 1508888 h 1592835"/>
              <a:gd name="connsiteX92" fmla="*/ 2149226 w 9662615"/>
              <a:gd name="connsiteY92" fmla="*/ 1523409 h 1592835"/>
              <a:gd name="connsiteX93" fmla="*/ 2084783 w 9662615"/>
              <a:gd name="connsiteY93" fmla="*/ 1524245 h 1592835"/>
              <a:gd name="connsiteX94" fmla="*/ 2070075 w 9662615"/>
              <a:gd name="connsiteY94" fmla="*/ 1511285 h 1592835"/>
              <a:gd name="connsiteX95" fmla="*/ 2001057 w 9662615"/>
              <a:gd name="connsiteY95" fmla="*/ 1516449 h 1592835"/>
              <a:gd name="connsiteX96" fmla="*/ 1896330 w 9662615"/>
              <a:gd name="connsiteY96" fmla="*/ 1525725 h 1592835"/>
              <a:gd name="connsiteX97" fmla="*/ 1835994 w 9662615"/>
              <a:gd name="connsiteY97" fmla="*/ 1527678 h 1592835"/>
              <a:gd name="connsiteX98" fmla="*/ 1671119 w 9662615"/>
              <a:gd name="connsiteY98" fmla="*/ 1536701 h 1592835"/>
              <a:gd name="connsiteX99" fmla="*/ 1601337 w 9662615"/>
              <a:gd name="connsiteY99" fmla="*/ 1548552 h 1592835"/>
              <a:gd name="connsiteX100" fmla="*/ 1407755 w 9662615"/>
              <a:gd name="connsiteY100" fmla="*/ 1571444 h 1592835"/>
              <a:gd name="connsiteX101" fmla="*/ 1271994 w 9662615"/>
              <a:gd name="connsiteY101" fmla="*/ 1579471 h 1592835"/>
              <a:gd name="connsiteX102" fmla="*/ 1249226 w 9662615"/>
              <a:gd name="connsiteY102" fmla="*/ 1583140 h 1592835"/>
              <a:gd name="connsiteX103" fmla="*/ 1217719 w 9662615"/>
              <a:gd name="connsiteY103" fmla="*/ 1580863 h 1592835"/>
              <a:gd name="connsiteX104" fmla="*/ 1091432 w 9662615"/>
              <a:gd name="connsiteY104" fmla="*/ 1571003 h 1592835"/>
              <a:gd name="connsiteX105" fmla="*/ 992039 w 9662615"/>
              <a:gd name="connsiteY105" fmla="*/ 1556662 h 1592835"/>
              <a:gd name="connsiteX106" fmla="*/ 868264 w 9662615"/>
              <a:gd name="connsiteY106" fmla="*/ 1566392 h 1592835"/>
              <a:gd name="connsiteX107" fmla="*/ 792765 w 9662615"/>
              <a:gd name="connsiteY107" fmla="*/ 1563102 h 1592835"/>
              <a:gd name="connsiteX108" fmla="*/ 669055 w 9662615"/>
              <a:gd name="connsiteY108" fmla="*/ 1543638 h 1592835"/>
              <a:gd name="connsiteX109" fmla="*/ 506152 w 9662615"/>
              <a:gd name="connsiteY109" fmla="*/ 1549124 h 1592835"/>
              <a:gd name="connsiteX110" fmla="*/ 472797 w 9662615"/>
              <a:gd name="connsiteY110" fmla="*/ 1568904 h 1592835"/>
              <a:gd name="connsiteX111" fmla="*/ 427864 w 9662615"/>
              <a:gd name="connsiteY111" fmla="*/ 1580848 h 1592835"/>
              <a:gd name="connsiteX112" fmla="*/ 408381 w 9662615"/>
              <a:gd name="connsiteY112" fmla="*/ 1552940 h 1592835"/>
              <a:gd name="connsiteX113" fmla="*/ 267163 w 9662615"/>
              <a:gd name="connsiteY113" fmla="*/ 1531913 h 1592835"/>
              <a:gd name="connsiteX114" fmla="*/ 196644 w 9662615"/>
              <a:gd name="connsiteY114" fmla="*/ 1524565 h 1592835"/>
              <a:gd name="connsiteX115" fmla="*/ 86819 w 9662615"/>
              <a:gd name="connsiteY115" fmla="*/ 1519517 h 1592835"/>
              <a:gd name="connsiteX116" fmla="*/ 53369 w 9662615"/>
              <a:gd name="connsiteY116" fmla="*/ 1516853 h 1592835"/>
              <a:gd name="connsiteX117" fmla="*/ 2359 w 9662615"/>
              <a:gd name="connsiteY117" fmla="*/ 1515247 h 1592835"/>
              <a:gd name="connsiteX118" fmla="*/ 0 w 9662615"/>
              <a:gd name="connsiteY118" fmla="*/ 1514932 h 1592835"/>
              <a:gd name="connsiteX119" fmla="*/ 0 w 9662615"/>
              <a:gd name="connsiteY119" fmla="*/ 0 h 1592835"/>
              <a:gd name="connsiteX0" fmla="*/ 0 w 9662615"/>
              <a:gd name="connsiteY0" fmla="*/ 0 h 1592835"/>
              <a:gd name="connsiteX1" fmla="*/ 9662615 w 9662615"/>
              <a:gd name="connsiteY1" fmla="*/ 0 h 1592835"/>
              <a:gd name="connsiteX2" fmla="*/ 9662615 w 9662615"/>
              <a:gd name="connsiteY2" fmla="*/ 1280346 h 1592835"/>
              <a:gd name="connsiteX3" fmla="*/ 9658420 w 9662615"/>
              <a:gd name="connsiteY3" fmla="*/ 1280106 h 1592835"/>
              <a:gd name="connsiteX4" fmla="*/ 9469546 w 9662615"/>
              <a:gd name="connsiteY4" fmla="*/ 1289837 h 1592835"/>
              <a:gd name="connsiteX5" fmla="*/ 9385895 w 9662615"/>
              <a:gd name="connsiteY5" fmla="*/ 1269203 h 1592835"/>
              <a:gd name="connsiteX6" fmla="*/ 9144767 w 9662615"/>
              <a:gd name="connsiteY6" fmla="*/ 1264120 h 1592835"/>
              <a:gd name="connsiteX7" fmla="*/ 8837252 w 9662615"/>
              <a:gd name="connsiteY7" fmla="*/ 1350515 h 1592835"/>
              <a:gd name="connsiteX8" fmla="*/ 8705466 w 9662615"/>
              <a:gd name="connsiteY8" fmla="*/ 1342419 h 1592835"/>
              <a:gd name="connsiteX9" fmla="*/ 8652221 w 9662615"/>
              <a:gd name="connsiteY9" fmla="*/ 1326906 h 1592835"/>
              <a:gd name="connsiteX10" fmla="*/ 8632312 w 9662615"/>
              <a:gd name="connsiteY10" fmla="*/ 1326025 h 1592835"/>
              <a:gd name="connsiteX11" fmla="*/ 8591582 w 9662615"/>
              <a:gd name="connsiteY11" fmla="*/ 1341666 h 1592835"/>
              <a:gd name="connsiteX12" fmla="*/ 8537336 w 9662615"/>
              <a:gd name="connsiteY12" fmla="*/ 1341684 h 1592835"/>
              <a:gd name="connsiteX13" fmla="*/ 8472508 w 9662615"/>
              <a:gd name="connsiteY13" fmla="*/ 1363109 h 1592835"/>
              <a:gd name="connsiteX14" fmla="*/ 8258477 w 9662615"/>
              <a:gd name="connsiteY14" fmla="*/ 1370666 h 1592835"/>
              <a:gd name="connsiteX15" fmla="*/ 8197961 w 9662615"/>
              <a:gd name="connsiteY15" fmla="*/ 1392804 h 1592835"/>
              <a:gd name="connsiteX16" fmla="*/ 8171196 w 9662615"/>
              <a:gd name="connsiteY16" fmla="*/ 1397216 h 1592835"/>
              <a:gd name="connsiteX17" fmla="*/ 8127667 w 9662615"/>
              <a:gd name="connsiteY17" fmla="*/ 1418254 h 1592835"/>
              <a:gd name="connsiteX18" fmla="*/ 7974579 w 9662615"/>
              <a:gd name="connsiteY18" fmla="*/ 1383439 h 1592835"/>
              <a:gd name="connsiteX19" fmla="*/ 7768351 w 9662615"/>
              <a:gd name="connsiteY19" fmla="*/ 1395051 h 1592835"/>
              <a:gd name="connsiteX20" fmla="*/ 7635985 w 9662615"/>
              <a:gd name="connsiteY20" fmla="*/ 1386363 h 1592835"/>
              <a:gd name="connsiteX21" fmla="*/ 7466069 w 9662615"/>
              <a:gd name="connsiteY21" fmla="*/ 1377654 h 1592835"/>
              <a:gd name="connsiteX22" fmla="*/ 7355642 w 9662615"/>
              <a:gd name="connsiteY22" fmla="*/ 1407761 h 1592835"/>
              <a:gd name="connsiteX23" fmla="*/ 7151610 w 9662615"/>
              <a:gd name="connsiteY23" fmla="*/ 1397856 h 1592835"/>
              <a:gd name="connsiteX24" fmla="*/ 7082147 w 9662615"/>
              <a:gd name="connsiteY24" fmla="*/ 1406113 h 1592835"/>
              <a:gd name="connsiteX25" fmla="*/ 7014958 w 9662615"/>
              <a:gd name="connsiteY25" fmla="*/ 1396883 h 1592835"/>
              <a:gd name="connsiteX26" fmla="*/ 6907567 w 9662615"/>
              <a:gd name="connsiteY26" fmla="*/ 1419149 h 1592835"/>
              <a:gd name="connsiteX27" fmla="*/ 6748428 w 9662615"/>
              <a:gd name="connsiteY27" fmla="*/ 1420308 h 1592835"/>
              <a:gd name="connsiteX28" fmla="*/ 6654257 w 9662615"/>
              <a:gd name="connsiteY28" fmla="*/ 1424143 h 1592835"/>
              <a:gd name="connsiteX29" fmla="*/ 6620123 w 9662615"/>
              <a:gd name="connsiteY29" fmla="*/ 1430535 h 1592835"/>
              <a:gd name="connsiteX30" fmla="*/ 6571355 w 9662615"/>
              <a:gd name="connsiteY30" fmla="*/ 1436144 h 1592835"/>
              <a:gd name="connsiteX31" fmla="*/ 6486557 w 9662615"/>
              <a:gd name="connsiteY31" fmla="*/ 1449861 h 1592835"/>
              <a:gd name="connsiteX32" fmla="*/ 6370419 w 9662615"/>
              <a:gd name="connsiteY32" fmla="*/ 1461649 h 1592835"/>
              <a:gd name="connsiteX33" fmla="*/ 6278839 w 9662615"/>
              <a:gd name="connsiteY33" fmla="*/ 1449160 h 1592835"/>
              <a:gd name="connsiteX34" fmla="*/ 6272455 w 9662615"/>
              <a:gd name="connsiteY34" fmla="*/ 1453191 h 1592835"/>
              <a:gd name="connsiteX35" fmla="*/ 6212659 w 9662615"/>
              <a:gd name="connsiteY35" fmla="*/ 1454850 h 1592835"/>
              <a:gd name="connsiteX36" fmla="*/ 6069317 w 9662615"/>
              <a:gd name="connsiteY36" fmla="*/ 1445838 h 1592835"/>
              <a:gd name="connsiteX37" fmla="*/ 5878477 w 9662615"/>
              <a:gd name="connsiteY37" fmla="*/ 1439180 h 1592835"/>
              <a:gd name="connsiteX38" fmla="*/ 5838387 w 9662615"/>
              <a:gd name="connsiteY38" fmla="*/ 1444679 h 1592835"/>
              <a:gd name="connsiteX39" fmla="*/ 5771136 w 9662615"/>
              <a:gd name="connsiteY39" fmla="*/ 1453639 h 1592835"/>
              <a:gd name="connsiteX40" fmla="*/ 5724081 w 9662615"/>
              <a:gd name="connsiteY40" fmla="*/ 1470431 h 1592835"/>
              <a:gd name="connsiteX41" fmla="*/ 5666577 w 9662615"/>
              <a:gd name="connsiteY41" fmla="*/ 1473921 h 1592835"/>
              <a:gd name="connsiteX42" fmla="*/ 5649068 w 9662615"/>
              <a:gd name="connsiteY42" fmla="*/ 1461676 h 1592835"/>
              <a:gd name="connsiteX43" fmla="*/ 5588902 w 9662615"/>
              <a:gd name="connsiteY43" fmla="*/ 1469647 h 1592835"/>
              <a:gd name="connsiteX44" fmla="*/ 5498090 w 9662615"/>
              <a:gd name="connsiteY44" fmla="*/ 1483173 h 1592835"/>
              <a:gd name="connsiteX45" fmla="*/ 5444641 w 9662615"/>
              <a:gd name="connsiteY45" fmla="*/ 1487602 h 1592835"/>
              <a:gd name="connsiteX46" fmla="*/ 5299812 w 9662615"/>
              <a:gd name="connsiteY46" fmla="*/ 1503362 h 1592835"/>
              <a:gd name="connsiteX47" fmla="*/ 5213947 w 9662615"/>
              <a:gd name="connsiteY47" fmla="*/ 1516637 h 1592835"/>
              <a:gd name="connsiteX48" fmla="*/ 5090342 w 9662615"/>
              <a:gd name="connsiteY48" fmla="*/ 1546680 h 1592835"/>
              <a:gd name="connsiteX49" fmla="*/ 5129812 w 9662615"/>
              <a:gd name="connsiteY49" fmla="*/ 1521277 h 1592835"/>
              <a:gd name="connsiteX50" fmla="*/ 5059484 w 9662615"/>
              <a:gd name="connsiteY50" fmla="*/ 1546802 h 1592835"/>
              <a:gd name="connsiteX51" fmla="*/ 5038524 w 9662615"/>
              <a:gd name="connsiteY51" fmla="*/ 1545675 h 1592835"/>
              <a:gd name="connsiteX52" fmla="*/ 5026564 w 9662615"/>
              <a:gd name="connsiteY52" fmla="*/ 1545376 h 1592835"/>
              <a:gd name="connsiteX53" fmla="*/ 4969433 w 9662615"/>
              <a:gd name="connsiteY53" fmla="*/ 1550865 h 1592835"/>
              <a:gd name="connsiteX54" fmla="*/ 4921303 w 9662615"/>
              <a:gd name="connsiteY54" fmla="*/ 1575379 h 1592835"/>
              <a:gd name="connsiteX55" fmla="*/ 4863775 w 9662615"/>
              <a:gd name="connsiteY55" fmla="*/ 1562633 h 1592835"/>
              <a:gd name="connsiteX56" fmla="*/ 4847242 w 9662615"/>
              <a:gd name="connsiteY56" fmla="*/ 1565435 h 1592835"/>
              <a:gd name="connsiteX57" fmla="*/ 4856839 w 9662615"/>
              <a:gd name="connsiteY57" fmla="*/ 1592835 h 1592835"/>
              <a:gd name="connsiteX58" fmla="*/ 4791466 w 9662615"/>
              <a:gd name="connsiteY58" fmla="*/ 1561324 h 1592835"/>
              <a:gd name="connsiteX59" fmla="*/ 4784247 w 9662615"/>
              <a:gd name="connsiteY59" fmla="*/ 1562342 h 1592835"/>
              <a:gd name="connsiteX60" fmla="*/ 4730033 w 9662615"/>
              <a:gd name="connsiteY60" fmla="*/ 1555274 h 1592835"/>
              <a:gd name="connsiteX61" fmla="*/ 4697562 w 9662615"/>
              <a:gd name="connsiteY61" fmla="*/ 1551206 h 1592835"/>
              <a:gd name="connsiteX62" fmla="*/ 4662664 w 9662615"/>
              <a:gd name="connsiteY62" fmla="*/ 1573162 h 1592835"/>
              <a:gd name="connsiteX63" fmla="*/ 4603028 w 9662615"/>
              <a:gd name="connsiteY63" fmla="*/ 1568821 h 1592835"/>
              <a:gd name="connsiteX64" fmla="*/ 4541612 w 9662615"/>
              <a:gd name="connsiteY64" fmla="*/ 1545262 h 1592835"/>
              <a:gd name="connsiteX65" fmla="*/ 4422155 w 9662615"/>
              <a:gd name="connsiteY65" fmla="*/ 1542059 h 1592835"/>
              <a:gd name="connsiteX66" fmla="*/ 4221826 w 9662615"/>
              <a:gd name="connsiteY66" fmla="*/ 1508923 h 1592835"/>
              <a:gd name="connsiteX67" fmla="*/ 4096601 w 9662615"/>
              <a:gd name="connsiteY67" fmla="*/ 1521563 h 1592835"/>
              <a:gd name="connsiteX68" fmla="*/ 3970635 w 9662615"/>
              <a:gd name="connsiteY68" fmla="*/ 1544815 h 1592835"/>
              <a:gd name="connsiteX69" fmla="*/ 3833906 w 9662615"/>
              <a:gd name="connsiteY69" fmla="*/ 1516637 h 1592835"/>
              <a:gd name="connsiteX70" fmla="*/ 3696258 w 9662615"/>
              <a:gd name="connsiteY70" fmla="*/ 1537563 h 1592835"/>
              <a:gd name="connsiteX71" fmla="*/ 3594070 w 9662615"/>
              <a:gd name="connsiteY71" fmla="*/ 1509422 h 1592835"/>
              <a:gd name="connsiteX72" fmla="*/ 3565233 w 9662615"/>
              <a:gd name="connsiteY72" fmla="*/ 1515122 h 1592835"/>
              <a:gd name="connsiteX73" fmla="*/ 3560267 w 9662615"/>
              <a:gd name="connsiteY73" fmla="*/ 1516288 h 1592835"/>
              <a:gd name="connsiteX74" fmla="*/ 3540258 w 9662615"/>
              <a:gd name="connsiteY74" fmla="*/ 1516976 h 1592835"/>
              <a:gd name="connsiteX75" fmla="*/ 3534780 w 9662615"/>
              <a:gd name="connsiteY75" fmla="*/ 1522141 h 1592835"/>
              <a:gd name="connsiteX76" fmla="*/ 3504783 w 9662615"/>
              <a:gd name="connsiteY76" fmla="*/ 1526739 h 1592835"/>
              <a:gd name="connsiteX77" fmla="*/ 3430805 w 9662615"/>
              <a:gd name="connsiteY77" fmla="*/ 1542521 h 1592835"/>
              <a:gd name="connsiteX78" fmla="*/ 3292707 w 9662615"/>
              <a:gd name="connsiteY78" fmla="*/ 1520490 h 1592835"/>
              <a:gd name="connsiteX79" fmla="*/ 3187872 w 9662615"/>
              <a:gd name="connsiteY79" fmla="*/ 1519991 h 1592835"/>
              <a:gd name="connsiteX80" fmla="*/ 3148026 w 9662615"/>
              <a:gd name="connsiteY80" fmla="*/ 1524777 h 1592835"/>
              <a:gd name="connsiteX81" fmla="*/ 3092394 w 9662615"/>
              <a:gd name="connsiteY81" fmla="*/ 1528115 h 1592835"/>
              <a:gd name="connsiteX82" fmla="*/ 2994200 w 9662615"/>
              <a:gd name="connsiteY82" fmla="*/ 1537857 h 1592835"/>
              <a:gd name="connsiteX83" fmla="*/ 2862301 w 9662615"/>
              <a:gd name="connsiteY83" fmla="*/ 1544250 h 1592835"/>
              <a:gd name="connsiteX84" fmla="*/ 2766335 w 9662615"/>
              <a:gd name="connsiteY84" fmla="*/ 1527662 h 1592835"/>
              <a:gd name="connsiteX85" fmla="*/ 2757836 w 9662615"/>
              <a:gd name="connsiteY85" fmla="*/ 1531371 h 1592835"/>
              <a:gd name="connsiteX86" fmla="*/ 2691555 w 9662615"/>
              <a:gd name="connsiteY86" fmla="*/ 1530283 h 1592835"/>
              <a:gd name="connsiteX87" fmla="*/ 2491676 w 9662615"/>
              <a:gd name="connsiteY87" fmla="*/ 1500859 h 1592835"/>
              <a:gd name="connsiteX88" fmla="*/ 2378036 w 9662615"/>
              <a:gd name="connsiteY88" fmla="*/ 1520645 h 1592835"/>
              <a:gd name="connsiteX89" fmla="*/ 2284269 w 9662615"/>
              <a:gd name="connsiteY89" fmla="*/ 1503068 h 1592835"/>
              <a:gd name="connsiteX90" fmla="*/ 2207104 w 9662615"/>
              <a:gd name="connsiteY90" fmla="*/ 1508888 h 1592835"/>
              <a:gd name="connsiteX91" fmla="*/ 2149226 w 9662615"/>
              <a:gd name="connsiteY91" fmla="*/ 1523409 h 1592835"/>
              <a:gd name="connsiteX92" fmla="*/ 2084783 w 9662615"/>
              <a:gd name="connsiteY92" fmla="*/ 1524245 h 1592835"/>
              <a:gd name="connsiteX93" fmla="*/ 2070075 w 9662615"/>
              <a:gd name="connsiteY93" fmla="*/ 1511285 h 1592835"/>
              <a:gd name="connsiteX94" fmla="*/ 2001057 w 9662615"/>
              <a:gd name="connsiteY94" fmla="*/ 1516449 h 1592835"/>
              <a:gd name="connsiteX95" fmla="*/ 1896330 w 9662615"/>
              <a:gd name="connsiteY95" fmla="*/ 1525725 h 1592835"/>
              <a:gd name="connsiteX96" fmla="*/ 1835994 w 9662615"/>
              <a:gd name="connsiteY96" fmla="*/ 1527678 h 1592835"/>
              <a:gd name="connsiteX97" fmla="*/ 1671119 w 9662615"/>
              <a:gd name="connsiteY97" fmla="*/ 1536701 h 1592835"/>
              <a:gd name="connsiteX98" fmla="*/ 1601337 w 9662615"/>
              <a:gd name="connsiteY98" fmla="*/ 1548552 h 1592835"/>
              <a:gd name="connsiteX99" fmla="*/ 1407755 w 9662615"/>
              <a:gd name="connsiteY99" fmla="*/ 1571444 h 1592835"/>
              <a:gd name="connsiteX100" fmla="*/ 1271994 w 9662615"/>
              <a:gd name="connsiteY100" fmla="*/ 1579471 h 1592835"/>
              <a:gd name="connsiteX101" fmla="*/ 1249226 w 9662615"/>
              <a:gd name="connsiteY101" fmla="*/ 1583140 h 1592835"/>
              <a:gd name="connsiteX102" fmla="*/ 1217719 w 9662615"/>
              <a:gd name="connsiteY102" fmla="*/ 1580863 h 1592835"/>
              <a:gd name="connsiteX103" fmla="*/ 1091432 w 9662615"/>
              <a:gd name="connsiteY103" fmla="*/ 1571003 h 1592835"/>
              <a:gd name="connsiteX104" fmla="*/ 992039 w 9662615"/>
              <a:gd name="connsiteY104" fmla="*/ 1556662 h 1592835"/>
              <a:gd name="connsiteX105" fmla="*/ 868264 w 9662615"/>
              <a:gd name="connsiteY105" fmla="*/ 1566392 h 1592835"/>
              <a:gd name="connsiteX106" fmla="*/ 792765 w 9662615"/>
              <a:gd name="connsiteY106" fmla="*/ 1563102 h 1592835"/>
              <a:gd name="connsiteX107" fmla="*/ 669055 w 9662615"/>
              <a:gd name="connsiteY107" fmla="*/ 1543638 h 1592835"/>
              <a:gd name="connsiteX108" fmla="*/ 506152 w 9662615"/>
              <a:gd name="connsiteY108" fmla="*/ 1549124 h 1592835"/>
              <a:gd name="connsiteX109" fmla="*/ 472797 w 9662615"/>
              <a:gd name="connsiteY109" fmla="*/ 1568904 h 1592835"/>
              <a:gd name="connsiteX110" fmla="*/ 427864 w 9662615"/>
              <a:gd name="connsiteY110" fmla="*/ 1580848 h 1592835"/>
              <a:gd name="connsiteX111" fmla="*/ 408381 w 9662615"/>
              <a:gd name="connsiteY111" fmla="*/ 1552940 h 1592835"/>
              <a:gd name="connsiteX112" fmla="*/ 267163 w 9662615"/>
              <a:gd name="connsiteY112" fmla="*/ 1531913 h 1592835"/>
              <a:gd name="connsiteX113" fmla="*/ 196644 w 9662615"/>
              <a:gd name="connsiteY113" fmla="*/ 1524565 h 1592835"/>
              <a:gd name="connsiteX114" fmla="*/ 86819 w 9662615"/>
              <a:gd name="connsiteY114" fmla="*/ 1519517 h 1592835"/>
              <a:gd name="connsiteX115" fmla="*/ 53369 w 9662615"/>
              <a:gd name="connsiteY115" fmla="*/ 1516853 h 1592835"/>
              <a:gd name="connsiteX116" fmla="*/ 2359 w 9662615"/>
              <a:gd name="connsiteY116" fmla="*/ 1515247 h 1592835"/>
              <a:gd name="connsiteX117" fmla="*/ 0 w 9662615"/>
              <a:gd name="connsiteY117" fmla="*/ 1514932 h 1592835"/>
              <a:gd name="connsiteX118" fmla="*/ 0 w 9662615"/>
              <a:gd name="connsiteY118" fmla="*/ 0 h 1592835"/>
              <a:gd name="connsiteX0" fmla="*/ 0 w 9662615"/>
              <a:gd name="connsiteY0" fmla="*/ 0 h 1592835"/>
              <a:gd name="connsiteX1" fmla="*/ 9662615 w 9662615"/>
              <a:gd name="connsiteY1" fmla="*/ 0 h 1592835"/>
              <a:gd name="connsiteX2" fmla="*/ 9662615 w 9662615"/>
              <a:gd name="connsiteY2" fmla="*/ 1280346 h 1592835"/>
              <a:gd name="connsiteX3" fmla="*/ 9658420 w 9662615"/>
              <a:gd name="connsiteY3" fmla="*/ 1280106 h 1592835"/>
              <a:gd name="connsiteX4" fmla="*/ 9469546 w 9662615"/>
              <a:gd name="connsiteY4" fmla="*/ 1289837 h 1592835"/>
              <a:gd name="connsiteX5" fmla="*/ 9385895 w 9662615"/>
              <a:gd name="connsiteY5" fmla="*/ 1269203 h 1592835"/>
              <a:gd name="connsiteX6" fmla="*/ 9144767 w 9662615"/>
              <a:gd name="connsiteY6" fmla="*/ 1264120 h 1592835"/>
              <a:gd name="connsiteX7" fmla="*/ 8837252 w 9662615"/>
              <a:gd name="connsiteY7" fmla="*/ 1350515 h 1592835"/>
              <a:gd name="connsiteX8" fmla="*/ 8705466 w 9662615"/>
              <a:gd name="connsiteY8" fmla="*/ 1342419 h 1592835"/>
              <a:gd name="connsiteX9" fmla="*/ 8652221 w 9662615"/>
              <a:gd name="connsiteY9" fmla="*/ 1326906 h 1592835"/>
              <a:gd name="connsiteX10" fmla="*/ 8632312 w 9662615"/>
              <a:gd name="connsiteY10" fmla="*/ 1326025 h 1592835"/>
              <a:gd name="connsiteX11" fmla="*/ 8591582 w 9662615"/>
              <a:gd name="connsiteY11" fmla="*/ 1341666 h 1592835"/>
              <a:gd name="connsiteX12" fmla="*/ 8537336 w 9662615"/>
              <a:gd name="connsiteY12" fmla="*/ 1341684 h 1592835"/>
              <a:gd name="connsiteX13" fmla="*/ 8472508 w 9662615"/>
              <a:gd name="connsiteY13" fmla="*/ 1363109 h 1592835"/>
              <a:gd name="connsiteX14" fmla="*/ 8258477 w 9662615"/>
              <a:gd name="connsiteY14" fmla="*/ 1370666 h 1592835"/>
              <a:gd name="connsiteX15" fmla="*/ 8197961 w 9662615"/>
              <a:gd name="connsiteY15" fmla="*/ 1392804 h 1592835"/>
              <a:gd name="connsiteX16" fmla="*/ 8171196 w 9662615"/>
              <a:gd name="connsiteY16" fmla="*/ 1397216 h 1592835"/>
              <a:gd name="connsiteX17" fmla="*/ 8127667 w 9662615"/>
              <a:gd name="connsiteY17" fmla="*/ 1418254 h 1592835"/>
              <a:gd name="connsiteX18" fmla="*/ 7974579 w 9662615"/>
              <a:gd name="connsiteY18" fmla="*/ 1383439 h 1592835"/>
              <a:gd name="connsiteX19" fmla="*/ 7768351 w 9662615"/>
              <a:gd name="connsiteY19" fmla="*/ 1395051 h 1592835"/>
              <a:gd name="connsiteX20" fmla="*/ 7635985 w 9662615"/>
              <a:gd name="connsiteY20" fmla="*/ 1386363 h 1592835"/>
              <a:gd name="connsiteX21" fmla="*/ 7466069 w 9662615"/>
              <a:gd name="connsiteY21" fmla="*/ 1377654 h 1592835"/>
              <a:gd name="connsiteX22" fmla="*/ 7355642 w 9662615"/>
              <a:gd name="connsiteY22" fmla="*/ 1407761 h 1592835"/>
              <a:gd name="connsiteX23" fmla="*/ 7151610 w 9662615"/>
              <a:gd name="connsiteY23" fmla="*/ 1397856 h 1592835"/>
              <a:gd name="connsiteX24" fmla="*/ 7082147 w 9662615"/>
              <a:gd name="connsiteY24" fmla="*/ 1406113 h 1592835"/>
              <a:gd name="connsiteX25" fmla="*/ 7014958 w 9662615"/>
              <a:gd name="connsiteY25" fmla="*/ 1396883 h 1592835"/>
              <a:gd name="connsiteX26" fmla="*/ 6907567 w 9662615"/>
              <a:gd name="connsiteY26" fmla="*/ 1419149 h 1592835"/>
              <a:gd name="connsiteX27" fmla="*/ 6748428 w 9662615"/>
              <a:gd name="connsiteY27" fmla="*/ 1420308 h 1592835"/>
              <a:gd name="connsiteX28" fmla="*/ 6654257 w 9662615"/>
              <a:gd name="connsiteY28" fmla="*/ 1424143 h 1592835"/>
              <a:gd name="connsiteX29" fmla="*/ 6620123 w 9662615"/>
              <a:gd name="connsiteY29" fmla="*/ 1430535 h 1592835"/>
              <a:gd name="connsiteX30" fmla="*/ 6571355 w 9662615"/>
              <a:gd name="connsiteY30" fmla="*/ 1436144 h 1592835"/>
              <a:gd name="connsiteX31" fmla="*/ 6486557 w 9662615"/>
              <a:gd name="connsiteY31" fmla="*/ 1449861 h 1592835"/>
              <a:gd name="connsiteX32" fmla="*/ 6370419 w 9662615"/>
              <a:gd name="connsiteY32" fmla="*/ 1461649 h 1592835"/>
              <a:gd name="connsiteX33" fmla="*/ 6278839 w 9662615"/>
              <a:gd name="connsiteY33" fmla="*/ 1449160 h 1592835"/>
              <a:gd name="connsiteX34" fmla="*/ 6272455 w 9662615"/>
              <a:gd name="connsiteY34" fmla="*/ 1453191 h 1592835"/>
              <a:gd name="connsiteX35" fmla="*/ 6212659 w 9662615"/>
              <a:gd name="connsiteY35" fmla="*/ 1454850 h 1592835"/>
              <a:gd name="connsiteX36" fmla="*/ 6069317 w 9662615"/>
              <a:gd name="connsiteY36" fmla="*/ 1445838 h 1592835"/>
              <a:gd name="connsiteX37" fmla="*/ 5878477 w 9662615"/>
              <a:gd name="connsiteY37" fmla="*/ 1439180 h 1592835"/>
              <a:gd name="connsiteX38" fmla="*/ 5838387 w 9662615"/>
              <a:gd name="connsiteY38" fmla="*/ 1444679 h 1592835"/>
              <a:gd name="connsiteX39" fmla="*/ 5771136 w 9662615"/>
              <a:gd name="connsiteY39" fmla="*/ 1453639 h 1592835"/>
              <a:gd name="connsiteX40" fmla="*/ 5724081 w 9662615"/>
              <a:gd name="connsiteY40" fmla="*/ 1470431 h 1592835"/>
              <a:gd name="connsiteX41" fmla="*/ 5666577 w 9662615"/>
              <a:gd name="connsiteY41" fmla="*/ 1473921 h 1592835"/>
              <a:gd name="connsiteX42" fmla="*/ 5649068 w 9662615"/>
              <a:gd name="connsiteY42" fmla="*/ 1461676 h 1592835"/>
              <a:gd name="connsiteX43" fmla="*/ 5588902 w 9662615"/>
              <a:gd name="connsiteY43" fmla="*/ 1469647 h 1592835"/>
              <a:gd name="connsiteX44" fmla="*/ 5498090 w 9662615"/>
              <a:gd name="connsiteY44" fmla="*/ 1483173 h 1592835"/>
              <a:gd name="connsiteX45" fmla="*/ 5444641 w 9662615"/>
              <a:gd name="connsiteY45" fmla="*/ 1487602 h 1592835"/>
              <a:gd name="connsiteX46" fmla="*/ 5299812 w 9662615"/>
              <a:gd name="connsiteY46" fmla="*/ 1503362 h 1592835"/>
              <a:gd name="connsiteX47" fmla="*/ 5213947 w 9662615"/>
              <a:gd name="connsiteY47" fmla="*/ 1516637 h 1592835"/>
              <a:gd name="connsiteX48" fmla="*/ 5090342 w 9662615"/>
              <a:gd name="connsiteY48" fmla="*/ 1546680 h 1592835"/>
              <a:gd name="connsiteX49" fmla="*/ 5129812 w 9662615"/>
              <a:gd name="connsiteY49" fmla="*/ 1521277 h 1592835"/>
              <a:gd name="connsiteX50" fmla="*/ 5059484 w 9662615"/>
              <a:gd name="connsiteY50" fmla="*/ 1546802 h 1592835"/>
              <a:gd name="connsiteX51" fmla="*/ 5038524 w 9662615"/>
              <a:gd name="connsiteY51" fmla="*/ 1545675 h 1592835"/>
              <a:gd name="connsiteX52" fmla="*/ 5026564 w 9662615"/>
              <a:gd name="connsiteY52" fmla="*/ 1545376 h 1592835"/>
              <a:gd name="connsiteX53" fmla="*/ 4969433 w 9662615"/>
              <a:gd name="connsiteY53" fmla="*/ 1550865 h 1592835"/>
              <a:gd name="connsiteX54" fmla="*/ 4921303 w 9662615"/>
              <a:gd name="connsiteY54" fmla="*/ 1575379 h 1592835"/>
              <a:gd name="connsiteX55" fmla="*/ 4863775 w 9662615"/>
              <a:gd name="connsiteY55" fmla="*/ 1562633 h 1592835"/>
              <a:gd name="connsiteX56" fmla="*/ 4847242 w 9662615"/>
              <a:gd name="connsiteY56" fmla="*/ 1565435 h 1592835"/>
              <a:gd name="connsiteX57" fmla="*/ 4856839 w 9662615"/>
              <a:gd name="connsiteY57" fmla="*/ 1592835 h 1592835"/>
              <a:gd name="connsiteX58" fmla="*/ 4791466 w 9662615"/>
              <a:gd name="connsiteY58" fmla="*/ 1561324 h 1592835"/>
              <a:gd name="connsiteX59" fmla="*/ 4784247 w 9662615"/>
              <a:gd name="connsiteY59" fmla="*/ 1562342 h 1592835"/>
              <a:gd name="connsiteX60" fmla="*/ 4735334 w 9662615"/>
              <a:gd name="connsiteY60" fmla="*/ 1581778 h 1592835"/>
              <a:gd name="connsiteX61" fmla="*/ 4697562 w 9662615"/>
              <a:gd name="connsiteY61" fmla="*/ 1551206 h 1592835"/>
              <a:gd name="connsiteX62" fmla="*/ 4662664 w 9662615"/>
              <a:gd name="connsiteY62" fmla="*/ 1573162 h 1592835"/>
              <a:gd name="connsiteX63" fmla="*/ 4603028 w 9662615"/>
              <a:gd name="connsiteY63" fmla="*/ 1568821 h 1592835"/>
              <a:gd name="connsiteX64" fmla="*/ 4541612 w 9662615"/>
              <a:gd name="connsiteY64" fmla="*/ 1545262 h 1592835"/>
              <a:gd name="connsiteX65" fmla="*/ 4422155 w 9662615"/>
              <a:gd name="connsiteY65" fmla="*/ 1542059 h 1592835"/>
              <a:gd name="connsiteX66" fmla="*/ 4221826 w 9662615"/>
              <a:gd name="connsiteY66" fmla="*/ 1508923 h 1592835"/>
              <a:gd name="connsiteX67" fmla="*/ 4096601 w 9662615"/>
              <a:gd name="connsiteY67" fmla="*/ 1521563 h 1592835"/>
              <a:gd name="connsiteX68" fmla="*/ 3970635 w 9662615"/>
              <a:gd name="connsiteY68" fmla="*/ 1544815 h 1592835"/>
              <a:gd name="connsiteX69" fmla="*/ 3833906 w 9662615"/>
              <a:gd name="connsiteY69" fmla="*/ 1516637 h 1592835"/>
              <a:gd name="connsiteX70" fmla="*/ 3696258 w 9662615"/>
              <a:gd name="connsiteY70" fmla="*/ 1537563 h 1592835"/>
              <a:gd name="connsiteX71" fmla="*/ 3594070 w 9662615"/>
              <a:gd name="connsiteY71" fmla="*/ 1509422 h 1592835"/>
              <a:gd name="connsiteX72" fmla="*/ 3565233 w 9662615"/>
              <a:gd name="connsiteY72" fmla="*/ 1515122 h 1592835"/>
              <a:gd name="connsiteX73" fmla="*/ 3560267 w 9662615"/>
              <a:gd name="connsiteY73" fmla="*/ 1516288 h 1592835"/>
              <a:gd name="connsiteX74" fmla="*/ 3540258 w 9662615"/>
              <a:gd name="connsiteY74" fmla="*/ 1516976 h 1592835"/>
              <a:gd name="connsiteX75" fmla="*/ 3534780 w 9662615"/>
              <a:gd name="connsiteY75" fmla="*/ 1522141 h 1592835"/>
              <a:gd name="connsiteX76" fmla="*/ 3504783 w 9662615"/>
              <a:gd name="connsiteY76" fmla="*/ 1526739 h 1592835"/>
              <a:gd name="connsiteX77" fmla="*/ 3430805 w 9662615"/>
              <a:gd name="connsiteY77" fmla="*/ 1542521 h 1592835"/>
              <a:gd name="connsiteX78" fmla="*/ 3292707 w 9662615"/>
              <a:gd name="connsiteY78" fmla="*/ 1520490 h 1592835"/>
              <a:gd name="connsiteX79" fmla="*/ 3187872 w 9662615"/>
              <a:gd name="connsiteY79" fmla="*/ 1519991 h 1592835"/>
              <a:gd name="connsiteX80" fmla="*/ 3148026 w 9662615"/>
              <a:gd name="connsiteY80" fmla="*/ 1524777 h 1592835"/>
              <a:gd name="connsiteX81" fmla="*/ 3092394 w 9662615"/>
              <a:gd name="connsiteY81" fmla="*/ 1528115 h 1592835"/>
              <a:gd name="connsiteX82" fmla="*/ 2994200 w 9662615"/>
              <a:gd name="connsiteY82" fmla="*/ 1537857 h 1592835"/>
              <a:gd name="connsiteX83" fmla="*/ 2862301 w 9662615"/>
              <a:gd name="connsiteY83" fmla="*/ 1544250 h 1592835"/>
              <a:gd name="connsiteX84" fmla="*/ 2766335 w 9662615"/>
              <a:gd name="connsiteY84" fmla="*/ 1527662 h 1592835"/>
              <a:gd name="connsiteX85" fmla="*/ 2757836 w 9662615"/>
              <a:gd name="connsiteY85" fmla="*/ 1531371 h 1592835"/>
              <a:gd name="connsiteX86" fmla="*/ 2691555 w 9662615"/>
              <a:gd name="connsiteY86" fmla="*/ 1530283 h 1592835"/>
              <a:gd name="connsiteX87" fmla="*/ 2491676 w 9662615"/>
              <a:gd name="connsiteY87" fmla="*/ 1500859 h 1592835"/>
              <a:gd name="connsiteX88" fmla="*/ 2378036 w 9662615"/>
              <a:gd name="connsiteY88" fmla="*/ 1520645 h 1592835"/>
              <a:gd name="connsiteX89" fmla="*/ 2284269 w 9662615"/>
              <a:gd name="connsiteY89" fmla="*/ 1503068 h 1592835"/>
              <a:gd name="connsiteX90" fmla="*/ 2207104 w 9662615"/>
              <a:gd name="connsiteY90" fmla="*/ 1508888 h 1592835"/>
              <a:gd name="connsiteX91" fmla="*/ 2149226 w 9662615"/>
              <a:gd name="connsiteY91" fmla="*/ 1523409 h 1592835"/>
              <a:gd name="connsiteX92" fmla="*/ 2084783 w 9662615"/>
              <a:gd name="connsiteY92" fmla="*/ 1524245 h 1592835"/>
              <a:gd name="connsiteX93" fmla="*/ 2070075 w 9662615"/>
              <a:gd name="connsiteY93" fmla="*/ 1511285 h 1592835"/>
              <a:gd name="connsiteX94" fmla="*/ 2001057 w 9662615"/>
              <a:gd name="connsiteY94" fmla="*/ 1516449 h 1592835"/>
              <a:gd name="connsiteX95" fmla="*/ 1896330 w 9662615"/>
              <a:gd name="connsiteY95" fmla="*/ 1525725 h 1592835"/>
              <a:gd name="connsiteX96" fmla="*/ 1835994 w 9662615"/>
              <a:gd name="connsiteY96" fmla="*/ 1527678 h 1592835"/>
              <a:gd name="connsiteX97" fmla="*/ 1671119 w 9662615"/>
              <a:gd name="connsiteY97" fmla="*/ 1536701 h 1592835"/>
              <a:gd name="connsiteX98" fmla="*/ 1601337 w 9662615"/>
              <a:gd name="connsiteY98" fmla="*/ 1548552 h 1592835"/>
              <a:gd name="connsiteX99" fmla="*/ 1407755 w 9662615"/>
              <a:gd name="connsiteY99" fmla="*/ 1571444 h 1592835"/>
              <a:gd name="connsiteX100" fmla="*/ 1271994 w 9662615"/>
              <a:gd name="connsiteY100" fmla="*/ 1579471 h 1592835"/>
              <a:gd name="connsiteX101" fmla="*/ 1249226 w 9662615"/>
              <a:gd name="connsiteY101" fmla="*/ 1583140 h 1592835"/>
              <a:gd name="connsiteX102" fmla="*/ 1217719 w 9662615"/>
              <a:gd name="connsiteY102" fmla="*/ 1580863 h 1592835"/>
              <a:gd name="connsiteX103" fmla="*/ 1091432 w 9662615"/>
              <a:gd name="connsiteY103" fmla="*/ 1571003 h 1592835"/>
              <a:gd name="connsiteX104" fmla="*/ 992039 w 9662615"/>
              <a:gd name="connsiteY104" fmla="*/ 1556662 h 1592835"/>
              <a:gd name="connsiteX105" fmla="*/ 868264 w 9662615"/>
              <a:gd name="connsiteY105" fmla="*/ 1566392 h 1592835"/>
              <a:gd name="connsiteX106" fmla="*/ 792765 w 9662615"/>
              <a:gd name="connsiteY106" fmla="*/ 1563102 h 1592835"/>
              <a:gd name="connsiteX107" fmla="*/ 669055 w 9662615"/>
              <a:gd name="connsiteY107" fmla="*/ 1543638 h 1592835"/>
              <a:gd name="connsiteX108" fmla="*/ 506152 w 9662615"/>
              <a:gd name="connsiteY108" fmla="*/ 1549124 h 1592835"/>
              <a:gd name="connsiteX109" fmla="*/ 472797 w 9662615"/>
              <a:gd name="connsiteY109" fmla="*/ 1568904 h 1592835"/>
              <a:gd name="connsiteX110" fmla="*/ 427864 w 9662615"/>
              <a:gd name="connsiteY110" fmla="*/ 1580848 h 1592835"/>
              <a:gd name="connsiteX111" fmla="*/ 408381 w 9662615"/>
              <a:gd name="connsiteY111" fmla="*/ 1552940 h 1592835"/>
              <a:gd name="connsiteX112" fmla="*/ 267163 w 9662615"/>
              <a:gd name="connsiteY112" fmla="*/ 1531913 h 1592835"/>
              <a:gd name="connsiteX113" fmla="*/ 196644 w 9662615"/>
              <a:gd name="connsiteY113" fmla="*/ 1524565 h 1592835"/>
              <a:gd name="connsiteX114" fmla="*/ 86819 w 9662615"/>
              <a:gd name="connsiteY114" fmla="*/ 1519517 h 1592835"/>
              <a:gd name="connsiteX115" fmla="*/ 53369 w 9662615"/>
              <a:gd name="connsiteY115" fmla="*/ 1516853 h 1592835"/>
              <a:gd name="connsiteX116" fmla="*/ 2359 w 9662615"/>
              <a:gd name="connsiteY116" fmla="*/ 1515247 h 1592835"/>
              <a:gd name="connsiteX117" fmla="*/ 0 w 9662615"/>
              <a:gd name="connsiteY117" fmla="*/ 1514932 h 1592835"/>
              <a:gd name="connsiteX118" fmla="*/ 0 w 9662615"/>
              <a:gd name="connsiteY118" fmla="*/ 0 h 1592835"/>
              <a:gd name="connsiteX0" fmla="*/ 0 w 9662615"/>
              <a:gd name="connsiteY0" fmla="*/ 0 h 1692226"/>
              <a:gd name="connsiteX1" fmla="*/ 9662615 w 9662615"/>
              <a:gd name="connsiteY1" fmla="*/ 0 h 1692226"/>
              <a:gd name="connsiteX2" fmla="*/ 9662615 w 9662615"/>
              <a:gd name="connsiteY2" fmla="*/ 1280346 h 1692226"/>
              <a:gd name="connsiteX3" fmla="*/ 9658420 w 9662615"/>
              <a:gd name="connsiteY3" fmla="*/ 1280106 h 1692226"/>
              <a:gd name="connsiteX4" fmla="*/ 9469546 w 9662615"/>
              <a:gd name="connsiteY4" fmla="*/ 1289837 h 1692226"/>
              <a:gd name="connsiteX5" fmla="*/ 9385895 w 9662615"/>
              <a:gd name="connsiteY5" fmla="*/ 1269203 h 1692226"/>
              <a:gd name="connsiteX6" fmla="*/ 9144767 w 9662615"/>
              <a:gd name="connsiteY6" fmla="*/ 1264120 h 1692226"/>
              <a:gd name="connsiteX7" fmla="*/ 8837252 w 9662615"/>
              <a:gd name="connsiteY7" fmla="*/ 1350515 h 1692226"/>
              <a:gd name="connsiteX8" fmla="*/ 8705466 w 9662615"/>
              <a:gd name="connsiteY8" fmla="*/ 1342419 h 1692226"/>
              <a:gd name="connsiteX9" fmla="*/ 8652221 w 9662615"/>
              <a:gd name="connsiteY9" fmla="*/ 1326906 h 1692226"/>
              <a:gd name="connsiteX10" fmla="*/ 8632312 w 9662615"/>
              <a:gd name="connsiteY10" fmla="*/ 1326025 h 1692226"/>
              <a:gd name="connsiteX11" fmla="*/ 8591582 w 9662615"/>
              <a:gd name="connsiteY11" fmla="*/ 1341666 h 1692226"/>
              <a:gd name="connsiteX12" fmla="*/ 8537336 w 9662615"/>
              <a:gd name="connsiteY12" fmla="*/ 1341684 h 1692226"/>
              <a:gd name="connsiteX13" fmla="*/ 8472508 w 9662615"/>
              <a:gd name="connsiteY13" fmla="*/ 1363109 h 1692226"/>
              <a:gd name="connsiteX14" fmla="*/ 8258477 w 9662615"/>
              <a:gd name="connsiteY14" fmla="*/ 1370666 h 1692226"/>
              <a:gd name="connsiteX15" fmla="*/ 8197961 w 9662615"/>
              <a:gd name="connsiteY15" fmla="*/ 1392804 h 1692226"/>
              <a:gd name="connsiteX16" fmla="*/ 8171196 w 9662615"/>
              <a:gd name="connsiteY16" fmla="*/ 1397216 h 1692226"/>
              <a:gd name="connsiteX17" fmla="*/ 8127667 w 9662615"/>
              <a:gd name="connsiteY17" fmla="*/ 1418254 h 1692226"/>
              <a:gd name="connsiteX18" fmla="*/ 7974579 w 9662615"/>
              <a:gd name="connsiteY18" fmla="*/ 1383439 h 1692226"/>
              <a:gd name="connsiteX19" fmla="*/ 7768351 w 9662615"/>
              <a:gd name="connsiteY19" fmla="*/ 1395051 h 1692226"/>
              <a:gd name="connsiteX20" fmla="*/ 7635985 w 9662615"/>
              <a:gd name="connsiteY20" fmla="*/ 1386363 h 1692226"/>
              <a:gd name="connsiteX21" fmla="*/ 7466069 w 9662615"/>
              <a:gd name="connsiteY21" fmla="*/ 1377654 h 1692226"/>
              <a:gd name="connsiteX22" fmla="*/ 7355642 w 9662615"/>
              <a:gd name="connsiteY22" fmla="*/ 1407761 h 1692226"/>
              <a:gd name="connsiteX23" fmla="*/ 7151610 w 9662615"/>
              <a:gd name="connsiteY23" fmla="*/ 1397856 h 1692226"/>
              <a:gd name="connsiteX24" fmla="*/ 7082147 w 9662615"/>
              <a:gd name="connsiteY24" fmla="*/ 1406113 h 1692226"/>
              <a:gd name="connsiteX25" fmla="*/ 7014958 w 9662615"/>
              <a:gd name="connsiteY25" fmla="*/ 1396883 h 1692226"/>
              <a:gd name="connsiteX26" fmla="*/ 6907567 w 9662615"/>
              <a:gd name="connsiteY26" fmla="*/ 1419149 h 1692226"/>
              <a:gd name="connsiteX27" fmla="*/ 6748428 w 9662615"/>
              <a:gd name="connsiteY27" fmla="*/ 1420308 h 1692226"/>
              <a:gd name="connsiteX28" fmla="*/ 6654257 w 9662615"/>
              <a:gd name="connsiteY28" fmla="*/ 1424143 h 1692226"/>
              <a:gd name="connsiteX29" fmla="*/ 6620123 w 9662615"/>
              <a:gd name="connsiteY29" fmla="*/ 1430535 h 1692226"/>
              <a:gd name="connsiteX30" fmla="*/ 6571355 w 9662615"/>
              <a:gd name="connsiteY30" fmla="*/ 1436144 h 1692226"/>
              <a:gd name="connsiteX31" fmla="*/ 6486557 w 9662615"/>
              <a:gd name="connsiteY31" fmla="*/ 1449861 h 1692226"/>
              <a:gd name="connsiteX32" fmla="*/ 6370419 w 9662615"/>
              <a:gd name="connsiteY32" fmla="*/ 1461649 h 1692226"/>
              <a:gd name="connsiteX33" fmla="*/ 6278839 w 9662615"/>
              <a:gd name="connsiteY33" fmla="*/ 1449160 h 1692226"/>
              <a:gd name="connsiteX34" fmla="*/ 6272455 w 9662615"/>
              <a:gd name="connsiteY34" fmla="*/ 1453191 h 1692226"/>
              <a:gd name="connsiteX35" fmla="*/ 6212659 w 9662615"/>
              <a:gd name="connsiteY35" fmla="*/ 1454850 h 1692226"/>
              <a:gd name="connsiteX36" fmla="*/ 6069317 w 9662615"/>
              <a:gd name="connsiteY36" fmla="*/ 1445838 h 1692226"/>
              <a:gd name="connsiteX37" fmla="*/ 5878477 w 9662615"/>
              <a:gd name="connsiteY37" fmla="*/ 1439180 h 1692226"/>
              <a:gd name="connsiteX38" fmla="*/ 5838387 w 9662615"/>
              <a:gd name="connsiteY38" fmla="*/ 1444679 h 1692226"/>
              <a:gd name="connsiteX39" fmla="*/ 5771136 w 9662615"/>
              <a:gd name="connsiteY39" fmla="*/ 1453639 h 1692226"/>
              <a:gd name="connsiteX40" fmla="*/ 5724081 w 9662615"/>
              <a:gd name="connsiteY40" fmla="*/ 1470431 h 1692226"/>
              <a:gd name="connsiteX41" fmla="*/ 5666577 w 9662615"/>
              <a:gd name="connsiteY41" fmla="*/ 1473921 h 1692226"/>
              <a:gd name="connsiteX42" fmla="*/ 5649068 w 9662615"/>
              <a:gd name="connsiteY42" fmla="*/ 1461676 h 1692226"/>
              <a:gd name="connsiteX43" fmla="*/ 5588902 w 9662615"/>
              <a:gd name="connsiteY43" fmla="*/ 1469647 h 1692226"/>
              <a:gd name="connsiteX44" fmla="*/ 5498090 w 9662615"/>
              <a:gd name="connsiteY44" fmla="*/ 1483173 h 1692226"/>
              <a:gd name="connsiteX45" fmla="*/ 5444641 w 9662615"/>
              <a:gd name="connsiteY45" fmla="*/ 1487602 h 1692226"/>
              <a:gd name="connsiteX46" fmla="*/ 5299812 w 9662615"/>
              <a:gd name="connsiteY46" fmla="*/ 1503362 h 1692226"/>
              <a:gd name="connsiteX47" fmla="*/ 5213947 w 9662615"/>
              <a:gd name="connsiteY47" fmla="*/ 1516637 h 1692226"/>
              <a:gd name="connsiteX48" fmla="*/ 5090342 w 9662615"/>
              <a:gd name="connsiteY48" fmla="*/ 1546680 h 1692226"/>
              <a:gd name="connsiteX49" fmla="*/ 5129812 w 9662615"/>
              <a:gd name="connsiteY49" fmla="*/ 1521277 h 1692226"/>
              <a:gd name="connsiteX50" fmla="*/ 5059484 w 9662615"/>
              <a:gd name="connsiteY50" fmla="*/ 1546802 h 1692226"/>
              <a:gd name="connsiteX51" fmla="*/ 5038524 w 9662615"/>
              <a:gd name="connsiteY51" fmla="*/ 1545675 h 1692226"/>
              <a:gd name="connsiteX52" fmla="*/ 5026564 w 9662615"/>
              <a:gd name="connsiteY52" fmla="*/ 1545376 h 1692226"/>
              <a:gd name="connsiteX53" fmla="*/ 4969433 w 9662615"/>
              <a:gd name="connsiteY53" fmla="*/ 1550865 h 1692226"/>
              <a:gd name="connsiteX54" fmla="*/ 4921303 w 9662615"/>
              <a:gd name="connsiteY54" fmla="*/ 1575379 h 1692226"/>
              <a:gd name="connsiteX55" fmla="*/ 4863775 w 9662615"/>
              <a:gd name="connsiteY55" fmla="*/ 1562633 h 1692226"/>
              <a:gd name="connsiteX56" fmla="*/ 4847242 w 9662615"/>
              <a:gd name="connsiteY56" fmla="*/ 1565435 h 1692226"/>
              <a:gd name="connsiteX57" fmla="*/ 4809131 w 9662615"/>
              <a:gd name="connsiteY57" fmla="*/ 1692226 h 1692226"/>
              <a:gd name="connsiteX58" fmla="*/ 4791466 w 9662615"/>
              <a:gd name="connsiteY58" fmla="*/ 1561324 h 1692226"/>
              <a:gd name="connsiteX59" fmla="*/ 4784247 w 9662615"/>
              <a:gd name="connsiteY59" fmla="*/ 1562342 h 1692226"/>
              <a:gd name="connsiteX60" fmla="*/ 4735334 w 9662615"/>
              <a:gd name="connsiteY60" fmla="*/ 1581778 h 1692226"/>
              <a:gd name="connsiteX61" fmla="*/ 4697562 w 9662615"/>
              <a:gd name="connsiteY61" fmla="*/ 1551206 h 1692226"/>
              <a:gd name="connsiteX62" fmla="*/ 4662664 w 9662615"/>
              <a:gd name="connsiteY62" fmla="*/ 1573162 h 1692226"/>
              <a:gd name="connsiteX63" fmla="*/ 4603028 w 9662615"/>
              <a:gd name="connsiteY63" fmla="*/ 1568821 h 1692226"/>
              <a:gd name="connsiteX64" fmla="*/ 4541612 w 9662615"/>
              <a:gd name="connsiteY64" fmla="*/ 1545262 h 1692226"/>
              <a:gd name="connsiteX65" fmla="*/ 4422155 w 9662615"/>
              <a:gd name="connsiteY65" fmla="*/ 1542059 h 1692226"/>
              <a:gd name="connsiteX66" fmla="*/ 4221826 w 9662615"/>
              <a:gd name="connsiteY66" fmla="*/ 1508923 h 1692226"/>
              <a:gd name="connsiteX67" fmla="*/ 4096601 w 9662615"/>
              <a:gd name="connsiteY67" fmla="*/ 1521563 h 1692226"/>
              <a:gd name="connsiteX68" fmla="*/ 3970635 w 9662615"/>
              <a:gd name="connsiteY68" fmla="*/ 1544815 h 1692226"/>
              <a:gd name="connsiteX69" fmla="*/ 3833906 w 9662615"/>
              <a:gd name="connsiteY69" fmla="*/ 1516637 h 1692226"/>
              <a:gd name="connsiteX70" fmla="*/ 3696258 w 9662615"/>
              <a:gd name="connsiteY70" fmla="*/ 1537563 h 1692226"/>
              <a:gd name="connsiteX71" fmla="*/ 3594070 w 9662615"/>
              <a:gd name="connsiteY71" fmla="*/ 1509422 h 1692226"/>
              <a:gd name="connsiteX72" fmla="*/ 3565233 w 9662615"/>
              <a:gd name="connsiteY72" fmla="*/ 1515122 h 1692226"/>
              <a:gd name="connsiteX73" fmla="*/ 3560267 w 9662615"/>
              <a:gd name="connsiteY73" fmla="*/ 1516288 h 1692226"/>
              <a:gd name="connsiteX74" fmla="*/ 3540258 w 9662615"/>
              <a:gd name="connsiteY74" fmla="*/ 1516976 h 1692226"/>
              <a:gd name="connsiteX75" fmla="*/ 3534780 w 9662615"/>
              <a:gd name="connsiteY75" fmla="*/ 1522141 h 1692226"/>
              <a:gd name="connsiteX76" fmla="*/ 3504783 w 9662615"/>
              <a:gd name="connsiteY76" fmla="*/ 1526739 h 1692226"/>
              <a:gd name="connsiteX77" fmla="*/ 3430805 w 9662615"/>
              <a:gd name="connsiteY77" fmla="*/ 1542521 h 1692226"/>
              <a:gd name="connsiteX78" fmla="*/ 3292707 w 9662615"/>
              <a:gd name="connsiteY78" fmla="*/ 1520490 h 1692226"/>
              <a:gd name="connsiteX79" fmla="*/ 3187872 w 9662615"/>
              <a:gd name="connsiteY79" fmla="*/ 1519991 h 1692226"/>
              <a:gd name="connsiteX80" fmla="*/ 3148026 w 9662615"/>
              <a:gd name="connsiteY80" fmla="*/ 1524777 h 1692226"/>
              <a:gd name="connsiteX81" fmla="*/ 3092394 w 9662615"/>
              <a:gd name="connsiteY81" fmla="*/ 1528115 h 1692226"/>
              <a:gd name="connsiteX82" fmla="*/ 2994200 w 9662615"/>
              <a:gd name="connsiteY82" fmla="*/ 1537857 h 1692226"/>
              <a:gd name="connsiteX83" fmla="*/ 2862301 w 9662615"/>
              <a:gd name="connsiteY83" fmla="*/ 1544250 h 1692226"/>
              <a:gd name="connsiteX84" fmla="*/ 2766335 w 9662615"/>
              <a:gd name="connsiteY84" fmla="*/ 1527662 h 1692226"/>
              <a:gd name="connsiteX85" fmla="*/ 2757836 w 9662615"/>
              <a:gd name="connsiteY85" fmla="*/ 1531371 h 1692226"/>
              <a:gd name="connsiteX86" fmla="*/ 2691555 w 9662615"/>
              <a:gd name="connsiteY86" fmla="*/ 1530283 h 1692226"/>
              <a:gd name="connsiteX87" fmla="*/ 2491676 w 9662615"/>
              <a:gd name="connsiteY87" fmla="*/ 1500859 h 1692226"/>
              <a:gd name="connsiteX88" fmla="*/ 2378036 w 9662615"/>
              <a:gd name="connsiteY88" fmla="*/ 1520645 h 1692226"/>
              <a:gd name="connsiteX89" fmla="*/ 2284269 w 9662615"/>
              <a:gd name="connsiteY89" fmla="*/ 1503068 h 1692226"/>
              <a:gd name="connsiteX90" fmla="*/ 2207104 w 9662615"/>
              <a:gd name="connsiteY90" fmla="*/ 1508888 h 1692226"/>
              <a:gd name="connsiteX91" fmla="*/ 2149226 w 9662615"/>
              <a:gd name="connsiteY91" fmla="*/ 1523409 h 1692226"/>
              <a:gd name="connsiteX92" fmla="*/ 2084783 w 9662615"/>
              <a:gd name="connsiteY92" fmla="*/ 1524245 h 1692226"/>
              <a:gd name="connsiteX93" fmla="*/ 2070075 w 9662615"/>
              <a:gd name="connsiteY93" fmla="*/ 1511285 h 1692226"/>
              <a:gd name="connsiteX94" fmla="*/ 2001057 w 9662615"/>
              <a:gd name="connsiteY94" fmla="*/ 1516449 h 1692226"/>
              <a:gd name="connsiteX95" fmla="*/ 1896330 w 9662615"/>
              <a:gd name="connsiteY95" fmla="*/ 1525725 h 1692226"/>
              <a:gd name="connsiteX96" fmla="*/ 1835994 w 9662615"/>
              <a:gd name="connsiteY96" fmla="*/ 1527678 h 1692226"/>
              <a:gd name="connsiteX97" fmla="*/ 1671119 w 9662615"/>
              <a:gd name="connsiteY97" fmla="*/ 1536701 h 1692226"/>
              <a:gd name="connsiteX98" fmla="*/ 1601337 w 9662615"/>
              <a:gd name="connsiteY98" fmla="*/ 1548552 h 1692226"/>
              <a:gd name="connsiteX99" fmla="*/ 1407755 w 9662615"/>
              <a:gd name="connsiteY99" fmla="*/ 1571444 h 1692226"/>
              <a:gd name="connsiteX100" fmla="*/ 1271994 w 9662615"/>
              <a:gd name="connsiteY100" fmla="*/ 1579471 h 1692226"/>
              <a:gd name="connsiteX101" fmla="*/ 1249226 w 9662615"/>
              <a:gd name="connsiteY101" fmla="*/ 1583140 h 1692226"/>
              <a:gd name="connsiteX102" fmla="*/ 1217719 w 9662615"/>
              <a:gd name="connsiteY102" fmla="*/ 1580863 h 1692226"/>
              <a:gd name="connsiteX103" fmla="*/ 1091432 w 9662615"/>
              <a:gd name="connsiteY103" fmla="*/ 1571003 h 1692226"/>
              <a:gd name="connsiteX104" fmla="*/ 992039 w 9662615"/>
              <a:gd name="connsiteY104" fmla="*/ 1556662 h 1692226"/>
              <a:gd name="connsiteX105" fmla="*/ 868264 w 9662615"/>
              <a:gd name="connsiteY105" fmla="*/ 1566392 h 1692226"/>
              <a:gd name="connsiteX106" fmla="*/ 792765 w 9662615"/>
              <a:gd name="connsiteY106" fmla="*/ 1563102 h 1692226"/>
              <a:gd name="connsiteX107" fmla="*/ 669055 w 9662615"/>
              <a:gd name="connsiteY107" fmla="*/ 1543638 h 1692226"/>
              <a:gd name="connsiteX108" fmla="*/ 506152 w 9662615"/>
              <a:gd name="connsiteY108" fmla="*/ 1549124 h 1692226"/>
              <a:gd name="connsiteX109" fmla="*/ 472797 w 9662615"/>
              <a:gd name="connsiteY109" fmla="*/ 1568904 h 1692226"/>
              <a:gd name="connsiteX110" fmla="*/ 427864 w 9662615"/>
              <a:gd name="connsiteY110" fmla="*/ 1580848 h 1692226"/>
              <a:gd name="connsiteX111" fmla="*/ 408381 w 9662615"/>
              <a:gd name="connsiteY111" fmla="*/ 1552940 h 1692226"/>
              <a:gd name="connsiteX112" fmla="*/ 267163 w 9662615"/>
              <a:gd name="connsiteY112" fmla="*/ 1531913 h 1692226"/>
              <a:gd name="connsiteX113" fmla="*/ 196644 w 9662615"/>
              <a:gd name="connsiteY113" fmla="*/ 1524565 h 1692226"/>
              <a:gd name="connsiteX114" fmla="*/ 86819 w 9662615"/>
              <a:gd name="connsiteY114" fmla="*/ 1519517 h 1692226"/>
              <a:gd name="connsiteX115" fmla="*/ 53369 w 9662615"/>
              <a:gd name="connsiteY115" fmla="*/ 1516853 h 1692226"/>
              <a:gd name="connsiteX116" fmla="*/ 2359 w 9662615"/>
              <a:gd name="connsiteY116" fmla="*/ 1515247 h 1692226"/>
              <a:gd name="connsiteX117" fmla="*/ 0 w 9662615"/>
              <a:gd name="connsiteY117" fmla="*/ 1514932 h 1692226"/>
              <a:gd name="connsiteX118" fmla="*/ 0 w 9662615"/>
              <a:gd name="connsiteY118" fmla="*/ 0 h 1692226"/>
              <a:gd name="connsiteX0" fmla="*/ 0 w 9662615"/>
              <a:gd name="connsiteY0" fmla="*/ 0 h 1692226"/>
              <a:gd name="connsiteX1" fmla="*/ 9662615 w 9662615"/>
              <a:gd name="connsiteY1" fmla="*/ 0 h 1692226"/>
              <a:gd name="connsiteX2" fmla="*/ 9662615 w 9662615"/>
              <a:gd name="connsiteY2" fmla="*/ 1280346 h 1692226"/>
              <a:gd name="connsiteX3" fmla="*/ 9658420 w 9662615"/>
              <a:gd name="connsiteY3" fmla="*/ 1280106 h 1692226"/>
              <a:gd name="connsiteX4" fmla="*/ 9469546 w 9662615"/>
              <a:gd name="connsiteY4" fmla="*/ 1289837 h 1692226"/>
              <a:gd name="connsiteX5" fmla="*/ 9385895 w 9662615"/>
              <a:gd name="connsiteY5" fmla="*/ 1269203 h 1692226"/>
              <a:gd name="connsiteX6" fmla="*/ 9144767 w 9662615"/>
              <a:gd name="connsiteY6" fmla="*/ 1264120 h 1692226"/>
              <a:gd name="connsiteX7" fmla="*/ 8837252 w 9662615"/>
              <a:gd name="connsiteY7" fmla="*/ 1350515 h 1692226"/>
              <a:gd name="connsiteX8" fmla="*/ 8705466 w 9662615"/>
              <a:gd name="connsiteY8" fmla="*/ 1342419 h 1692226"/>
              <a:gd name="connsiteX9" fmla="*/ 8652221 w 9662615"/>
              <a:gd name="connsiteY9" fmla="*/ 1326906 h 1692226"/>
              <a:gd name="connsiteX10" fmla="*/ 8632312 w 9662615"/>
              <a:gd name="connsiteY10" fmla="*/ 1326025 h 1692226"/>
              <a:gd name="connsiteX11" fmla="*/ 8591582 w 9662615"/>
              <a:gd name="connsiteY11" fmla="*/ 1341666 h 1692226"/>
              <a:gd name="connsiteX12" fmla="*/ 8537336 w 9662615"/>
              <a:gd name="connsiteY12" fmla="*/ 1341684 h 1692226"/>
              <a:gd name="connsiteX13" fmla="*/ 8472508 w 9662615"/>
              <a:gd name="connsiteY13" fmla="*/ 1363109 h 1692226"/>
              <a:gd name="connsiteX14" fmla="*/ 8258477 w 9662615"/>
              <a:gd name="connsiteY14" fmla="*/ 1370666 h 1692226"/>
              <a:gd name="connsiteX15" fmla="*/ 8197961 w 9662615"/>
              <a:gd name="connsiteY15" fmla="*/ 1392804 h 1692226"/>
              <a:gd name="connsiteX16" fmla="*/ 8171196 w 9662615"/>
              <a:gd name="connsiteY16" fmla="*/ 1397216 h 1692226"/>
              <a:gd name="connsiteX17" fmla="*/ 8127667 w 9662615"/>
              <a:gd name="connsiteY17" fmla="*/ 1418254 h 1692226"/>
              <a:gd name="connsiteX18" fmla="*/ 7974579 w 9662615"/>
              <a:gd name="connsiteY18" fmla="*/ 1383439 h 1692226"/>
              <a:gd name="connsiteX19" fmla="*/ 7768351 w 9662615"/>
              <a:gd name="connsiteY19" fmla="*/ 1395051 h 1692226"/>
              <a:gd name="connsiteX20" fmla="*/ 7635985 w 9662615"/>
              <a:gd name="connsiteY20" fmla="*/ 1386363 h 1692226"/>
              <a:gd name="connsiteX21" fmla="*/ 7466069 w 9662615"/>
              <a:gd name="connsiteY21" fmla="*/ 1377654 h 1692226"/>
              <a:gd name="connsiteX22" fmla="*/ 7355642 w 9662615"/>
              <a:gd name="connsiteY22" fmla="*/ 1407761 h 1692226"/>
              <a:gd name="connsiteX23" fmla="*/ 7151610 w 9662615"/>
              <a:gd name="connsiteY23" fmla="*/ 1397856 h 1692226"/>
              <a:gd name="connsiteX24" fmla="*/ 7082147 w 9662615"/>
              <a:gd name="connsiteY24" fmla="*/ 1406113 h 1692226"/>
              <a:gd name="connsiteX25" fmla="*/ 7014958 w 9662615"/>
              <a:gd name="connsiteY25" fmla="*/ 1396883 h 1692226"/>
              <a:gd name="connsiteX26" fmla="*/ 6907567 w 9662615"/>
              <a:gd name="connsiteY26" fmla="*/ 1419149 h 1692226"/>
              <a:gd name="connsiteX27" fmla="*/ 6748428 w 9662615"/>
              <a:gd name="connsiteY27" fmla="*/ 1420308 h 1692226"/>
              <a:gd name="connsiteX28" fmla="*/ 6654257 w 9662615"/>
              <a:gd name="connsiteY28" fmla="*/ 1424143 h 1692226"/>
              <a:gd name="connsiteX29" fmla="*/ 6620123 w 9662615"/>
              <a:gd name="connsiteY29" fmla="*/ 1430535 h 1692226"/>
              <a:gd name="connsiteX30" fmla="*/ 6571355 w 9662615"/>
              <a:gd name="connsiteY30" fmla="*/ 1436144 h 1692226"/>
              <a:gd name="connsiteX31" fmla="*/ 6486557 w 9662615"/>
              <a:gd name="connsiteY31" fmla="*/ 1449861 h 1692226"/>
              <a:gd name="connsiteX32" fmla="*/ 6370419 w 9662615"/>
              <a:gd name="connsiteY32" fmla="*/ 1461649 h 1692226"/>
              <a:gd name="connsiteX33" fmla="*/ 6278839 w 9662615"/>
              <a:gd name="connsiteY33" fmla="*/ 1449160 h 1692226"/>
              <a:gd name="connsiteX34" fmla="*/ 6272455 w 9662615"/>
              <a:gd name="connsiteY34" fmla="*/ 1453191 h 1692226"/>
              <a:gd name="connsiteX35" fmla="*/ 6212659 w 9662615"/>
              <a:gd name="connsiteY35" fmla="*/ 1454850 h 1692226"/>
              <a:gd name="connsiteX36" fmla="*/ 6069317 w 9662615"/>
              <a:gd name="connsiteY36" fmla="*/ 1445838 h 1692226"/>
              <a:gd name="connsiteX37" fmla="*/ 5878477 w 9662615"/>
              <a:gd name="connsiteY37" fmla="*/ 1439180 h 1692226"/>
              <a:gd name="connsiteX38" fmla="*/ 5838387 w 9662615"/>
              <a:gd name="connsiteY38" fmla="*/ 1444679 h 1692226"/>
              <a:gd name="connsiteX39" fmla="*/ 5771136 w 9662615"/>
              <a:gd name="connsiteY39" fmla="*/ 1453639 h 1692226"/>
              <a:gd name="connsiteX40" fmla="*/ 5724081 w 9662615"/>
              <a:gd name="connsiteY40" fmla="*/ 1470431 h 1692226"/>
              <a:gd name="connsiteX41" fmla="*/ 5666577 w 9662615"/>
              <a:gd name="connsiteY41" fmla="*/ 1473921 h 1692226"/>
              <a:gd name="connsiteX42" fmla="*/ 5649068 w 9662615"/>
              <a:gd name="connsiteY42" fmla="*/ 1461676 h 1692226"/>
              <a:gd name="connsiteX43" fmla="*/ 5588902 w 9662615"/>
              <a:gd name="connsiteY43" fmla="*/ 1469647 h 1692226"/>
              <a:gd name="connsiteX44" fmla="*/ 5498090 w 9662615"/>
              <a:gd name="connsiteY44" fmla="*/ 1483173 h 1692226"/>
              <a:gd name="connsiteX45" fmla="*/ 5444641 w 9662615"/>
              <a:gd name="connsiteY45" fmla="*/ 1487602 h 1692226"/>
              <a:gd name="connsiteX46" fmla="*/ 5299812 w 9662615"/>
              <a:gd name="connsiteY46" fmla="*/ 1503362 h 1692226"/>
              <a:gd name="connsiteX47" fmla="*/ 5213947 w 9662615"/>
              <a:gd name="connsiteY47" fmla="*/ 1516637 h 1692226"/>
              <a:gd name="connsiteX48" fmla="*/ 5090342 w 9662615"/>
              <a:gd name="connsiteY48" fmla="*/ 1546680 h 1692226"/>
              <a:gd name="connsiteX49" fmla="*/ 5129812 w 9662615"/>
              <a:gd name="connsiteY49" fmla="*/ 1521277 h 1692226"/>
              <a:gd name="connsiteX50" fmla="*/ 5059484 w 9662615"/>
              <a:gd name="connsiteY50" fmla="*/ 1546802 h 1692226"/>
              <a:gd name="connsiteX51" fmla="*/ 5038524 w 9662615"/>
              <a:gd name="connsiteY51" fmla="*/ 1545675 h 1692226"/>
              <a:gd name="connsiteX52" fmla="*/ 5026564 w 9662615"/>
              <a:gd name="connsiteY52" fmla="*/ 1545376 h 1692226"/>
              <a:gd name="connsiteX53" fmla="*/ 4969433 w 9662615"/>
              <a:gd name="connsiteY53" fmla="*/ 1550865 h 1692226"/>
              <a:gd name="connsiteX54" fmla="*/ 4921303 w 9662615"/>
              <a:gd name="connsiteY54" fmla="*/ 1575379 h 1692226"/>
              <a:gd name="connsiteX55" fmla="*/ 4863775 w 9662615"/>
              <a:gd name="connsiteY55" fmla="*/ 1562633 h 1692226"/>
              <a:gd name="connsiteX56" fmla="*/ 4847242 w 9662615"/>
              <a:gd name="connsiteY56" fmla="*/ 1664826 h 1692226"/>
              <a:gd name="connsiteX57" fmla="*/ 4809131 w 9662615"/>
              <a:gd name="connsiteY57" fmla="*/ 1692226 h 1692226"/>
              <a:gd name="connsiteX58" fmla="*/ 4791466 w 9662615"/>
              <a:gd name="connsiteY58" fmla="*/ 1561324 h 1692226"/>
              <a:gd name="connsiteX59" fmla="*/ 4784247 w 9662615"/>
              <a:gd name="connsiteY59" fmla="*/ 1562342 h 1692226"/>
              <a:gd name="connsiteX60" fmla="*/ 4735334 w 9662615"/>
              <a:gd name="connsiteY60" fmla="*/ 1581778 h 1692226"/>
              <a:gd name="connsiteX61" fmla="*/ 4697562 w 9662615"/>
              <a:gd name="connsiteY61" fmla="*/ 1551206 h 1692226"/>
              <a:gd name="connsiteX62" fmla="*/ 4662664 w 9662615"/>
              <a:gd name="connsiteY62" fmla="*/ 1573162 h 1692226"/>
              <a:gd name="connsiteX63" fmla="*/ 4603028 w 9662615"/>
              <a:gd name="connsiteY63" fmla="*/ 1568821 h 1692226"/>
              <a:gd name="connsiteX64" fmla="*/ 4541612 w 9662615"/>
              <a:gd name="connsiteY64" fmla="*/ 1545262 h 1692226"/>
              <a:gd name="connsiteX65" fmla="*/ 4422155 w 9662615"/>
              <a:gd name="connsiteY65" fmla="*/ 1542059 h 1692226"/>
              <a:gd name="connsiteX66" fmla="*/ 4221826 w 9662615"/>
              <a:gd name="connsiteY66" fmla="*/ 1508923 h 1692226"/>
              <a:gd name="connsiteX67" fmla="*/ 4096601 w 9662615"/>
              <a:gd name="connsiteY67" fmla="*/ 1521563 h 1692226"/>
              <a:gd name="connsiteX68" fmla="*/ 3970635 w 9662615"/>
              <a:gd name="connsiteY68" fmla="*/ 1544815 h 1692226"/>
              <a:gd name="connsiteX69" fmla="*/ 3833906 w 9662615"/>
              <a:gd name="connsiteY69" fmla="*/ 1516637 h 1692226"/>
              <a:gd name="connsiteX70" fmla="*/ 3696258 w 9662615"/>
              <a:gd name="connsiteY70" fmla="*/ 1537563 h 1692226"/>
              <a:gd name="connsiteX71" fmla="*/ 3594070 w 9662615"/>
              <a:gd name="connsiteY71" fmla="*/ 1509422 h 1692226"/>
              <a:gd name="connsiteX72" fmla="*/ 3565233 w 9662615"/>
              <a:gd name="connsiteY72" fmla="*/ 1515122 h 1692226"/>
              <a:gd name="connsiteX73" fmla="*/ 3560267 w 9662615"/>
              <a:gd name="connsiteY73" fmla="*/ 1516288 h 1692226"/>
              <a:gd name="connsiteX74" fmla="*/ 3540258 w 9662615"/>
              <a:gd name="connsiteY74" fmla="*/ 1516976 h 1692226"/>
              <a:gd name="connsiteX75" fmla="*/ 3534780 w 9662615"/>
              <a:gd name="connsiteY75" fmla="*/ 1522141 h 1692226"/>
              <a:gd name="connsiteX76" fmla="*/ 3504783 w 9662615"/>
              <a:gd name="connsiteY76" fmla="*/ 1526739 h 1692226"/>
              <a:gd name="connsiteX77" fmla="*/ 3430805 w 9662615"/>
              <a:gd name="connsiteY77" fmla="*/ 1542521 h 1692226"/>
              <a:gd name="connsiteX78" fmla="*/ 3292707 w 9662615"/>
              <a:gd name="connsiteY78" fmla="*/ 1520490 h 1692226"/>
              <a:gd name="connsiteX79" fmla="*/ 3187872 w 9662615"/>
              <a:gd name="connsiteY79" fmla="*/ 1519991 h 1692226"/>
              <a:gd name="connsiteX80" fmla="*/ 3148026 w 9662615"/>
              <a:gd name="connsiteY80" fmla="*/ 1524777 h 1692226"/>
              <a:gd name="connsiteX81" fmla="*/ 3092394 w 9662615"/>
              <a:gd name="connsiteY81" fmla="*/ 1528115 h 1692226"/>
              <a:gd name="connsiteX82" fmla="*/ 2994200 w 9662615"/>
              <a:gd name="connsiteY82" fmla="*/ 1537857 h 1692226"/>
              <a:gd name="connsiteX83" fmla="*/ 2862301 w 9662615"/>
              <a:gd name="connsiteY83" fmla="*/ 1544250 h 1692226"/>
              <a:gd name="connsiteX84" fmla="*/ 2766335 w 9662615"/>
              <a:gd name="connsiteY84" fmla="*/ 1527662 h 1692226"/>
              <a:gd name="connsiteX85" fmla="*/ 2757836 w 9662615"/>
              <a:gd name="connsiteY85" fmla="*/ 1531371 h 1692226"/>
              <a:gd name="connsiteX86" fmla="*/ 2691555 w 9662615"/>
              <a:gd name="connsiteY86" fmla="*/ 1530283 h 1692226"/>
              <a:gd name="connsiteX87" fmla="*/ 2491676 w 9662615"/>
              <a:gd name="connsiteY87" fmla="*/ 1500859 h 1692226"/>
              <a:gd name="connsiteX88" fmla="*/ 2378036 w 9662615"/>
              <a:gd name="connsiteY88" fmla="*/ 1520645 h 1692226"/>
              <a:gd name="connsiteX89" fmla="*/ 2284269 w 9662615"/>
              <a:gd name="connsiteY89" fmla="*/ 1503068 h 1692226"/>
              <a:gd name="connsiteX90" fmla="*/ 2207104 w 9662615"/>
              <a:gd name="connsiteY90" fmla="*/ 1508888 h 1692226"/>
              <a:gd name="connsiteX91" fmla="*/ 2149226 w 9662615"/>
              <a:gd name="connsiteY91" fmla="*/ 1523409 h 1692226"/>
              <a:gd name="connsiteX92" fmla="*/ 2084783 w 9662615"/>
              <a:gd name="connsiteY92" fmla="*/ 1524245 h 1692226"/>
              <a:gd name="connsiteX93" fmla="*/ 2070075 w 9662615"/>
              <a:gd name="connsiteY93" fmla="*/ 1511285 h 1692226"/>
              <a:gd name="connsiteX94" fmla="*/ 2001057 w 9662615"/>
              <a:gd name="connsiteY94" fmla="*/ 1516449 h 1692226"/>
              <a:gd name="connsiteX95" fmla="*/ 1896330 w 9662615"/>
              <a:gd name="connsiteY95" fmla="*/ 1525725 h 1692226"/>
              <a:gd name="connsiteX96" fmla="*/ 1835994 w 9662615"/>
              <a:gd name="connsiteY96" fmla="*/ 1527678 h 1692226"/>
              <a:gd name="connsiteX97" fmla="*/ 1671119 w 9662615"/>
              <a:gd name="connsiteY97" fmla="*/ 1536701 h 1692226"/>
              <a:gd name="connsiteX98" fmla="*/ 1601337 w 9662615"/>
              <a:gd name="connsiteY98" fmla="*/ 1548552 h 1692226"/>
              <a:gd name="connsiteX99" fmla="*/ 1407755 w 9662615"/>
              <a:gd name="connsiteY99" fmla="*/ 1571444 h 1692226"/>
              <a:gd name="connsiteX100" fmla="*/ 1271994 w 9662615"/>
              <a:gd name="connsiteY100" fmla="*/ 1579471 h 1692226"/>
              <a:gd name="connsiteX101" fmla="*/ 1249226 w 9662615"/>
              <a:gd name="connsiteY101" fmla="*/ 1583140 h 1692226"/>
              <a:gd name="connsiteX102" fmla="*/ 1217719 w 9662615"/>
              <a:gd name="connsiteY102" fmla="*/ 1580863 h 1692226"/>
              <a:gd name="connsiteX103" fmla="*/ 1091432 w 9662615"/>
              <a:gd name="connsiteY103" fmla="*/ 1571003 h 1692226"/>
              <a:gd name="connsiteX104" fmla="*/ 992039 w 9662615"/>
              <a:gd name="connsiteY104" fmla="*/ 1556662 h 1692226"/>
              <a:gd name="connsiteX105" fmla="*/ 868264 w 9662615"/>
              <a:gd name="connsiteY105" fmla="*/ 1566392 h 1692226"/>
              <a:gd name="connsiteX106" fmla="*/ 792765 w 9662615"/>
              <a:gd name="connsiteY106" fmla="*/ 1563102 h 1692226"/>
              <a:gd name="connsiteX107" fmla="*/ 669055 w 9662615"/>
              <a:gd name="connsiteY107" fmla="*/ 1543638 h 1692226"/>
              <a:gd name="connsiteX108" fmla="*/ 506152 w 9662615"/>
              <a:gd name="connsiteY108" fmla="*/ 1549124 h 1692226"/>
              <a:gd name="connsiteX109" fmla="*/ 472797 w 9662615"/>
              <a:gd name="connsiteY109" fmla="*/ 1568904 h 1692226"/>
              <a:gd name="connsiteX110" fmla="*/ 427864 w 9662615"/>
              <a:gd name="connsiteY110" fmla="*/ 1580848 h 1692226"/>
              <a:gd name="connsiteX111" fmla="*/ 408381 w 9662615"/>
              <a:gd name="connsiteY111" fmla="*/ 1552940 h 1692226"/>
              <a:gd name="connsiteX112" fmla="*/ 267163 w 9662615"/>
              <a:gd name="connsiteY112" fmla="*/ 1531913 h 1692226"/>
              <a:gd name="connsiteX113" fmla="*/ 196644 w 9662615"/>
              <a:gd name="connsiteY113" fmla="*/ 1524565 h 1692226"/>
              <a:gd name="connsiteX114" fmla="*/ 86819 w 9662615"/>
              <a:gd name="connsiteY114" fmla="*/ 1519517 h 1692226"/>
              <a:gd name="connsiteX115" fmla="*/ 53369 w 9662615"/>
              <a:gd name="connsiteY115" fmla="*/ 1516853 h 1692226"/>
              <a:gd name="connsiteX116" fmla="*/ 2359 w 9662615"/>
              <a:gd name="connsiteY116" fmla="*/ 1515247 h 1692226"/>
              <a:gd name="connsiteX117" fmla="*/ 0 w 9662615"/>
              <a:gd name="connsiteY117" fmla="*/ 1514932 h 1692226"/>
              <a:gd name="connsiteX118" fmla="*/ 0 w 9662615"/>
              <a:gd name="connsiteY118" fmla="*/ 0 h 1692226"/>
              <a:gd name="connsiteX0" fmla="*/ 0 w 9662615"/>
              <a:gd name="connsiteY0" fmla="*/ 0 h 1692226"/>
              <a:gd name="connsiteX1" fmla="*/ 9662615 w 9662615"/>
              <a:gd name="connsiteY1" fmla="*/ 0 h 1692226"/>
              <a:gd name="connsiteX2" fmla="*/ 9662615 w 9662615"/>
              <a:gd name="connsiteY2" fmla="*/ 1280346 h 1692226"/>
              <a:gd name="connsiteX3" fmla="*/ 9658420 w 9662615"/>
              <a:gd name="connsiteY3" fmla="*/ 1280106 h 1692226"/>
              <a:gd name="connsiteX4" fmla="*/ 9469546 w 9662615"/>
              <a:gd name="connsiteY4" fmla="*/ 1289837 h 1692226"/>
              <a:gd name="connsiteX5" fmla="*/ 9385895 w 9662615"/>
              <a:gd name="connsiteY5" fmla="*/ 1269203 h 1692226"/>
              <a:gd name="connsiteX6" fmla="*/ 9144767 w 9662615"/>
              <a:gd name="connsiteY6" fmla="*/ 1264120 h 1692226"/>
              <a:gd name="connsiteX7" fmla="*/ 8837252 w 9662615"/>
              <a:gd name="connsiteY7" fmla="*/ 1350515 h 1692226"/>
              <a:gd name="connsiteX8" fmla="*/ 8705466 w 9662615"/>
              <a:gd name="connsiteY8" fmla="*/ 1342419 h 1692226"/>
              <a:gd name="connsiteX9" fmla="*/ 8652221 w 9662615"/>
              <a:gd name="connsiteY9" fmla="*/ 1326906 h 1692226"/>
              <a:gd name="connsiteX10" fmla="*/ 8632312 w 9662615"/>
              <a:gd name="connsiteY10" fmla="*/ 1326025 h 1692226"/>
              <a:gd name="connsiteX11" fmla="*/ 8591582 w 9662615"/>
              <a:gd name="connsiteY11" fmla="*/ 1341666 h 1692226"/>
              <a:gd name="connsiteX12" fmla="*/ 8537336 w 9662615"/>
              <a:gd name="connsiteY12" fmla="*/ 1341684 h 1692226"/>
              <a:gd name="connsiteX13" fmla="*/ 8472508 w 9662615"/>
              <a:gd name="connsiteY13" fmla="*/ 1363109 h 1692226"/>
              <a:gd name="connsiteX14" fmla="*/ 8258477 w 9662615"/>
              <a:gd name="connsiteY14" fmla="*/ 1370666 h 1692226"/>
              <a:gd name="connsiteX15" fmla="*/ 8197961 w 9662615"/>
              <a:gd name="connsiteY15" fmla="*/ 1392804 h 1692226"/>
              <a:gd name="connsiteX16" fmla="*/ 8171196 w 9662615"/>
              <a:gd name="connsiteY16" fmla="*/ 1397216 h 1692226"/>
              <a:gd name="connsiteX17" fmla="*/ 8127667 w 9662615"/>
              <a:gd name="connsiteY17" fmla="*/ 1418254 h 1692226"/>
              <a:gd name="connsiteX18" fmla="*/ 7974579 w 9662615"/>
              <a:gd name="connsiteY18" fmla="*/ 1383439 h 1692226"/>
              <a:gd name="connsiteX19" fmla="*/ 7768351 w 9662615"/>
              <a:gd name="connsiteY19" fmla="*/ 1395051 h 1692226"/>
              <a:gd name="connsiteX20" fmla="*/ 7635985 w 9662615"/>
              <a:gd name="connsiteY20" fmla="*/ 1386363 h 1692226"/>
              <a:gd name="connsiteX21" fmla="*/ 7466069 w 9662615"/>
              <a:gd name="connsiteY21" fmla="*/ 1377654 h 1692226"/>
              <a:gd name="connsiteX22" fmla="*/ 7355642 w 9662615"/>
              <a:gd name="connsiteY22" fmla="*/ 1407761 h 1692226"/>
              <a:gd name="connsiteX23" fmla="*/ 7151610 w 9662615"/>
              <a:gd name="connsiteY23" fmla="*/ 1397856 h 1692226"/>
              <a:gd name="connsiteX24" fmla="*/ 7082147 w 9662615"/>
              <a:gd name="connsiteY24" fmla="*/ 1406113 h 1692226"/>
              <a:gd name="connsiteX25" fmla="*/ 7014958 w 9662615"/>
              <a:gd name="connsiteY25" fmla="*/ 1396883 h 1692226"/>
              <a:gd name="connsiteX26" fmla="*/ 6907567 w 9662615"/>
              <a:gd name="connsiteY26" fmla="*/ 1419149 h 1692226"/>
              <a:gd name="connsiteX27" fmla="*/ 6748428 w 9662615"/>
              <a:gd name="connsiteY27" fmla="*/ 1420308 h 1692226"/>
              <a:gd name="connsiteX28" fmla="*/ 6654257 w 9662615"/>
              <a:gd name="connsiteY28" fmla="*/ 1424143 h 1692226"/>
              <a:gd name="connsiteX29" fmla="*/ 6620123 w 9662615"/>
              <a:gd name="connsiteY29" fmla="*/ 1430535 h 1692226"/>
              <a:gd name="connsiteX30" fmla="*/ 6571355 w 9662615"/>
              <a:gd name="connsiteY30" fmla="*/ 1436144 h 1692226"/>
              <a:gd name="connsiteX31" fmla="*/ 6486557 w 9662615"/>
              <a:gd name="connsiteY31" fmla="*/ 1449861 h 1692226"/>
              <a:gd name="connsiteX32" fmla="*/ 6370419 w 9662615"/>
              <a:gd name="connsiteY32" fmla="*/ 1461649 h 1692226"/>
              <a:gd name="connsiteX33" fmla="*/ 6278839 w 9662615"/>
              <a:gd name="connsiteY33" fmla="*/ 1449160 h 1692226"/>
              <a:gd name="connsiteX34" fmla="*/ 6272455 w 9662615"/>
              <a:gd name="connsiteY34" fmla="*/ 1453191 h 1692226"/>
              <a:gd name="connsiteX35" fmla="*/ 6212659 w 9662615"/>
              <a:gd name="connsiteY35" fmla="*/ 1454850 h 1692226"/>
              <a:gd name="connsiteX36" fmla="*/ 6069317 w 9662615"/>
              <a:gd name="connsiteY36" fmla="*/ 1445838 h 1692226"/>
              <a:gd name="connsiteX37" fmla="*/ 5878477 w 9662615"/>
              <a:gd name="connsiteY37" fmla="*/ 1439180 h 1692226"/>
              <a:gd name="connsiteX38" fmla="*/ 5838387 w 9662615"/>
              <a:gd name="connsiteY38" fmla="*/ 1444679 h 1692226"/>
              <a:gd name="connsiteX39" fmla="*/ 5771136 w 9662615"/>
              <a:gd name="connsiteY39" fmla="*/ 1453639 h 1692226"/>
              <a:gd name="connsiteX40" fmla="*/ 5724081 w 9662615"/>
              <a:gd name="connsiteY40" fmla="*/ 1470431 h 1692226"/>
              <a:gd name="connsiteX41" fmla="*/ 5666577 w 9662615"/>
              <a:gd name="connsiteY41" fmla="*/ 1473921 h 1692226"/>
              <a:gd name="connsiteX42" fmla="*/ 5649068 w 9662615"/>
              <a:gd name="connsiteY42" fmla="*/ 1461676 h 1692226"/>
              <a:gd name="connsiteX43" fmla="*/ 5588902 w 9662615"/>
              <a:gd name="connsiteY43" fmla="*/ 1469647 h 1692226"/>
              <a:gd name="connsiteX44" fmla="*/ 5498090 w 9662615"/>
              <a:gd name="connsiteY44" fmla="*/ 1483173 h 1692226"/>
              <a:gd name="connsiteX45" fmla="*/ 5444641 w 9662615"/>
              <a:gd name="connsiteY45" fmla="*/ 1487602 h 1692226"/>
              <a:gd name="connsiteX46" fmla="*/ 5299812 w 9662615"/>
              <a:gd name="connsiteY46" fmla="*/ 1503362 h 1692226"/>
              <a:gd name="connsiteX47" fmla="*/ 5213947 w 9662615"/>
              <a:gd name="connsiteY47" fmla="*/ 1516637 h 1692226"/>
              <a:gd name="connsiteX48" fmla="*/ 5090342 w 9662615"/>
              <a:gd name="connsiteY48" fmla="*/ 1546680 h 1692226"/>
              <a:gd name="connsiteX49" fmla="*/ 5129812 w 9662615"/>
              <a:gd name="connsiteY49" fmla="*/ 1521277 h 1692226"/>
              <a:gd name="connsiteX50" fmla="*/ 5059484 w 9662615"/>
              <a:gd name="connsiteY50" fmla="*/ 1546802 h 1692226"/>
              <a:gd name="connsiteX51" fmla="*/ 5038524 w 9662615"/>
              <a:gd name="connsiteY51" fmla="*/ 1545675 h 1692226"/>
              <a:gd name="connsiteX52" fmla="*/ 5026564 w 9662615"/>
              <a:gd name="connsiteY52" fmla="*/ 1545376 h 1692226"/>
              <a:gd name="connsiteX53" fmla="*/ 4969433 w 9662615"/>
              <a:gd name="connsiteY53" fmla="*/ 1550865 h 1692226"/>
              <a:gd name="connsiteX54" fmla="*/ 4921303 w 9662615"/>
              <a:gd name="connsiteY54" fmla="*/ 1575379 h 1692226"/>
              <a:gd name="connsiteX55" fmla="*/ 4871726 w 9662615"/>
              <a:gd name="connsiteY55" fmla="*/ 1570584 h 1692226"/>
              <a:gd name="connsiteX56" fmla="*/ 4847242 w 9662615"/>
              <a:gd name="connsiteY56" fmla="*/ 1664826 h 1692226"/>
              <a:gd name="connsiteX57" fmla="*/ 4809131 w 9662615"/>
              <a:gd name="connsiteY57" fmla="*/ 1692226 h 1692226"/>
              <a:gd name="connsiteX58" fmla="*/ 4791466 w 9662615"/>
              <a:gd name="connsiteY58" fmla="*/ 1561324 h 1692226"/>
              <a:gd name="connsiteX59" fmla="*/ 4784247 w 9662615"/>
              <a:gd name="connsiteY59" fmla="*/ 1562342 h 1692226"/>
              <a:gd name="connsiteX60" fmla="*/ 4735334 w 9662615"/>
              <a:gd name="connsiteY60" fmla="*/ 1581778 h 1692226"/>
              <a:gd name="connsiteX61" fmla="*/ 4697562 w 9662615"/>
              <a:gd name="connsiteY61" fmla="*/ 1551206 h 1692226"/>
              <a:gd name="connsiteX62" fmla="*/ 4662664 w 9662615"/>
              <a:gd name="connsiteY62" fmla="*/ 1573162 h 1692226"/>
              <a:gd name="connsiteX63" fmla="*/ 4603028 w 9662615"/>
              <a:gd name="connsiteY63" fmla="*/ 1568821 h 1692226"/>
              <a:gd name="connsiteX64" fmla="*/ 4541612 w 9662615"/>
              <a:gd name="connsiteY64" fmla="*/ 1545262 h 1692226"/>
              <a:gd name="connsiteX65" fmla="*/ 4422155 w 9662615"/>
              <a:gd name="connsiteY65" fmla="*/ 1542059 h 1692226"/>
              <a:gd name="connsiteX66" fmla="*/ 4221826 w 9662615"/>
              <a:gd name="connsiteY66" fmla="*/ 1508923 h 1692226"/>
              <a:gd name="connsiteX67" fmla="*/ 4096601 w 9662615"/>
              <a:gd name="connsiteY67" fmla="*/ 1521563 h 1692226"/>
              <a:gd name="connsiteX68" fmla="*/ 3970635 w 9662615"/>
              <a:gd name="connsiteY68" fmla="*/ 1544815 h 1692226"/>
              <a:gd name="connsiteX69" fmla="*/ 3833906 w 9662615"/>
              <a:gd name="connsiteY69" fmla="*/ 1516637 h 1692226"/>
              <a:gd name="connsiteX70" fmla="*/ 3696258 w 9662615"/>
              <a:gd name="connsiteY70" fmla="*/ 1537563 h 1692226"/>
              <a:gd name="connsiteX71" fmla="*/ 3594070 w 9662615"/>
              <a:gd name="connsiteY71" fmla="*/ 1509422 h 1692226"/>
              <a:gd name="connsiteX72" fmla="*/ 3565233 w 9662615"/>
              <a:gd name="connsiteY72" fmla="*/ 1515122 h 1692226"/>
              <a:gd name="connsiteX73" fmla="*/ 3560267 w 9662615"/>
              <a:gd name="connsiteY73" fmla="*/ 1516288 h 1692226"/>
              <a:gd name="connsiteX74" fmla="*/ 3540258 w 9662615"/>
              <a:gd name="connsiteY74" fmla="*/ 1516976 h 1692226"/>
              <a:gd name="connsiteX75" fmla="*/ 3534780 w 9662615"/>
              <a:gd name="connsiteY75" fmla="*/ 1522141 h 1692226"/>
              <a:gd name="connsiteX76" fmla="*/ 3504783 w 9662615"/>
              <a:gd name="connsiteY76" fmla="*/ 1526739 h 1692226"/>
              <a:gd name="connsiteX77" fmla="*/ 3430805 w 9662615"/>
              <a:gd name="connsiteY77" fmla="*/ 1542521 h 1692226"/>
              <a:gd name="connsiteX78" fmla="*/ 3292707 w 9662615"/>
              <a:gd name="connsiteY78" fmla="*/ 1520490 h 1692226"/>
              <a:gd name="connsiteX79" fmla="*/ 3187872 w 9662615"/>
              <a:gd name="connsiteY79" fmla="*/ 1519991 h 1692226"/>
              <a:gd name="connsiteX80" fmla="*/ 3148026 w 9662615"/>
              <a:gd name="connsiteY80" fmla="*/ 1524777 h 1692226"/>
              <a:gd name="connsiteX81" fmla="*/ 3092394 w 9662615"/>
              <a:gd name="connsiteY81" fmla="*/ 1528115 h 1692226"/>
              <a:gd name="connsiteX82" fmla="*/ 2994200 w 9662615"/>
              <a:gd name="connsiteY82" fmla="*/ 1537857 h 1692226"/>
              <a:gd name="connsiteX83" fmla="*/ 2862301 w 9662615"/>
              <a:gd name="connsiteY83" fmla="*/ 1544250 h 1692226"/>
              <a:gd name="connsiteX84" fmla="*/ 2766335 w 9662615"/>
              <a:gd name="connsiteY84" fmla="*/ 1527662 h 1692226"/>
              <a:gd name="connsiteX85" fmla="*/ 2757836 w 9662615"/>
              <a:gd name="connsiteY85" fmla="*/ 1531371 h 1692226"/>
              <a:gd name="connsiteX86" fmla="*/ 2691555 w 9662615"/>
              <a:gd name="connsiteY86" fmla="*/ 1530283 h 1692226"/>
              <a:gd name="connsiteX87" fmla="*/ 2491676 w 9662615"/>
              <a:gd name="connsiteY87" fmla="*/ 1500859 h 1692226"/>
              <a:gd name="connsiteX88" fmla="*/ 2378036 w 9662615"/>
              <a:gd name="connsiteY88" fmla="*/ 1520645 h 1692226"/>
              <a:gd name="connsiteX89" fmla="*/ 2284269 w 9662615"/>
              <a:gd name="connsiteY89" fmla="*/ 1503068 h 1692226"/>
              <a:gd name="connsiteX90" fmla="*/ 2207104 w 9662615"/>
              <a:gd name="connsiteY90" fmla="*/ 1508888 h 1692226"/>
              <a:gd name="connsiteX91" fmla="*/ 2149226 w 9662615"/>
              <a:gd name="connsiteY91" fmla="*/ 1523409 h 1692226"/>
              <a:gd name="connsiteX92" fmla="*/ 2084783 w 9662615"/>
              <a:gd name="connsiteY92" fmla="*/ 1524245 h 1692226"/>
              <a:gd name="connsiteX93" fmla="*/ 2070075 w 9662615"/>
              <a:gd name="connsiteY93" fmla="*/ 1511285 h 1692226"/>
              <a:gd name="connsiteX94" fmla="*/ 2001057 w 9662615"/>
              <a:gd name="connsiteY94" fmla="*/ 1516449 h 1692226"/>
              <a:gd name="connsiteX95" fmla="*/ 1896330 w 9662615"/>
              <a:gd name="connsiteY95" fmla="*/ 1525725 h 1692226"/>
              <a:gd name="connsiteX96" fmla="*/ 1835994 w 9662615"/>
              <a:gd name="connsiteY96" fmla="*/ 1527678 h 1692226"/>
              <a:gd name="connsiteX97" fmla="*/ 1671119 w 9662615"/>
              <a:gd name="connsiteY97" fmla="*/ 1536701 h 1692226"/>
              <a:gd name="connsiteX98" fmla="*/ 1601337 w 9662615"/>
              <a:gd name="connsiteY98" fmla="*/ 1548552 h 1692226"/>
              <a:gd name="connsiteX99" fmla="*/ 1407755 w 9662615"/>
              <a:gd name="connsiteY99" fmla="*/ 1571444 h 1692226"/>
              <a:gd name="connsiteX100" fmla="*/ 1271994 w 9662615"/>
              <a:gd name="connsiteY100" fmla="*/ 1579471 h 1692226"/>
              <a:gd name="connsiteX101" fmla="*/ 1249226 w 9662615"/>
              <a:gd name="connsiteY101" fmla="*/ 1583140 h 1692226"/>
              <a:gd name="connsiteX102" fmla="*/ 1217719 w 9662615"/>
              <a:gd name="connsiteY102" fmla="*/ 1580863 h 1692226"/>
              <a:gd name="connsiteX103" fmla="*/ 1091432 w 9662615"/>
              <a:gd name="connsiteY103" fmla="*/ 1571003 h 1692226"/>
              <a:gd name="connsiteX104" fmla="*/ 992039 w 9662615"/>
              <a:gd name="connsiteY104" fmla="*/ 1556662 h 1692226"/>
              <a:gd name="connsiteX105" fmla="*/ 868264 w 9662615"/>
              <a:gd name="connsiteY105" fmla="*/ 1566392 h 1692226"/>
              <a:gd name="connsiteX106" fmla="*/ 792765 w 9662615"/>
              <a:gd name="connsiteY106" fmla="*/ 1563102 h 1692226"/>
              <a:gd name="connsiteX107" fmla="*/ 669055 w 9662615"/>
              <a:gd name="connsiteY107" fmla="*/ 1543638 h 1692226"/>
              <a:gd name="connsiteX108" fmla="*/ 506152 w 9662615"/>
              <a:gd name="connsiteY108" fmla="*/ 1549124 h 1692226"/>
              <a:gd name="connsiteX109" fmla="*/ 472797 w 9662615"/>
              <a:gd name="connsiteY109" fmla="*/ 1568904 h 1692226"/>
              <a:gd name="connsiteX110" fmla="*/ 427864 w 9662615"/>
              <a:gd name="connsiteY110" fmla="*/ 1580848 h 1692226"/>
              <a:gd name="connsiteX111" fmla="*/ 408381 w 9662615"/>
              <a:gd name="connsiteY111" fmla="*/ 1552940 h 1692226"/>
              <a:gd name="connsiteX112" fmla="*/ 267163 w 9662615"/>
              <a:gd name="connsiteY112" fmla="*/ 1531913 h 1692226"/>
              <a:gd name="connsiteX113" fmla="*/ 196644 w 9662615"/>
              <a:gd name="connsiteY113" fmla="*/ 1524565 h 1692226"/>
              <a:gd name="connsiteX114" fmla="*/ 86819 w 9662615"/>
              <a:gd name="connsiteY114" fmla="*/ 1519517 h 1692226"/>
              <a:gd name="connsiteX115" fmla="*/ 53369 w 9662615"/>
              <a:gd name="connsiteY115" fmla="*/ 1516853 h 1692226"/>
              <a:gd name="connsiteX116" fmla="*/ 2359 w 9662615"/>
              <a:gd name="connsiteY116" fmla="*/ 1515247 h 1692226"/>
              <a:gd name="connsiteX117" fmla="*/ 0 w 9662615"/>
              <a:gd name="connsiteY117" fmla="*/ 1514932 h 1692226"/>
              <a:gd name="connsiteX118" fmla="*/ 0 w 9662615"/>
              <a:gd name="connsiteY118" fmla="*/ 0 h 1692226"/>
              <a:gd name="connsiteX0" fmla="*/ 0 w 9662615"/>
              <a:gd name="connsiteY0" fmla="*/ 0 h 1692226"/>
              <a:gd name="connsiteX1" fmla="*/ 9662615 w 9662615"/>
              <a:gd name="connsiteY1" fmla="*/ 0 h 1692226"/>
              <a:gd name="connsiteX2" fmla="*/ 9662615 w 9662615"/>
              <a:gd name="connsiteY2" fmla="*/ 1280346 h 1692226"/>
              <a:gd name="connsiteX3" fmla="*/ 9658420 w 9662615"/>
              <a:gd name="connsiteY3" fmla="*/ 1280106 h 1692226"/>
              <a:gd name="connsiteX4" fmla="*/ 9469546 w 9662615"/>
              <a:gd name="connsiteY4" fmla="*/ 1289837 h 1692226"/>
              <a:gd name="connsiteX5" fmla="*/ 9385895 w 9662615"/>
              <a:gd name="connsiteY5" fmla="*/ 1269203 h 1692226"/>
              <a:gd name="connsiteX6" fmla="*/ 9144767 w 9662615"/>
              <a:gd name="connsiteY6" fmla="*/ 1264120 h 1692226"/>
              <a:gd name="connsiteX7" fmla="*/ 8837252 w 9662615"/>
              <a:gd name="connsiteY7" fmla="*/ 1350515 h 1692226"/>
              <a:gd name="connsiteX8" fmla="*/ 8705466 w 9662615"/>
              <a:gd name="connsiteY8" fmla="*/ 1342419 h 1692226"/>
              <a:gd name="connsiteX9" fmla="*/ 8652221 w 9662615"/>
              <a:gd name="connsiteY9" fmla="*/ 1326906 h 1692226"/>
              <a:gd name="connsiteX10" fmla="*/ 8632312 w 9662615"/>
              <a:gd name="connsiteY10" fmla="*/ 1326025 h 1692226"/>
              <a:gd name="connsiteX11" fmla="*/ 8591582 w 9662615"/>
              <a:gd name="connsiteY11" fmla="*/ 1341666 h 1692226"/>
              <a:gd name="connsiteX12" fmla="*/ 8537336 w 9662615"/>
              <a:gd name="connsiteY12" fmla="*/ 1341684 h 1692226"/>
              <a:gd name="connsiteX13" fmla="*/ 8472508 w 9662615"/>
              <a:gd name="connsiteY13" fmla="*/ 1363109 h 1692226"/>
              <a:gd name="connsiteX14" fmla="*/ 8258477 w 9662615"/>
              <a:gd name="connsiteY14" fmla="*/ 1370666 h 1692226"/>
              <a:gd name="connsiteX15" fmla="*/ 8197961 w 9662615"/>
              <a:gd name="connsiteY15" fmla="*/ 1392804 h 1692226"/>
              <a:gd name="connsiteX16" fmla="*/ 8171196 w 9662615"/>
              <a:gd name="connsiteY16" fmla="*/ 1397216 h 1692226"/>
              <a:gd name="connsiteX17" fmla="*/ 8127667 w 9662615"/>
              <a:gd name="connsiteY17" fmla="*/ 1418254 h 1692226"/>
              <a:gd name="connsiteX18" fmla="*/ 7974579 w 9662615"/>
              <a:gd name="connsiteY18" fmla="*/ 1383439 h 1692226"/>
              <a:gd name="connsiteX19" fmla="*/ 7768351 w 9662615"/>
              <a:gd name="connsiteY19" fmla="*/ 1395051 h 1692226"/>
              <a:gd name="connsiteX20" fmla="*/ 7635985 w 9662615"/>
              <a:gd name="connsiteY20" fmla="*/ 1386363 h 1692226"/>
              <a:gd name="connsiteX21" fmla="*/ 7466069 w 9662615"/>
              <a:gd name="connsiteY21" fmla="*/ 1377654 h 1692226"/>
              <a:gd name="connsiteX22" fmla="*/ 7355642 w 9662615"/>
              <a:gd name="connsiteY22" fmla="*/ 1407761 h 1692226"/>
              <a:gd name="connsiteX23" fmla="*/ 7151610 w 9662615"/>
              <a:gd name="connsiteY23" fmla="*/ 1397856 h 1692226"/>
              <a:gd name="connsiteX24" fmla="*/ 7082147 w 9662615"/>
              <a:gd name="connsiteY24" fmla="*/ 1406113 h 1692226"/>
              <a:gd name="connsiteX25" fmla="*/ 7014958 w 9662615"/>
              <a:gd name="connsiteY25" fmla="*/ 1396883 h 1692226"/>
              <a:gd name="connsiteX26" fmla="*/ 6907567 w 9662615"/>
              <a:gd name="connsiteY26" fmla="*/ 1419149 h 1692226"/>
              <a:gd name="connsiteX27" fmla="*/ 6748428 w 9662615"/>
              <a:gd name="connsiteY27" fmla="*/ 1420308 h 1692226"/>
              <a:gd name="connsiteX28" fmla="*/ 6654257 w 9662615"/>
              <a:gd name="connsiteY28" fmla="*/ 1424143 h 1692226"/>
              <a:gd name="connsiteX29" fmla="*/ 6620123 w 9662615"/>
              <a:gd name="connsiteY29" fmla="*/ 1430535 h 1692226"/>
              <a:gd name="connsiteX30" fmla="*/ 6571355 w 9662615"/>
              <a:gd name="connsiteY30" fmla="*/ 1436144 h 1692226"/>
              <a:gd name="connsiteX31" fmla="*/ 6486557 w 9662615"/>
              <a:gd name="connsiteY31" fmla="*/ 1449861 h 1692226"/>
              <a:gd name="connsiteX32" fmla="*/ 6370419 w 9662615"/>
              <a:gd name="connsiteY32" fmla="*/ 1461649 h 1692226"/>
              <a:gd name="connsiteX33" fmla="*/ 6278839 w 9662615"/>
              <a:gd name="connsiteY33" fmla="*/ 1449160 h 1692226"/>
              <a:gd name="connsiteX34" fmla="*/ 6272455 w 9662615"/>
              <a:gd name="connsiteY34" fmla="*/ 1453191 h 1692226"/>
              <a:gd name="connsiteX35" fmla="*/ 6212659 w 9662615"/>
              <a:gd name="connsiteY35" fmla="*/ 1454850 h 1692226"/>
              <a:gd name="connsiteX36" fmla="*/ 6069317 w 9662615"/>
              <a:gd name="connsiteY36" fmla="*/ 1445838 h 1692226"/>
              <a:gd name="connsiteX37" fmla="*/ 5878477 w 9662615"/>
              <a:gd name="connsiteY37" fmla="*/ 1439180 h 1692226"/>
              <a:gd name="connsiteX38" fmla="*/ 5838387 w 9662615"/>
              <a:gd name="connsiteY38" fmla="*/ 1444679 h 1692226"/>
              <a:gd name="connsiteX39" fmla="*/ 5771136 w 9662615"/>
              <a:gd name="connsiteY39" fmla="*/ 1453639 h 1692226"/>
              <a:gd name="connsiteX40" fmla="*/ 5724081 w 9662615"/>
              <a:gd name="connsiteY40" fmla="*/ 1470431 h 1692226"/>
              <a:gd name="connsiteX41" fmla="*/ 5666577 w 9662615"/>
              <a:gd name="connsiteY41" fmla="*/ 1473921 h 1692226"/>
              <a:gd name="connsiteX42" fmla="*/ 5649068 w 9662615"/>
              <a:gd name="connsiteY42" fmla="*/ 1461676 h 1692226"/>
              <a:gd name="connsiteX43" fmla="*/ 5588902 w 9662615"/>
              <a:gd name="connsiteY43" fmla="*/ 1469647 h 1692226"/>
              <a:gd name="connsiteX44" fmla="*/ 5498090 w 9662615"/>
              <a:gd name="connsiteY44" fmla="*/ 1483173 h 1692226"/>
              <a:gd name="connsiteX45" fmla="*/ 5444641 w 9662615"/>
              <a:gd name="connsiteY45" fmla="*/ 1487602 h 1692226"/>
              <a:gd name="connsiteX46" fmla="*/ 5299812 w 9662615"/>
              <a:gd name="connsiteY46" fmla="*/ 1503362 h 1692226"/>
              <a:gd name="connsiteX47" fmla="*/ 5213947 w 9662615"/>
              <a:gd name="connsiteY47" fmla="*/ 1516637 h 1692226"/>
              <a:gd name="connsiteX48" fmla="*/ 5090342 w 9662615"/>
              <a:gd name="connsiteY48" fmla="*/ 1546680 h 1692226"/>
              <a:gd name="connsiteX49" fmla="*/ 5129812 w 9662615"/>
              <a:gd name="connsiteY49" fmla="*/ 1521277 h 1692226"/>
              <a:gd name="connsiteX50" fmla="*/ 5059484 w 9662615"/>
              <a:gd name="connsiteY50" fmla="*/ 1546802 h 1692226"/>
              <a:gd name="connsiteX51" fmla="*/ 5038524 w 9662615"/>
              <a:gd name="connsiteY51" fmla="*/ 1545675 h 1692226"/>
              <a:gd name="connsiteX52" fmla="*/ 5026564 w 9662615"/>
              <a:gd name="connsiteY52" fmla="*/ 1545376 h 1692226"/>
              <a:gd name="connsiteX53" fmla="*/ 4969433 w 9662615"/>
              <a:gd name="connsiteY53" fmla="*/ 1550865 h 1692226"/>
              <a:gd name="connsiteX54" fmla="*/ 4921303 w 9662615"/>
              <a:gd name="connsiteY54" fmla="*/ 1575379 h 1692226"/>
              <a:gd name="connsiteX55" fmla="*/ 4871726 w 9662615"/>
              <a:gd name="connsiteY55" fmla="*/ 1570584 h 1692226"/>
              <a:gd name="connsiteX56" fmla="*/ 4847242 w 9662615"/>
              <a:gd name="connsiteY56" fmla="*/ 1621094 h 1692226"/>
              <a:gd name="connsiteX57" fmla="*/ 4809131 w 9662615"/>
              <a:gd name="connsiteY57" fmla="*/ 1692226 h 1692226"/>
              <a:gd name="connsiteX58" fmla="*/ 4791466 w 9662615"/>
              <a:gd name="connsiteY58" fmla="*/ 1561324 h 1692226"/>
              <a:gd name="connsiteX59" fmla="*/ 4784247 w 9662615"/>
              <a:gd name="connsiteY59" fmla="*/ 1562342 h 1692226"/>
              <a:gd name="connsiteX60" fmla="*/ 4735334 w 9662615"/>
              <a:gd name="connsiteY60" fmla="*/ 1581778 h 1692226"/>
              <a:gd name="connsiteX61" fmla="*/ 4697562 w 9662615"/>
              <a:gd name="connsiteY61" fmla="*/ 1551206 h 1692226"/>
              <a:gd name="connsiteX62" fmla="*/ 4662664 w 9662615"/>
              <a:gd name="connsiteY62" fmla="*/ 1573162 h 1692226"/>
              <a:gd name="connsiteX63" fmla="*/ 4603028 w 9662615"/>
              <a:gd name="connsiteY63" fmla="*/ 1568821 h 1692226"/>
              <a:gd name="connsiteX64" fmla="*/ 4541612 w 9662615"/>
              <a:gd name="connsiteY64" fmla="*/ 1545262 h 1692226"/>
              <a:gd name="connsiteX65" fmla="*/ 4422155 w 9662615"/>
              <a:gd name="connsiteY65" fmla="*/ 1542059 h 1692226"/>
              <a:gd name="connsiteX66" fmla="*/ 4221826 w 9662615"/>
              <a:gd name="connsiteY66" fmla="*/ 1508923 h 1692226"/>
              <a:gd name="connsiteX67" fmla="*/ 4096601 w 9662615"/>
              <a:gd name="connsiteY67" fmla="*/ 1521563 h 1692226"/>
              <a:gd name="connsiteX68" fmla="*/ 3970635 w 9662615"/>
              <a:gd name="connsiteY68" fmla="*/ 1544815 h 1692226"/>
              <a:gd name="connsiteX69" fmla="*/ 3833906 w 9662615"/>
              <a:gd name="connsiteY69" fmla="*/ 1516637 h 1692226"/>
              <a:gd name="connsiteX70" fmla="*/ 3696258 w 9662615"/>
              <a:gd name="connsiteY70" fmla="*/ 1537563 h 1692226"/>
              <a:gd name="connsiteX71" fmla="*/ 3594070 w 9662615"/>
              <a:gd name="connsiteY71" fmla="*/ 1509422 h 1692226"/>
              <a:gd name="connsiteX72" fmla="*/ 3565233 w 9662615"/>
              <a:gd name="connsiteY72" fmla="*/ 1515122 h 1692226"/>
              <a:gd name="connsiteX73" fmla="*/ 3560267 w 9662615"/>
              <a:gd name="connsiteY73" fmla="*/ 1516288 h 1692226"/>
              <a:gd name="connsiteX74" fmla="*/ 3540258 w 9662615"/>
              <a:gd name="connsiteY74" fmla="*/ 1516976 h 1692226"/>
              <a:gd name="connsiteX75" fmla="*/ 3534780 w 9662615"/>
              <a:gd name="connsiteY75" fmla="*/ 1522141 h 1692226"/>
              <a:gd name="connsiteX76" fmla="*/ 3504783 w 9662615"/>
              <a:gd name="connsiteY76" fmla="*/ 1526739 h 1692226"/>
              <a:gd name="connsiteX77" fmla="*/ 3430805 w 9662615"/>
              <a:gd name="connsiteY77" fmla="*/ 1542521 h 1692226"/>
              <a:gd name="connsiteX78" fmla="*/ 3292707 w 9662615"/>
              <a:gd name="connsiteY78" fmla="*/ 1520490 h 1692226"/>
              <a:gd name="connsiteX79" fmla="*/ 3187872 w 9662615"/>
              <a:gd name="connsiteY79" fmla="*/ 1519991 h 1692226"/>
              <a:gd name="connsiteX80" fmla="*/ 3148026 w 9662615"/>
              <a:gd name="connsiteY80" fmla="*/ 1524777 h 1692226"/>
              <a:gd name="connsiteX81" fmla="*/ 3092394 w 9662615"/>
              <a:gd name="connsiteY81" fmla="*/ 1528115 h 1692226"/>
              <a:gd name="connsiteX82" fmla="*/ 2994200 w 9662615"/>
              <a:gd name="connsiteY82" fmla="*/ 1537857 h 1692226"/>
              <a:gd name="connsiteX83" fmla="*/ 2862301 w 9662615"/>
              <a:gd name="connsiteY83" fmla="*/ 1544250 h 1692226"/>
              <a:gd name="connsiteX84" fmla="*/ 2766335 w 9662615"/>
              <a:gd name="connsiteY84" fmla="*/ 1527662 h 1692226"/>
              <a:gd name="connsiteX85" fmla="*/ 2757836 w 9662615"/>
              <a:gd name="connsiteY85" fmla="*/ 1531371 h 1692226"/>
              <a:gd name="connsiteX86" fmla="*/ 2691555 w 9662615"/>
              <a:gd name="connsiteY86" fmla="*/ 1530283 h 1692226"/>
              <a:gd name="connsiteX87" fmla="*/ 2491676 w 9662615"/>
              <a:gd name="connsiteY87" fmla="*/ 1500859 h 1692226"/>
              <a:gd name="connsiteX88" fmla="*/ 2378036 w 9662615"/>
              <a:gd name="connsiteY88" fmla="*/ 1520645 h 1692226"/>
              <a:gd name="connsiteX89" fmla="*/ 2284269 w 9662615"/>
              <a:gd name="connsiteY89" fmla="*/ 1503068 h 1692226"/>
              <a:gd name="connsiteX90" fmla="*/ 2207104 w 9662615"/>
              <a:gd name="connsiteY90" fmla="*/ 1508888 h 1692226"/>
              <a:gd name="connsiteX91" fmla="*/ 2149226 w 9662615"/>
              <a:gd name="connsiteY91" fmla="*/ 1523409 h 1692226"/>
              <a:gd name="connsiteX92" fmla="*/ 2084783 w 9662615"/>
              <a:gd name="connsiteY92" fmla="*/ 1524245 h 1692226"/>
              <a:gd name="connsiteX93" fmla="*/ 2070075 w 9662615"/>
              <a:gd name="connsiteY93" fmla="*/ 1511285 h 1692226"/>
              <a:gd name="connsiteX94" fmla="*/ 2001057 w 9662615"/>
              <a:gd name="connsiteY94" fmla="*/ 1516449 h 1692226"/>
              <a:gd name="connsiteX95" fmla="*/ 1896330 w 9662615"/>
              <a:gd name="connsiteY95" fmla="*/ 1525725 h 1692226"/>
              <a:gd name="connsiteX96" fmla="*/ 1835994 w 9662615"/>
              <a:gd name="connsiteY96" fmla="*/ 1527678 h 1692226"/>
              <a:gd name="connsiteX97" fmla="*/ 1671119 w 9662615"/>
              <a:gd name="connsiteY97" fmla="*/ 1536701 h 1692226"/>
              <a:gd name="connsiteX98" fmla="*/ 1601337 w 9662615"/>
              <a:gd name="connsiteY98" fmla="*/ 1548552 h 1692226"/>
              <a:gd name="connsiteX99" fmla="*/ 1407755 w 9662615"/>
              <a:gd name="connsiteY99" fmla="*/ 1571444 h 1692226"/>
              <a:gd name="connsiteX100" fmla="*/ 1271994 w 9662615"/>
              <a:gd name="connsiteY100" fmla="*/ 1579471 h 1692226"/>
              <a:gd name="connsiteX101" fmla="*/ 1249226 w 9662615"/>
              <a:gd name="connsiteY101" fmla="*/ 1583140 h 1692226"/>
              <a:gd name="connsiteX102" fmla="*/ 1217719 w 9662615"/>
              <a:gd name="connsiteY102" fmla="*/ 1580863 h 1692226"/>
              <a:gd name="connsiteX103" fmla="*/ 1091432 w 9662615"/>
              <a:gd name="connsiteY103" fmla="*/ 1571003 h 1692226"/>
              <a:gd name="connsiteX104" fmla="*/ 992039 w 9662615"/>
              <a:gd name="connsiteY104" fmla="*/ 1556662 h 1692226"/>
              <a:gd name="connsiteX105" fmla="*/ 868264 w 9662615"/>
              <a:gd name="connsiteY105" fmla="*/ 1566392 h 1692226"/>
              <a:gd name="connsiteX106" fmla="*/ 792765 w 9662615"/>
              <a:gd name="connsiteY106" fmla="*/ 1563102 h 1692226"/>
              <a:gd name="connsiteX107" fmla="*/ 669055 w 9662615"/>
              <a:gd name="connsiteY107" fmla="*/ 1543638 h 1692226"/>
              <a:gd name="connsiteX108" fmla="*/ 506152 w 9662615"/>
              <a:gd name="connsiteY108" fmla="*/ 1549124 h 1692226"/>
              <a:gd name="connsiteX109" fmla="*/ 472797 w 9662615"/>
              <a:gd name="connsiteY109" fmla="*/ 1568904 h 1692226"/>
              <a:gd name="connsiteX110" fmla="*/ 427864 w 9662615"/>
              <a:gd name="connsiteY110" fmla="*/ 1580848 h 1692226"/>
              <a:gd name="connsiteX111" fmla="*/ 408381 w 9662615"/>
              <a:gd name="connsiteY111" fmla="*/ 1552940 h 1692226"/>
              <a:gd name="connsiteX112" fmla="*/ 267163 w 9662615"/>
              <a:gd name="connsiteY112" fmla="*/ 1531913 h 1692226"/>
              <a:gd name="connsiteX113" fmla="*/ 196644 w 9662615"/>
              <a:gd name="connsiteY113" fmla="*/ 1524565 h 1692226"/>
              <a:gd name="connsiteX114" fmla="*/ 86819 w 9662615"/>
              <a:gd name="connsiteY114" fmla="*/ 1519517 h 1692226"/>
              <a:gd name="connsiteX115" fmla="*/ 53369 w 9662615"/>
              <a:gd name="connsiteY115" fmla="*/ 1516853 h 1692226"/>
              <a:gd name="connsiteX116" fmla="*/ 2359 w 9662615"/>
              <a:gd name="connsiteY116" fmla="*/ 1515247 h 1692226"/>
              <a:gd name="connsiteX117" fmla="*/ 0 w 9662615"/>
              <a:gd name="connsiteY117" fmla="*/ 1514932 h 1692226"/>
              <a:gd name="connsiteX118" fmla="*/ 0 w 9662615"/>
              <a:gd name="connsiteY118" fmla="*/ 0 h 1692226"/>
              <a:gd name="connsiteX0" fmla="*/ 0 w 9662615"/>
              <a:gd name="connsiteY0" fmla="*/ 0 h 1621094"/>
              <a:gd name="connsiteX1" fmla="*/ 9662615 w 9662615"/>
              <a:gd name="connsiteY1" fmla="*/ 0 h 1621094"/>
              <a:gd name="connsiteX2" fmla="*/ 9662615 w 9662615"/>
              <a:gd name="connsiteY2" fmla="*/ 1280346 h 1621094"/>
              <a:gd name="connsiteX3" fmla="*/ 9658420 w 9662615"/>
              <a:gd name="connsiteY3" fmla="*/ 1280106 h 1621094"/>
              <a:gd name="connsiteX4" fmla="*/ 9469546 w 9662615"/>
              <a:gd name="connsiteY4" fmla="*/ 1289837 h 1621094"/>
              <a:gd name="connsiteX5" fmla="*/ 9385895 w 9662615"/>
              <a:gd name="connsiteY5" fmla="*/ 1269203 h 1621094"/>
              <a:gd name="connsiteX6" fmla="*/ 9144767 w 9662615"/>
              <a:gd name="connsiteY6" fmla="*/ 1264120 h 1621094"/>
              <a:gd name="connsiteX7" fmla="*/ 8837252 w 9662615"/>
              <a:gd name="connsiteY7" fmla="*/ 1350515 h 1621094"/>
              <a:gd name="connsiteX8" fmla="*/ 8705466 w 9662615"/>
              <a:gd name="connsiteY8" fmla="*/ 1342419 h 1621094"/>
              <a:gd name="connsiteX9" fmla="*/ 8652221 w 9662615"/>
              <a:gd name="connsiteY9" fmla="*/ 1326906 h 1621094"/>
              <a:gd name="connsiteX10" fmla="*/ 8632312 w 9662615"/>
              <a:gd name="connsiteY10" fmla="*/ 1326025 h 1621094"/>
              <a:gd name="connsiteX11" fmla="*/ 8591582 w 9662615"/>
              <a:gd name="connsiteY11" fmla="*/ 1341666 h 1621094"/>
              <a:gd name="connsiteX12" fmla="*/ 8537336 w 9662615"/>
              <a:gd name="connsiteY12" fmla="*/ 1341684 h 1621094"/>
              <a:gd name="connsiteX13" fmla="*/ 8472508 w 9662615"/>
              <a:gd name="connsiteY13" fmla="*/ 1363109 h 1621094"/>
              <a:gd name="connsiteX14" fmla="*/ 8258477 w 9662615"/>
              <a:gd name="connsiteY14" fmla="*/ 1370666 h 1621094"/>
              <a:gd name="connsiteX15" fmla="*/ 8197961 w 9662615"/>
              <a:gd name="connsiteY15" fmla="*/ 1392804 h 1621094"/>
              <a:gd name="connsiteX16" fmla="*/ 8171196 w 9662615"/>
              <a:gd name="connsiteY16" fmla="*/ 1397216 h 1621094"/>
              <a:gd name="connsiteX17" fmla="*/ 8127667 w 9662615"/>
              <a:gd name="connsiteY17" fmla="*/ 1418254 h 1621094"/>
              <a:gd name="connsiteX18" fmla="*/ 7974579 w 9662615"/>
              <a:gd name="connsiteY18" fmla="*/ 1383439 h 1621094"/>
              <a:gd name="connsiteX19" fmla="*/ 7768351 w 9662615"/>
              <a:gd name="connsiteY19" fmla="*/ 1395051 h 1621094"/>
              <a:gd name="connsiteX20" fmla="*/ 7635985 w 9662615"/>
              <a:gd name="connsiteY20" fmla="*/ 1386363 h 1621094"/>
              <a:gd name="connsiteX21" fmla="*/ 7466069 w 9662615"/>
              <a:gd name="connsiteY21" fmla="*/ 1377654 h 1621094"/>
              <a:gd name="connsiteX22" fmla="*/ 7355642 w 9662615"/>
              <a:gd name="connsiteY22" fmla="*/ 1407761 h 1621094"/>
              <a:gd name="connsiteX23" fmla="*/ 7151610 w 9662615"/>
              <a:gd name="connsiteY23" fmla="*/ 1397856 h 1621094"/>
              <a:gd name="connsiteX24" fmla="*/ 7082147 w 9662615"/>
              <a:gd name="connsiteY24" fmla="*/ 1406113 h 1621094"/>
              <a:gd name="connsiteX25" fmla="*/ 7014958 w 9662615"/>
              <a:gd name="connsiteY25" fmla="*/ 1396883 h 1621094"/>
              <a:gd name="connsiteX26" fmla="*/ 6907567 w 9662615"/>
              <a:gd name="connsiteY26" fmla="*/ 1419149 h 1621094"/>
              <a:gd name="connsiteX27" fmla="*/ 6748428 w 9662615"/>
              <a:gd name="connsiteY27" fmla="*/ 1420308 h 1621094"/>
              <a:gd name="connsiteX28" fmla="*/ 6654257 w 9662615"/>
              <a:gd name="connsiteY28" fmla="*/ 1424143 h 1621094"/>
              <a:gd name="connsiteX29" fmla="*/ 6620123 w 9662615"/>
              <a:gd name="connsiteY29" fmla="*/ 1430535 h 1621094"/>
              <a:gd name="connsiteX30" fmla="*/ 6571355 w 9662615"/>
              <a:gd name="connsiteY30" fmla="*/ 1436144 h 1621094"/>
              <a:gd name="connsiteX31" fmla="*/ 6486557 w 9662615"/>
              <a:gd name="connsiteY31" fmla="*/ 1449861 h 1621094"/>
              <a:gd name="connsiteX32" fmla="*/ 6370419 w 9662615"/>
              <a:gd name="connsiteY32" fmla="*/ 1461649 h 1621094"/>
              <a:gd name="connsiteX33" fmla="*/ 6278839 w 9662615"/>
              <a:gd name="connsiteY33" fmla="*/ 1449160 h 1621094"/>
              <a:gd name="connsiteX34" fmla="*/ 6272455 w 9662615"/>
              <a:gd name="connsiteY34" fmla="*/ 1453191 h 1621094"/>
              <a:gd name="connsiteX35" fmla="*/ 6212659 w 9662615"/>
              <a:gd name="connsiteY35" fmla="*/ 1454850 h 1621094"/>
              <a:gd name="connsiteX36" fmla="*/ 6069317 w 9662615"/>
              <a:gd name="connsiteY36" fmla="*/ 1445838 h 1621094"/>
              <a:gd name="connsiteX37" fmla="*/ 5878477 w 9662615"/>
              <a:gd name="connsiteY37" fmla="*/ 1439180 h 1621094"/>
              <a:gd name="connsiteX38" fmla="*/ 5838387 w 9662615"/>
              <a:gd name="connsiteY38" fmla="*/ 1444679 h 1621094"/>
              <a:gd name="connsiteX39" fmla="*/ 5771136 w 9662615"/>
              <a:gd name="connsiteY39" fmla="*/ 1453639 h 1621094"/>
              <a:gd name="connsiteX40" fmla="*/ 5724081 w 9662615"/>
              <a:gd name="connsiteY40" fmla="*/ 1470431 h 1621094"/>
              <a:gd name="connsiteX41" fmla="*/ 5666577 w 9662615"/>
              <a:gd name="connsiteY41" fmla="*/ 1473921 h 1621094"/>
              <a:gd name="connsiteX42" fmla="*/ 5649068 w 9662615"/>
              <a:gd name="connsiteY42" fmla="*/ 1461676 h 1621094"/>
              <a:gd name="connsiteX43" fmla="*/ 5588902 w 9662615"/>
              <a:gd name="connsiteY43" fmla="*/ 1469647 h 1621094"/>
              <a:gd name="connsiteX44" fmla="*/ 5498090 w 9662615"/>
              <a:gd name="connsiteY44" fmla="*/ 1483173 h 1621094"/>
              <a:gd name="connsiteX45" fmla="*/ 5444641 w 9662615"/>
              <a:gd name="connsiteY45" fmla="*/ 1487602 h 1621094"/>
              <a:gd name="connsiteX46" fmla="*/ 5299812 w 9662615"/>
              <a:gd name="connsiteY46" fmla="*/ 1503362 h 1621094"/>
              <a:gd name="connsiteX47" fmla="*/ 5213947 w 9662615"/>
              <a:gd name="connsiteY47" fmla="*/ 1516637 h 1621094"/>
              <a:gd name="connsiteX48" fmla="*/ 5090342 w 9662615"/>
              <a:gd name="connsiteY48" fmla="*/ 1546680 h 1621094"/>
              <a:gd name="connsiteX49" fmla="*/ 5129812 w 9662615"/>
              <a:gd name="connsiteY49" fmla="*/ 1521277 h 1621094"/>
              <a:gd name="connsiteX50" fmla="*/ 5059484 w 9662615"/>
              <a:gd name="connsiteY50" fmla="*/ 1546802 h 1621094"/>
              <a:gd name="connsiteX51" fmla="*/ 5038524 w 9662615"/>
              <a:gd name="connsiteY51" fmla="*/ 1545675 h 1621094"/>
              <a:gd name="connsiteX52" fmla="*/ 5026564 w 9662615"/>
              <a:gd name="connsiteY52" fmla="*/ 1545376 h 1621094"/>
              <a:gd name="connsiteX53" fmla="*/ 4969433 w 9662615"/>
              <a:gd name="connsiteY53" fmla="*/ 1550865 h 1621094"/>
              <a:gd name="connsiteX54" fmla="*/ 4921303 w 9662615"/>
              <a:gd name="connsiteY54" fmla="*/ 1575379 h 1621094"/>
              <a:gd name="connsiteX55" fmla="*/ 4871726 w 9662615"/>
              <a:gd name="connsiteY55" fmla="*/ 1570584 h 1621094"/>
              <a:gd name="connsiteX56" fmla="*/ 4847242 w 9662615"/>
              <a:gd name="connsiteY56" fmla="*/ 1621094 h 1621094"/>
              <a:gd name="connsiteX57" fmla="*/ 4821058 w 9662615"/>
              <a:gd name="connsiteY57" fmla="*/ 1553078 h 1621094"/>
              <a:gd name="connsiteX58" fmla="*/ 4791466 w 9662615"/>
              <a:gd name="connsiteY58" fmla="*/ 1561324 h 1621094"/>
              <a:gd name="connsiteX59" fmla="*/ 4784247 w 9662615"/>
              <a:gd name="connsiteY59" fmla="*/ 1562342 h 1621094"/>
              <a:gd name="connsiteX60" fmla="*/ 4735334 w 9662615"/>
              <a:gd name="connsiteY60" fmla="*/ 1581778 h 1621094"/>
              <a:gd name="connsiteX61" fmla="*/ 4697562 w 9662615"/>
              <a:gd name="connsiteY61" fmla="*/ 1551206 h 1621094"/>
              <a:gd name="connsiteX62" fmla="*/ 4662664 w 9662615"/>
              <a:gd name="connsiteY62" fmla="*/ 1573162 h 1621094"/>
              <a:gd name="connsiteX63" fmla="*/ 4603028 w 9662615"/>
              <a:gd name="connsiteY63" fmla="*/ 1568821 h 1621094"/>
              <a:gd name="connsiteX64" fmla="*/ 4541612 w 9662615"/>
              <a:gd name="connsiteY64" fmla="*/ 1545262 h 1621094"/>
              <a:gd name="connsiteX65" fmla="*/ 4422155 w 9662615"/>
              <a:gd name="connsiteY65" fmla="*/ 1542059 h 1621094"/>
              <a:gd name="connsiteX66" fmla="*/ 4221826 w 9662615"/>
              <a:gd name="connsiteY66" fmla="*/ 1508923 h 1621094"/>
              <a:gd name="connsiteX67" fmla="*/ 4096601 w 9662615"/>
              <a:gd name="connsiteY67" fmla="*/ 1521563 h 1621094"/>
              <a:gd name="connsiteX68" fmla="*/ 3970635 w 9662615"/>
              <a:gd name="connsiteY68" fmla="*/ 1544815 h 1621094"/>
              <a:gd name="connsiteX69" fmla="*/ 3833906 w 9662615"/>
              <a:gd name="connsiteY69" fmla="*/ 1516637 h 1621094"/>
              <a:gd name="connsiteX70" fmla="*/ 3696258 w 9662615"/>
              <a:gd name="connsiteY70" fmla="*/ 1537563 h 1621094"/>
              <a:gd name="connsiteX71" fmla="*/ 3594070 w 9662615"/>
              <a:gd name="connsiteY71" fmla="*/ 1509422 h 1621094"/>
              <a:gd name="connsiteX72" fmla="*/ 3565233 w 9662615"/>
              <a:gd name="connsiteY72" fmla="*/ 1515122 h 1621094"/>
              <a:gd name="connsiteX73" fmla="*/ 3560267 w 9662615"/>
              <a:gd name="connsiteY73" fmla="*/ 1516288 h 1621094"/>
              <a:gd name="connsiteX74" fmla="*/ 3540258 w 9662615"/>
              <a:gd name="connsiteY74" fmla="*/ 1516976 h 1621094"/>
              <a:gd name="connsiteX75" fmla="*/ 3534780 w 9662615"/>
              <a:gd name="connsiteY75" fmla="*/ 1522141 h 1621094"/>
              <a:gd name="connsiteX76" fmla="*/ 3504783 w 9662615"/>
              <a:gd name="connsiteY76" fmla="*/ 1526739 h 1621094"/>
              <a:gd name="connsiteX77" fmla="*/ 3430805 w 9662615"/>
              <a:gd name="connsiteY77" fmla="*/ 1542521 h 1621094"/>
              <a:gd name="connsiteX78" fmla="*/ 3292707 w 9662615"/>
              <a:gd name="connsiteY78" fmla="*/ 1520490 h 1621094"/>
              <a:gd name="connsiteX79" fmla="*/ 3187872 w 9662615"/>
              <a:gd name="connsiteY79" fmla="*/ 1519991 h 1621094"/>
              <a:gd name="connsiteX80" fmla="*/ 3148026 w 9662615"/>
              <a:gd name="connsiteY80" fmla="*/ 1524777 h 1621094"/>
              <a:gd name="connsiteX81" fmla="*/ 3092394 w 9662615"/>
              <a:gd name="connsiteY81" fmla="*/ 1528115 h 1621094"/>
              <a:gd name="connsiteX82" fmla="*/ 2994200 w 9662615"/>
              <a:gd name="connsiteY82" fmla="*/ 1537857 h 1621094"/>
              <a:gd name="connsiteX83" fmla="*/ 2862301 w 9662615"/>
              <a:gd name="connsiteY83" fmla="*/ 1544250 h 1621094"/>
              <a:gd name="connsiteX84" fmla="*/ 2766335 w 9662615"/>
              <a:gd name="connsiteY84" fmla="*/ 1527662 h 1621094"/>
              <a:gd name="connsiteX85" fmla="*/ 2757836 w 9662615"/>
              <a:gd name="connsiteY85" fmla="*/ 1531371 h 1621094"/>
              <a:gd name="connsiteX86" fmla="*/ 2691555 w 9662615"/>
              <a:gd name="connsiteY86" fmla="*/ 1530283 h 1621094"/>
              <a:gd name="connsiteX87" fmla="*/ 2491676 w 9662615"/>
              <a:gd name="connsiteY87" fmla="*/ 1500859 h 1621094"/>
              <a:gd name="connsiteX88" fmla="*/ 2378036 w 9662615"/>
              <a:gd name="connsiteY88" fmla="*/ 1520645 h 1621094"/>
              <a:gd name="connsiteX89" fmla="*/ 2284269 w 9662615"/>
              <a:gd name="connsiteY89" fmla="*/ 1503068 h 1621094"/>
              <a:gd name="connsiteX90" fmla="*/ 2207104 w 9662615"/>
              <a:gd name="connsiteY90" fmla="*/ 1508888 h 1621094"/>
              <a:gd name="connsiteX91" fmla="*/ 2149226 w 9662615"/>
              <a:gd name="connsiteY91" fmla="*/ 1523409 h 1621094"/>
              <a:gd name="connsiteX92" fmla="*/ 2084783 w 9662615"/>
              <a:gd name="connsiteY92" fmla="*/ 1524245 h 1621094"/>
              <a:gd name="connsiteX93" fmla="*/ 2070075 w 9662615"/>
              <a:gd name="connsiteY93" fmla="*/ 1511285 h 1621094"/>
              <a:gd name="connsiteX94" fmla="*/ 2001057 w 9662615"/>
              <a:gd name="connsiteY94" fmla="*/ 1516449 h 1621094"/>
              <a:gd name="connsiteX95" fmla="*/ 1896330 w 9662615"/>
              <a:gd name="connsiteY95" fmla="*/ 1525725 h 1621094"/>
              <a:gd name="connsiteX96" fmla="*/ 1835994 w 9662615"/>
              <a:gd name="connsiteY96" fmla="*/ 1527678 h 1621094"/>
              <a:gd name="connsiteX97" fmla="*/ 1671119 w 9662615"/>
              <a:gd name="connsiteY97" fmla="*/ 1536701 h 1621094"/>
              <a:gd name="connsiteX98" fmla="*/ 1601337 w 9662615"/>
              <a:gd name="connsiteY98" fmla="*/ 1548552 h 1621094"/>
              <a:gd name="connsiteX99" fmla="*/ 1407755 w 9662615"/>
              <a:gd name="connsiteY99" fmla="*/ 1571444 h 1621094"/>
              <a:gd name="connsiteX100" fmla="*/ 1271994 w 9662615"/>
              <a:gd name="connsiteY100" fmla="*/ 1579471 h 1621094"/>
              <a:gd name="connsiteX101" fmla="*/ 1249226 w 9662615"/>
              <a:gd name="connsiteY101" fmla="*/ 1583140 h 1621094"/>
              <a:gd name="connsiteX102" fmla="*/ 1217719 w 9662615"/>
              <a:gd name="connsiteY102" fmla="*/ 1580863 h 1621094"/>
              <a:gd name="connsiteX103" fmla="*/ 1091432 w 9662615"/>
              <a:gd name="connsiteY103" fmla="*/ 1571003 h 1621094"/>
              <a:gd name="connsiteX104" fmla="*/ 992039 w 9662615"/>
              <a:gd name="connsiteY104" fmla="*/ 1556662 h 1621094"/>
              <a:gd name="connsiteX105" fmla="*/ 868264 w 9662615"/>
              <a:gd name="connsiteY105" fmla="*/ 1566392 h 1621094"/>
              <a:gd name="connsiteX106" fmla="*/ 792765 w 9662615"/>
              <a:gd name="connsiteY106" fmla="*/ 1563102 h 1621094"/>
              <a:gd name="connsiteX107" fmla="*/ 669055 w 9662615"/>
              <a:gd name="connsiteY107" fmla="*/ 1543638 h 1621094"/>
              <a:gd name="connsiteX108" fmla="*/ 506152 w 9662615"/>
              <a:gd name="connsiteY108" fmla="*/ 1549124 h 1621094"/>
              <a:gd name="connsiteX109" fmla="*/ 472797 w 9662615"/>
              <a:gd name="connsiteY109" fmla="*/ 1568904 h 1621094"/>
              <a:gd name="connsiteX110" fmla="*/ 427864 w 9662615"/>
              <a:gd name="connsiteY110" fmla="*/ 1580848 h 1621094"/>
              <a:gd name="connsiteX111" fmla="*/ 408381 w 9662615"/>
              <a:gd name="connsiteY111" fmla="*/ 1552940 h 1621094"/>
              <a:gd name="connsiteX112" fmla="*/ 267163 w 9662615"/>
              <a:gd name="connsiteY112" fmla="*/ 1531913 h 1621094"/>
              <a:gd name="connsiteX113" fmla="*/ 196644 w 9662615"/>
              <a:gd name="connsiteY113" fmla="*/ 1524565 h 1621094"/>
              <a:gd name="connsiteX114" fmla="*/ 86819 w 9662615"/>
              <a:gd name="connsiteY114" fmla="*/ 1519517 h 1621094"/>
              <a:gd name="connsiteX115" fmla="*/ 53369 w 9662615"/>
              <a:gd name="connsiteY115" fmla="*/ 1516853 h 1621094"/>
              <a:gd name="connsiteX116" fmla="*/ 2359 w 9662615"/>
              <a:gd name="connsiteY116" fmla="*/ 1515247 h 1621094"/>
              <a:gd name="connsiteX117" fmla="*/ 0 w 9662615"/>
              <a:gd name="connsiteY117" fmla="*/ 1514932 h 1621094"/>
              <a:gd name="connsiteX118" fmla="*/ 0 w 9662615"/>
              <a:gd name="connsiteY118" fmla="*/ 0 h 1621094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1303 w 9662615"/>
              <a:gd name="connsiteY54" fmla="*/ 1575379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5334 w 9662615"/>
              <a:gd name="connsiteY60" fmla="*/ 158177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41612 w 9662615"/>
              <a:gd name="connsiteY64" fmla="*/ 1545262 h 1583140"/>
              <a:gd name="connsiteX65" fmla="*/ 4422155 w 9662615"/>
              <a:gd name="connsiteY65" fmla="*/ 1542059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5334 w 9662615"/>
              <a:gd name="connsiteY60" fmla="*/ 158177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41612 w 9662615"/>
              <a:gd name="connsiteY64" fmla="*/ 1545262 h 1583140"/>
              <a:gd name="connsiteX65" fmla="*/ 4422155 w 9662615"/>
              <a:gd name="connsiteY65" fmla="*/ 1542059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97680"/>
              <a:gd name="connsiteX1" fmla="*/ 9662615 w 9662615"/>
              <a:gd name="connsiteY1" fmla="*/ 0 h 1597680"/>
              <a:gd name="connsiteX2" fmla="*/ 9662615 w 9662615"/>
              <a:gd name="connsiteY2" fmla="*/ 1280346 h 1597680"/>
              <a:gd name="connsiteX3" fmla="*/ 9658420 w 9662615"/>
              <a:gd name="connsiteY3" fmla="*/ 1280106 h 1597680"/>
              <a:gd name="connsiteX4" fmla="*/ 9469546 w 9662615"/>
              <a:gd name="connsiteY4" fmla="*/ 1289837 h 1597680"/>
              <a:gd name="connsiteX5" fmla="*/ 9385895 w 9662615"/>
              <a:gd name="connsiteY5" fmla="*/ 1269203 h 1597680"/>
              <a:gd name="connsiteX6" fmla="*/ 9144767 w 9662615"/>
              <a:gd name="connsiteY6" fmla="*/ 1264120 h 1597680"/>
              <a:gd name="connsiteX7" fmla="*/ 8837252 w 9662615"/>
              <a:gd name="connsiteY7" fmla="*/ 1350515 h 1597680"/>
              <a:gd name="connsiteX8" fmla="*/ 8705466 w 9662615"/>
              <a:gd name="connsiteY8" fmla="*/ 1342419 h 1597680"/>
              <a:gd name="connsiteX9" fmla="*/ 8652221 w 9662615"/>
              <a:gd name="connsiteY9" fmla="*/ 1326906 h 1597680"/>
              <a:gd name="connsiteX10" fmla="*/ 8632312 w 9662615"/>
              <a:gd name="connsiteY10" fmla="*/ 1326025 h 1597680"/>
              <a:gd name="connsiteX11" fmla="*/ 8591582 w 9662615"/>
              <a:gd name="connsiteY11" fmla="*/ 1341666 h 1597680"/>
              <a:gd name="connsiteX12" fmla="*/ 8537336 w 9662615"/>
              <a:gd name="connsiteY12" fmla="*/ 1341684 h 1597680"/>
              <a:gd name="connsiteX13" fmla="*/ 8472508 w 9662615"/>
              <a:gd name="connsiteY13" fmla="*/ 1363109 h 1597680"/>
              <a:gd name="connsiteX14" fmla="*/ 8258477 w 9662615"/>
              <a:gd name="connsiteY14" fmla="*/ 1370666 h 1597680"/>
              <a:gd name="connsiteX15" fmla="*/ 8197961 w 9662615"/>
              <a:gd name="connsiteY15" fmla="*/ 1392804 h 1597680"/>
              <a:gd name="connsiteX16" fmla="*/ 8171196 w 9662615"/>
              <a:gd name="connsiteY16" fmla="*/ 1397216 h 1597680"/>
              <a:gd name="connsiteX17" fmla="*/ 8127667 w 9662615"/>
              <a:gd name="connsiteY17" fmla="*/ 1418254 h 1597680"/>
              <a:gd name="connsiteX18" fmla="*/ 7974579 w 9662615"/>
              <a:gd name="connsiteY18" fmla="*/ 1383439 h 1597680"/>
              <a:gd name="connsiteX19" fmla="*/ 7768351 w 9662615"/>
              <a:gd name="connsiteY19" fmla="*/ 1395051 h 1597680"/>
              <a:gd name="connsiteX20" fmla="*/ 7635985 w 9662615"/>
              <a:gd name="connsiteY20" fmla="*/ 1386363 h 1597680"/>
              <a:gd name="connsiteX21" fmla="*/ 7466069 w 9662615"/>
              <a:gd name="connsiteY21" fmla="*/ 1377654 h 1597680"/>
              <a:gd name="connsiteX22" fmla="*/ 7355642 w 9662615"/>
              <a:gd name="connsiteY22" fmla="*/ 1407761 h 1597680"/>
              <a:gd name="connsiteX23" fmla="*/ 7151610 w 9662615"/>
              <a:gd name="connsiteY23" fmla="*/ 1397856 h 1597680"/>
              <a:gd name="connsiteX24" fmla="*/ 7082147 w 9662615"/>
              <a:gd name="connsiteY24" fmla="*/ 1406113 h 1597680"/>
              <a:gd name="connsiteX25" fmla="*/ 7014958 w 9662615"/>
              <a:gd name="connsiteY25" fmla="*/ 1396883 h 1597680"/>
              <a:gd name="connsiteX26" fmla="*/ 6907567 w 9662615"/>
              <a:gd name="connsiteY26" fmla="*/ 1419149 h 1597680"/>
              <a:gd name="connsiteX27" fmla="*/ 6748428 w 9662615"/>
              <a:gd name="connsiteY27" fmla="*/ 1420308 h 1597680"/>
              <a:gd name="connsiteX28" fmla="*/ 6654257 w 9662615"/>
              <a:gd name="connsiteY28" fmla="*/ 1424143 h 1597680"/>
              <a:gd name="connsiteX29" fmla="*/ 6620123 w 9662615"/>
              <a:gd name="connsiteY29" fmla="*/ 1430535 h 1597680"/>
              <a:gd name="connsiteX30" fmla="*/ 6571355 w 9662615"/>
              <a:gd name="connsiteY30" fmla="*/ 1436144 h 1597680"/>
              <a:gd name="connsiteX31" fmla="*/ 6486557 w 9662615"/>
              <a:gd name="connsiteY31" fmla="*/ 1449861 h 1597680"/>
              <a:gd name="connsiteX32" fmla="*/ 6370419 w 9662615"/>
              <a:gd name="connsiteY32" fmla="*/ 1461649 h 1597680"/>
              <a:gd name="connsiteX33" fmla="*/ 6278839 w 9662615"/>
              <a:gd name="connsiteY33" fmla="*/ 1449160 h 1597680"/>
              <a:gd name="connsiteX34" fmla="*/ 6272455 w 9662615"/>
              <a:gd name="connsiteY34" fmla="*/ 1453191 h 1597680"/>
              <a:gd name="connsiteX35" fmla="*/ 6212659 w 9662615"/>
              <a:gd name="connsiteY35" fmla="*/ 1454850 h 1597680"/>
              <a:gd name="connsiteX36" fmla="*/ 6069317 w 9662615"/>
              <a:gd name="connsiteY36" fmla="*/ 1445838 h 1597680"/>
              <a:gd name="connsiteX37" fmla="*/ 5878477 w 9662615"/>
              <a:gd name="connsiteY37" fmla="*/ 1439180 h 1597680"/>
              <a:gd name="connsiteX38" fmla="*/ 5838387 w 9662615"/>
              <a:gd name="connsiteY38" fmla="*/ 1444679 h 1597680"/>
              <a:gd name="connsiteX39" fmla="*/ 5771136 w 9662615"/>
              <a:gd name="connsiteY39" fmla="*/ 1453639 h 1597680"/>
              <a:gd name="connsiteX40" fmla="*/ 5724081 w 9662615"/>
              <a:gd name="connsiteY40" fmla="*/ 1470431 h 1597680"/>
              <a:gd name="connsiteX41" fmla="*/ 5666577 w 9662615"/>
              <a:gd name="connsiteY41" fmla="*/ 1473921 h 1597680"/>
              <a:gd name="connsiteX42" fmla="*/ 5649068 w 9662615"/>
              <a:gd name="connsiteY42" fmla="*/ 1461676 h 1597680"/>
              <a:gd name="connsiteX43" fmla="*/ 5588902 w 9662615"/>
              <a:gd name="connsiteY43" fmla="*/ 1469647 h 1597680"/>
              <a:gd name="connsiteX44" fmla="*/ 5498090 w 9662615"/>
              <a:gd name="connsiteY44" fmla="*/ 1483173 h 1597680"/>
              <a:gd name="connsiteX45" fmla="*/ 5444641 w 9662615"/>
              <a:gd name="connsiteY45" fmla="*/ 1487602 h 1597680"/>
              <a:gd name="connsiteX46" fmla="*/ 5299812 w 9662615"/>
              <a:gd name="connsiteY46" fmla="*/ 1503362 h 1597680"/>
              <a:gd name="connsiteX47" fmla="*/ 5213947 w 9662615"/>
              <a:gd name="connsiteY47" fmla="*/ 1516637 h 1597680"/>
              <a:gd name="connsiteX48" fmla="*/ 5090342 w 9662615"/>
              <a:gd name="connsiteY48" fmla="*/ 1546680 h 1597680"/>
              <a:gd name="connsiteX49" fmla="*/ 5129812 w 9662615"/>
              <a:gd name="connsiteY49" fmla="*/ 1521277 h 1597680"/>
              <a:gd name="connsiteX50" fmla="*/ 5059484 w 9662615"/>
              <a:gd name="connsiteY50" fmla="*/ 1546802 h 1597680"/>
              <a:gd name="connsiteX51" fmla="*/ 5038524 w 9662615"/>
              <a:gd name="connsiteY51" fmla="*/ 1545675 h 1597680"/>
              <a:gd name="connsiteX52" fmla="*/ 5026564 w 9662615"/>
              <a:gd name="connsiteY52" fmla="*/ 1545376 h 1597680"/>
              <a:gd name="connsiteX53" fmla="*/ 4969433 w 9662615"/>
              <a:gd name="connsiteY53" fmla="*/ 1550865 h 1597680"/>
              <a:gd name="connsiteX54" fmla="*/ 4929254 w 9662615"/>
              <a:gd name="connsiteY54" fmla="*/ 1563452 h 1597680"/>
              <a:gd name="connsiteX55" fmla="*/ 4871726 w 9662615"/>
              <a:gd name="connsiteY55" fmla="*/ 1570584 h 1597680"/>
              <a:gd name="connsiteX56" fmla="*/ 4843267 w 9662615"/>
              <a:gd name="connsiteY56" fmla="*/ 1561459 h 1597680"/>
              <a:gd name="connsiteX57" fmla="*/ 4821058 w 9662615"/>
              <a:gd name="connsiteY57" fmla="*/ 1553078 h 1597680"/>
              <a:gd name="connsiteX58" fmla="*/ 4791466 w 9662615"/>
              <a:gd name="connsiteY58" fmla="*/ 1561324 h 1597680"/>
              <a:gd name="connsiteX59" fmla="*/ 4784247 w 9662615"/>
              <a:gd name="connsiteY59" fmla="*/ 1562342 h 1597680"/>
              <a:gd name="connsiteX60" fmla="*/ 4743285 w 9662615"/>
              <a:gd name="connsiteY60" fmla="*/ 1597680 h 1597680"/>
              <a:gd name="connsiteX61" fmla="*/ 4697562 w 9662615"/>
              <a:gd name="connsiteY61" fmla="*/ 1551206 h 1597680"/>
              <a:gd name="connsiteX62" fmla="*/ 4662664 w 9662615"/>
              <a:gd name="connsiteY62" fmla="*/ 1573162 h 1597680"/>
              <a:gd name="connsiteX63" fmla="*/ 4603028 w 9662615"/>
              <a:gd name="connsiteY63" fmla="*/ 1568821 h 1597680"/>
              <a:gd name="connsiteX64" fmla="*/ 4541612 w 9662615"/>
              <a:gd name="connsiteY64" fmla="*/ 1545262 h 1597680"/>
              <a:gd name="connsiteX65" fmla="*/ 4422155 w 9662615"/>
              <a:gd name="connsiteY65" fmla="*/ 1542059 h 1597680"/>
              <a:gd name="connsiteX66" fmla="*/ 4221826 w 9662615"/>
              <a:gd name="connsiteY66" fmla="*/ 1508923 h 1597680"/>
              <a:gd name="connsiteX67" fmla="*/ 4096601 w 9662615"/>
              <a:gd name="connsiteY67" fmla="*/ 1521563 h 1597680"/>
              <a:gd name="connsiteX68" fmla="*/ 3970635 w 9662615"/>
              <a:gd name="connsiteY68" fmla="*/ 1544815 h 1597680"/>
              <a:gd name="connsiteX69" fmla="*/ 3833906 w 9662615"/>
              <a:gd name="connsiteY69" fmla="*/ 1516637 h 1597680"/>
              <a:gd name="connsiteX70" fmla="*/ 3696258 w 9662615"/>
              <a:gd name="connsiteY70" fmla="*/ 1537563 h 1597680"/>
              <a:gd name="connsiteX71" fmla="*/ 3594070 w 9662615"/>
              <a:gd name="connsiteY71" fmla="*/ 1509422 h 1597680"/>
              <a:gd name="connsiteX72" fmla="*/ 3565233 w 9662615"/>
              <a:gd name="connsiteY72" fmla="*/ 1515122 h 1597680"/>
              <a:gd name="connsiteX73" fmla="*/ 3560267 w 9662615"/>
              <a:gd name="connsiteY73" fmla="*/ 1516288 h 1597680"/>
              <a:gd name="connsiteX74" fmla="*/ 3540258 w 9662615"/>
              <a:gd name="connsiteY74" fmla="*/ 1516976 h 1597680"/>
              <a:gd name="connsiteX75" fmla="*/ 3534780 w 9662615"/>
              <a:gd name="connsiteY75" fmla="*/ 1522141 h 1597680"/>
              <a:gd name="connsiteX76" fmla="*/ 3504783 w 9662615"/>
              <a:gd name="connsiteY76" fmla="*/ 1526739 h 1597680"/>
              <a:gd name="connsiteX77" fmla="*/ 3430805 w 9662615"/>
              <a:gd name="connsiteY77" fmla="*/ 1542521 h 1597680"/>
              <a:gd name="connsiteX78" fmla="*/ 3292707 w 9662615"/>
              <a:gd name="connsiteY78" fmla="*/ 1520490 h 1597680"/>
              <a:gd name="connsiteX79" fmla="*/ 3187872 w 9662615"/>
              <a:gd name="connsiteY79" fmla="*/ 1519991 h 1597680"/>
              <a:gd name="connsiteX80" fmla="*/ 3148026 w 9662615"/>
              <a:gd name="connsiteY80" fmla="*/ 1524777 h 1597680"/>
              <a:gd name="connsiteX81" fmla="*/ 3092394 w 9662615"/>
              <a:gd name="connsiteY81" fmla="*/ 1528115 h 1597680"/>
              <a:gd name="connsiteX82" fmla="*/ 2994200 w 9662615"/>
              <a:gd name="connsiteY82" fmla="*/ 1537857 h 1597680"/>
              <a:gd name="connsiteX83" fmla="*/ 2862301 w 9662615"/>
              <a:gd name="connsiteY83" fmla="*/ 1544250 h 1597680"/>
              <a:gd name="connsiteX84" fmla="*/ 2766335 w 9662615"/>
              <a:gd name="connsiteY84" fmla="*/ 1527662 h 1597680"/>
              <a:gd name="connsiteX85" fmla="*/ 2757836 w 9662615"/>
              <a:gd name="connsiteY85" fmla="*/ 1531371 h 1597680"/>
              <a:gd name="connsiteX86" fmla="*/ 2691555 w 9662615"/>
              <a:gd name="connsiteY86" fmla="*/ 1530283 h 1597680"/>
              <a:gd name="connsiteX87" fmla="*/ 2491676 w 9662615"/>
              <a:gd name="connsiteY87" fmla="*/ 1500859 h 1597680"/>
              <a:gd name="connsiteX88" fmla="*/ 2378036 w 9662615"/>
              <a:gd name="connsiteY88" fmla="*/ 1520645 h 1597680"/>
              <a:gd name="connsiteX89" fmla="*/ 2284269 w 9662615"/>
              <a:gd name="connsiteY89" fmla="*/ 1503068 h 1597680"/>
              <a:gd name="connsiteX90" fmla="*/ 2207104 w 9662615"/>
              <a:gd name="connsiteY90" fmla="*/ 1508888 h 1597680"/>
              <a:gd name="connsiteX91" fmla="*/ 2149226 w 9662615"/>
              <a:gd name="connsiteY91" fmla="*/ 1523409 h 1597680"/>
              <a:gd name="connsiteX92" fmla="*/ 2084783 w 9662615"/>
              <a:gd name="connsiteY92" fmla="*/ 1524245 h 1597680"/>
              <a:gd name="connsiteX93" fmla="*/ 2070075 w 9662615"/>
              <a:gd name="connsiteY93" fmla="*/ 1511285 h 1597680"/>
              <a:gd name="connsiteX94" fmla="*/ 2001057 w 9662615"/>
              <a:gd name="connsiteY94" fmla="*/ 1516449 h 1597680"/>
              <a:gd name="connsiteX95" fmla="*/ 1896330 w 9662615"/>
              <a:gd name="connsiteY95" fmla="*/ 1525725 h 1597680"/>
              <a:gd name="connsiteX96" fmla="*/ 1835994 w 9662615"/>
              <a:gd name="connsiteY96" fmla="*/ 1527678 h 1597680"/>
              <a:gd name="connsiteX97" fmla="*/ 1671119 w 9662615"/>
              <a:gd name="connsiteY97" fmla="*/ 1536701 h 1597680"/>
              <a:gd name="connsiteX98" fmla="*/ 1601337 w 9662615"/>
              <a:gd name="connsiteY98" fmla="*/ 1548552 h 1597680"/>
              <a:gd name="connsiteX99" fmla="*/ 1407755 w 9662615"/>
              <a:gd name="connsiteY99" fmla="*/ 1571444 h 1597680"/>
              <a:gd name="connsiteX100" fmla="*/ 1271994 w 9662615"/>
              <a:gd name="connsiteY100" fmla="*/ 1579471 h 1597680"/>
              <a:gd name="connsiteX101" fmla="*/ 1249226 w 9662615"/>
              <a:gd name="connsiteY101" fmla="*/ 1583140 h 1597680"/>
              <a:gd name="connsiteX102" fmla="*/ 1217719 w 9662615"/>
              <a:gd name="connsiteY102" fmla="*/ 1580863 h 1597680"/>
              <a:gd name="connsiteX103" fmla="*/ 1091432 w 9662615"/>
              <a:gd name="connsiteY103" fmla="*/ 1571003 h 1597680"/>
              <a:gd name="connsiteX104" fmla="*/ 992039 w 9662615"/>
              <a:gd name="connsiteY104" fmla="*/ 1556662 h 1597680"/>
              <a:gd name="connsiteX105" fmla="*/ 868264 w 9662615"/>
              <a:gd name="connsiteY105" fmla="*/ 1566392 h 1597680"/>
              <a:gd name="connsiteX106" fmla="*/ 792765 w 9662615"/>
              <a:gd name="connsiteY106" fmla="*/ 1563102 h 1597680"/>
              <a:gd name="connsiteX107" fmla="*/ 669055 w 9662615"/>
              <a:gd name="connsiteY107" fmla="*/ 1543638 h 1597680"/>
              <a:gd name="connsiteX108" fmla="*/ 506152 w 9662615"/>
              <a:gd name="connsiteY108" fmla="*/ 1549124 h 1597680"/>
              <a:gd name="connsiteX109" fmla="*/ 472797 w 9662615"/>
              <a:gd name="connsiteY109" fmla="*/ 1568904 h 1597680"/>
              <a:gd name="connsiteX110" fmla="*/ 427864 w 9662615"/>
              <a:gd name="connsiteY110" fmla="*/ 1580848 h 1597680"/>
              <a:gd name="connsiteX111" fmla="*/ 408381 w 9662615"/>
              <a:gd name="connsiteY111" fmla="*/ 1552940 h 1597680"/>
              <a:gd name="connsiteX112" fmla="*/ 267163 w 9662615"/>
              <a:gd name="connsiteY112" fmla="*/ 1531913 h 1597680"/>
              <a:gd name="connsiteX113" fmla="*/ 196644 w 9662615"/>
              <a:gd name="connsiteY113" fmla="*/ 1524565 h 1597680"/>
              <a:gd name="connsiteX114" fmla="*/ 86819 w 9662615"/>
              <a:gd name="connsiteY114" fmla="*/ 1519517 h 1597680"/>
              <a:gd name="connsiteX115" fmla="*/ 53369 w 9662615"/>
              <a:gd name="connsiteY115" fmla="*/ 1516853 h 1597680"/>
              <a:gd name="connsiteX116" fmla="*/ 2359 w 9662615"/>
              <a:gd name="connsiteY116" fmla="*/ 1515247 h 1597680"/>
              <a:gd name="connsiteX117" fmla="*/ 0 w 9662615"/>
              <a:gd name="connsiteY117" fmla="*/ 1514932 h 1597680"/>
              <a:gd name="connsiteX118" fmla="*/ 0 w 9662615"/>
              <a:gd name="connsiteY118" fmla="*/ 0 h 1597680"/>
              <a:gd name="connsiteX0" fmla="*/ 0 w 9662615"/>
              <a:gd name="connsiteY0" fmla="*/ 0 h 1603753"/>
              <a:gd name="connsiteX1" fmla="*/ 9662615 w 9662615"/>
              <a:gd name="connsiteY1" fmla="*/ 0 h 1603753"/>
              <a:gd name="connsiteX2" fmla="*/ 9662615 w 9662615"/>
              <a:gd name="connsiteY2" fmla="*/ 1280346 h 1603753"/>
              <a:gd name="connsiteX3" fmla="*/ 9658420 w 9662615"/>
              <a:gd name="connsiteY3" fmla="*/ 1280106 h 1603753"/>
              <a:gd name="connsiteX4" fmla="*/ 9469546 w 9662615"/>
              <a:gd name="connsiteY4" fmla="*/ 1289837 h 1603753"/>
              <a:gd name="connsiteX5" fmla="*/ 9385895 w 9662615"/>
              <a:gd name="connsiteY5" fmla="*/ 1269203 h 1603753"/>
              <a:gd name="connsiteX6" fmla="*/ 9144767 w 9662615"/>
              <a:gd name="connsiteY6" fmla="*/ 1264120 h 1603753"/>
              <a:gd name="connsiteX7" fmla="*/ 8837252 w 9662615"/>
              <a:gd name="connsiteY7" fmla="*/ 1350515 h 1603753"/>
              <a:gd name="connsiteX8" fmla="*/ 8705466 w 9662615"/>
              <a:gd name="connsiteY8" fmla="*/ 1342419 h 1603753"/>
              <a:gd name="connsiteX9" fmla="*/ 8652221 w 9662615"/>
              <a:gd name="connsiteY9" fmla="*/ 1326906 h 1603753"/>
              <a:gd name="connsiteX10" fmla="*/ 8632312 w 9662615"/>
              <a:gd name="connsiteY10" fmla="*/ 1326025 h 1603753"/>
              <a:gd name="connsiteX11" fmla="*/ 8591582 w 9662615"/>
              <a:gd name="connsiteY11" fmla="*/ 1341666 h 1603753"/>
              <a:gd name="connsiteX12" fmla="*/ 8537336 w 9662615"/>
              <a:gd name="connsiteY12" fmla="*/ 1341684 h 1603753"/>
              <a:gd name="connsiteX13" fmla="*/ 8472508 w 9662615"/>
              <a:gd name="connsiteY13" fmla="*/ 1363109 h 1603753"/>
              <a:gd name="connsiteX14" fmla="*/ 8258477 w 9662615"/>
              <a:gd name="connsiteY14" fmla="*/ 1370666 h 1603753"/>
              <a:gd name="connsiteX15" fmla="*/ 8197961 w 9662615"/>
              <a:gd name="connsiteY15" fmla="*/ 1392804 h 1603753"/>
              <a:gd name="connsiteX16" fmla="*/ 8171196 w 9662615"/>
              <a:gd name="connsiteY16" fmla="*/ 1397216 h 1603753"/>
              <a:gd name="connsiteX17" fmla="*/ 8127667 w 9662615"/>
              <a:gd name="connsiteY17" fmla="*/ 1418254 h 1603753"/>
              <a:gd name="connsiteX18" fmla="*/ 7974579 w 9662615"/>
              <a:gd name="connsiteY18" fmla="*/ 1383439 h 1603753"/>
              <a:gd name="connsiteX19" fmla="*/ 7768351 w 9662615"/>
              <a:gd name="connsiteY19" fmla="*/ 1395051 h 1603753"/>
              <a:gd name="connsiteX20" fmla="*/ 7635985 w 9662615"/>
              <a:gd name="connsiteY20" fmla="*/ 1386363 h 1603753"/>
              <a:gd name="connsiteX21" fmla="*/ 7466069 w 9662615"/>
              <a:gd name="connsiteY21" fmla="*/ 1377654 h 1603753"/>
              <a:gd name="connsiteX22" fmla="*/ 7355642 w 9662615"/>
              <a:gd name="connsiteY22" fmla="*/ 1407761 h 1603753"/>
              <a:gd name="connsiteX23" fmla="*/ 7151610 w 9662615"/>
              <a:gd name="connsiteY23" fmla="*/ 1397856 h 1603753"/>
              <a:gd name="connsiteX24" fmla="*/ 7082147 w 9662615"/>
              <a:gd name="connsiteY24" fmla="*/ 1406113 h 1603753"/>
              <a:gd name="connsiteX25" fmla="*/ 7014958 w 9662615"/>
              <a:gd name="connsiteY25" fmla="*/ 1396883 h 1603753"/>
              <a:gd name="connsiteX26" fmla="*/ 6907567 w 9662615"/>
              <a:gd name="connsiteY26" fmla="*/ 1419149 h 1603753"/>
              <a:gd name="connsiteX27" fmla="*/ 6748428 w 9662615"/>
              <a:gd name="connsiteY27" fmla="*/ 1420308 h 1603753"/>
              <a:gd name="connsiteX28" fmla="*/ 6654257 w 9662615"/>
              <a:gd name="connsiteY28" fmla="*/ 1424143 h 1603753"/>
              <a:gd name="connsiteX29" fmla="*/ 6620123 w 9662615"/>
              <a:gd name="connsiteY29" fmla="*/ 1430535 h 1603753"/>
              <a:gd name="connsiteX30" fmla="*/ 6571355 w 9662615"/>
              <a:gd name="connsiteY30" fmla="*/ 1436144 h 1603753"/>
              <a:gd name="connsiteX31" fmla="*/ 6486557 w 9662615"/>
              <a:gd name="connsiteY31" fmla="*/ 1449861 h 1603753"/>
              <a:gd name="connsiteX32" fmla="*/ 6370419 w 9662615"/>
              <a:gd name="connsiteY32" fmla="*/ 1461649 h 1603753"/>
              <a:gd name="connsiteX33" fmla="*/ 6278839 w 9662615"/>
              <a:gd name="connsiteY33" fmla="*/ 1449160 h 1603753"/>
              <a:gd name="connsiteX34" fmla="*/ 6272455 w 9662615"/>
              <a:gd name="connsiteY34" fmla="*/ 1453191 h 1603753"/>
              <a:gd name="connsiteX35" fmla="*/ 6212659 w 9662615"/>
              <a:gd name="connsiteY35" fmla="*/ 1454850 h 1603753"/>
              <a:gd name="connsiteX36" fmla="*/ 6069317 w 9662615"/>
              <a:gd name="connsiteY36" fmla="*/ 1445838 h 1603753"/>
              <a:gd name="connsiteX37" fmla="*/ 5878477 w 9662615"/>
              <a:gd name="connsiteY37" fmla="*/ 1439180 h 1603753"/>
              <a:gd name="connsiteX38" fmla="*/ 5838387 w 9662615"/>
              <a:gd name="connsiteY38" fmla="*/ 1444679 h 1603753"/>
              <a:gd name="connsiteX39" fmla="*/ 5771136 w 9662615"/>
              <a:gd name="connsiteY39" fmla="*/ 1453639 h 1603753"/>
              <a:gd name="connsiteX40" fmla="*/ 5724081 w 9662615"/>
              <a:gd name="connsiteY40" fmla="*/ 1470431 h 1603753"/>
              <a:gd name="connsiteX41" fmla="*/ 5666577 w 9662615"/>
              <a:gd name="connsiteY41" fmla="*/ 1473921 h 1603753"/>
              <a:gd name="connsiteX42" fmla="*/ 5649068 w 9662615"/>
              <a:gd name="connsiteY42" fmla="*/ 1461676 h 1603753"/>
              <a:gd name="connsiteX43" fmla="*/ 5588902 w 9662615"/>
              <a:gd name="connsiteY43" fmla="*/ 1469647 h 1603753"/>
              <a:gd name="connsiteX44" fmla="*/ 5498090 w 9662615"/>
              <a:gd name="connsiteY44" fmla="*/ 1483173 h 1603753"/>
              <a:gd name="connsiteX45" fmla="*/ 5444641 w 9662615"/>
              <a:gd name="connsiteY45" fmla="*/ 1487602 h 1603753"/>
              <a:gd name="connsiteX46" fmla="*/ 5299812 w 9662615"/>
              <a:gd name="connsiteY46" fmla="*/ 1503362 h 1603753"/>
              <a:gd name="connsiteX47" fmla="*/ 5213947 w 9662615"/>
              <a:gd name="connsiteY47" fmla="*/ 1516637 h 1603753"/>
              <a:gd name="connsiteX48" fmla="*/ 5090342 w 9662615"/>
              <a:gd name="connsiteY48" fmla="*/ 1546680 h 1603753"/>
              <a:gd name="connsiteX49" fmla="*/ 5129812 w 9662615"/>
              <a:gd name="connsiteY49" fmla="*/ 1521277 h 1603753"/>
              <a:gd name="connsiteX50" fmla="*/ 5059484 w 9662615"/>
              <a:gd name="connsiteY50" fmla="*/ 1546802 h 1603753"/>
              <a:gd name="connsiteX51" fmla="*/ 5038524 w 9662615"/>
              <a:gd name="connsiteY51" fmla="*/ 1545675 h 1603753"/>
              <a:gd name="connsiteX52" fmla="*/ 5026564 w 9662615"/>
              <a:gd name="connsiteY52" fmla="*/ 1545376 h 1603753"/>
              <a:gd name="connsiteX53" fmla="*/ 4969433 w 9662615"/>
              <a:gd name="connsiteY53" fmla="*/ 1550865 h 1603753"/>
              <a:gd name="connsiteX54" fmla="*/ 4929254 w 9662615"/>
              <a:gd name="connsiteY54" fmla="*/ 1563452 h 1603753"/>
              <a:gd name="connsiteX55" fmla="*/ 4871726 w 9662615"/>
              <a:gd name="connsiteY55" fmla="*/ 1570584 h 1603753"/>
              <a:gd name="connsiteX56" fmla="*/ 4843267 w 9662615"/>
              <a:gd name="connsiteY56" fmla="*/ 1561459 h 1603753"/>
              <a:gd name="connsiteX57" fmla="*/ 4821058 w 9662615"/>
              <a:gd name="connsiteY57" fmla="*/ 1553078 h 1603753"/>
              <a:gd name="connsiteX58" fmla="*/ 4791466 w 9662615"/>
              <a:gd name="connsiteY58" fmla="*/ 1561324 h 1603753"/>
              <a:gd name="connsiteX59" fmla="*/ 4784247 w 9662615"/>
              <a:gd name="connsiteY59" fmla="*/ 1562342 h 1603753"/>
              <a:gd name="connsiteX60" fmla="*/ 4743285 w 9662615"/>
              <a:gd name="connsiteY60" fmla="*/ 1597680 h 1603753"/>
              <a:gd name="connsiteX61" fmla="*/ 4697562 w 9662615"/>
              <a:gd name="connsiteY61" fmla="*/ 1551206 h 1603753"/>
              <a:gd name="connsiteX62" fmla="*/ 4662664 w 9662615"/>
              <a:gd name="connsiteY62" fmla="*/ 1573162 h 1603753"/>
              <a:gd name="connsiteX63" fmla="*/ 4603028 w 9662615"/>
              <a:gd name="connsiteY63" fmla="*/ 1568821 h 1603753"/>
              <a:gd name="connsiteX64" fmla="*/ 4541612 w 9662615"/>
              <a:gd name="connsiteY64" fmla="*/ 1545262 h 1603753"/>
              <a:gd name="connsiteX65" fmla="*/ 4422155 w 9662615"/>
              <a:gd name="connsiteY65" fmla="*/ 1542059 h 1603753"/>
              <a:gd name="connsiteX66" fmla="*/ 4221826 w 9662615"/>
              <a:gd name="connsiteY66" fmla="*/ 1508923 h 1603753"/>
              <a:gd name="connsiteX67" fmla="*/ 4096601 w 9662615"/>
              <a:gd name="connsiteY67" fmla="*/ 1521563 h 1603753"/>
              <a:gd name="connsiteX68" fmla="*/ 3970635 w 9662615"/>
              <a:gd name="connsiteY68" fmla="*/ 1544815 h 1603753"/>
              <a:gd name="connsiteX69" fmla="*/ 3833906 w 9662615"/>
              <a:gd name="connsiteY69" fmla="*/ 1516637 h 1603753"/>
              <a:gd name="connsiteX70" fmla="*/ 3696258 w 9662615"/>
              <a:gd name="connsiteY70" fmla="*/ 1537563 h 1603753"/>
              <a:gd name="connsiteX71" fmla="*/ 3594070 w 9662615"/>
              <a:gd name="connsiteY71" fmla="*/ 1509422 h 1603753"/>
              <a:gd name="connsiteX72" fmla="*/ 3565233 w 9662615"/>
              <a:gd name="connsiteY72" fmla="*/ 1515122 h 1603753"/>
              <a:gd name="connsiteX73" fmla="*/ 3560267 w 9662615"/>
              <a:gd name="connsiteY73" fmla="*/ 1516288 h 1603753"/>
              <a:gd name="connsiteX74" fmla="*/ 3540258 w 9662615"/>
              <a:gd name="connsiteY74" fmla="*/ 1516976 h 1603753"/>
              <a:gd name="connsiteX75" fmla="*/ 3534780 w 9662615"/>
              <a:gd name="connsiteY75" fmla="*/ 1522141 h 1603753"/>
              <a:gd name="connsiteX76" fmla="*/ 3504783 w 9662615"/>
              <a:gd name="connsiteY76" fmla="*/ 1526739 h 1603753"/>
              <a:gd name="connsiteX77" fmla="*/ 3430805 w 9662615"/>
              <a:gd name="connsiteY77" fmla="*/ 1542521 h 1603753"/>
              <a:gd name="connsiteX78" fmla="*/ 3292707 w 9662615"/>
              <a:gd name="connsiteY78" fmla="*/ 1520490 h 1603753"/>
              <a:gd name="connsiteX79" fmla="*/ 3187872 w 9662615"/>
              <a:gd name="connsiteY79" fmla="*/ 1519991 h 1603753"/>
              <a:gd name="connsiteX80" fmla="*/ 3148026 w 9662615"/>
              <a:gd name="connsiteY80" fmla="*/ 1524777 h 1603753"/>
              <a:gd name="connsiteX81" fmla="*/ 3092394 w 9662615"/>
              <a:gd name="connsiteY81" fmla="*/ 1528115 h 1603753"/>
              <a:gd name="connsiteX82" fmla="*/ 2994200 w 9662615"/>
              <a:gd name="connsiteY82" fmla="*/ 1537857 h 1603753"/>
              <a:gd name="connsiteX83" fmla="*/ 2862301 w 9662615"/>
              <a:gd name="connsiteY83" fmla="*/ 1544250 h 1603753"/>
              <a:gd name="connsiteX84" fmla="*/ 2766335 w 9662615"/>
              <a:gd name="connsiteY84" fmla="*/ 1527662 h 1603753"/>
              <a:gd name="connsiteX85" fmla="*/ 2757836 w 9662615"/>
              <a:gd name="connsiteY85" fmla="*/ 1531371 h 1603753"/>
              <a:gd name="connsiteX86" fmla="*/ 2691555 w 9662615"/>
              <a:gd name="connsiteY86" fmla="*/ 1530283 h 1603753"/>
              <a:gd name="connsiteX87" fmla="*/ 2491676 w 9662615"/>
              <a:gd name="connsiteY87" fmla="*/ 1500859 h 1603753"/>
              <a:gd name="connsiteX88" fmla="*/ 2378036 w 9662615"/>
              <a:gd name="connsiteY88" fmla="*/ 1520645 h 1603753"/>
              <a:gd name="connsiteX89" fmla="*/ 2284269 w 9662615"/>
              <a:gd name="connsiteY89" fmla="*/ 1503068 h 1603753"/>
              <a:gd name="connsiteX90" fmla="*/ 2207104 w 9662615"/>
              <a:gd name="connsiteY90" fmla="*/ 1508888 h 1603753"/>
              <a:gd name="connsiteX91" fmla="*/ 2149226 w 9662615"/>
              <a:gd name="connsiteY91" fmla="*/ 1523409 h 1603753"/>
              <a:gd name="connsiteX92" fmla="*/ 2084783 w 9662615"/>
              <a:gd name="connsiteY92" fmla="*/ 1524245 h 1603753"/>
              <a:gd name="connsiteX93" fmla="*/ 2070075 w 9662615"/>
              <a:gd name="connsiteY93" fmla="*/ 1511285 h 1603753"/>
              <a:gd name="connsiteX94" fmla="*/ 2001057 w 9662615"/>
              <a:gd name="connsiteY94" fmla="*/ 1516449 h 1603753"/>
              <a:gd name="connsiteX95" fmla="*/ 1896330 w 9662615"/>
              <a:gd name="connsiteY95" fmla="*/ 1525725 h 1603753"/>
              <a:gd name="connsiteX96" fmla="*/ 1835994 w 9662615"/>
              <a:gd name="connsiteY96" fmla="*/ 1527678 h 1603753"/>
              <a:gd name="connsiteX97" fmla="*/ 1671119 w 9662615"/>
              <a:gd name="connsiteY97" fmla="*/ 1536701 h 1603753"/>
              <a:gd name="connsiteX98" fmla="*/ 1601337 w 9662615"/>
              <a:gd name="connsiteY98" fmla="*/ 1548552 h 1603753"/>
              <a:gd name="connsiteX99" fmla="*/ 1407755 w 9662615"/>
              <a:gd name="connsiteY99" fmla="*/ 1571444 h 1603753"/>
              <a:gd name="connsiteX100" fmla="*/ 1271994 w 9662615"/>
              <a:gd name="connsiteY100" fmla="*/ 1579471 h 1603753"/>
              <a:gd name="connsiteX101" fmla="*/ 1249226 w 9662615"/>
              <a:gd name="connsiteY101" fmla="*/ 1583140 h 1603753"/>
              <a:gd name="connsiteX102" fmla="*/ 1217719 w 9662615"/>
              <a:gd name="connsiteY102" fmla="*/ 1580863 h 1603753"/>
              <a:gd name="connsiteX103" fmla="*/ 1091432 w 9662615"/>
              <a:gd name="connsiteY103" fmla="*/ 1571003 h 1603753"/>
              <a:gd name="connsiteX104" fmla="*/ 992039 w 9662615"/>
              <a:gd name="connsiteY104" fmla="*/ 1556662 h 1603753"/>
              <a:gd name="connsiteX105" fmla="*/ 868264 w 9662615"/>
              <a:gd name="connsiteY105" fmla="*/ 1566392 h 1603753"/>
              <a:gd name="connsiteX106" fmla="*/ 792765 w 9662615"/>
              <a:gd name="connsiteY106" fmla="*/ 1563102 h 1603753"/>
              <a:gd name="connsiteX107" fmla="*/ 669055 w 9662615"/>
              <a:gd name="connsiteY107" fmla="*/ 1543638 h 1603753"/>
              <a:gd name="connsiteX108" fmla="*/ 506152 w 9662615"/>
              <a:gd name="connsiteY108" fmla="*/ 1549124 h 1603753"/>
              <a:gd name="connsiteX109" fmla="*/ 472797 w 9662615"/>
              <a:gd name="connsiteY109" fmla="*/ 1568904 h 1603753"/>
              <a:gd name="connsiteX110" fmla="*/ 427864 w 9662615"/>
              <a:gd name="connsiteY110" fmla="*/ 1580848 h 1603753"/>
              <a:gd name="connsiteX111" fmla="*/ 408381 w 9662615"/>
              <a:gd name="connsiteY111" fmla="*/ 1552940 h 1603753"/>
              <a:gd name="connsiteX112" fmla="*/ 267163 w 9662615"/>
              <a:gd name="connsiteY112" fmla="*/ 1531913 h 1603753"/>
              <a:gd name="connsiteX113" fmla="*/ 196644 w 9662615"/>
              <a:gd name="connsiteY113" fmla="*/ 1524565 h 1603753"/>
              <a:gd name="connsiteX114" fmla="*/ 86819 w 9662615"/>
              <a:gd name="connsiteY114" fmla="*/ 1519517 h 1603753"/>
              <a:gd name="connsiteX115" fmla="*/ 53369 w 9662615"/>
              <a:gd name="connsiteY115" fmla="*/ 1516853 h 1603753"/>
              <a:gd name="connsiteX116" fmla="*/ 2359 w 9662615"/>
              <a:gd name="connsiteY116" fmla="*/ 1515247 h 1603753"/>
              <a:gd name="connsiteX117" fmla="*/ 0 w 9662615"/>
              <a:gd name="connsiteY117" fmla="*/ 1514932 h 1603753"/>
              <a:gd name="connsiteX118" fmla="*/ 0 w 9662615"/>
              <a:gd name="connsiteY118" fmla="*/ 0 h 1603753"/>
              <a:gd name="connsiteX0" fmla="*/ 0 w 9662615"/>
              <a:gd name="connsiteY0" fmla="*/ 0 h 1603753"/>
              <a:gd name="connsiteX1" fmla="*/ 9662615 w 9662615"/>
              <a:gd name="connsiteY1" fmla="*/ 0 h 1603753"/>
              <a:gd name="connsiteX2" fmla="*/ 9662615 w 9662615"/>
              <a:gd name="connsiteY2" fmla="*/ 1280346 h 1603753"/>
              <a:gd name="connsiteX3" fmla="*/ 9658420 w 9662615"/>
              <a:gd name="connsiteY3" fmla="*/ 1280106 h 1603753"/>
              <a:gd name="connsiteX4" fmla="*/ 9469546 w 9662615"/>
              <a:gd name="connsiteY4" fmla="*/ 1289837 h 1603753"/>
              <a:gd name="connsiteX5" fmla="*/ 9385895 w 9662615"/>
              <a:gd name="connsiteY5" fmla="*/ 1269203 h 1603753"/>
              <a:gd name="connsiteX6" fmla="*/ 9144767 w 9662615"/>
              <a:gd name="connsiteY6" fmla="*/ 1264120 h 1603753"/>
              <a:gd name="connsiteX7" fmla="*/ 8837252 w 9662615"/>
              <a:gd name="connsiteY7" fmla="*/ 1350515 h 1603753"/>
              <a:gd name="connsiteX8" fmla="*/ 8705466 w 9662615"/>
              <a:gd name="connsiteY8" fmla="*/ 1342419 h 1603753"/>
              <a:gd name="connsiteX9" fmla="*/ 8652221 w 9662615"/>
              <a:gd name="connsiteY9" fmla="*/ 1326906 h 1603753"/>
              <a:gd name="connsiteX10" fmla="*/ 8632312 w 9662615"/>
              <a:gd name="connsiteY10" fmla="*/ 1326025 h 1603753"/>
              <a:gd name="connsiteX11" fmla="*/ 8591582 w 9662615"/>
              <a:gd name="connsiteY11" fmla="*/ 1341666 h 1603753"/>
              <a:gd name="connsiteX12" fmla="*/ 8537336 w 9662615"/>
              <a:gd name="connsiteY12" fmla="*/ 1341684 h 1603753"/>
              <a:gd name="connsiteX13" fmla="*/ 8472508 w 9662615"/>
              <a:gd name="connsiteY13" fmla="*/ 1363109 h 1603753"/>
              <a:gd name="connsiteX14" fmla="*/ 8258477 w 9662615"/>
              <a:gd name="connsiteY14" fmla="*/ 1370666 h 1603753"/>
              <a:gd name="connsiteX15" fmla="*/ 8197961 w 9662615"/>
              <a:gd name="connsiteY15" fmla="*/ 1392804 h 1603753"/>
              <a:gd name="connsiteX16" fmla="*/ 8171196 w 9662615"/>
              <a:gd name="connsiteY16" fmla="*/ 1397216 h 1603753"/>
              <a:gd name="connsiteX17" fmla="*/ 8127667 w 9662615"/>
              <a:gd name="connsiteY17" fmla="*/ 1418254 h 1603753"/>
              <a:gd name="connsiteX18" fmla="*/ 7974579 w 9662615"/>
              <a:gd name="connsiteY18" fmla="*/ 1383439 h 1603753"/>
              <a:gd name="connsiteX19" fmla="*/ 7768351 w 9662615"/>
              <a:gd name="connsiteY19" fmla="*/ 1395051 h 1603753"/>
              <a:gd name="connsiteX20" fmla="*/ 7635985 w 9662615"/>
              <a:gd name="connsiteY20" fmla="*/ 1386363 h 1603753"/>
              <a:gd name="connsiteX21" fmla="*/ 7466069 w 9662615"/>
              <a:gd name="connsiteY21" fmla="*/ 1377654 h 1603753"/>
              <a:gd name="connsiteX22" fmla="*/ 7355642 w 9662615"/>
              <a:gd name="connsiteY22" fmla="*/ 1407761 h 1603753"/>
              <a:gd name="connsiteX23" fmla="*/ 7151610 w 9662615"/>
              <a:gd name="connsiteY23" fmla="*/ 1397856 h 1603753"/>
              <a:gd name="connsiteX24" fmla="*/ 7082147 w 9662615"/>
              <a:gd name="connsiteY24" fmla="*/ 1406113 h 1603753"/>
              <a:gd name="connsiteX25" fmla="*/ 7014958 w 9662615"/>
              <a:gd name="connsiteY25" fmla="*/ 1396883 h 1603753"/>
              <a:gd name="connsiteX26" fmla="*/ 6907567 w 9662615"/>
              <a:gd name="connsiteY26" fmla="*/ 1419149 h 1603753"/>
              <a:gd name="connsiteX27" fmla="*/ 6748428 w 9662615"/>
              <a:gd name="connsiteY27" fmla="*/ 1420308 h 1603753"/>
              <a:gd name="connsiteX28" fmla="*/ 6654257 w 9662615"/>
              <a:gd name="connsiteY28" fmla="*/ 1424143 h 1603753"/>
              <a:gd name="connsiteX29" fmla="*/ 6620123 w 9662615"/>
              <a:gd name="connsiteY29" fmla="*/ 1430535 h 1603753"/>
              <a:gd name="connsiteX30" fmla="*/ 6571355 w 9662615"/>
              <a:gd name="connsiteY30" fmla="*/ 1436144 h 1603753"/>
              <a:gd name="connsiteX31" fmla="*/ 6486557 w 9662615"/>
              <a:gd name="connsiteY31" fmla="*/ 1449861 h 1603753"/>
              <a:gd name="connsiteX32" fmla="*/ 6370419 w 9662615"/>
              <a:gd name="connsiteY32" fmla="*/ 1461649 h 1603753"/>
              <a:gd name="connsiteX33" fmla="*/ 6278839 w 9662615"/>
              <a:gd name="connsiteY33" fmla="*/ 1449160 h 1603753"/>
              <a:gd name="connsiteX34" fmla="*/ 6272455 w 9662615"/>
              <a:gd name="connsiteY34" fmla="*/ 1453191 h 1603753"/>
              <a:gd name="connsiteX35" fmla="*/ 6212659 w 9662615"/>
              <a:gd name="connsiteY35" fmla="*/ 1454850 h 1603753"/>
              <a:gd name="connsiteX36" fmla="*/ 6069317 w 9662615"/>
              <a:gd name="connsiteY36" fmla="*/ 1445838 h 1603753"/>
              <a:gd name="connsiteX37" fmla="*/ 5878477 w 9662615"/>
              <a:gd name="connsiteY37" fmla="*/ 1439180 h 1603753"/>
              <a:gd name="connsiteX38" fmla="*/ 5838387 w 9662615"/>
              <a:gd name="connsiteY38" fmla="*/ 1444679 h 1603753"/>
              <a:gd name="connsiteX39" fmla="*/ 5771136 w 9662615"/>
              <a:gd name="connsiteY39" fmla="*/ 1453639 h 1603753"/>
              <a:gd name="connsiteX40" fmla="*/ 5724081 w 9662615"/>
              <a:gd name="connsiteY40" fmla="*/ 1470431 h 1603753"/>
              <a:gd name="connsiteX41" fmla="*/ 5666577 w 9662615"/>
              <a:gd name="connsiteY41" fmla="*/ 1473921 h 1603753"/>
              <a:gd name="connsiteX42" fmla="*/ 5649068 w 9662615"/>
              <a:gd name="connsiteY42" fmla="*/ 1461676 h 1603753"/>
              <a:gd name="connsiteX43" fmla="*/ 5588902 w 9662615"/>
              <a:gd name="connsiteY43" fmla="*/ 1469647 h 1603753"/>
              <a:gd name="connsiteX44" fmla="*/ 5498090 w 9662615"/>
              <a:gd name="connsiteY44" fmla="*/ 1483173 h 1603753"/>
              <a:gd name="connsiteX45" fmla="*/ 5444641 w 9662615"/>
              <a:gd name="connsiteY45" fmla="*/ 1487602 h 1603753"/>
              <a:gd name="connsiteX46" fmla="*/ 5299812 w 9662615"/>
              <a:gd name="connsiteY46" fmla="*/ 1503362 h 1603753"/>
              <a:gd name="connsiteX47" fmla="*/ 5213947 w 9662615"/>
              <a:gd name="connsiteY47" fmla="*/ 1516637 h 1603753"/>
              <a:gd name="connsiteX48" fmla="*/ 5090342 w 9662615"/>
              <a:gd name="connsiteY48" fmla="*/ 1546680 h 1603753"/>
              <a:gd name="connsiteX49" fmla="*/ 5129812 w 9662615"/>
              <a:gd name="connsiteY49" fmla="*/ 1521277 h 1603753"/>
              <a:gd name="connsiteX50" fmla="*/ 5059484 w 9662615"/>
              <a:gd name="connsiteY50" fmla="*/ 1546802 h 1603753"/>
              <a:gd name="connsiteX51" fmla="*/ 5038524 w 9662615"/>
              <a:gd name="connsiteY51" fmla="*/ 1545675 h 1603753"/>
              <a:gd name="connsiteX52" fmla="*/ 5026564 w 9662615"/>
              <a:gd name="connsiteY52" fmla="*/ 1545376 h 1603753"/>
              <a:gd name="connsiteX53" fmla="*/ 4969433 w 9662615"/>
              <a:gd name="connsiteY53" fmla="*/ 1550865 h 1603753"/>
              <a:gd name="connsiteX54" fmla="*/ 4929254 w 9662615"/>
              <a:gd name="connsiteY54" fmla="*/ 1563452 h 1603753"/>
              <a:gd name="connsiteX55" fmla="*/ 4871726 w 9662615"/>
              <a:gd name="connsiteY55" fmla="*/ 1570584 h 1603753"/>
              <a:gd name="connsiteX56" fmla="*/ 4843267 w 9662615"/>
              <a:gd name="connsiteY56" fmla="*/ 1561459 h 1603753"/>
              <a:gd name="connsiteX57" fmla="*/ 4821058 w 9662615"/>
              <a:gd name="connsiteY57" fmla="*/ 1553078 h 1603753"/>
              <a:gd name="connsiteX58" fmla="*/ 4791466 w 9662615"/>
              <a:gd name="connsiteY58" fmla="*/ 1561324 h 1603753"/>
              <a:gd name="connsiteX59" fmla="*/ 4784247 w 9662615"/>
              <a:gd name="connsiteY59" fmla="*/ 1562342 h 1603753"/>
              <a:gd name="connsiteX60" fmla="*/ 4743285 w 9662615"/>
              <a:gd name="connsiteY60" fmla="*/ 1597680 h 1603753"/>
              <a:gd name="connsiteX61" fmla="*/ 4697562 w 9662615"/>
              <a:gd name="connsiteY61" fmla="*/ 1551206 h 1603753"/>
              <a:gd name="connsiteX62" fmla="*/ 4662664 w 9662615"/>
              <a:gd name="connsiteY62" fmla="*/ 1573162 h 1603753"/>
              <a:gd name="connsiteX63" fmla="*/ 4603028 w 9662615"/>
              <a:gd name="connsiteY63" fmla="*/ 1568821 h 1603753"/>
              <a:gd name="connsiteX64" fmla="*/ 4541612 w 9662615"/>
              <a:gd name="connsiteY64" fmla="*/ 1545262 h 1603753"/>
              <a:gd name="connsiteX65" fmla="*/ 4422155 w 9662615"/>
              <a:gd name="connsiteY65" fmla="*/ 1542059 h 1603753"/>
              <a:gd name="connsiteX66" fmla="*/ 4221826 w 9662615"/>
              <a:gd name="connsiteY66" fmla="*/ 1508923 h 1603753"/>
              <a:gd name="connsiteX67" fmla="*/ 4096601 w 9662615"/>
              <a:gd name="connsiteY67" fmla="*/ 1521563 h 1603753"/>
              <a:gd name="connsiteX68" fmla="*/ 3970635 w 9662615"/>
              <a:gd name="connsiteY68" fmla="*/ 1544815 h 1603753"/>
              <a:gd name="connsiteX69" fmla="*/ 3833906 w 9662615"/>
              <a:gd name="connsiteY69" fmla="*/ 1516637 h 1603753"/>
              <a:gd name="connsiteX70" fmla="*/ 3696258 w 9662615"/>
              <a:gd name="connsiteY70" fmla="*/ 1537563 h 1603753"/>
              <a:gd name="connsiteX71" fmla="*/ 3594070 w 9662615"/>
              <a:gd name="connsiteY71" fmla="*/ 1509422 h 1603753"/>
              <a:gd name="connsiteX72" fmla="*/ 3565233 w 9662615"/>
              <a:gd name="connsiteY72" fmla="*/ 1515122 h 1603753"/>
              <a:gd name="connsiteX73" fmla="*/ 3560267 w 9662615"/>
              <a:gd name="connsiteY73" fmla="*/ 1516288 h 1603753"/>
              <a:gd name="connsiteX74" fmla="*/ 3540258 w 9662615"/>
              <a:gd name="connsiteY74" fmla="*/ 1516976 h 1603753"/>
              <a:gd name="connsiteX75" fmla="*/ 3534780 w 9662615"/>
              <a:gd name="connsiteY75" fmla="*/ 1522141 h 1603753"/>
              <a:gd name="connsiteX76" fmla="*/ 3504783 w 9662615"/>
              <a:gd name="connsiteY76" fmla="*/ 1526739 h 1603753"/>
              <a:gd name="connsiteX77" fmla="*/ 3430805 w 9662615"/>
              <a:gd name="connsiteY77" fmla="*/ 1542521 h 1603753"/>
              <a:gd name="connsiteX78" fmla="*/ 3292707 w 9662615"/>
              <a:gd name="connsiteY78" fmla="*/ 1520490 h 1603753"/>
              <a:gd name="connsiteX79" fmla="*/ 3187872 w 9662615"/>
              <a:gd name="connsiteY79" fmla="*/ 1519991 h 1603753"/>
              <a:gd name="connsiteX80" fmla="*/ 3148026 w 9662615"/>
              <a:gd name="connsiteY80" fmla="*/ 1524777 h 1603753"/>
              <a:gd name="connsiteX81" fmla="*/ 3092394 w 9662615"/>
              <a:gd name="connsiteY81" fmla="*/ 1528115 h 1603753"/>
              <a:gd name="connsiteX82" fmla="*/ 2994200 w 9662615"/>
              <a:gd name="connsiteY82" fmla="*/ 1537857 h 1603753"/>
              <a:gd name="connsiteX83" fmla="*/ 2862301 w 9662615"/>
              <a:gd name="connsiteY83" fmla="*/ 1544250 h 1603753"/>
              <a:gd name="connsiteX84" fmla="*/ 2766335 w 9662615"/>
              <a:gd name="connsiteY84" fmla="*/ 1527662 h 1603753"/>
              <a:gd name="connsiteX85" fmla="*/ 2757836 w 9662615"/>
              <a:gd name="connsiteY85" fmla="*/ 1531371 h 1603753"/>
              <a:gd name="connsiteX86" fmla="*/ 2691555 w 9662615"/>
              <a:gd name="connsiteY86" fmla="*/ 1530283 h 1603753"/>
              <a:gd name="connsiteX87" fmla="*/ 2491676 w 9662615"/>
              <a:gd name="connsiteY87" fmla="*/ 1500859 h 1603753"/>
              <a:gd name="connsiteX88" fmla="*/ 2378036 w 9662615"/>
              <a:gd name="connsiteY88" fmla="*/ 1520645 h 1603753"/>
              <a:gd name="connsiteX89" fmla="*/ 2284269 w 9662615"/>
              <a:gd name="connsiteY89" fmla="*/ 1503068 h 1603753"/>
              <a:gd name="connsiteX90" fmla="*/ 2207104 w 9662615"/>
              <a:gd name="connsiteY90" fmla="*/ 1508888 h 1603753"/>
              <a:gd name="connsiteX91" fmla="*/ 2149226 w 9662615"/>
              <a:gd name="connsiteY91" fmla="*/ 1523409 h 1603753"/>
              <a:gd name="connsiteX92" fmla="*/ 2084783 w 9662615"/>
              <a:gd name="connsiteY92" fmla="*/ 1524245 h 1603753"/>
              <a:gd name="connsiteX93" fmla="*/ 2070075 w 9662615"/>
              <a:gd name="connsiteY93" fmla="*/ 1511285 h 1603753"/>
              <a:gd name="connsiteX94" fmla="*/ 2001057 w 9662615"/>
              <a:gd name="connsiteY94" fmla="*/ 1516449 h 1603753"/>
              <a:gd name="connsiteX95" fmla="*/ 1896330 w 9662615"/>
              <a:gd name="connsiteY95" fmla="*/ 1525725 h 1603753"/>
              <a:gd name="connsiteX96" fmla="*/ 1835994 w 9662615"/>
              <a:gd name="connsiteY96" fmla="*/ 1527678 h 1603753"/>
              <a:gd name="connsiteX97" fmla="*/ 1671119 w 9662615"/>
              <a:gd name="connsiteY97" fmla="*/ 1536701 h 1603753"/>
              <a:gd name="connsiteX98" fmla="*/ 1601337 w 9662615"/>
              <a:gd name="connsiteY98" fmla="*/ 1548552 h 1603753"/>
              <a:gd name="connsiteX99" fmla="*/ 1407755 w 9662615"/>
              <a:gd name="connsiteY99" fmla="*/ 1571444 h 1603753"/>
              <a:gd name="connsiteX100" fmla="*/ 1271994 w 9662615"/>
              <a:gd name="connsiteY100" fmla="*/ 1579471 h 1603753"/>
              <a:gd name="connsiteX101" fmla="*/ 1249226 w 9662615"/>
              <a:gd name="connsiteY101" fmla="*/ 1583140 h 1603753"/>
              <a:gd name="connsiteX102" fmla="*/ 1217719 w 9662615"/>
              <a:gd name="connsiteY102" fmla="*/ 1580863 h 1603753"/>
              <a:gd name="connsiteX103" fmla="*/ 1091432 w 9662615"/>
              <a:gd name="connsiteY103" fmla="*/ 1571003 h 1603753"/>
              <a:gd name="connsiteX104" fmla="*/ 992039 w 9662615"/>
              <a:gd name="connsiteY104" fmla="*/ 1556662 h 1603753"/>
              <a:gd name="connsiteX105" fmla="*/ 868264 w 9662615"/>
              <a:gd name="connsiteY105" fmla="*/ 1566392 h 1603753"/>
              <a:gd name="connsiteX106" fmla="*/ 792765 w 9662615"/>
              <a:gd name="connsiteY106" fmla="*/ 1563102 h 1603753"/>
              <a:gd name="connsiteX107" fmla="*/ 669055 w 9662615"/>
              <a:gd name="connsiteY107" fmla="*/ 1543638 h 1603753"/>
              <a:gd name="connsiteX108" fmla="*/ 506152 w 9662615"/>
              <a:gd name="connsiteY108" fmla="*/ 1549124 h 1603753"/>
              <a:gd name="connsiteX109" fmla="*/ 472797 w 9662615"/>
              <a:gd name="connsiteY109" fmla="*/ 1568904 h 1603753"/>
              <a:gd name="connsiteX110" fmla="*/ 427864 w 9662615"/>
              <a:gd name="connsiteY110" fmla="*/ 1580848 h 1603753"/>
              <a:gd name="connsiteX111" fmla="*/ 408381 w 9662615"/>
              <a:gd name="connsiteY111" fmla="*/ 1552940 h 1603753"/>
              <a:gd name="connsiteX112" fmla="*/ 267163 w 9662615"/>
              <a:gd name="connsiteY112" fmla="*/ 1531913 h 1603753"/>
              <a:gd name="connsiteX113" fmla="*/ 196644 w 9662615"/>
              <a:gd name="connsiteY113" fmla="*/ 1524565 h 1603753"/>
              <a:gd name="connsiteX114" fmla="*/ 86819 w 9662615"/>
              <a:gd name="connsiteY114" fmla="*/ 1519517 h 1603753"/>
              <a:gd name="connsiteX115" fmla="*/ 53369 w 9662615"/>
              <a:gd name="connsiteY115" fmla="*/ 1516853 h 1603753"/>
              <a:gd name="connsiteX116" fmla="*/ 2359 w 9662615"/>
              <a:gd name="connsiteY116" fmla="*/ 1515247 h 1603753"/>
              <a:gd name="connsiteX117" fmla="*/ 0 w 9662615"/>
              <a:gd name="connsiteY117" fmla="*/ 1514932 h 1603753"/>
              <a:gd name="connsiteX118" fmla="*/ 0 w 9662615"/>
              <a:gd name="connsiteY118" fmla="*/ 0 h 1603753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41612 w 9662615"/>
              <a:gd name="connsiteY64" fmla="*/ 1545262 h 1583140"/>
              <a:gd name="connsiteX65" fmla="*/ 4422155 w 9662615"/>
              <a:gd name="connsiteY65" fmla="*/ 1542059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41612 w 9662615"/>
              <a:gd name="connsiteY64" fmla="*/ 1545262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595077 w 9662615"/>
              <a:gd name="connsiteY63" fmla="*/ 1552918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595077 w 9662615"/>
              <a:gd name="connsiteY63" fmla="*/ 1552918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3966659 w 9662615"/>
              <a:gd name="connsiteY68" fmla="*/ 1528913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96499"/>
              <a:gd name="connsiteX1" fmla="*/ 9662615 w 9662615"/>
              <a:gd name="connsiteY1" fmla="*/ 0 h 1596499"/>
              <a:gd name="connsiteX2" fmla="*/ 9662615 w 9662615"/>
              <a:gd name="connsiteY2" fmla="*/ 1280346 h 1596499"/>
              <a:gd name="connsiteX3" fmla="*/ 9658420 w 9662615"/>
              <a:gd name="connsiteY3" fmla="*/ 1280106 h 1596499"/>
              <a:gd name="connsiteX4" fmla="*/ 9469546 w 9662615"/>
              <a:gd name="connsiteY4" fmla="*/ 1289837 h 1596499"/>
              <a:gd name="connsiteX5" fmla="*/ 9385895 w 9662615"/>
              <a:gd name="connsiteY5" fmla="*/ 1269203 h 1596499"/>
              <a:gd name="connsiteX6" fmla="*/ 9144767 w 9662615"/>
              <a:gd name="connsiteY6" fmla="*/ 1264120 h 1596499"/>
              <a:gd name="connsiteX7" fmla="*/ 8837252 w 9662615"/>
              <a:gd name="connsiteY7" fmla="*/ 1350515 h 1596499"/>
              <a:gd name="connsiteX8" fmla="*/ 8705466 w 9662615"/>
              <a:gd name="connsiteY8" fmla="*/ 1342419 h 1596499"/>
              <a:gd name="connsiteX9" fmla="*/ 8652221 w 9662615"/>
              <a:gd name="connsiteY9" fmla="*/ 1326906 h 1596499"/>
              <a:gd name="connsiteX10" fmla="*/ 8632312 w 9662615"/>
              <a:gd name="connsiteY10" fmla="*/ 1326025 h 1596499"/>
              <a:gd name="connsiteX11" fmla="*/ 8591582 w 9662615"/>
              <a:gd name="connsiteY11" fmla="*/ 1341666 h 1596499"/>
              <a:gd name="connsiteX12" fmla="*/ 8537336 w 9662615"/>
              <a:gd name="connsiteY12" fmla="*/ 1341684 h 1596499"/>
              <a:gd name="connsiteX13" fmla="*/ 8472508 w 9662615"/>
              <a:gd name="connsiteY13" fmla="*/ 1363109 h 1596499"/>
              <a:gd name="connsiteX14" fmla="*/ 8258477 w 9662615"/>
              <a:gd name="connsiteY14" fmla="*/ 1370666 h 1596499"/>
              <a:gd name="connsiteX15" fmla="*/ 8197961 w 9662615"/>
              <a:gd name="connsiteY15" fmla="*/ 1392804 h 1596499"/>
              <a:gd name="connsiteX16" fmla="*/ 8171196 w 9662615"/>
              <a:gd name="connsiteY16" fmla="*/ 1397216 h 1596499"/>
              <a:gd name="connsiteX17" fmla="*/ 8127667 w 9662615"/>
              <a:gd name="connsiteY17" fmla="*/ 1418254 h 1596499"/>
              <a:gd name="connsiteX18" fmla="*/ 7974579 w 9662615"/>
              <a:gd name="connsiteY18" fmla="*/ 1383439 h 1596499"/>
              <a:gd name="connsiteX19" fmla="*/ 7768351 w 9662615"/>
              <a:gd name="connsiteY19" fmla="*/ 1395051 h 1596499"/>
              <a:gd name="connsiteX20" fmla="*/ 7635985 w 9662615"/>
              <a:gd name="connsiteY20" fmla="*/ 1386363 h 1596499"/>
              <a:gd name="connsiteX21" fmla="*/ 7466069 w 9662615"/>
              <a:gd name="connsiteY21" fmla="*/ 1377654 h 1596499"/>
              <a:gd name="connsiteX22" fmla="*/ 7355642 w 9662615"/>
              <a:gd name="connsiteY22" fmla="*/ 1407761 h 1596499"/>
              <a:gd name="connsiteX23" fmla="*/ 7151610 w 9662615"/>
              <a:gd name="connsiteY23" fmla="*/ 1397856 h 1596499"/>
              <a:gd name="connsiteX24" fmla="*/ 7082147 w 9662615"/>
              <a:gd name="connsiteY24" fmla="*/ 1406113 h 1596499"/>
              <a:gd name="connsiteX25" fmla="*/ 7014958 w 9662615"/>
              <a:gd name="connsiteY25" fmla="*/ 1396883 h 1596499"/>
              <a:gd name="connsiteX26" fmla="*/ 6907567 w 9662615"/>
              <a:gd name="connsiteY26" fmla="*/ 1419149 h 1596499"/>
              <a:gd name="connsiteX27" fmla="*/ 6748428 w 9662615"/>
              <a:gd name="connsiteY27" fmla="*/ 1420308 h 1596499"/>
              <a:gd name="connsiteX28" fmla="*/ 6654257 w 9662615"/>
              <a:gd name="connsiteY28" fmla="*/ 1424143 h 1596499"/>
              <a:gd name="connsiteX29" fmla="*/ 6620123 w 9662615"/>
              <a:gd name="connsiteY29" fmla="*/ 1430535 h 1596499"/>
              <a:gd name="connsiteX30" fmla="*/ 6571355 w 9662615"/>
              <a:gd name="connsiteY30" fmla="*/ 1436144 h 1596499"/>
              <a:gd name="connsiteX31" fmla="*/ 6486557 w 9662615"/>
              <a:gd name="connsiteY31" fmla="*/ 1449861 h 1596499"/>
              <a:gd name="connsiteX32" fmla="*/ 6370419 w 9662615"/>
              <a:gd name="connsiteY32" fmla="*/ 1461649 h 1596499"/>
              <a:gd name="connsiteX33" fmla="*/ 6278839 w 9662615"/>
              <a:gd name="connsiteY33" fmla="*/ 1449160 h 1596499"/>
              <a:gd name="connsiteX34" fmla="*/ 6272455 w 9662615"/>
              <a:gd name="connsiteY34" fmla="*/ 1453191 h 1596499"/>
              <a:gd name="connsiteX35" fmla="*/ 6212659 w 9662615"/>
              <a:gd name="connsiteY35" fmla="*/ 1454850 h 1596499"/>
              <a:gd name="connsiteX36" fmla="*/ 6069317 w 9662615"/>
              <a:gd name="connsiteY36" fmla="*/ 1445838 h 1596499"/>
              <a:gd name="connsiteX37" fmla="*/ 5878477 w 9662615"/>
              <a:gd name="connsiteY37" fmla="*/ 1439180 h 1596499"/>
              <a:gd name="connsiteX38" fmla="*/ 5838387 w 9662615"/>
              <a:gd name="connsiteY38" fmla="*/ 1444679 h 1596499"/>
              <a:gd name="connsiteX39" fmla="*/ 5771136 w 9662615"/>
              <a:gd name="connsiteY39" fmla="*/ 1453639 h 1596499"/>
              <a:gd name="connsiteX40" fmla="*/ 5724081 w 9662615"/>
              <a:gd name="connsiteY40" fmla="*/ 1470431 h 1596499"/>
              <a:gd name="connsiteX41" fmla="*/ 5666577 w 9662615"/>
              <a:gd name="connsiteY41" fmla="*/ 1473921 h 1596499"/>
              <a:gd name="connsiteX42" fmla="*/ 5649068 w 9662615"/>
              <a:gd name="connsiteY42" fmla="*/ 1461676 h 1596499"/>
              <a:gd name="connsiteX43" fmla="*/ 5588902 w 9662615"/>
              <a:gd name="connsiteY43" fmla="*/ 1469647 h 1596499"/>
              <a:gd name="connsiteX44" fmla="*/ 5498090 w 9662615"/>
              <a:gd name="connsiteY44" fmla="*/ 1483173 h 1596499"/>
              <a:gd name="connsiteX45" fmla="*/ 5444641 w 9662615"/>
              <a:gd name="connsiteY45" fmla="*/ 1487602 h 1596499"/>
              <a:gd name="connsiteX46" fmla="*/ 5299812 w 9662615"/>
              <a:gd name="connsiteY46" fmla="*/ 1503362 h 1596499"/>
              <a:gd name="connsiteX47" fmla="*/ 5213947 w 9662615"/>
              <a:gd name="connsiteY47" fmla="*/ 1516637 h 1596499"/>
              <a:gd name="connsiteX48" fmla="*/ 5090342 w 9662615"/>
              <a:gd name="connsiteY48" fmla="*/ 1546680 h 1596499"/>
              <a:gd name="connsiteX49" fmla="*/ 5129812 w 9662615"/>
              <a:gd name="connsiteY49" fmla="*/ 1521277 h 1596499"/>
              <a:gd name="connsiteX50" fmla="*/ 5059484 w 9662615"/>
              <a:gd name="connsiteY50" fmla="*/ 1546802 h 1596499"/>
              <a:gd name="connsiteX51" fmla="*/ 5038524 w 9662615"/>
              <a:gd name="connsiteY51" fmla="*/ 1545675 h 1596499"/>
              <a:gd name="connsiteX52" fmla="*/ 5026564 w 9662615"/>
              <a:gd name="connsiteY52" fmla="*/ 1545376 h 1596499"/>
              <a:gd name="connsiteX53" fmla="*/ 4969433 w 9662615"/>
              <a:gd name="connsiteY53" fmla="*/ 1550865 h 1596499"/>
              <a:gd name="connsiteX54" fmla="*/ 4929254 w 9662615"/>
              <a:gd name="connsiteY54" fmla="*/ 1563452 h 1596499"/>
              <a:gd name="connsiteX55" fmla="*/ 4871726 w 9662615"/>
              <a:gd name="connsiteY55" fmla="*/ 1570584 h 1596499"/>
              <a:gd name="connsiteX56" fmla="*/ 4843267 w 9662615"/>
              <a:gd name="connsiteY56" fmla="*/ 1561459 h 1596499"/>
              <a:gd name="connsiteX57" fmla="*/ 4821058 w 9662615"/>
              <a:gd name="connsiteY57" fmla="*/ 1553078 h 1596499"/>
              <a:gd name="connsiteX58" fmla="*/ 4791466 w 9662615"/>
              <a:gd name="connsiteY58" fmla="*/ 1561324 h 1596499"/>
              <a:gd name="connsiteX59" fmla="*/ 4784247 w 9662615"/>
              <a:gd name="connsiteY59" fmla="*/ 1562342 h 1596499"/>
              <a:gd name="connsiteX60" fmla="*/ 4739309 w 9662615"/>
              <a:gd name="connsiteY60" fmla="*/ 1553948 h 1596499"/>
              <a:gd name="connsiteX61" fmla="*/ 4697562 w 9662615"/>
              <a:gd name="connsiteY61" fmla="*/ 1551206 h 1596499"/>
              <a:gd name="connsiteX62" fmla="*/ 4650737 w 9662615"/>
              <a:gd name="connsiteY62" fmla="*/ 1537381 h 1596499"/>
              <a:gd name="connsiteX63" fmla="*/ 4583150 w 9662615"/>
              <a:gd name="connsiteY63" fmla="*/ 1529064 h 1596499"/>
              <a:gd name="connsiteX64" fmla="*/ 4521734 w 9662615"/>
              <a:gd name="connsiteY64" fmla="*/ 1529359 h 1596499"/>
              <a:gd name="connsiteX65" fmla="*/ 4382398 w 9662615"/>
              <a:gd name="connsiteY65" fmla="*/ 1534108 h 1596499"/>
              <a:gd name="connsiteX66" fmla="*/ 4221826 w 9662615"/>
              <a:gd name="connsiteY66" fmla="*/ 1500972 h 1596499"/>
              <a:gd name="connsiteX67" fmla="*/ 4096601 w 9662615"/>
              <a:gd name="connsiteY67" fmla="*/ 1521563 h 1596499"/>
              <a:gd name="connsiteX68" fmla="*/ 3978586 w 9662615"/>
              <a:gd name="connsiteY68" fmla="*/ 1596499 h 1596499"/>
              <a:gd name="connsiteX69" fmla="*/ 3833906 w 9662615"/>
              <a:gd name="connsiteY69" fmla="*/ 1516637 h 1596499"/>
              <a:gd name="connsiteX70" fmla="*/ 3696258 w 9662615"/>
              <a:gd name="connsiteY70" fmla="*/ 1537563 h 1596499"/>
              <a:gd name="connsiteX71" fmla="*/ 3594070 w 9662615"/>
              <a:gd name="connsiteY71" fmla="*/ 1509422 h 1596499"/>
              <a:gd name="connsiteX72" fmla="*/ 3565233 w 9662615"/>
              <a:gd name="connsiteY72" fmla="*/ 1515122 h 1596499"/>
              <a:gd name="connsiteX73" fmla="*/ 3560267 w 9662615"/>
              <a:gd name="connsiteY73" fmla="*/ 1516288 h 1596499"/>
              <a:gd name="connsiteX74" fmla="*/ 3540258 w 9662615"/>
              <a:gd name="connsiteY74" fmla="*/ 1516976 h 1596499"/>
              <a:gd name="connsiteX75" fmla="*/ 3534780 w 9662615"/>
              <a:gd name="connsiteY75" fmla="*/ 1522141 h 1596499"/>
              <a:gd name="connsiteX76" fmla="*/ 3504783 w 9662615"/>
              <a:gd name="connsiteY76" fmla="*/ 1526739 h 1596499"/>
              <a:gd name="connsiteX77" fmla="*/ 3430805 w 9662615"/>
              <a:gd name="connsiteY77" fmla="*/ 1542521 h 1596499"/>
              <a:gd name="connsiteX78" fmla="*/ 3292707 w 9662615"/>
              <a:gd name="connsiteY78" fmla="*/ 1520490 h 1596499"/>
              <a:gd name="connsiteX79" fmla="*/ 3187872 w 9662615"/>
              <a:gd name="connsiteY79" fmla="*/ 1519991 h 1596499"/>
              <a:gd name="connsiteX80" fmla="*/ 3148026 w 9662615"/>
              <a:gd name="connsiteY80" fmla="*/ 1524777 h 1596499"/>
              <a:gd name="connsiteX81" fmla="*/ 3092394 w 9662615"/>
              <a:gd name="connsiteY81" fmla="*/ 1528115 h 1596499"/>
              <a:gd name="connsiteX82" fmla="*/ 2994200 w 9662615"/>
              <a:gd name="connsiteY82" fmla="*/ 1537857 h 1596499"/>
              <a:gd name="connsiteX83" fmla="*/ 2862301 w 9662615"/>
              <a:gd name="connsiteY83" fmla="*/ 1544250 h 1596499"/>
              <a:gd name="connsiteX84" fmla="*/ 2766335 w 9662615"/>
              <a:gd name="connsiteY84" fmla="*/ 1527662 h 1596499"/>
              <a:gd name="connsiteX85" fmla="*/ 2757836 w 9662615"/>
              <a:gd name="connsiteY85" fmla="*/ 1531371 h 1596499"/>
              <a:gd name="connsiteX86" fmla="*/ 2691555 w 9662615"/>
              <a:gd name="connsiteY86" fmla="*/ 1530283 h 1596499"/>
              <a:gd name="connsiteX87" fmla="*/ 2491676 w 9662615"/>
              <a:gd name="connsiteY87" fmla="*/ 1500859 h 1596499"/>
              <a:gd name="connsiteX88" fmla="*/ 2378036 w 9662615"/>
              <a:gd name="connsiteY88" fmla="*/ 1520645 h 1596499"/>
              <a:gd name="connsiteX89" fmla="*/ 2284269 w 9662615"/>
              <a:gd name="connsiteY89" fmla="*/ 1503068 h 1596499"/>
              <a:gd name="connsiteX90" fmla="*/ 2207104 w 9662615"/>
              <a:gd name="connsiteY90" fmla="*/ 1508888 h 1596499"/>
              <a:gd name="connsiteX91" fmla="*/ 2149226 w 9662615"/>
              <a:gd name="connsiteY91" fmla="*/ 1523409 h 1596499"/>
              <a:gd name="connsiteX92" fmla="*/ 2084783 w 9662615"/>
              <a:gd name="connsiteY92" fmla="*/ 1524245 h 1596499"/>
              <a:gd name="connsiteX93" fmla="*/ 2070075 w 9662615"/>
              <a:gd name="connsiteY93" fmla="*/ 1511285 h 1596499"/>
              <a:gd name="connsiteX94" fmla="*/ 2001057 w 9662615"/>
              <a:gd name="connsiteY94" fmla="*/ 1516449 h 1596499"/>
              <a:gd name="connsiteX95" fmla="*/ 1896330 w 9662615"/>
              <a:gd name="connsiteY95" fmla="*/ 1525725 h 1596499"/>
              <a:gd name="connsiteX96" fmla="*/ 1835994 w 9662615"/>
              <a:gd name="connsiteY96" fmla="*/ 1527678 h 1596499"/>
              <a:gd name="connsiteX97" fmla="*/ 1671119 w 9662615"/>
              <a:gd name="connsiteY97" fmla="*/ 1536701 h 1596499"/>
              <a:gd name="connsiteX98" fmla="*/ 1601337 w 9662615"/>
              <a:gd name="connsiteY98" fmla="*/ 1548552 h 1596499"/>
              <a:gd name="connsiteX99" fmla="*/ 1407755 w 9662615"/>
              <a:gd name="connsiteY99" fmla="*/ 1571444 h 1596499"/>
              <a:gd name="connsiteX100" fmla="*/ 1271994 w 9662615"/>
              <a:gd name="connsiteY100" fmla="*/ 1579471 h 1596499"/>
              <a:gd name="connsiteX101" fmla="*/ 1249226 w 9662615"/>
              <a:gd name="connsiteY101" fmla="*/ 1583140 h 1596499"/>
              <a:gd name="connsiteX102" fmla="*/ 1217719 w 9662615"/>
              <a:gd name="connsiteY102" fmla="*/ 1580863 h 1596499"/>
              <a:gd name="connsiteX103" fmla="*/ 1091432 w 9662615"/>
              <a:gd name="connsiteY103" fmla="*/ 1571003 h 1596499"/>
              <a:gd name="connsiteX104" fmla="*/ 992039 w 9662615"/>
              <a:gd name="connsiteY104" fmla="*/ 1556662 h 1596499"/>
              <a:gd name="connsiteX105" fmla="*/ 868264 w 9662615"/>
              <a:gd name="connsiteY105" fmla="*/ 1566392 h 1596499"/>
              <a:gd name="connsiteX106" fmla="*/ 792765 w 9662615"/>
              <a:gd name="connsiteY106" fmla="*/ 1563102 h 1596499"/>
              <a:gd name="connsiteX107" fmla="*/ 669055 w 9662615"/>
              <a:gd name="connsiteY107" fmla="*/ 1543638 h 1596499"/>
              <a:gd name="connsiteX108" fmla="*/ 506152 w 9662615"/>
              <a:gd name="connsiteY108" fmla="*/ 1549124 h 1596499"/>
              <a:gd name="connsiteX109" fmla="*/ 472797 w 9662615"/>
              <a:gd name="connsiteY109" fmla="*/ 1568904 h 1596499"/>
              <a:gd name="connsiteX110" fmla="*/ 427864 w 9662615"/>
              <a:gd name="connsiteY110" fmla="*/ 1580848 h 1596499"/>
              <a:gd name="connsiteX111" fmla="*/ 408381 w 9662615"/>
              <a:gd name="connsiteY111" fmla="*/ 1552940 h 1596499"/>
              <a:gd name="connsiteX112" fmla="*/ 267163 w 9662615"/>
              <a:gd name="connsiteY112" fmla="*/ 1531913 h 1596499"/>
              <a:gd name="connsiteX113" fmla="*/ 196644 w 9662615"/>
              <a:gd name="connsiteY113" fmla="*/ 1524565 h 1596499"/>
              <a:gd name="connsiteX114" fmla="*/ 86819 w 9662615"/>
              <a:gd name="connsiteY114" fmla="*/ 1519517 h 1596499"/>
              <a:gd name="connsiteX115" fmla="*/ 53369 w 9662615"/>
              <a:gd name="connsiteY115" fmla="*/ 1516853 h 1596499"/>
              <a:gd name="connsiteX116" fmla="*/ 2359 w 9662615"/>
              <a:gd name="connsiteY116" fmla="*/ 1515247 h 1596499"/>
              <a:gd name="connsiteX117" fmla="*/ 0 w 9662615"/>
              <a:gd name="connsiteY117" fmla="*/ 1514932 h 1596499"/>
              <a:gd name="connsiteX118" fmla="*/ 0 w 9662615"/>
              <a:gd name="connsiteY118" fmla="*/ 0 h 1596499"/>
              <a:gd name="connsiteX0" fmla="*/ 0 w 9662615"/>
              <a:gd name="connsiteY0" fmla="*/ 0 h 1600474"/>
              <a:gd name="connsiteX1" fmla="*/ 9662615 w 9662615"/>
              <a:gd name="connsiteY1" fmla="*/ 0 h 1600474"/>
              <a:gd name="connsiteX2" fmla="*/ 9662615 w 9662615"/>
              <a:gd name="connsiteY2" fmla="*/ 1280346 h 1600474"/>
              <a:gd name="connsiteX3" fmla="*/ 9658420 w 9662615"/>
              <a:gd name="connsiteY3" fmla="*/ 1280106 h 1600474"/>
              <a:gd name="connsiteX4" fmla="*/ 9469546 w 9662615"/>
              <a:gd name="connsiteY4" fmla="*/ 1289837 h 1600474"/>
              <a:gd name="connsiteX5" fmla="*/ 9385895 w 9662615"/>
              <a:gd name="connsiteY5" fmla="*/ 1269203 h 1600474"/>
              <a:gd name="connsiteX6" fmla="*/ 9144767 w 9662615"/>
              <a:gd name="connsiteY6" fmla="*/ 1264120 h 1600474"/>
              <a:gd name="connsiteX7" fmla="*/ 8837252 w 9662615"/>
              <a:gd name="connsiteY7" fmla="*/ 1350515 h 1600474"/>
              <a:gd name="connsiteX8" fmla="*/ 8705466 w 9662615"/>
              <a:gd name="connsiteY8" fmla="*/ 1342419 h 1600474"/>
              <a:gd name="connsiteX9" fmla="*/ 8652221 w 9662615"/>
              <a:gd name="connsiteY9" fmla="*/ 1326906 h 1600474"/>
              <a:gd name="connsiteX10" fmla="*/ 8632312 w 9662615"/>
              <a:gd name="connsiteY10" fmla="*/ 1326025 h 1600474"/>
              <a:gd name="connsiteX11" fmla="*/ 8591582 w 9662615"/>
              <a:gd name="connsiteY11" fmla="*/ 1341666 h 1600474"/>
              <a:gd name="connsiteX12" fmla="*/ 8537336 w 9662615"/>
              <a:gd name="connsiteY12" fmla="*/ 1341684 h 1600474"/>
              <a:gd name="connsiteX13" fmla="*/ 8472508 w 9662615"/>
              <a:gd name="connsiteY13" fmla="*/ 1363109 h 1600474"/>
              <a:gd name="connsiteX14" fmla="*/ 8258477 w 9662615"/>
              <a:gd name="connsiteY14" fmla="*/ 1370666 h 1600474"/>
              <a:gd name="connsiteX15" fmla="*/ 8197961 w 9662615"/>
              <a:gd name="connsiteY15" fmla="*/ 1392804 h 1600474"/>
              <a:gd name="connsiteX16" fmla="*/ 8171196 w 9662615"/>
              <a:gd name="connsiteY16" fmla="*/ 1397216 h 1600474"/>
              <a:gd name="connsiteX17" fmla="*/ 8127667 w 9662615"/>
              <a:gd name="connsiteY17" fmla="*/ 1418254 h 1600474"/>
              <a:gd name="connsiteX18" fmla="*/ 7974579 w 9662615"/>
              <a:gd name="connsiteY18" fmla="*/ 1383439 h 1600474"/>
              <a:gd name="connsiteX19" fmla="*/ 7768351 w 9662615"/>
              <a:gd name="connsiteY19" fmla="*/ 1395051 h 1600474"/>
              <a:gd name="connsiteX20" fmla="*/ 7635985 w 9662615"/>
              <a:gd name="connsiteY20" fmla="*/ 1386363 h 1600474"/>
              <a:gd name="connsiteX21" fmla="*/ 7466069 w 9662615"/>
              <a:gd name="connsiteY21" fmla="*/ 1377654 h 1600474"/>
              <a:gd name="connsiteX22" fmla="*/ 7355642 w 9662615"/>
              <a:gd name="connsiteY22" fmla="*/ 1407761 h 1600474"/>
              <a:gd name="connsiteX23" fmla="*/ 7151610 w 9662615"/>
              <a:gd name="connsiteY23" fmla="*/ 1397856 h 1600474"/>
              <a:gd name="connsiteX24" fmla="*/ 7082147 w 9662615"/>
              <a:gd name="connsiteY24" fmla="*/ 1406113 h 1600474"/>
              <a:gd name="connsiteX25" fmla="*/ 7014958 w 9662615"/>
              <a:gd name="connsiteY25" fmla="*/ 1396883 h 1600474"/>
              <a:gd name="connsiteX26" fmla="*/ 6907567 w 9662615"/>
              <a:gd name="connsiteY26" fmla="*/ 1419149 h 1600474"/>
              <a:gd name="connsiteX27" fmla="*/ 6748428 w 9662615"/>
              <a:gd name="connsiteY27" fmla="*/ 1420308 h 1600474"/>
              <a:gd name="connsiteX28" fmla="*/ 6654257 w 9662615"/>
              <a:gd name="connsiteY28" fmla="*/ 1424143 h 1600474"/>
              <a:gd name="connsiteX29" fmla="*/ 6620123 w 9662615"/>
              <a:gd name="connsiteY29" fmla="*/ 1430535 h 1600474"/>
              <a:gd name="connsiteX30" fmla="*/ 6571355 w 9662615"/>
              <a:gd name="connsiteY30" fmla="*/ 1436144 h 1600474"/>
              <a:gd name="connsiteX31" fmla="*/ 6486557 w 9662615"/>
              <a:gd name="connsiteY31" fmla="*/ 1449861 h 1600474"/>
              <a:gd name="connsiteX32" fmla="*/ 6370419 w 9662615"/>
              <a:gd name="connsiteY32" fmla="*/ 1461649 h 1600474"/>
              <a:gd name="connsiteX33" fmla="*/ 6278839 w 9662615"/>
              <a:gd name="connsiteY33" fmla="*/ 1449160 h 1600474"/>
              <a:gd name="connsiteX34" fmla="*/ 6272455 w 9662615"/>
              <a:gd name="connsiteY34" fmla="*/ 1453191 h 1600474"/>
              <a:gd name="connsiteX35" fmla="*/ 6212659 w 9662615"/>
              <a:gd name="connsiteY35" fmla="*/ 1454850 h 1600474"/>
              <a:gd name="connsiteX36" fmla="*/ 6069317 w 9662615"/>
              <a:gd name="connsiteY36" fmla="*/ 1445838 h 1600474"/>
              <a:gd name="connsiteX37" fmla="*/ 5878477 w 9662615"/>
              <a:gd name="connsiteY37" fmla="*/ 1439180 h 1600474"/>
              <a:gd name="connsiteX38" fmla="*/ 5838387 w 9662615"/>
              <a:gd name="connsiteY38" fmla="*/ 1444679 h 1600474"/>
              <a:gd name="connsiteX39" fmla="*/ 5771136 w 9662615"/>
              <a:gd name="connsiteY39" fmla="*/ 1453639 h 1600474"/>
              <a:gd name="connsiteX40" fmla="*/ 5724081 w 9662615"/>
              <a:gd name="connsiteY40" fmla="*/ 1470431 h 1600474"/>
              <a:gd name="connsiteX41" fmla="*/ 5666577 w 9662615"/>
              <a:gd name="connsiteY41" fmla="*/ 1473921 h 1600474"/>
              <a:gd name="connsiteX42" fmla="*/ 5649068 w 9662615"/>
              <a:gd name="connsiteY42" fmla="*/ 1461676 h 1600474"/>
              <a:gd name="connsiteX43" fmla="*/ 5588902 w 9662615"/>
              <a:gd name="connsiteY43" fmla="*/ 1469647 h 1600474"/>
              <a:gd name="connsiteX44" fmla="*/ 5498090 w 9662615"/>
              <a:gd name="connsiteY44" fmla="*/ 1483173 h 1600474"/>
              <a:gd name="connsiteX45" fmla="*/ 5444641 w 9662615"/>
              <a:gd name="connsiteY45" fmla="*/ 1487602 h 1600474"/>
              <a:gd name="connsiteX46" fmla="*/ 5299812 w 9662615"/>
              <a:gd name="connsiteY46" fmla="*/ 1503362 h 1600474"/>
              <a:gd name="connsiteX47" fmla="*/ 5213947 w 9662615"/>
              <a:gd name="connsiteY47" fmla="*/ 1516637 h 1600474"/>
              <a:gd name="connsiteX48" fmla="*/ 5090342 w 9662615"/>
              <a:gd name="connsiteY48" fmla="*/ 1546680 h 1600474"/>
              <a:gd name="connsiteX49" fmla="*/ 5129812 w 9662615"/>
              <a:gd name="connsiteY49" fmla="*/ 1521277 h 1600474"/>
              <a:gd name="connsiteX50" fmla="*/ 5059484 w 9662615"/>
              <a:gd name="connsiteY50" fmla="*/ 1546802 h 1600474"/>
              <a:gd name="connsiteX51" fmla="*/ 5038524 w 9662615"/>
              <a:gd name="connsiteY51" fmla="*/ 1545675 h 1600474"/>
              <a:gd name="connsiteX52" fmla="*/ 5026564 w 9662615"/>
              <a:gd name="connsiteY52" fmla="*/ 1545376 h 1600474"/>
              <a:gd name="connsiteX53" fmla="*/ 4969433 w 9662615"/>
              <a:gd name="connsiteY53" fmla="*/ 1550865 h 1600474"/>
              <a:gd name="connsiteX54" fmla="*/ 4929254 w 9662615"/>
              <a:gd name="connsiteY54" fmla="*/ 1563452 h 1600474"/>
              <a:gd name="connsiteX55" fmla="*/ 4871726 w 9662615"/>
              <a:gd name="connsiteY55" fmla="*/ 1570584 h 1600474"/>
              <a:gd name="connsiteX56" fmla="*/ 4843267 w 9662615"/>
              <a:gd name="connsiteY56" fmla="*/ 1561459 h 1600474"/>
              <a:gd name="connsiteX57" fmla="*/ 4821058 w 9662615"/>
              <a:gd name="connsiteY57" fmla="*/ 1553078 h 1600474"/>
              <a:gd name="connsiteX58" fmla="*/ 4791466 w 9662615"/>
              <a:gd name="connsiteY58" fmla="*/ 1561324 h 1600474"/>
              <a:gd name="connsiteX59" fmla="*/ 4784247 w 9662615"/>
              <a:gd name="connsiteY59" fmla="*/ 1562342 h 1600474"/>
              <a:gd name="connsiteX60" fmla="*/ 4739309 w 9662615"/>
              <a:gd name="connsiteY60" fmla="*/ 1553948 h 1600474"/>
              <a:gd name="connsiteX61" fmla="*/ 4697562 w 9662615"/>
              <a:gd name="connsiteY61" fmla="*/ 1551206 h 1600474"/>
              <a:gd name="connsiteX62" fmla="*/ 4650737 w 9662615"/>
              <a:gd name="connsiteY62" fmla="*/ 1537381 h 1600474"/>
              <a:gd name="connsiteX63" fmla="*/ 4583150 w 9662615"/>
              <a:gd name="connsiteY63" fmla="*/ 1529064 h 1600474"/>
              <a:gd name="connsiteX64" fmla="*/ 4521734 w 9662615"/>
              <a:gd name="connsiteY64" fmla="*/ 1529359 h 1600474"/>
              <a:gd name="connsiteX65" fmla="*/ 4382398 w 9662615"/>
              <a:gd name="connsiteY65" fmla="*/ 1534108 h 1600474"/>
              <a:gd name="connsiteX66" fmla="*/ 4221826 w 9662615"/>
              <a:gd name="connsiteY66" fmla="*/ 1500972 h 1600474"/>
              <a:gd name="connsiteX67" fmla="*/ 4096601 w 9662615"/>
              <a:gd name="connsiteY67" fmla="*/ 1521563 h 1600474"/>
              <a:gd name="connsiteX68" fmla="*/ 4046172 w 9662615"/>
              <a:gd name="connsiteY68" fmla="*/ 1600474 h 1600474"/>
              <a:gd name="connsiteX69" fmla="*/ 3833906 w 9662615"/>
              <a:gd name="connsiteY69" fmla="*/ 1516637 h 1600474"/>
              <a:gd name="connsiteX70" fmla="*/ 3696258 w 9662615"/>
              <a:gd name="connsiteY70" fmla="*/ 1537563 h 1600474"/>
              <a:gd name="connsiteX71" fmla="*/ 3594070 w 9662615"/>
              <a:gd name="connsiteY71" fmla="*/ 1509422 h 1600474"/>
              <a:gd name="connsiteX72" fmla="*/ 3565233 w 9662615"/>
              <a:gd name="connsiteY72" fmla="*/ 1515122 h 1600474"/>
              <a:gd name="connsiteX73" fmla="*/ 3560267 w 9662615"/>
              <a:gd name="connsiteY73" fmla="*/ 1516288 h 1600474"/>
              <a:gd name="connsiteX74" fmla="*/ 3540258 w 9662615"/>
              <a:gd name="connsiteY74" fmla="*/ 1516976 h 1600474"/>
              <a:gd name="connsiteX75" fmla="*/ 3534780 w 9662615"/>
              <a:gd name="connsiteY75" fmla="*/ 1522141 h 1600474"/>
              <a:gd name="connsiteX76" fmla="*/ 3504783 w 9662615"/>
              <a:gd name="connsiteY76" fmla="*/ 1526739 h 1600474"/>
              <a:gd name="connsiteX77" fmla="*/ 3430805 w 9662615"/>
              <a:gd name="connsiteY77" fmla="*/ 1542521 h 1600474"/>
              <a:gd name="connsiteX78" fmla="*/ 3292707 w 9662615"/>
              <a:gd name="connsiteY78" fmla="*/ 1520490 h 1600474"/>
              <a:gd name="connsiteX79" fmla="*/ 3187872 w 9662615"/>
              <a:gd name="connsiteY79" fmla="*/ 1519991 h 1600474"/>
              <a:gd name="connsiteX80" fmla="*/ 3148026 w 9662615"/>
              <a:gd name="connsiteY80" fmla="*/ 1524777 h 1600474"/>
              <a:gd name="connsiteX81" fmla="*/ 3092394 w 9662615"/>
              <a:gd name="connsiteY81" fmla="*/ 1528115 h 1600474"/>
              <a:gd name="connsiteX82" fmla="*/ 2994200 w 9662615"/>
              <a:gd name="connsiteY82" fmla="*/ 1537857 h 1600474"/>
              <a:gd name="connsiteX83" fmla="*/ 2862301 w 9662615"/>
              <a:gd name="connsiteY83" fmla="*/ 1544250 h 1600474"/>
              <a:gd name="connsiteX84" fmla="*/ 2766335 w 9662615"/>
              <a:gd name="connsiteY84" fmla="*/ 1527662 h 1600474"/>
              <a:gd name="connsiteX85" fmla="*/ 2757836 w 9662615"/>
              <a:gd name="connsiteY85" fmla="*/ 1531371 h 1600474"/>
              <a:gd name="connsiteX86" fmla="*/ 2691555 w 9662615"/>
              <a:gd name="connsiteY86" fmla="*/ 1530283 h 1600474"/>
              <a:gd name="connsiteX87" fmla="*/ 2491676 w 9662615"/>
              <a:gd name="connsiteY87" fmla="*/ 1500859 h 1600474"/>
              <a:gd name="connsiteX88" fmla="*/ 2378036 w 9662615"/>
              <a:gd name="connsiteY88" fmla="*/ 1520645 h 1600474"/>
              <a:gd name="connsiteX89" fmla="*/ 2284269 w 9662615"/>
              <a:gd name="connsiteY89" fmla="*/ 1503068 h 1600474"/>
              <a:gd name="connsiteX90" fmla="*/ 2207104 w 9662615"/>
              <a:gd name="connsiteY90" fmla="*/ 1508888 h 1600474"/>
              <a:gd name="connsiteX91" fmla="*/ 2149226 w 9662615"/>
              <a:gd name="connsiteY91" fmla="*/ 1523409 h 1600474"/>
              <a:gd name="connsiteX92" fmla="*/ 2084783 w 9662615"/>
              <a:gd name="connsiteY92" fmla="*/ 1524245 h 1600474"/>
              <a:gd name="connsiteX93" fmla="*/ 2070075 w 9662615"/>
              <a:gd name="connsiteY93" fmla="*/ 1511285 h 1600474"/>
              <a:gd name="connsiteX94" fmla="*/ 2001057 w 9662615"/>
              <a:gd name="connsiteY94" fmla="*/ 1516449 h 1600474"/>
              <a:gd name="connsiteX95" fmla="*/ 1896330 w 9662615"/>
              <a:gd name="connsiteY95" fmla="*/ 1525725 h 1600474"/>
              <a:gd name="connsiteX96" fmla="*/ 1835994 w 9662615"/>
              <a:gd name="connsiteY96" fmla="*/ 1527678 h 1600474"/>
              <a:gd name="connsiteX97" fmla="*/ 1671119 w 9662615"/>
              <a:gd name="connsiteY97" fmla="*/ 1536701 h 1600474"/>
              <a:gd name="connsiteX98" fmla="*/ 1601337 w 9662615"/>
              <a:gd name="connsiteY98" fmla="*/ 1548552 h 1600474"/>
              <a:gd name="connsiteX99" fmla="*/ 1407755 w 9662615"/>
              <a:gd name="connsiteY99" fmla="*/ 1571444 h 1600474"/>
              <a:gd name="connsiteX100" fmla="*/ 1271994 w 9662615"/>
              <a:gd name="connsiteY100" fmla="*/ 1579471 h 1600474"/>
              <a:gd name="connsiteX101" fmla="*/ 1249226 w 9662615"/>
              <a:gd name="connsiteY101" fmla="*/ 1583140 h 1600474"/>
              <a:gd name="connsiteX102" fmla="*/ 1217719 w 9662615"/>
              <a:gd name="connsiteY102" fmla="*/ 1580863 h 1600474"/>
              <a:gd name="connsiteX103" fmla="*/ 1091432 w 9662615"/>
              <a:gd name="connsiteY103" fmla="*/ 1571003 h 1600474"/>
              <a:gd name="connsiteX104" fmla="*/ 992039 w 9662615"/>
              <a:gd name="connsiteY104" fmla="*/ 1556662 h 1600474"/>
              <a:gd name="connsiteX105" fmla="*/ 868264 w 9662615"/>
              <a:gd name="connsiteY105" fmla="*/ 1566392 h 1600474"/>
              <a:gd name="connsiteX106" fmla="*/ 792765 w 9662615"/>
              <a:gd name="connsiteY106" fmla="*/ 1563102 h 1600474"/>
              <a:gd name="connsiteX107" fmla="*/ 669055 w 9662615"/>
              <a:gd name="connsiteY107" fmla="*/ 1543638 h 1600474"/>
              <a:gd name="connsiteX108" fmla="*/ 506152 w 9662615"/>
              <a:gd name="connsiteY108" fmla="*/ 1549124 h 1600474"/>
              <a:gd name="connsiteX109" fmla="*/ 472797 w 9662615"/>
              <a:gd name="connsiteY109" fmla="*/ 1568904 h 1600474"/>
              <a:gd name="connsiteX110" fmla="*/ 427864 w 9662615"/>
              <a:gd name="connsiteY110" fmla="*/ 1580848 h 1600474"/>
              <a:gd name="connsiteX111" fmla="*/ 408381 w 9662615"/>
              <a:gd name="connsiteY111" fmla="*/ 1552940 h 1600474"/>
              <a:gd name="connsiteX112" fmla="*/ 267163 w 9662615"/>
              <a:gd name="connsiteY112" fmla="*/ 1531913 h 1600474"/>
              <a:gd name="connsiteX113" fmla="*/ 196644 w 9662615"/>
              <a:gd name="connsiteY113" fmla="*/ 1524565 h 1600474"/>
              <a:gd name="connsiteX114" fmla="*/ 86819 w 9662615"/>
              <a:gd name="connsiteY114" fmla="*/ 1519517 h 1600474"/>
              <a:gd name="connsiteX115" fmla="*/ 53369 w 9662615"/>
              <a:gd name="connsiteY115" fmla="*/ 1516853 h 1600474"/>
              <a:gd name="connsiteX116" fmla="*/ 2359 w 9662615"/>
              <a:gd name="connsiteY116" fmla="*/ 1515247 h 1600474"/>
              <a:gd name="connsiteX117" fmla="*/ 0 w 9662615"/>
              <a:gd name="connsiteY117" fmla="*/ 1514932 h 1600474"/>
              <a:gd name="connsiteX118" fmla="*/ 0 w 9662615"/>
              <a:gd name="connsiteY118" fmla="*/ 0 h 1600474"/>
              <a:gd name="connsiteX0" fmla="*/ 0 w 9662615"/>
              <a:gd name="connsiteY0" fmla="*/ 0 h 1679987"/>
              <a:gd name="connsiteX1" fmla="*/ 9662615 w 9662615"/>
              <a:gd name="connsiteY1" fmla="*/ 0 h 1679987"/>
              <a:gd name="connsiteX2" fmla="*/ 9662615 w 9662615"/>
              <a:gd name="connsiteY2" fmla="*/ 1280346 h 1679987"/>
              <a:gd name="connsiteX3" fmla="*/ 9658420 w 9662615"/>
              <a:gd name="connsiteY3" fmla="*/ 1280106 h 1679987"/>
              <a:gd name="connsiteX4" fmla="*/ 9469546 w 9662615"/>
              <a:gd name="connsiteY4" fmla="*/ 1289837 h 1679987"/>
              <a:gd name="connsiteX5" fmla="*/ 9385895 w 9662615"/>
              <a:gd name="connsiteY5" fmla="*/ 1269203 h 1679987"/>
              <a:gd name="connsiteX6" fmla="*/ 9144767 w 9662615"/>
              <a:gd name="connsiteY6" fmla="*/ 1264120 h 1679987"/>
              <a:gd name="connsiteX7" fmla="*/ 8837252 w 9662615"/>
              <a:gd name="connsiteY7" fmla="*/ 1350515 h 1679987"/>
              <a:gd name="connsiteX8" fmla="*/ 8705466 w 9662615"/>
              <a:gd name="connsiteY8" fmla="*/ 1342419 h 1679987"/>
              <a:gd name="connsiteX9" fmla="*/ 8652221 w 9662615"/>
              <a:gd name="connsiteY9" fmla="*/ 1326906 h 1679987"/>
              <a:gd name="connsiteX10" fmla="*/ 8632312 w 9662615"/>
              <a:gd name="connsiteY10" fmla="*/ 1326025 h 1679987"/>
              <a:gd name="connsiteX11" fmla="*/ 8591582 w 9662615"/>
              <a:gd name="connsiteY11" fmla="*/ 1341666 h 1679987"/>
              <a:gd name="connsiteX12" fmla="*/ 8537336 w 9662615"/>
              <a:gd name="connsiteY12" fmla="*/ 1341684 h 1679987"/>
              <a:gd name="connsiteX13" fmla="*/ 8472508 w 9662615"/>
              <a:gd name="connsiteY13" fmla="*/ 1363109 h 1679987"/>
              <a:gd name="connsiteX14" fmla="*/ 8258477 w 9662615"/>
              <a:gd name="connsiteY14" fmla="*/ 1370666 h 1679987"/>
              <a:gd name="connsiteX15" fmla="*/ 8197961 w 9662615"/>
              <a:gd name="connsiteY15" fmla="*/ 1392804 h 1679987"/>
              <a:gd name="connsiteX16" fmla="*/ 8171196 w 9662615"/>
              <a:gd name="connsiteY16" fmla="*/ 1397216 h 1679987"/>
              <a:gd name="connsiteX17" fmla="*/ 8127667 w 9662615"/>
              <a:gd name="connsiteY17" fmla="*/ 1418254 h 1679987"/>
              <a:gd name="connsiteX18" fmla="*/ 7974579 w 9662615"/>
              <a:gd name="connsiteY18" fmla="*/ 1383439 h 1679987"/>
              <a:gd name="connsiteX19" fmla="*/ 7768351 w 9662615"/>
              <a:gd name="connsiteY19" fmla="*/ 1395051 h 1679987"/>
              <a:gd name="connsiteX20" fmla="*/ 7635985 w 9662615"/>
              <a:gd name="connsiteY20" fmla="*/ 1386363 h 1679987"/>
              <a:gd name="connsiteX21" fmla="*/ 7466069 w 9662615"/>
              <a:gd name="connsiteY21" fmla="*/ 1377654 h 1679987"/>
              <a:gd name="connsiteX22" fmla="*/ 7355642 w 9662615"/>
              <a:gd name="connsiteY22" fmla="*/ 1407761 h 1679987"/>
              <a:gd name="connsiteX23" fmla="*/ 7151610 w 9662615"/>
              <a:gd name="connsiteY23" fmla="*/ 1397856 h 1679987"/>
              <a:gd name="connsiteX24" fmla="*/ 7082147 w 9662615"/>
              <a:gd name="connsiteY24" fmla="*/ 1406113 h 1679987"/>
              <a:gd name="connsiteX25" fmla="*/ 7014958 w 9662615"/>
              <a:gd name="connsiteY25" fmla="*/ 1396883 h 1679987"/>
              <a:gd name="connsiteX26" fmla="*/ 6907567 w 9662615"/>
              <a:gd name="connsiteY26" fmla="*/ 1419149 h 1679987"/>
              <a:gd name="connsiteX27" fmla="*/ 6748428 w 9662615"/>
              <a:gd name="connsiteY27" fmla="*/ 1420308 h 1679987"/>
              <a:gd name="connsiteX28" fmla="*/ 6654257 w 9662615"/>
              <a:gd name="connsiteY28" fmla="*/ 1424143 h 1679987"/>
              <a:gd name="connsiteX29" fmla="*/ 6620123 w 9662615"/>
              <a:gd name="connsiteY29" fmla="*/ 1430535 h 1679987"/>
              <a:gd name="connsiteX30" fmla="*/ 6571355 w 9662615"/>
              <a:gd name="connsiteY30" fmla="*/ 1436144 h 1679987"/>
              <a:gd name="connsiteX31" fmla="*/ 6486557 w 9662615"/>
              <a:gd name="connsiteY31" fmla="*/ 1449861 h 1679987"/>
              <a:gd name="connsiteX32" fmla="*/ 6370419 w 9662615"/>
              <a:gd name="connsiteY32" fmla="*/ 1461649 h 1679987"/>
              <a:gd name="connsiteX33" fmla="*/ 6278839 w 9662615"/>
              <a:gd name="connsiteY33" fmla="*/ 1449160 h 1679987"/>
              <a:gd name="connsiteX34" fmla="*/ 6272455 w 9662615"/>
              <a:gd name="connsiteY34" fmla="*/ 1453191 h 1679987"/>
              <a:gd name="connsiteX35" fmla="*/ 6212659 w 9662615"/>
              <a:gd name="connsiteY35" fmla="*/ 1454850 h 1679987"/>
              <a:gd name="connsiteX36" fmla="*/ 6069317 w 9662615"/>
              <a:gd name="connsiteY36" fmla="*/ 1445838 h 1679987"/>
              <a:gd name="connsiteX37" fmla="*/ 5878477 w 9662615"/>
              <a:gd name="connsiteY37" fmla="*/ 1439180 h 1679987"/>
              <a:gd name="connsiteX38" fmla="*/ 5838387 w 9662615"/>
              <a:gd name="connsiteY38" fmla="*/ 1444679 h 1679987"/>
              <a:gd name="connsiteX39" fmla="*/ 5771136 w 9662615"/>
              <a:gd name="connsiteY39" fmla="*/ 1453639 h 1679987"/>
              <a:gd name="connsiteX40" fmla="*/ 5724081 w 9662615"/>
              <a:gd name="connsiteY40" fmla="*/ 1470431 h 1679987"/>
              <a:gd name="connsiteX41" fmla="*/ 5666577 w 9662615"/>
              <a:gd name="connsiteY41" fmla="*/ 1473921 h 1679987"/>
              <a:gd name="connsiteX42" fmla="*/ 5649068 w 9662615"/>
              <a:gd name="connsiteY42" fmla="*/ 1461676 h 1679987"/>
              <a:gd name="connsiteX43" fmla="*/ 5588902 w 9662615"/>
              <a:gd name="connsiteY43" fmla="*/ 1469647 h 1679987"/>
              <a:gd name="connsiteX44" fmla="*/ 5498090 w 9662615"/>
              <a:gd name="connsiteY44" fmla="*/ 1483173 h 1679987"/>
              <a:gd name="connsiteX45" fmla="*/ 5444641 w 9662615"/>
              <a:gd name="connsiteY45" fmla="*/ 1487602 h 1679987"/>
              <a:gd name="connsiteX46" fmla="*/ 5299812 w 9662615"/>
              <a:gd name="connsiteY46" fmla="*/ 1503362 h 1679987"/>
              <a:gd name="connsiteX47" fmla="*/ 5213947 w 9662615"/>
              <a:gd name="connsiteY47" fmla="*/ 1516637 h 1679987"/>
              <a:gd name="connsiteX48" fmla="*/ 5090342 w 9662615"/>
              <a:gd name="connsiteY48" fmla="*/ 1546680 h 1679987"/>
              <a:gd name="connsiteX49" fmla="*/ 5129812 w 9662615"/>
              <a:gd name="connsiteY49" fmla="*/ 1521277 h 1679987"/>
              <a:gd name="connsiteX50" fmla="*/ 5059484 w 9662615"/>
              <a:gd name="connsiteY50" fmla="*/ 1546802 h 1679987"/>
              <a:gd name="connsiteX51" fmla="*/ 5038524 w 9662615"/>
              <a:gd name="connsiteY51" fmla="*/ 1545675 h 1679987"/>
              <a:gd name="connsiteX52" fmla="*/ 5026564 w 9662615"/>
              <a:gd name="connsiteY52" fmla="*/ 1545376 h 1679987"/>
              <a:gd name="connsiteX53" fmla="*/ 4969433 w 9662615"/>
              <a:gd name="connsiteY53" fmla="*/ 1550865 h 1679987"/>
              <a:gd name="connsiteX54" fmla="*/ 4929254 w 9662615"/>
              <a:gd name="connsiteY54" fmla="*/ 1563452 h 1679987"/>
              <a:gd name="connsiteX55" fmla="*/ 4871726 w 9662615"/>
              <a:gd name="connsiteY55" fmla="*/ 1570584 h 1679987"/>
              <a:gd name="connsiteX56" fmla="*/ 4843267 w 9662615"/>
              <a:gd name="connsiteY56" fmla="*/ 1561459 h 1679987"/>
              <a:gd name="connsiteX57" fmla="*/ 4821058 w 9662615"/>
              <a:gd name="connsiteY57" fmla="*/ 1553078 h 1679987"/>
              <a:gd name="connsiteX58" fmla="*/ 4791466 w 9662615"/>
              <a:gd name="connsiteY58" fmla="*/ 1561324 h 1679987"/>
              <a:gd name="connsiteX59" fmla="*/ 4784247 w 9662615"/>
              <a:gd name="connsiteY59" fmla="*/ 1562342 h 1679987"/>
              <a:gd name="connsiteX60" fmla="*/ 4739309 w 9662615"/>
              <a:gd name="connsiteY60" fmla="*/ 1553948 h 1679987"/>
              <a:gd name="connsiteX61" fmla="*/ 4697562 w 9662615"/>
              <a:gd name="connsiteY61" fmla="*/ 1551206 h 1679987"/>
              <a:gd name="connsiteX62" fmla="*/ 4650737 w 9662615"/>
              <a:gd name="connsiteY62" fmla="*/ 1537381 h 1679987"/>
              <a:gd name="connsiteX63" fmla="*/ 4583150 w 9662615"/>
              <a:gd name="connsiteY63" fmla="*/ 1529064 h 1679987"/>
              <a:gd name="connsiteX64" fmla="*/ 4521734 w 9662615"/>
              <a:gd name="connsiteY64" fmla="*/ 1529359 h 1679987"/>
              <a:gd name="connsiteX65" fmla="*/ 4382398 w 9662615"/>
              <a:gd name="connsiteY65" fmla="*/ 1534108 h 1679987"/>
              <a:gd name="connsiteX66" fmla="*/ 4221826 w 9662615"/>
              <a:gd name="connsiteY66" fmla="*/ 1500972 h 1679987"/>
              <a:gd name="connsiteX67" fmla="*/ 4096601 w 9662615"/>
              <a:gd name="connsiteY67" fmla="*/ 1521563 h 1679987"/>
              <a:gd name="connsiteX68" fmla="*/ 3879195 w 9662615"/>
              <a:gd name="connsiteY68" fmla="*/ 1679987 h 1679987"/>
              <a:gd name="connsiteX69" fmla="*/ 3833906 w 9662615"/>
              <a:gd name="connsiteY69" fmla="*/ 1516637 h 1679987"/>
              <a:gd name="connsiteX70" fmla="*/ 3696258 w 9662615"/>
              <a:gd name="connsiteY70" fmla="*/ 1537563 h 1679987"/>
              <a:gd name="connsiteX71" fmla="*/ 3594070 w 9662615"/>
              <a:gd name="connsiteY71" fmla="*/ 1509422 h 1679987"/>
              <a:gd name="connsiteX72" fmla="*/ 3565233 w 9662615"/>
              <a:gd name="connsiteY72" fmla="*/ 1515122 h 1679987"/>
              <a:gd name="connsiteX73" fmla="*/ 3560267 w 9662615"/>
              <a:gd name="connsiteY73" fmla="*/ 1516288 h 1679987"/>
              <a:gd name="connsiteX74" fmla="*/ 3540258 w 9662615"/>
              <a:gd name="connsiteY74" fmla="*/ 1516976 h 1679987"/>
              <a:gd name="connsiteX75" fmla="*/ 3534780 w 9662615"/>
              <a:gd name="connsiteY75" fmla="*/ 1522141 h 1679987"/>
              <a:gd name="connsiteX76" fmla="*/ 3504783 w 9662615"/>
              <a:gd name="connsiteY76" fmla="*/ 1526739 h 1679987"/>
              <a:gd name="connsiteX77" fmla="*/ 3430805 w 9662615"/>
              <a:gd name="connsiteY77" fmla="*/ 1542521 h 1679987"/>
              <a:gd name="connsiteX78" fmla="*/ 3292707 w 9662615"/>
              <a:gd name="connsiteY78" fmla="*/ 1520490 h 1679987"/>
              <a:gd name="connsiteX79" fmla="*/ 3187872 w 9662615"/>
              <a:gd name="connsiteY79" fmla="*/ 1519991 h 1679987"/>
              <a:gd name="connsiteX80" fmla="*/ 3148026 w 9662615"/>
              <a:gd name="connsiteY80" fmla="*/ 1524777 h 1679987"/>
              <a:gd name="connsiteX81" fmla="*/ 3092394 w 9662615"/>
              <a:gd name="connsiteY81" fmla="*/ 1528115 h 1679987"/>
              <a:gd name="connsiteX82" fmla="*/ 2994200 w 9662615"/>
              <a:gd name="connsiteY82" fmla="*/ 1537857 h 1679987"/>
              <a:gd name="connsiteX83" fmla="*/ 2862301 w 9662615"/>
              <a:gd name="connsiteY83" fmla="*/ 1544250 h 1679987"/>
              <a:gd name="connsiteX84" fmla="*/ 2766335 w 9662615"/>
              <a:gd name="connsiteY84" fmla="*/ 1527662 h 1679987"/>
              <a:gd name="connsiteX85" fmla="*/ 2757836 w 9662615"/>
              <a:gd name="connsiteY85" fmla="*/ 1531371 h 1679987"/>
              <a:gd name="connsiteX86" fmla="*/ 2691555 w 9662615"/>
              <a:gd name="connsiteY86" fmla="*/ 1530283 h 1679987"/>
              <a:gd name="connsiteX87" fmla="*/ 2491676 w 9662615"/>
              <a:gd name="connsiteY87" fmla="*/ 1500859 h 1679987"/>
              <a:gd name="connsiteX88" fmla="*/ 2378036 w 9662615"/>
              <a:gd name="connsiteY88" fmla="*/ 1520645 h 1679987"/>
              <a:gd name="connsiteX89" fmla="*/ 2284269 w 9662615"/>
              <a:gd name="connsiteY89" fmla="*/ 1503068 h 1679987"/>
              <a:gd name="connsiteX90" fmla="*/ 2207104 w 9662615"/>
              <a:gd name="connsiteY90" fmla="*/ 1508888 h 1679987"/>
              <a:gd name="connsiteX91" fmla="*/ 2149226 w 9662615"/>
              <a:gd name="connsiteY91" fmla="*/ 1523409 h 1679987"/>
              <a:gd name="connsiteX92" fmla="*/ 2084783 w 9662615"/>
              <a:gd name="connsiteY92" fmla="*/ 1524245 h 1679987"/>
              <a:gd name="connsiteX93" fmla="*/ 2070075 w 9662615"/>
              <a:gd name="connsiteY93" fmla="*/ 1511285 h 1679987"/>
              <a:gd name="connsiteX94" fmla="*/ 2001057 w 9662615"/>
              <a:gd name="connsiteY94" fmla="*/ 1516449 h 1679987"/>
              <a:gd name="connsiteX95" fmla="*/ 1896330 w 9662615"/>
              <a:gd name="connsiteY95" fmla="*/ 1525725 h 1679987"/>
              <a:gd name="connsiteX96" fmla="*/ 1835994 w 9662615"/>
              <a:gd name="connsiteY96" fmla="*/ 1527678 h 1679987"/>
              <a:gd name="connsiteX97" fmla="*/ 1671119 w 9662615"/>
              <a:gd name="connsiteY97" fmla="*/ 1536701 h 1679987"/>
              <a:gd name="connsiteX98" fmla="*/ 1601337 w 9662615"/>
              <a:gd name="connsiteY98" fmla="*/ 1548552 h 1679987"/>
              <a:gd name="connsiteX99" fmla="*/ 1407755 w 9662615"/>
              <a:gd name="connsiteY99" fmla="*/ 1571444 h 1679987"/>
              <a:gd name="connsiteX100" fmla="*/ 1271994 w 9662615"/>
              <a:gd name="connsiteY100" fmla="*/ 1579471 h 1679987"/>
              <a:gd name="connsiteX101" fmla="*/ 1249226 w 9662615"/>
              <a:gd name="connsiteY101" fmla="*/ 1583140 h 1679987"/>
              <a:gd name="connsiteX102" fmla="*/ 1217719 w 9662615"/>
              <a:gd name="connsiteY102" fmla="*/ 1580863 h 1679987"/>
              <a:gd name="connsiteX103" fmla="*/ 1091432 w 9662615"/>
              <a:gd name="connsiteY103" fmla="*/ 1571003 h 1679987"/>
              <a:gd name="connsiteX104" fmla="*/ 992039 w 9662615"/>
              <a:gd name="connsiteY104" fmla="*/ 1556662 h 1679987"/>
              <a:gd name="connsiteX105" fmla="*/ 868264 w 9662615"/>
              <a:gd name="connsiteY105" fmla="*/ 1566392 h 1679987"/>
              <a:gd name="connsiteX106" fmla="*/ 792765 w 9662615"/>
              <a:gd name="connsiteY106" fmla="*/ 1563102 h 1679987"/>
              <a:gd name="connsiteX107" fmla="*/ 669055 w 9662615"/>
              <a:gd name="connsiteY107" fmla="*/ 1543638 h 1679987"/>
              <a:gd name="connsiteX108" fmla="*/ 506152 w 9662615"/>
              <a:gd name="connsiteY108" fmla="*/ 1549124 h 1679987"/>
              <a:gd name="connsiteX109" fmla="*/ 472797 w 9662615"/>
              <a:gd name="connsiteY109" fmla="*/ 1568904 h 1679987"/>
              <a:gd name="connsiteX110" fmla="*/ 427864 w 9662615"/>
              <a:gd name="connsiteY110" fmla="*/ 1580848 h 1679987"/>
              <a:gd name="connsiteX111" fmla="*/ 408381 w 9662615"/>
              <a:gd name="connsiteY111" fmla="*/ 1552940 h 1679987"/>
              <a:gd name="connsiteX112" fmla="*/ 267163 w 9662615"/>
              <a:gd name="connsiteY112" fmla="*/ 1531913 h 1679987"/>
              <a:gd name="connsiteX113" fmla="*/ 196644 w 9662615"/>
              <a:gd name="connsiteY113" fmla="*/ 1524565 h 1679987"/>
              <a:gd name="connsiteX114" fmla="*/ 86819 w 9662615"/>
              <a:gd name="connsiteY114" fmla="*/ 1519517 h 1679987"/>
              <a:gd name="connsiteX115" fmla="*/ 53369 w 9662615"/>
              <a:gd name="connsiteY115" fmla="*/ 1516853 h 1679987"/>
              <a:gd name="connsiteX116" fmla="*/ 2359 w 9662615"/>
              <a:gd name="connsiteY116" fmla="*/ 1515247 h 1679987"/>
              <a:gd name="connsiteX117" fmla="*/ 0 w 9662615"/>
              <a:gd name="connsiteY117" fmla="*/ 1514932 h 1679987"/>
              <a:gd name="connsiteX118" fmla="*/ 0 w 9662615"/>
              <a:gd name="connsiteY118" fmla="*/ 0 h 1679987"/>
              <a:gd name="connsiteX0" fmla="*/ 0 w 9662615"/>
              <a:gd name="connsiteY0" fmla="*/ 0 h 1648182"/>
              <a:gd name="connsiteX1" fmla="*/ 9662615 w 9662615"/>
              <a:gd name="connsiteY1" fmla="*/ 0 h 1648182"/>
              <a:gd name="connsiteX2" fmla="*/ 9662615 w 9662615"/>
              <a:gd name="connsiteY2" fmla="*/ 1280346 h 1648182"/>
              <a:gd name="connsiteX3" fmla="*/ 9658420 w 9662615"/>
              <a:gd name="connsiteY3" fmla="*/ 1280106 h 1648182"/>
              <a:gd name="connsiteX4" fmla="*/ 9469546 w 9662615"/>
              <a:gd name="connsiteY4" fmla="*/ 1289837 h 1648182"/>
              <a:gd name="connsiteX5" fmla="*/ 9385895 w 9662615"/>
              <a:gd name="connsiteY5" fmla="*/ 1269203 h 1648182"/>
              <a:gd name="connsiteX6" fmla="*/ 9144767 w 9662615"/>
              <a:gd name="connsiteY6" fmla="*/ 1264120 h 1648182"/>
              <a:gd name="connsiteX7" fmla="*/ 8837252 w 9662615"/>
              <a:gd name="connsiteY7" fmla="*/ 1350515 h 1648182"/>
              <a:gd name="connsiteX8" fmla="*/ 8705466 w 9662615"/>
              <a:gd name="connsiteY8" fmla="*/ 1342419 h 1648182"/>
              <a:gd name="connsiteX9" fmla="*/ 8652221 w 9662615"/>
              <a:gd name="connsiteY9" fmla="*/ 1326906 h 1648182"/>
              <a:gd name="connsiteX10" fmla="*/ 8632312 w 9662615"/>
              <a:gd name="connsiteY10" fmla="*/ 1326025 h 1648182"/>
              <a:gd name="connsiteX11" fmla="*/ 8591582 w 9662615"/>
              <a:gd name="connsiteY11" fmla="*/ 1341666 h 1648182"/>
              <a:gd name="connsiteX12" fmla="*/ 8537336 w 9662615"/>
              <a:gd name="connsiteY12" fmla="*/ 1341684 h 1648182"/>
              <a:gd name="connsiteX13" fmla="*/ 8472508 w 9662615"/>
              <a:gd name="connsiteY13" fmla="*/ 1363109 h 1648182"/>
              <a:gd name="connsiteX14" fmla="*/ 8258477 w 9662615"/>
              <a:gd name="connsiteY14" fmla="*/ 1370666 h 1648182"/>
              <a:gd name="connsiteX15" fmla="*/ 8197961 w 9662615"/>
              <a:gd name="connsiteY15" fmla="*/ 1392804 h 1648182"/>
              <a:gd name="connsiteX16" fmla="*/ 8171196 w 9662615"/>
              <a:gd name="connsiteY16" fmla="*/ 1397216 h 1648182"/>
              <a:gd name="connsiteX17" fmla="*/ 8127667 w 9662615"/>
              <a:gd name="connsiteY17" fmla="*/ 1418254 h 1648182"/>
              <a:gd name="connsiteX18" fmla="*/ 7974579 w 9662615"/>
              <a:gd name="connsiteY18" fmla="*/ 1383439 h 1648182"/>
              <a:gd name="connsiteX19" fmla="*/ 7768351 w 9662615"/>
              <a:gd name="connsiteY19" fmla="*/ 1395051 h 1648182"/>
              <a:gd name="connsiteX20" fmla="*/ 7635985 w 9662615"/>
              <a:gd name="connsiteY20" fmla="*/ 1386363 h 1648182"/>
              <a:gd name="connsiteX21" fmla="*/ 7466069 w 9662615"/>
              <a:gd name="connsiteY21" fmla="*/ 1377654 h 1648182"/>
              <a:gd name="connsiteX22" fmla="*/ 7355642 w 9662615"/>
              <a:gd name="connsiteY22" fmla="*/ 1407761 h 1648182"/>
              <a:gd name="connsiteX23" fmla="*/ 7151610 w 9662615"/>
              <a:gd name="connsiteY23" fmla="*/ 1397856 h 1648182"/>
              <a:gd name="connsiteX24" fmla="*/ 7082147 w 9662615"/>
              <a:gd name="connsiteY24" fmla="*/ 1406113 h 1648182"/>
              <a:gd name="connsiteX25" fmla="*/ 7014958 w 9662615"/>
              <a:gd name="connsiteY25" fmla="*/ 1396883 h 1648182"/>
              <a:gd name="connsiteX26" fmla="*/ 6907567 w 9662615"/>
              <a:gd name="connsiteY26" fmla="*/ 1419149 h 1648182"/>
              <a:gd name="connsiteX27" fmla="*/ 6748428 w 9662615"/>
              <a:gd name="connsiteY27" fmla="*/ 1420308 h 1648182"/>
              <a:gd name="connsiteX28" fmla="*/ 6654257 w 9662615"/>
              <a:gd name="connsiteY28" fmla="*/ 1424143 h 1648182"/>
              <a:gd name="connsiteX29" fmla="*/ 6620123 w 9662615"/>
              <a:gd name="connsiteY29" fmla="*/ 1430535 h 1648182"/>
              <a:gd name="connsiteX30" fmla="*/ 6571355 w 9662615"/>
              <a:gd name="connsiteY30" fmla="*/ 1436144 h 1648182"/>
              <a:gd name="connsiteX31" fmla="*/ 6486557 w 9662615"/>
              <a:gd name="connsiteY31" fmla="*/ 1449861 h 1648182"/>
              <a:gd name="connsiteX32" fmla="*/ 6370419 w 9662615"/>
              <a:gd name="connsiteY32" fmla="*/ 1461649 h 1648182"/>
              <a:gd name="connsiteX33" fmla="*/ 6278839 w 9662615"/>
              <a:gd name="connsiteY33" fmla="*/ 1449160 h 1648182"/>
              <a:gd name="connsiteX34" fmla="*/ 6272455 w 9662615"/>
              <a:gd name="connsiteY34" fmla="*/ 1453191 h 1648182"/>
              <a:gd name="connsiteX35" fmla="*/ 6212659 w 9662615"/>
              <a:gd name="connsiteY35" fmla="*/ 1454850 h 1648182"/>
              <a:gd name="connsiteX36" fmla="*/ 6069317 w 9662615"/>
              <a:gd name="connsiteY36" fmla="*/ 1445838 h 1648182"/>
              <a:gd name="connsiteX37" fmla="*/ 5878477 w 9662615"/>
              <a:gd name="connsiteY37" fmla="*/ 1439180 h 1648182"/>
              <a:gd name="connsiteX38" fmla="*/ 5838387 w 9662615"/>
              <a:gd name="connsiteY38" fmla="*/ 1444679 h 1648182"/>
              <a:gd name="connsiteX39" fmla="*/ 5771136 w 9662615"/>
              <a:gd name="connsiteY39" fmla="*/ 1453639 h 1648182"/>
              <a:gd name="connsiteX40" fmla="*/ 5724081 w 9662615"/>
              <a:gd name="connsiteY40" fmla="*/ 1470431 h 1648182"/>
              <a:gd name="connsiteX41" fmla="*/ 5666577 w 9662615"/>
              <a:gd name="connsiteY41" fmla="*/ 1473921 h 1648182"/>
              <a:gd name="connsiteX42" fmla="*/ 5649068 w 9662615"/>
              <a:gd name="connsiteY42" fmla="*/ 1461676 h 1648182"/>
              <a:gd name="connsiteX43" fmla="*/ 5588902 w 9662615"/>
              <a:gd name="connsiteY43" fmla="*/ 1469647 h 1648182"/>
              <a:gd name="connsiteX44" fmla="*/ 5498090 w 9662615"/>
              <a:gd name="connsiteY44" fmla="*/ 1483173 h 1648182"/>
              <a:gd name="connsiteX45" fmla="*/ 5444641 w 9662615"/>
              <a:gd name="connsiteY45" fmla="*/ 1487602 h 1648182"/>
              <a:gd name="connsiteX46" fmla="*/ 5299812 w 9662615"/>
              <a:gd name="connsiteY46" fmla="*/ 1503362 h 1648182"/>
              <a:gd name="connsiteX47" fmla="*/ 5213947 w 9662615"/>
              <a:gd name="connsiteY47" fmla="*/ 1516637 h 1648182"/>
              <a:gd name="connsiteX48" fmla="*/ 5090342 w 9662615"/>
              <a:gd name="connsiteY48" fmla="*/ 1546680 h 1648182"/>
              <a:gd name="connsiteX49" fmla="*/ 5129812 w 9662615"/>
              <a:gd name="connsiteY49" fmla="*/ 1521277 h 1648182"/>
              <a:gd name="connsiteX50" fmla="*/ 5059484 w 9662615"/>
              <a:gd name="connsiteY50" fmla="*/ 1546802 h 1648182"/>
              <a:gd name="connsiteX51" fmla="*/ 5038524 w 9662615"/>
              <a:gd name="connsiteY51" fmla="*/ 1545675 h 1648182"/>
              <a:gd name="connsiteX52" fmla="*/ 5026564 w 9662615"/>
              <a:gd name="connsiteY52" fmla="*/ 1545376 h 1648182"/>
              <a:gd name="connsiteX53" fmla="*/ 4969433 w 9662615"/>
              <a:gd name="connsiteY53" fmla="*/ 1550865 h 1648182"/>
              <a:gd name="connsiteX54" fmla="*/ 4929254 w 9662615"/>
              <a:gd name="connsiteY54" fmla="*/ 1563452 h 1648182"/>
              <a:gd name="connsiteX55" fmla="*/ 4871726 w 9662615"/>
              <a:gd name="connsiteY55" fmla="*/ 1570584 h 1648182"/>
              <a:gd name="connsiteX56" fmla="*/ 4843267 w 9662615"/>
              <a:gd name="connsiteY56" fmla="*/ 1561459 h 1648182"/>
              <a:gd name="connsiteX57" fmla="*/ 4821058 w 9662615"/>
              <a:gd name="connsiteY57" fmla="*/ 1553078 h 1648182"/>
              <a:gd name="connsiteX58" fmla="*/ 4791466 w 9662615"/>
              <a:gd name="connsiteY58" fmla="*/ 1561324 h 1648182"/>
              <a:gd name="connsiteX59" fmla="*/ 4784247 w 9662615"/>
              <a:gd name="connsiteY59" fmla="*/ 1562342 h 1648182"/>
              <a:gd name="connsiteX60" fmla="*/ 4739309 w 9662615"/>
              <a:gd name="connsiteY60" fmla="*/ 1553948 h 1648182"/>
              <a:gd name="connsiteX61" fmla="*/ 4697562 w 9662615"/>
              <a:gd name="connsiteY61" fmla="*/ 1551206 h 1648182"/>
              <a:gd name="connsiteX62" fmla="*/ 4650737 w 9662615"/>
              <a:gd name="connsiteY62" fmla="*/ 1537381 h 1648182"/>
              <a:gd name="connsiteX63" fmla="*/ 4583150 w 9662615"/>
              <a:gd name="connsiteY63" fmla="*/ 1529064 h 1648182"/>
              <a:gd name="connsiteX64" fmla="*/ 4521734 w 9662615"/>
              <a:gd name="connsiteY64" fmla="*/ 1529359 h 1648182"/>
              <a:gd name="connsiteX65" fmla="*/ 4382398 w 9662615"/>
              <a:gd name="connsiteY65" fmla="*/ 1534108 h 1648182"/>
              <a:gd name="connsiteX66" fmla="*/ 4221826 w 9662615"/>
              <a:gd name="connsiteY66" fmla="*/ 1500972 h 1648182"/>
              <a:gd name="connsiteX67" fmla="*/ 4096601 w 9662615"/>
              <a:gd name="connsiteY67" fmla="*/ 1521563 h 1648182"/>
              <a:gd name="connsiteX68" fmla="*/ 4058099 w 9662615"/>
              <a:gd name="connsiteY68" fmla="*/ 1648182 h 1648182"/>
              <a:gd name="connsiteX69" fmla="*/ 3833906 w 9662615"/>
              <a:gd name="connsiteY69" fmla="*/ 1516637 h 1648182"/>
              <a:gd name="connsiteX70" fmla="*/ 3696258 w 9662615"/>
              <a:gd name="connsiteY70" fmla="*/ 1537563 h 1648182"/>
              <a:gd name="connsiteX71" fmla="*/ 3594070 w 9662615"/>
              <a:gd name="connsiteY71" fmla="*/ 1509422 h 1648182"/>
              <a:gd name="connsiteX72" fmla="*/ 3565233 w 9662615"/>
              <a:gd name="connsiteY72" fmla="*/ 1515122 h 1648182"/>
              <a:gd name="connsiteX73" fmla="*/ 3560267 w 9662615"/>
              <a:gd name="connsiteY73" fmla="*/ 1516288 h 1648182"/>
              <a:gd name="connsiteX74" fmla="*/ 3540258 w 9662615"/>
              <a:gd name="connsiteY74" fmla="*/ 1516976 h 1648182"/>
              <a:gd name="connsiteX75" fmla="*/ 3534780 w 9662615"/>
              <a:gd name="connsiteY75" fmla="*/ 1522141 h 1648182"/>
              <a:gd name="connsiteX76" fmla="*/ 3504783 w 9662615"/>
              <a:gd name="connsiteY76" fmla="*/ 1526739 h 1648182"/>
              <a:gd name="connsiteX77" fmla="*/ 3430805 w 9662615"/>
              <a:gd name="connsiteY77" fmla="*/ 1542521 h 1648182"/>
              <a:gd name="connsiteX78" fmla="*/ 3292707 w 9662615"/>
              <a:gd name="connsiteY78" fmla="*/ 1520490 h 1648182"/>
              <a:gd name="connsiteX79" fmla="*/ 3187872 w 9662615"/>
              <a:gd name="connsiteY79" fmla="*/ 1519991 h 1648182"/>
              <a:gd name="connsiteX80" fmla="*/ 3148026 w 9662615"/>
              <a:gd name="connsiteY80" fmla="*/ 1524777 h 1648182"/>
              <a:gd name="connsiteX81" fmla="*/ 3092394 w 9662615"/>
              <a:gd name="connsiteY81" fmla="*/ 1528115 h 1648182"/>
              <a:gd name="connsiteX82" fmla="*/ 2994200 w 9662615"/>
              <a:gd name="connsiteY82" fmla="*/ 1537857 h 1648182"/>
              <a:gd name="connsiteX83" fmla="*/ 2862301 w 9662615"/>
              <a:gd name="connsiteY83" fmla="*/ 1544250 h 1648182"/>
              <a:gd name="connsiteX84" fmla="*/ 2766335 w 9662615"/>
              <a:gd name="connsiteY84" fmla="*/ 1527662 h 1648182"/>
              <a:gd name="connsiteX85" fmla="*/ 2757836 w 9662615"/>
              <a:gd name="connsiteY85" fmla="*/ 1531371 h 1648182"/>
              <a:gd name="connsiteX86" fmla="*/ 2691555 w 9662615"/>
              <a:gd name="connsiteY86" fmla="*/ 1530283 h 1648182"/>
              <a:gd name="connsiteX87" fmla="*/ 2491676 w 9662615"/>
              <a:gd name="connsiteY87" fmla="*/ 1500859 h 1648182"/>
              <a:gd name="connsiteX88" fmla="*/ 2378036 w 9662615"/>
              <a:gd name="connsiteY88" fmla="*/ 1520645 h 1648182"/>
              <a:gd name="connsiteX89" fmla="*/ 2284269 w 9662615"/>
              <a:gd name="connsiteY89" fmla="*/ 1503068 h 1648182"/>
              <a:gd name="connsiteX90" fmla="*/ 2207104 w 9662615"/>
              <a:gd name="connsiteY90" fmla="*/ 1508888 h 1648182"/>
              <a:gd name="connsiteX91" fmla="*/ 2149226 w 9662615"/>
              <a:gd name="connsiteY91" fmla="*/ 1523409 h 1648182"/>
              <a:gd name="connsiteX92" fmla="*/ 2084783 w 9662615"/>
              <a:gd name="connsiteY92" fmla="*/ 1524245 h 1648182"/>
              <a:gd name="connsiteX93" fmla="*/ 2070075 w 9662615"/>
              <a:gd name="connsiteY93" fmla="*/ 1511285 h 1648182"/>
              <a:gd name="connsiteX94" fmla="*/ 2001057 w 9662615"/>
              <a:gd name="connsiteY94" fmla="*/ 1516449 h 1648182"/>
              <a:gd name="connsiteX95" fmla="*/ 1896330 w 9662615"/>
              <a:gd name="connsiteY95" fmla="*/ 1525725 h 1648182"/>
              <a:gd name="connsiteX96" fmla="*/ 1835994 w 9662615"/>
              <a:gd name="connsiteY96" fmla="*/ 1527678 h 1648182"/>
              <a:gd name="connsiteX97" fmla="*/ 1671119 w 9662615"/>
              <a:gd name="connsiteY97" fmla="*/ 1536701 h 1648182"/>
              <a:gd name="connsiteX98" fmla="*/ 1601337 w 9662615"/>
              <a:gd name="connsiteY98" fmla="*/ 1548552 h 1648182"/>
              <a:gd name="connsiteX99" fmla="*/ 1407755 w 9662615"/>
              <a:gd name="connsiteY99" fmla="*/ 1571444 h 1648182"/>
              <a:gd name="connsiteX100" fmla="*/ 1271994 w 9662615"/>
              <a:gd name="connsiteY100" fmla="*/ 1579471 h 1648182"/>
              <a:gd name="connsiteX101" fmla="*/ 1249226 w 9662615"/>
              <a:gd name="connsiteY101" fmla="*/ 1583140 h 1648182"/>
              <a:gd name="connsiteX102" fmla="*/ 1217719 w 9662615"/>
              <a:gd name="connsiteY102" fmla="*/ 1580863 h 1648182"/>
              <a:gd name="connsiteX103" fmla="*/ 1091432 w 9662615"/>
              <a:gd name="connsiteY103" fmla="*/ 1571003 h 1648182"/>
              <a:gd name="connsiteX104" fmla="*/ 992039 w 9662615"/>
              <a:gd name="connsiteY104" fmla="*/ 1556662 h 1648182"/>
              <a:gd name="connsiteX105" fmla="*/ 868264 w 9662615"/>
              <a:gd name="connsiteY105" fmla="*/ 1566392 h 1648182"/>
              <a:gd name="connsiteX106" fmla="*/ 792765 w 9662615"/>
              <a:gd name="connsiteY106" fmla="*/ 1563102 h 1648182"/>
              <a:gd name="connsiteX107" fmla="*/ 669055 w 9662615"/>
              <a:gd name="connsiteY107" fmla="*/ 1543638 h 1648182"/>
              <a:gd name="connsiteX108" fmla="*/ 506152 w 9662615"/>
              <a:gd name="connsiteY108" fmla="*/ 1549124 h 1648182"/>
              <a:gd name="connsiteX109" fmla="*/ 472797 w 9662615"/>
              <a:gd name="connsiteY109" fmla="*/ 1568904 h 1648182"/>
              <a:gd name="connsiteX110" fmla="*/ 427864 w 9662615"/>
              <a:gd name="connsiteY110" fmla="*/ 1580848 h 1648182"/>
              <a:gd name="connsiteX111" fmla="*/ 408381 w 9662615"/>
              <a:gd name="connsiteY111" fmla="*/ 1552940 h 1648182"/>
              <a:gd name="connsiteX112" fmla="*/ 267163 w 9662615"/>
              <a:gd name="connsiteY112" fmla="*/ 1531913 h 1648182"/>
              <a:gd name="connsiteX113" fmla="*/ 196644 w 9662615"/>
              <a:gd name="connsiteY113" fmla="*/ 1524565 h 1648182"/>
              <a:gd name="connsiteX114" fmla="*/ 86819 w 9662615"/>
              <a:gd name="connsiteY114" fmla="*/ 1519517 h 1648182"/>
              <a:gd name="connsiteX115" fmla="*/ 53369 w 9662615"/>
              <a:gd name="connsiteY115" fmla="*/ 1516853 h 1648182"/>
              <a:gd name="connsiteX116" fmla="*/ 2359 w 9662615"/>
              <a:gd name="connsiteY116" fmla="*/ 1515247 h 1648182"/>
              <a:gd name="connsiteX117" fmla="*/ 0 w 9662615"/>
              <a:gd name="connsiteY117" fmla="*/ 1514932 h 1648182"/>
              <a:gd name="connsiteX118" fmla="*/ 0 w 9662615"/>
              <a:gd name="connsiteY118" fmla="*/ 0 h 1648182"/>
              <a:gd name="connsiteX0" fmla="*/ 0 w 9662615"/>
              <a:gd name="connsiteY0" fmla="*/ 0 h 1648182"/>
              <a:gd name="connsiteX1" fmla="*/ 9662615 w 9662615"/>
              <a:gd name="connsiteY1" fmla="*/ 0 h 1648182"/>
              <a:gd name="connsiteX2" fmla="*/ 9662615 w 9662615"/>
              <a:gd name="connsiteY2" fmla="*/ 1280346 h 1648182"/>
              <a:gd name="connsiteX3" fmla="*/ 9658420 w 9662615"/>
              <a:gd name="connsiteY3" fmla="*/ 1280106 h 1648182"/>
              <a:gd name="connsiteX4" fmla="*/ 9469546 w 9662615"/>
              <a:gd name="connsiteY4" fmla="*/ 1289837 h 1648182"/>
              <a:gd name="connsiteX5" fmla="*/ 9385895 w 9662615"/>
              <a:gd name="connsiteY5" fmla="*/ 1269203 h 1648182"/>
              <a:gd name="connsiteX6" fmla="*/ 9144767 w 9662615"/>
              <a:gd name="connsiteY6" fmla="*/ 1264120 h 1648182"/>
              <a:gd name="connsiteX7" fmla="*/ 8837252 w 9662615"/>
              <a:gd name="connsiteY7" fmla="*/ 1350515 h 1648182"/>
              <a:gd name="connsiteX8" fmla="*/ 8705466 w 9662615"/>
              <a:gd name="connsiteY8" fmla="*/ 1342419 h 1648182"/>
              <a:gd name="connsiteX9" fmla="*/ 8652221 w 9662615"/>
              <a:gd name="connsiteY9" fmla="*/ 1326906 h 1648182"/>
              <a:gd name="connsiteX10" fmla="*/ 8632312 w 9662615"/>
              <a:gd name="connsiteY10" fmla="*/ 1326025 h 1648182"/>
              <a:gd name="connsiteX11" fmla="*/ 8591582 w 9662615"/>
              <a:gd name="connsiteY11" fmla="*/ 1341666 h 1648182"/>
              <a:gd name="connsiteX12" fmla="*/ 8537336 w 9662615"/>
              <a:gd name="connsiteY12" fmla="*/ 1341684 h 1648182"/>
              <a:gd name="connsiteX13" fmla="*/ 8472508 w 9662615"/>
              <a:gd name="connsiteY13" fmla="*/ 1363109 h 1648182"/>
              <a:gd name="connsiteX14" fmla="*/ 8258477 w 9662615"/>
              <a:gd name="connsiteY14" fmla="*/ 1370666 h 1648182"/>
              <a:gd name="connsiteX15" fmla="*/ 8197961 w 9662615"/>
              <a:gd name="connsiteY15" fmla="*/ 1392804 h 1648182"/>
              <a:gd name="connsiteX16" fmla="*/ 8171196 w 9662615"/>
              <a:gd name="connsiteY16" fmla="*/ 1397216 h 1648182"/>
              <a:gd name="connsiteX17" fmla="*/ 8127667 w 9662615"/>
              <a:gd name="connsiteY17" fmla="*/ 1418254 h 1648182"/>
              <a:gd name="connsiteX18" fmla="*/ 7974579 w 9662615"/>
              <a:gd name="connsiteY18" fmla="*/ 1383439 h 1648182"/>
              <a:gd name="connsiteX19" fmla="*/ 7768351 w 9662615"/>
              <a:gd name="connsiteY19" fmla="*/ 1395051 h 1648182"/>
              <a:gd name="connsiteX20" fmla="*/ 7635985 w 9662615"/>
              <a:gd name="connsiteY20" fmla="*/ 1386363 h 1648182"/>
              <a:gd name="connsiteX21" fmla="*/ 7466069 w 9662615"/>
              <a:gd name="connsiteY21" fmla="*/ 1377654 h 1648182"/>
              <a:gd name="connsiteX22" fmla="*/ 7355642 w 9662615"/>
              <a:gd name="connsiteY22" fmla="*/ 1407761 h 1648182"/>
              <a:gd name="connsiteX23" fmla="*/ 7151610 w 9662615"/>
              <a:gd name="connsiteY23" fmla="*/ 1397856 h 1648182"/>
              <a:gd name="connsiteX24" fmla="*/ 7082147 w 9662615"/>
              <a:gd name="connsiteY24" fmla="*/ 1406113 h 1648182"/>
              <a:gd name="connsiteX25" fmla="*/ 7014958 w 9662615"/>
              <a:gd name="connsiteY25" fmla="*/ 1396883 h 1648182"/>
              <a:gd name="connsiteX26" fmla="*/ 6907567 w 9662615"/>
              <a:gd name="connsiteY26" fmla="*/ 1419149 h 1648182"/>
              <a:gd name="connsiteX27" fmla="*/ 6748428 w 9662615"/>
              <a:gd name="connsiteY27" fmla="*/ 1420308 h 1648182"/>
              <a:gd name="connsiteX28" fmla="*/ 6654257 w 9662615"/>
              <a:gd name="connsiteY28" fmla="*/ 1424143 h 1648182"/>
              <a:gd name="connsiteX29" fmla="*/ 6620123 w 9662615"/>
              <a:gd name="connsiteY29" fmla="*/ 1430535 h 1648182"/>
              <a:gd name="connsiteX30" fmla="*/ 6571355 w 9662615"/>
              <a:gd name="connsiteY30" fmla="*/ 1436144 h 1648182"/>
              <a:gd name="connsiteX31" fmla="*/ 6486557 w 9662615"/>
              <a:gd name="connsiteY31" fmla="*/ 1449861 h 1648182"/>
              <a:gd name="connsiteX32" fmla="*/ 6370419 w 9662615"/>
              <a:gd name="connsiteY32" fmla="*/ 1461649 h 1648182"/>
              <a:gd name="connsiteX33" fmla="*/ 6278839 w 9662615"/>
              <a:gd name="connsiteY33" fmla="*/ 1449160 h 1648182"/>
              <a:gd name="connsiteX34" fmla="*/ 6272455 w 9662615"/>
              <a:gd name="connsiteY34" fmla="*/ 1453191 h 1648182"/>
              <a:gd name="connsiteX35" fmla="*/ 6212659 w 9662615"/>
              <a:gd name="connsiteY35" fmla="*/ 1454850 h 1648182"/>
              <a:gd name="connsiteX36" fmla="*/ 6069317 w 9662615"/>
              <a:gd name="connsiteY36" fmla="*/ 1445838 h 1648182"/>
              <a:gd name="connsiteX37" fmla="*/ 5878477 w 9662615"/>
              <a:gd name="connsiteY37" fmla="*/ 1439180 h 1648182"/>
              <a:gd name="connsiteX38" fmla="*/ 5838387 w 9662615"/>
              <a:gd name="connsiteY38" fmla="*/ 1444679 h 1648182"/>
              <a:gd name="connsiteX39" fmla="*/ 5771136 w 9662615"/>
              <a:gd name="connsiteY39" fmla="*/ 1453639 h 1648182"/>
              <a:gd name="connsiteX40" fmla="*/ 5724081 w 9662615"/>
              <a:gd name="connsiteY40" fmla="*/ 1470431 h 1648182"/>
              <a:gd name="connsiteX41" fmla="*/ 5666577 w 9662615"/>
              <a:gd name="connsiteY41" fmla="*/ 1473921 h 1648182"/>
              <a:gd name="connsiteX42" fmla="*/ 5649068 w 9662615"/>
              <a:gd name="connsiteY42" fmla="*/ 1461676 h 1648182"/>
              <a:gd name="connsiteX43" fmla="*/ 5588902 w 9662615"/>
              <a:gd name="connsiteY43" fmla="*/ 1469647 h 1648182"/>
              <a:gd name="connsiteX44" fmla="*/ 5498090 w 9662615"/>
              <a:gd name="connsiteY44" fmla="*/ 1483173 h 1648182"/>
              <a:gd name="connsiteX45" fmla="*/ 5444641 w 9662615"/>
              <a:gd name="connsiteY45" fmla="*/ 1487602 h 1648182"/>
              <a:gd name="connsiteX46" fmla="*/ 5299812 w 9662615"/>
              <a:gd name="connsiteY46" fmla="*/ 1503362 h 1648182"/>
              <a:gd name="connsiteX47" fmla="*/ 5213947 w 9662615"/>
              <a:gd name="connsiteY47" fmla="*/ 1516637 h 1648182"/>
              <a:gd name="connsiteX48" fmla="*/ 5090342 w 9662615"/>
              <a:gd name="connsiteY48" fmla="*/ 1546680 h 1648182"/>
              <a:gd name="connsiteX49" fmla="*/ 5129812 w 9662615"/>
              <a:gd name="connsiteY49" fmla="*/ 1521277 h 1648182"/>
              <a:gd name="connsiteX50" fmla="*/ 5059484 w 9662615"/>
              <a:gd name="connsiteY50" fmla="*/ 1546802 h 1648182"/>
              <a:gd name="connsiteX51" fmla="*/ 5038524 w 9662615"/>
              <a:gd name="connsiteY51" fmla="*/ 1545675 h 1648182"/>
              <a:gd name="connsiteX52" fmla="*/ 5026564 w 9662615"/>
              <a:gd name="connsiteY52" fmla="*/ 1545376 h 1648182"/>
              <a:gd name="connsiteX53" fmla="*/ 4969433 w 9662615"/>
              <a:gd name="connsiteY53" fmla="*/ 1550865 h 1648182"/>
              <a:gd name="connsiteX54" fmla="*/ 4929254 w 9662615"/>
              <a:gd name="connsiteY54" fmla="*/ 1563452 h 1648182"/>
              <a:gd name="connsiteX55" fmla="*/ 4871726 w 9662615"/>
              <a:gd name="connsiteY55" fmla="*/ 1570584 h 1648182"/>
              <a:gd name="connsiteX56" fmla="*/ 4843267 w 9662615"/>
              <a:gd name="connsiteY56" fmla="*/ 1561459 h 1648182"/>
              <a:gd name="connsiteX57" fmla="*/ 4821058 w 9662615"/>
              <a:gd name="connsiteY57" fmla="*/ 1553078 h 1648182"/>
              <a:gd name="connsiteX58" fmla="*/ 4791466 w 9662615"/>
              <a:gd name="connsiteY58" fmla="*/ 1561324 h 1648182"/>
              <a:gd name="connsiteX59" fmla="*/ 4784247 w 9662615"/>
              <a:gd name="connsiteY59" fmla="*/ 1562342 h 1648182"/>
              <a:gd name="connsiteX60" fmla="*/ 4739309 w 9662615"/>
              <a:gd name="connsiteY60" fmla="*/ 1553948 h 1648182"/>
              <a:gd name="connsiteX61" fmla="*/ 4697562 w 9662615"/>
              <a:gd name="connsiteY61" fmla="*/ 1551206 h 1648182"/>
              <a:gd name="connsiteX62" fmla="*/ 4650737 w 9662615"/>
              <a:gd name="connsiteY62" fmla="*/ 1537381 h 1648182"/>
              <a:gd name="connsiteX63" fmla="*/ 4583150 w 9662615"/>
              <a:gd name="connsiteY63" fmla="*/ 1529064 h 1648182"/>
              <a:gd name="connsiteX64" fmla="*/ 4521734 w 9662615"/>
              <a:gd name="connsiteY64" fmla="*/ 1529359 h 1648182"/>
              <a:gd name="connsiteX65" fmla="*/ 4382398 w 9662615"/>
              <a:gd name="connsiteY65" fmla="*/ 1534108 h 1648182"/>
              <a:gd name="connsiteX66" fmla="*/ 4221826 w 9662615"/>
              <a:gd name="connsiteY66" fmla="*/ 1500972 h 1648182"/>
              <a:gd name="connsiteX67" fmla="*/ 4096601 w 9662615"/>
              <a:gd name="connsiteY67" fmla="*/ 1521563 h 1648182"/>
              <a:gd name="connsiteX68" fmla="*/ 4058099 w 9662615"/>
              <a:gd name="connsiteY68" fmla="*/ 1648182 h 1648182"/>
              <a:gd name="connsiteX69" fmla="*/ 3833906 w 9662615"/>
              <a:gd name="connsiteY69" fmla="*/ 1516637 h 1648182"/>
              <a:gd name="connsiteX70" fmla="*/ 3696258 w 9662615"/>
              <a:gd name="connsiteY70" fmla="*/ 1537563 h 1648182"/>
              <a:gd name="connsiteX71" fmla="*/ 3594070 w 9662615"/>
              <a:gd name="connsiteY71" fmla="*/ 1509422 h 1648182"/>
              <a:gd name="connsiteX72" fmla="*/ 3565233 w 9662615"/>
              <a:gd name="connsiteY72" fmla="*/ 1515122 h 1648182"/>
              <a:gd name="connsiteX73" fmla="*/ 3560267 w 9662615"/>
              <a:gd name="connsiteY73" fmla="*/ 1516288 h 1648182"/>
              <a:gd name="connsiteX74" fmla="*/ 3540258 w 9662615"/>
              <a:gd name="connsiteY74" fmla="*/ 1516976 h 1648182"/>
              <a:gd name="connsiteX75" fmla="*/ 3534780 w 9662615"/>
              <a:gd name="connsiteY75" fmla="*/ 1522141 h 1648182"/>
              <a:gd name="connsiteX76" fmla="*/ 3504783 w 9662615"/>
              <a:gd name="connsiteY76" fmla="*/ 1526739 h 1648182"/>
              <a:gd name="connsiteX77" fmla="*/ 3430805 w 9662615"/>
              <a:gd name="connsiteY77" fmla="*/ 1542521 h 1648182"/>
              <a:gd name="connsiteX78" fmla="*/ 3292707 w 9662615"/>
              <a:gd name="connsiteY78" fmla="*/ 1520490 h 1648182"/>
              <a:gd name="connsiteX79" fmla="*/ 3187872 w 9662615"/>
              <a:gd name="connsiteY79" fmla="*/ 1519991 h 1648182"/>
              <a:gd name="connsiteX80" fmla="*/ 3148026 w 9662615"/>
              <a:gd name="connsiteY80" fmla="*/ 1524777 h 1648182"/>
              <a:gd name="connsiteX81" fmla="*/ 3092394 w 9662615"/>
              <a:gd name="connsiteY81" fmla="*/ 1528115 h 1648182"/>
              <a:gd name="connsiteX82" fmla="*/ 2994200 w 9662615"/>
              <a:gd name="connsiteY82" fmla="*/ 1537857 h 1648182"/>
              <a:gd name="connsiteX83" fmla="*/ 2862301 w 9662615"/>
              <a:gd name="connsiteY83" fmla="*/ 1544250 h 1648182"/>
              <a:gd name="connsiteX84" fmla="*/ 2766335 w 9662615"/>
              <a:gd name="connsiteY84" fmla="*/ 1527662 h 1648182"/>
              <a:gd name="connsiteX85" fmla="*/ 2757836 w 9662615"/>
              <a:gd name="connsiteY85" fmla="*/ 1531371 h 1648182"/>
              <a:gd name="connsiteX86" fmla="*/ 2691555 w 9662615"/>
              <a:gd name="connsiteY86" fmla="*/ 1530283 h 1648182"/>
              <a:gd name="connsiteX87" fmla="*/ 2491676 w 9662615"/>
              <a:gd name="connsiteY87" fmla="*/ 1500859 h 1648182"/>
              <a:gd name="connsiteX88" fmla="*/ 2378036 w 9662615"/>
              <a:gd name="connsiteY88" fmla="*/ 1520645 h 1648182"/>
              <a:gd name="connsiteX89" fmla="*/ 2284269 w 9662615"/>
              <a:gd name="connsiteY89" fmla="*/ 1503068 h 1648182"/>
              <a:gd name="connsiteX90" fmla="*/ 2207104 w 9662615"/>
              <a:gd name="connsiteY90" fmla="*/ 1508888 h 1648182"/>
              <a:gd name="connsiteX91" fmla="*/ 2149226 w 9662615"/>
              <a:gd name="connsiteY91" fmla="*/ 1523409 h 1648182"/>
              <a:gd name="connsiteX92" fmla="*/ 2084783 w 9662615"/>
              <a:gd name="connsiteY92" fmla="*/ 1524245 h 1648182"/>
              <a:gd name="connsiteX93" fmla="*/ 2070075 w 9662615"/>
              <a:gd name="connsiteY93" fmla="*/ 1511285 h 1648182"/>
              <a:gd name="connsiteX94" fmla="*/ 2001057 w 9662615"/>
              <a:gd name="connsiteY94" fmla="*/ 1516449 h 1648182"/>
              <a:gd name="connsiteX95" fmla="*/ 1896330 w 9662615"/>
              <a:gd name="connsiteY95" fmla="*/ 1525725 h 1648182"/>
              <a:gd name="connsiteX96" fmla="*/ 1835994 w 9662615"/>
              <a:gd name="connsiteY96" fmla="*/ 1527678 h 1648182"/>
              <a:gd name="connsiteX97" fmla="*/ 1671119 w 9662615"/>
              <a:gd name="connsiteY97" fmla="*/ 1536701 h 1648182"/>
              <a:gd name="connsiteX98" fmla="*/ 1601337 w 9662615"/>
              <a:gd name="connsiteY98" fmla="*/ 1548552 h 1648182"/>
              <a:gd name="connsiteX99" fmla="*/ 1407755 w 9662615"/>
              <a:gd name="connsiteY99" fmla="*/ 1571444 h 1648182"/>
              <a:gd name="connsiteX100" fmla="*/ 1271994 w 9662615"/>
              <a:gd name="connsiteY100" fmla="*/ 1579471 h 1648182"/>
              <a:gd name="connsiteX101" fmla="*/ 1249226 w 9662615"/>
              <a:gd name="connsiteY101" fmla="*/ 1583140 h 1648182"/>
              <a:gd name="connsiteX102" fmla="*/ 1217719 w 9662615"/>
              <a:gd name="connsiteY102" fmla="*/ 1580863 h 1648182"/>
              <a:gd name="connsiteX103" fmla="*/ 1091432 w 9662615"/>
              <a:gd name="connsiteY103" fmla="*/ 1571003 h 1648182"/>
              <a:gd name="connsiteX104" fmla="*/ 992039 w 9662615"/>
              <a:gd name="connsiteY104" fmla="*/ 1556662 h 1648182"/>
              <a:gd name="connsiteX105" fmla="*/ 868264 w 9662615"/>
              <a:gd name="connsiteY105" fmla="*/ 1566392 h 1648182"/>
              <a:gd name="connsiteX106" fmla="*/ 792765 w 9662615"/>
              <a:gd name="connsiteY106" fmla="*/ 1563102 h 1648182"/>
              <a:gd name="connsiteX107" fmla="*/ 669055 w 9662615"/>
              <a:gd name="connsiteY107" fmla="*/ 1543638 h 1648182"/>
              <a:gd name="connsiteX108" fmla="*/ 506152 w 9662615"/>
              <a:gd name="connsiteY108" fmla="*/ 1549124 h 1648182"/>
              <a:gd name="connsiteX109" fmla="*/ 472797 w 9662615"/>
              <a:gd name="connsiteY109" fmla="*/ 1568904 h 1648182"/>
              <a:gd name="connsiteX110" fmla="*/ 427864 w 9662615"/>
              <a:gd name="connsiteY110" fmla="*/ 1580848 h 1648182"/>
              <a:gd name="connsiteX111" fmla="*/ 408381 w 9662615"/>
              <a:gd name="connsiteY111" fmla="*/ 1552940 h 1648182"/>
              <a:gd name="connsiteX112" fmla="*/ 267163 w 9662615"/>
              <a:gd name="connsiteY112" fmla="*/ 1531913 h 1648182"/>
              <a:gd name="connsiteX113" fmla="*/ 196644 w 9662615"/>
              <a:gd name="connsiteY113" fmla="*/ 1524565 h 1648182"/>
              <a:gd name="connsiteX114" fmla="*/ 86819 w 9662615"/>
              <a:gd name="connsiteY114" fmla="*/ 1519517 h 1648182"/>
              <a:gd name="connsiteX115" fmla="*/ 53369 w 9662615"/>
              <a:gd name="connsiteY115" fmla="*/ 1516853 h 1648182"/>
              <a:gd name="connsiteX116" fmla="*/ 2359 w 9662615"/>
              <a:gd name="connsiteY116" fmla="*/ 1515247 h 1648182"/>
              <a:gd name="connsiteX117" fmla="*/ 0 w 9662615"/>
              <a:gd name="connsiteY117" fmla="*/ 1514932 h 1648182"/>
              <a:gd name="connsiteX118" fmla="*/ 0 w 9662615"/>
              <a:gd name="connsiteY118" fmla="*/ 0 h 1648182"/>
              <a:gd name="connsiteX0" fmla="*/ 0 w 9662615"/>
              <a:gd name="connsiteY0" fmla="*/ 0 h 1723719"/>
              <a:gd name="connsiteX1" fmla="*/ 9662615 w 9662615"/>
              <a:gd name="connsiteY1" fmla="*/ 0 h 1723719"/>
              <a:gd name="connsiteX2" fmla="*/ 9662615 w 9662615"/>
              <a:gd name="connsiteY2" fmla="*/ 1280346 h 1723719"/>
              <a:gd name="connsiteX3" fmla="*/ 9658420 w 9662615"/>
              <a:gd name="connsiteY3" fmla="*/ 1280106 h 1723719"/>
              <a:gd name="connsiteX4" fmla="*/ 9469546 w 9662615"/>
              <a:gd name="connsiteY4" fmla="*/ 1289837 h 1723719"/>
              <a:gd name="connsiteX5" fmla="*/ 9385895 w 9662615"/>
              <a:gd name="connsiteY5" fmla="*/ 1269203 h 1723719"/>
              <a:gd name="connsiteX6" fmla="*/ 9144767 w 9662615"/>
              <a:gd name="connsiteY6" fmla="*/ 1264120 h 1723719"/>
              <a:gd name="connsiteX7" fmla="*/ 8837252 w 9662615"/>
              <a:gd name="connsiteY7" fmla="*/ 1350515 h 1723719"/>
              <a:gd name="connsiteX8" fmla="*/ 8705466 w 9662615"/>
              <a:gd name="connsiteY8" fmla="*/ 1342419 h 1723719"/>
              <a:gd name="connsiteX9" fmla="*/ 8652221 w 9662615"/>
              <a:gd name="connsiteY9" fmla="*/ 1326906 h 1723719"/>
              <a:gd name="connsiteX10" fmla="*/ 8632312 w 9662615"/>
              <a:gd name="connsiteY10" fmla="*/ 1326025 h 1723719"/>
              <a:gd name="connsiteX11" fmla="*/ 8591582 w 9662615"/>
              <a:gd name="connsiteY11" fmla="*/ 1341666 h 1723719"/>
              <a:gd name="connsiteX12" fmla="*/ 8537336 w 9662615"/>
              <a:gd name="connsiteY12" fmla="*/ 1341684 h 1723719"/>
              <a:gd name="connsiteX13" fmla="*/ 8472508 w 9662615"/>
              <a:gd name="connsiteY13" fmla="*/ 1363109 h 1723719"/>
              <a:gd name="connsiteX14" fmla="*/ 8258477 w 9662615"/>
              <a:gd name="connsiteY14" fmla="*/ 1370666 h 1723719"/>
              <a:gd name="connsiteX15" fmla="*/ 8197961 w 9662615"/>
              <a:gd name="connsiteY15" fmla="*/ 1392804 h 1723719"/>
              <a:gd name="connsiteX16" fmla="*/ 8171196 w 9662615"/>
              <a:gd name="connsiteY16" fmla="*/ 1397216 h 1723719"/>
              <a:gd name="connsiteX17" fmla="*/ 8127667 w 9662615"/>
              <a:gd name="connsiteY17" fmla="*/ 1418254 h 1723719"/>
              <a:gd name="connsiteX18" fmla="*/ 7974579 w 9662615"/>
              <a:gd name="connsiteY18" fmla="*/ 1383439 h 1723719"/>
              <a:gd name="connsiteX19" fmla="*/ 7768351 w 9662615"/>
              <a:gd name="connsiteY19" fmla="*/ 1395051 h 1723719"/>
              <a:gd name="connsiteX20" fmla="*/ 7635985 w 9662615"/>
              <a:gd name="connsiteY20" fmla="*/ 1386363 h 1723719"/>
              <a:gd name="connsiteX21" fmla="*/ 7466069 w 9662615"/>
              <a:gd name="connsiteY21" fmla="*/ 1377654 h 1723719"/>
              <a:gd name="connsiteX22" fmla="*/ 7355642 w 9662615"/>
              <a:gd name="connsiteY22" fmla="*/ 1407761 h 1723719"/>
              <a:gd name="connsiteX23" fmla="*/ 7151610 w 9662615"/>
              <a:gd name="connsiteY23" fmla="*/ 1397856 h 1723719"/>
              <a:gd name="connsiteX24" fmla="*/ 7082147 w 9662615"/>
              <a:gd name="connsiteY24" fmla="*/ 1406113 h 1723719"/>
              <a:gd name="connsiteX25" fmla="*/ 7014958 w 9662615"/>
              <a:gd name="connsiteY25" fmla="*/ 1396883 h 1723719"/>
              <a:gd name="connsiteX26" fmla="*/ 6907567 w 9662615"/>
              <a:gd name="connsiteY26" fmla="*/ 1419149 h 1723719"/>
              <a:gd name="connsiteX27" fmla="*/ 6748428 w 9662615"/>
              <a:gd name="connsiteY27" fmla="*/ 1420308 h 1723719"/>
              <a:gd name="connsiteX28" fmla="*/ 6654257 w 9662615"/>
              <a:gd name="connsiteY28" fmla="*/ 1424143 h 1723719"/>
              <a:gd name="connsiteX29" fmla="*/ 6620123 w 9662615"/>
              <a:gd name="connsiteY29" fmla="*/ 1430535 h 1723719"/>
              <a:gd name="connsiteX30" fmla="*/ 6571355 w 9662615"/>
              <a:gd name="connsiteY30" fmla="*/ 1436144 h 1723719"/>
              <a:gd name="connsiteX31" fmla="*/ 6486557 w 9662615"/>
              <a:gd name="connsiteY31" fmla="*/ 1449861 h 1723719"/>
              <a:gd name="connsiteX32" fmla="*/ 6370419 w 9662615"/>
              <a:gd name="connsiteY32" fmla="*/ 1461649 h 1723719"/>
              <a:gd name="connsiteX33" fmla="*/ 6278839 w 9662615"/>
              <a:gd name="connsiteY33" fmla="*/ 1449160 h 1723719"/>
              <a:gd name="connsiteX34" fmla="*/ 6272455 w 9662615"/>
              <a:gd name="connsiteY34" fmla="*/ 1453191 h 1723719"/>
              <a:gd name="connsiteX35" fmla="*/ 6212659 w 9662615"/>
              <a:gd name="connsiteY35" fmla="*/ 1454850 h 1723719"/>
              <a:gd name="connsiteX36" fmla="*/ 6069317 w 9662615"/>
              <a:gd name="connsiteY36" fmla="*/ 1445838 h 1723719"/>
              <a:gd name="connsiteX37" fmla="*/ 5878477 w 9662615"/>
              <a:gd name="connsiteY37" fmla="*/ 1439180 h 1723719"/>
              <a:gd name="connsiteX38" fmla="*/ 5838387 w 9662615"/>
              <a:gd name="connsiteY38" fmla="*/ 1444679 h 1723719"/>
              <a:gd name="connsiteX39" fmla="*/ 5771136 w 9662615"/>
              <a:gd name="connsiteY39" fmla="*/ 1453639 h 1723719"/>
              <a:gd name="connsiteX40" fmla="*/ 5724081 w 9662615"/>
              <a:gd name="connsiteY40" fmla="*/ 1470431 h 1723719"/>
              <a:gd name="connsiteX41" fmla="*/ 5666577 w 9662615"/>
              <a:gd name="connsiteY41" fmla="*/ 1473921 h 1723719"/>
              <a:gd name="connsiteX42" fmla="*/ 5649068 w 9662615"/>
              <a:gd name="connsiteY42" fmla="*/ 1461676 h 1723719"/>
              <a:gd name="connsiteX43" fmla="*/ 5588902 w 9662615"/>
              <a:gd name="connsiteY43" fmla="*/ 1469647 h 1723719"/>
              <a:gd name="connsiteX44" fmla="*/ 5498090 w 9662615"/>
              <a:gd name="connsiteY44" fmla="*/ 1483173 h 1723719"/>
              <a:gd name="connsiteX45" fmla="*/ 5444641 w 9662615"/>
              <a:gd name="connsiteY45" fmla="*/ 1487602 h 1723719"/>
              <a:gd name="connsiteX46" fmla="*/ 5299812 w 9662615"/>
              <a:gd name="connsiteY46" fmla="*/ 1503362 h 1723719"/>
              <a:gd name="connsiteX47" fmla="*/ 5213947 w 9662615"/>
              <a:gd name="connsiteY47" fmla="*/ 1516637 h 1723719"/>
              <a:gd name="connsiteX48" fmla="*/ 5090342 w 9662615"/>
              <a:gd name="connsiteY48" fmla="*/ 1546680 h 1723719"/>
              <a:gd name="connsiteX49" fmla="*/ 5129812 w 9662615"/>
              <a:gd name="connsiteY49" fmla="*/ 1521277 h 1723719"/>
              <a:gd name="connsiteX50" fmla="*/ 5059484 w 9662615"/>
              <a:gd name="connsiteY50" fmla="*/ 1546802 h 1723719"/>
              <a:gd name="connsiteX51" fmla="*/ 5038524 w 9662615"/>
              <a:gd name="connsiteY51" fmla="*/ 1545675 h 1723719"/>
              <a:gd name="connsiteX52" fmla="*/ 5026564 w 9662615"/>
              <a:gd name="connsiteY52" fmla="*/ 1545376 h 1723719"/>
              <a:gd name="connsiteX53" fmla="*/ 4969433 w 9662615"/>
              <a:gd name="connsiteY53" fmla="*/ 1550865 h 1723719"/>
              <a:gd name="connsiteX54" fmla="*/ 4929254 w 9662615"/>
              <a:gd name="connsiteY54" fmla="*/ 1563452 h 1723719"/>
              <a:gd name="connsiteX55" fmla="*/ 4871726 w 9662615"/>
              <a:gd name="connsiteY55" fmla="*/ 1570584 h 1723719"/>
              <a:gd name="connsiteX56" fmla="*/ 4843267 w 9662615"/>
              <a:gd name="connsiteY56" fmla="*/ 1561459 h 1723719"/>
              <a:gd name="connsiteX57" fmla="*/ 4821058 w 9662615"/>
              <a:gd name="connsiteY57" fmla="*/ 1553078 h 1723719"/>
              <a:gd name="connsiteX58" fmla="*/ 4791466 w 9662615"/>
              <a:gd name="connsiteY58" fmla="*/ 1561324 h 1723719"/>
              <a:gd name="connsiteX59" fmla="*/ 4784247 w 9662615"/>
              <a:gd name="connsiteY59" fmla="*/ 1562342 h 1723719"/>
              <a:gd name="connsiteX60" fmla="*/ 4739309 w 9662615"/>
              <a:gd name="connsiteY60" fmla="*/ 1553948 h 1723719"/>
              <a:gd name="connsiteX61" fmla="*/ 4697562 w 9662615"/>
              <a:gd name="connsiteY61" fmla="*/ 1551206 h 1723719"/>
              <a:gd name="connsiteX62" fmla="*/ 4650737 w 9662615"/>
              <a:gd name="connsiteY62" fmla="*/ 1537381 h 1723719"/>
              <a:gd name="connsiteX63" fmla="*/ 4583150 w 9662615"/>
              <a:gd name="connsiteY63" fmla="*/ 1529064 h 1723719"/>
              <a:gd name="connsiteX64" fmla="*/ 4521734 w 9662615"/>
              <a:gd name="connsiteY64" fmla="*/ 1529359 h 1723719"/>
              <a:gd name="connsiteX65" fmla="*/ 4382398 w 9662615"/>
              <a:gd name="connsiteY65" fmla="*/ 1534108 h 1723719"/>
              <a:gd name="connsiteX66" fmla="*/ 4221826 w 9662615"/>
              <a:gd name="connsiteY66" fmla="*/ 1500972 h 1723719"/>
              <a:gd name="connsiteX67" fmla="*/ 4096601 w 9662615"/>
              <a:gd name="connsiteY67" fmla="*/ 1521563 h 1723719"/>
              <a:gd name="connsiteX68" fmla="*/ 3970635 w 9662615"/>
              <a:gd name="connsiteY68" fmla="*/ 1723719 h 1723719"/>
              <a:gd name="connsiteX69" fmla="*/ 3833906 w 9662615"/>
              <a:gd name="connsiteY69" fmla="*/ 1516637 h 1723719"/>
              <a:gd name="connsiteX70" fmla="*/ 3696258 w 9662615"/>
              <a:gd name="connsiteY70" fmla="*/ 1537563 h 1723719"/>
              <a:gd name="connsiteX71" fmla="*/ 3594070 w 9662615"/>
              <a:gd name="connsiteY71" fmla="*/ 1509422 h 1723719"/>
              <a:gd name="connsiteX72" fmla="*/ 3565233 w 9662615"/>
              <a:gd name="connsiteY72" fmla="*/ 1515122 h 1723719"/>
              <a:gd name="connsiteX73" fmla="*/ 3560267 w 9662615"/>
              <a:gd name="connsiteY73" fmla="*/ 1516288 h 1723719"/>
              <a:gd name="connsiteX74" fmla="*/ 3540258 w 9662615"/>
              <a:gd name="connsiteY74" fmla="*/ 1516976 h 1723719"/>
              <a:gd name="connsiteX75" fmla="*/ 3534780 w 9662615"/>
              <a:gd name="connsiteY75" fmla="*/ 1522141 h 1723719"/>
              <a:gd name="connsiteX76" fmla="*/ 3504783 w 9662615"/>
              <a:gd name="connsiteY76" fmla="*/ 1526739 h 1723719"/>
              <a:gd name="connsiteX77" fmla="*/ 3430805 w 9662615"/>
              <a:gd name="connsiteY77" fmla="*/ 1542521 h 1723719"/>
              <a:gd name="connsiteX78" fmla="*/ 3292707 w 9662615"/>
              <a:gd name="connsiteY78" fmla="*/ 1520490 h 1723719"/>
              <a:gd name="connsiteX79" fmla="*/ 3187872 w 9662615"/>
              <a:gd name="connsiteY79" fmla="*/ 1519991 h 1723719"/>
              <a:gd name="connsiteX80" fmla="*/ 3148026 w 9662615"/>
              <a:gd name="connsiteY80" fmla="*/ 1524777 h 1723719"/>
              <a:gd name="connsiteX81" fmla="*/ 3092394 w 9662615"/>
              <a:gd name="connsiteY81" fmla="*/ 1528115 h 1723719"/>
              <a:gd name="connsiteX82" fmla="*/ 2994200 w 9662615"/>
              <a:gd name="connsiteY82" fmla="*/ 1537857 h 1723719"/>
              <a:gd name="connsiteX83" fmla="*/ 2862301 w 9662615"/>
              <a:gd name="connsiteY83" fmla="*/ 1544250 h 1723719"/>
              <a:gd name="connsiteX84" fmla="*/ 2766335 w 9662615"/>
              <a:gd name="connsiteY84" fmla="*/ 1527662 h 1723719"/>
              <a:gd name="connsiteX85" fmla="*/ 2757836 w 9662615"/>
              <a:gd name="connsiteY85" fmla="*/ 1531371 h 1723719"/>
              <a:gd name="connsiteX86" fmla="*/ 2691555 w 9662615"/>
              <a:gd name="connsiteY86" fmla="*/ 1530283 h 1723719"/>
              <a:gd name="connsiteX87" fmla="*/ 2491676 w 9662615"/>
              <a:gd name="connsiteY87" fmla="*/ 1500859 h 1723719"/>
              <a:gd name="connsiteX88" fmla="*/ 2378036 w 9662615"/>
              <a:gd name="connsiteY88" fmla="*/ 1520645 h 1723719"/>
              <a:gd name="connsiteX89" fmla="*/ 2284269 w 9662615"/>
              <a:gd name="connsiteY89" fmla="*/ 1503068 h 1723719"/>
              <a:gd name="connsiteX90" fmla="*/ 2207104 w 9662615"/>
              <a:gd name="connsiteY90" fmla="*/ 1508888 h 1723719"/>
              <a:gd name="connsiteX91" fmla="*/ 2149226 w 9662615"/>
              <a:gd name="connsiteY91" fmla="*/ 1523409 h 1723719"/>
              <a:gd name="connsiteX92" fmla="*/ 2084783 w 9662615"/>
              <a:gd name="connsiteY92" fmla="*/ 1524245 h 1723719"/>
              <a:gd name="connsiteX93" fmla="*/ 2070075 w 9662615"/>
              <a:gd name="connsiteY93" fmla="*/ 1511285 h 1723719"/>
              <a:gd name="connsiteX94" fmla="*/ 2001057 w 9662615"/>
              <a:gd name="connsiteY94" fmla="*/ 1516449 h 1723719"/>
              <a:gd name="connsiteX95" fmla="*/ 1896330 w 9662615"/>
              <a:gd name="connsiteY95" fmla="*/ 1525725 h 1723719"/>
              <a:gd name="connsiteX96" fmla="*/ 1835994 w 9662615"/>
              <a:gd name="connsiteY96" fmla="*/ 1527678 h 1723719"/>
              <a:gd name="connsiteX97" fmla="*/ 1671119 w 9662615"/>
              <a:gd name="connsiteY97" fmla="*/ 1536701 h 1723719"/>
              <a:gd name="connsiteX98" fmla="*/ 1601337 w 9662615"/>
              <a:gd name="connsiteY98" fmla="*/ 1548552 h 1723719"/>
              <a:gd name="connsiteX99" fmla="*/ 1407755 w 9662615"/>
              <a:gd name="connsiteY99" fmla="*/ 1571444 h 1723719"/>
              <a:gd name="connsiteX100" fmla="*/ 1271994 w 9662615"/>
              <a:gd name="connsiteY100" fmla="*/ 1579471 h 1723719"/>
              <a:gd name="connsiteX101" fmla="*/ 1249226 w 9662615"/>
              <a:gd name="connsiteY101" fmla="*/ 1583140 h 1723719"/>
              <a:gd name="connsiteX102" fmla="*/ 1217719 w 9662615"/>
              <a:gd name="connsiteY102" fmla="*/ 1580863 h 1723719"/>
              <a:gd name="connsiteX103" fmla="*/ 1091432 w 9662615"/>
              <a:gd name="connsiteY103" fmla="*/ 1571003 h 1723719"/>
              <a:gd name="connsiteX104" fmla="*/ 992039 w 9662615"/>
              <a:gd name="connsiteY104" fmla="*/ 1556662 h 1723719"/>
              <a:gd name="connsiteX105" fmla="*/ 868264 w 9662615"/>
              <a:gd name="connsiteY105" fmla="*/ 1566392 h 1723719"/>
              <a:gd name="connsiteX106" fmla="*/ 792765 w 9662615"/>
              <a:gd name="connsiteY106" fmla="*/ 1563102 h 1723719"/>
              <a:gd name="connsiteX107" fmla="*/ 669055 w 9662615"/>
              <a:gd name="connsiteY107" fmla="*/ 1543638 h 1723719"/>
              <a:gd name="connsiteX108" fmla="*/ 506152 w 9662615"/>
              <a:gd name="connsiteY108" fmla="*/ 1549124 h 1723719"/>
              <a:gd name="connsiteX109" fmla="*/ 472797 w 9662615"/>
              <a:gd name="connsiteY109" fmla="*/ 1568904 h 1723719"/>
              <a:gd name="connsiteX110" fmla="*/ 427864 w 9662615"/>
              <a:gd name="connsiteY110" fmla="*/ 1580848 h 1723719"/>
              <a:gd name="connsiteX111" fmla="*/ 408381 w 9662615"/>
              <a:gd name="connsiteY111" fmla="*/ 1552940 h 1723719"/>
              <a:gd name="connsiteX112" fmla="*/ 267163 w 9662615"/>
              <a:gd name="connsiteY112" fmla="*/ 1531913 h 1723719"/>
              <a:gd name="connsiteX113" fmla="*/ 196644 w 9662615"/>
              <a:gd name="connsiteY113" fmla="*/ 1524565 h 1723719"/>
              <a:gd name="connsiteX114" fmla="*/ 86819 w 9662615"/>
              <a:gd name="connsiteY114" fmla="*/ 1519517 h 1723719"/>
              <a:gd name="connsiteX115" fmla="*/ 53369 w 9662615"/>
              <a:gd name="connsiteY115" fmla="*/ 1516853 h 1723719"/>
              <a:gd name="connsiteX116" fmla="*/ 2359 w 9662615"/>
              <a:gd name="connsiteY116" fmla="*/ 1515247 h 1723719"/>
              <a:gd name="connsiteX117" fmla="*/ 0 w 9662615"/>
              <a:gd name="connsiteY117" fmla="*/ 1514932 h 1723719"/>
              <a:gd name="connsiteX118" fmla="*/ 0 w 9662615"/>
              <a:gd name="connsiteY118" fmla="*/ 0 h 1723719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37764 w 9662615"/>
              <a:gd name="connsiteY49" fmla="*/ 1481521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177807 w 9662615"/>
              <a:gd name="connsiteY48" fmla="*/ 1526802 h 1583140"/>
              <a:gd name="connsiteX49" fmla="*/ 5137764 w 9662615"/>
              <a:gd name="connsiteY49" fmla="*/ 1481521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95953 w 9662615"/>
              <a:gd name="connsiteY9" fmla="*/ 1346784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18664 w 9662615"/>
              <a:gd name="connsiteY3" fmla="*/ 1331789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92039 w 9662615"/>
              <a:gd name="connsiteY103" fmla="*/ 1556662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69055 w 9662615"/>
              <a:gd name="connsiteY106" fmla="*/ 1543638 h 1583140"/>
              <a:gd name="connsiteX107" fmla="*/ 506152 w 9662615"/>
              <a:gd name="connsiteY107" fmla="*/ 1549124 h 1583140"/>
              <a:gd name="connsiteX108" fmla="*/ 472797 w 9662615"/>
              <a:gd name="connsiteY108" fmla="*/ 1568904 h 1583140"/>
              <a:gd name="connsiteX109" fmla="*/ 427864 w 9662615"/>
              <a:gd name="connsiteY109" fmla="*/ 1580848 h 1583140"/>
              <a:gd name="connsiteX110" fmla="*/ 408381 w 9662615"/>
              <a:gd name="connsiteY110" fmla="*/ 1552940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92039 w 9662615"/>
              <a:gd name="connsiteY103" fmla="*/ 1556662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69055 w 9662615"/>
              <a:gd name="connsiteY106" fmla="*/ 1543638 h 1583140"/>
              <a:gd name="connsiteX107" fmla="*/ 506152 w 9662615"/>
              <a:gd name="connsiteY107" fmla="*/ 1549124 h 1583140"/>
              <a:gd name="connsiteX108" fmla="*/ 472797 w 9662615"/>
              <a:gd name="connsiteY108" fmla="*/ 1568904 h 1583140"/>
              <a:gd name="connsiteX109" fmla="*/ 427864 w 9662615"/>
              <a:gd name="connsiteY109" fmla="*/ 1580848 h 1583140"/>
              <a:gd name="connsiteX110" fmla="*/ 336819 w 9662615"/>
              <a:gd name="connsiteY110" fmla="*/ 1560892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92039 w 9662615"/>
              <a:gd name="connsiteY103" fmla="*/ 1556662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69055 w 9662615"/>
              <a:gd name="connsiteY106" fmla="*/ 1543638 h 1583140"/>
              <a:gd name="connsiteX107" fmla="*/ 506152 w 9662615"/>
              <a:gd name="connsiteY107" fmla="*/ 1549124 h 1583140"/>
              <a:gd name="connsiteX108" fmla="*/ 472797 w 9662615"/>
              <a:gd name="connsiteY108" fmla="*/ 1568904 h 1583140"/>
              <a:gd name="connsiteX109" fmla="*/ 396059 w 9662615"/>
              <a:gd name="connsiteY109" fmla="*/ 1560970 h 1583140"/>
              <a:gd name="connsiteX110" fmla="*/ 336819 w 9662615"/>
              <a:gd name="connsiteY110" fmla="*/ 1560892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92039 w 9662615"/>
              <a:gd name="connsiteY103" fmla="*/ 1556662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69055 w 9662615"/>
              <a:gd name="connsiteY106" fmla="*/ 1543638 h 1583140"/>
              <a:gd name="connsiteX107" fmla="*/ 541933 w 9662615"/>
              <a:gd name="connsiteY107" fmla="*/ 1561051 h 1583140"/>
              <a:gd name="connsiteX108" fmla="*/ 472797 w 9662615"/>
              <a:gd name="connsiteY108" fmla="*/ 1568904 h 1583140"/>
              <a:gd name="connsiteX109" fmla="*/ 396059 w 9662615"/>
              <a:gd name="connsiteY109" fmla="*/ 1560970 h 1583140"/>
              <a:gd name="connsiteX110" fmla="*/ 336819 w 9662615"/>
              <a:gd name="connsiteY110" fmla="*/ 1560892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92039 w 9662615"/>
              <a:gd name="connsiteY103" fmla="*/ 1556662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53153 w 9662615"/>
              <a:gd name="connsiteY106" fmla="*/ 1563516 h 1583140"/>
              <a:gd name="connsiteX107" fmla="*/ 541933 w 9662615"/>
              <a:gd name="connsiteY107" fmla="*/ 1561051 h 1583140"/>
              <a:gd name="connsiteX108" fmla="*/ 472797 w 9662615"/>
              <a:gd name="connsiteY108" fmla="*/ 1568904 h 1583140"/>
              <a:gd name="connsiteX109" fmla="*/ 396059 w 9662615"/>
              <a:gd name="connsiteY109" fmla="*/ 1560970 h 1583140"/>
              <a:gd name="connsiteX110" fmla="*/ 336819 w 9662615"/>
              <a:gd name="connsiteY110" fmla="*/ 1560892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40355 w 9662615"/>
              <a:gd name="connsiteY103" fmla="*/ 1560638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53153 w 9662615"/>
              <a:gd name="connsiteY106" fmla="*/ 1563516 h 1583140"/>
              <a:gd name="connsiteX107" fmla="*/ 541933 w 9662615"/>
              <a:gd name="connsiteY107" fmla="*/ 1561051 h 1583140"/>
              <a:gd name="connsiteX108" fmla="*/ 472797 w 9662615"/>
              <a:gd name="connsiteY108" fmla="*/ 1568904 h 1583140"/>
              <a:gd name="connsiteX109" fmla="*/ 396059 w 9662615"/>
              <a:gd name="connsiteY109" fmla="*/ 1560970 h 1583140"/>
              <a:gd name="connsiteX110" fmla="*/ 336819 w 9662615"/>
              <a:gd name="connsiteY110" fmla="*/ 1560892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92811"/>
              <a:gd name="connsiteX1" fmla="*/ 9662615 w 9662615"/>
              <a:gd name="connsiteY1" fmla="*/ 0 h 1592811"/>
              <a:gd name="connsiteX2" fmla="*/ 9662615 w 9662615"/>
              <a:gd name="connsiteY2" fmla="*/ 1280346 h 1592811"/>
              <a:gd name="connsiteX3" fmla="*/ 9551077 w 9662615"/>
              <a:gd name="connsiteY3" fmla="*/ 1292033 h 1592811"/>
              <a:gd name="connsiteX4" fmla="*/ 9469546 w 9662615"/>
              <a:gd name="connsiteY4" fmla="*/ 1289837 h 1592811"/>
              <a:gd name="connsiteX5" fmla="*/ 9326260 w 9662615"/>
              <a:gd name="connsiteY5" fmla="*/ 1277155 h 1592811"/>
              <a:gd name="connsiteX6" fmla="*/ 9144767 w 9662615"/>
              <a:gd name="connsiteY6" fmla="*/ 1264120 h 1592811"/>
              <a:gd name="connsiteX7" fmla="*/ 8976400 w 9662615"/>
              <a:gd name="connsiteY7" fmla="*/ 1326661 h 1592811"/>
              <a:gd name="connsiteX8" fmla="*/ 8828711 w 9662615"/>
              <a:gd name="connsiteY8" fmla="*/ 1346394 h 1592811"/>
              <a:gd name="connsiteX9" fmla="*/ 8695953 w 9662615"/>
              <a:gd name="connsiteY9" fmla="*/ 1346784 h 1592811"/>
              <a:gd name="connsiteX10" fmla="*/ 8652191 w 9662615"/>
              <a:gd name="connsiteY10" fmla="*/ 1345903 h 1592811"/>
              <a:gd name="connsiteX11" fmla="*/ 8591582 w 9662615"/>
              <a:gd name="connsiteY11" fmla="*/ 1341666 h 1592811"/>
              <a:gd name="connsiteX12" fmla="*/ 8537336 w 9662615"/>
              <a:gd name="connsiteY12" fmla="*/ 1341684 h 1592811"/>
              <a:gd name="connsiteX13" fmla="*/ 8416849 w 9662615"/>
              <a:gd name="connsiteY13" fmla="*/ 1367085 h 1592811"/>
              <a:gd name="connsiteX14" fmla="*/ 8278355 w 9662615"/>
              <a:gd name="connsiteY14" fmla="*/ 1386569 h 1592811"/>
              <a:gd name="connsiteX15" fmla="*/ 8197961 w 9662615"/>
              <a:gd name="connsiteY15" fmla="*/ 1392804 h 1592811"/>
              <a:gd name="connsiteX16" fmla="*/ 8171196 w 9662615"/>
              <a:gd name="connsiteY16" fmla="*/ 1397216 h 1592811"/>
              <a:gd name="connsiteX17" fmla="*/ 8087910 w 9662615"/>
              <a:gd name="connsiteY17" fmla="*/ 1386449 h 1592811"/>
              <a:gd name="connsiteX18" fmla="*/ 7974579 w 9662615"/>
              <a:gd name="connsiteY18" fmla="*/ 1383439 h 1592811"/>
              <a:gd name="connsiteX19" fmla="*/ 7768351 w 9662615"/>
              <a:gd name="connsiteY19" fmla="*/ 1395051 h 1592811"/>
              <a:gd name="connsiteX20" fmla="*/ 7635985 w 9662615"/>
              <a:gd name="connsiteY20" fmla="*/ 1386363 h 1592811"/>
              <a:gd name="connsiteX21" fmla="*/ 7466069 w 9662615"/>
              <a:gd name="connsiteY21" fmla="*/ 1377654 h 1592811"/>
              <a:gd name="connsiteX22" fmla="*/ 7355642 w 9662615"/>
              <a:gd name="connsiteY22" fmla="*/ 1407761 h 1592811"/>
              <a:gd name="connsiteX23" fmla="*/ 7215220 w 9662615"/>
              <a:gd name="connsiteY23" fmla="*/ 1397856 h 1592811"/>
              <a:gd name="connsiteX24" fmla="*/ 7082147 w 9662615"/>
              <a:gd name="connsiteY24" fmla="*/ 1406113 h 1592811"/>
              <a:gd name="connsiteX25" fmla="*/ 6987129 w 9662615"/>
              <a:gd name="connsiteY25" fmla="*/ 1404834 h 1592811"/>
              <a:gd name="connsiteX26" fmla="*/ 6907567 w 9662615"/>
              <a:gd name="connsiteY26" fmla="*/ 1419149 h 1592811"/>
              <a:gd name="connsiteX27" fmla="*/ 6748428 w 9662615"/>
              <a:gd name="connsiteY27" fmla="*/ 1420308 h 1592811"/>
              <a:gd name="connsiteX28" fmla="*/ 6654257 w 9662615"/>
              <a:gd name="connsiteY28" fmla="*/ 1424143 h 1592811"/>
              <a:gd name="connsiteX29" fmla="*/ 6620123 w 9662615"/>
              <a:gd name="connsiteY29" fmla="*/ 1430535 h 1592811"/>
              <a:gd name="connsiteX30" fmla="*/ 6571355 w 9662615"/>
              <a:gd name="connsiteY30" fmla="*/ 1436144 h 1592811"/>
              <a:gd name="connsiteX31" fmla="*/ 6486557 w 9662615"/>
              <a:gd name="connsiteY31" fmla="*/ 1449861 h 1592811"/>
              <a:gd name="connsiteX32" fmla="*/ 6370419 w 9662615"/>
              <a:gd name="connsiteY32" fmla="*/ 1461649 h 1592811"/>
              <a:gd name="connsiteX33" fmla="*/ 6278839 w 9662615"/>
              <a:gd name="connsiteY33" fmla="*/ 1449160 h 1592811"/>
              <a:gd name="connsiteX34" fmla="*/ 6272455 w 9662615"/>
              <a:gd name="connsiteY34" fmla="*/ 1453191 h 1592811"/>
              <a:gd name="connsiteX35" fmla="*/ 6212659 w 9662615"/>
              <a:gd name="connsiteY35" fmla="*/ 1454850 h 1592811"/>
              <a:gd name="connsiteX36" fmla="*/ 6069317 w 9662615"/>
              <a:gd name="connsiteY36" fmla="*/ 1445838 h 1592811"/>
              <a:gd name="connsiteX37" fmla="*/ 5878477 w 9662615"/>
              <a:gd name="connsiteY37" fmla="*/ 1439180 h 1592811"/>
              <a:gd name="connsiteX38" fmla="*/ 5838387 w 9662615"/>
              <a:gd name="connsiteY38" fmla="*/ 1444679 h 1592811"/>
              <a:gd name="connsiteX39" fmla="*/ 5771136 w 9662615"/>
              <a:gd name="connsiteY39" fmla="*/ 1453639 h 1592811"/>
              <a:gd name="connsiteX40" fmla="*/ 5724081 w 9662615"/>
              <a:gd name="connsiteY40" fmla="*/ 1470431 h 1592811"/>
              <a:gd name="connsiteX41" fmla="*/ 5666577 w 9662615"/>
              <a:gd name="connsiteY41" fmla="*/ 1473921 h 1592811"/>
              <a:gd name="connsiteX42" fmla="*/ 5649068 w 9662615"/>
              <a:gd name="connsiteY42" fmla="*/ 1461676 h 1592811"/>
              <a:gd name="connsiteX43" fmla="*/ 5588902 w 9662615"/>
              <a:gd name="connsiteY43" fmla="*/ 1469647 h 1592811"/>
              <a:gd name="connsiteX44" fmla="*/ 5498090 w 9662615"/>
              <a:gd name="connsiteY44" fmla="*/ 1483173 h 1592811"/>
              <a:gd name="connsiteX45" fmla="*/ 5444641 w 9662615"/>
              <a:gd name="connsiteY45" fmla="*/ 1487602 h 1592811"/>
              <a:gd name="connsiteX46" fmla="*/ 5299812 w 9662615"/>
              <a:gd name="connsiteY46" fmla="*/ 1503362 h 1592811"/>
              <a:gd name="connsiteX47" fmla="*/ 5245752 w 9662615"/>
              <a:gd name="connsiteY47" fmla="*/ 1520612 h 1592811"/>
              <a:gd name="connsiteX48" fmla="*/ 5177807 w 9662615"/>
              <a:gd name="connsiteY48" fmla="*/ 1526802 h 1592811"/>
              <a:gd name="connsiteX49" fmla="*/ 5113910 w 9662615"/>
              <a:gd name="connsiteY49" fmla="*/ 1533205 h 1592811"/>
              <a:gd name="connsiteX50" fmla="*/ 5059484 w 9662615"/>
              <a:gd name="connsiteY50" fmla="*/ 1546802 h 1592811"/>
              <a:gd name="connsiteX51" fmla="*/ 5038524 w 9662615"/>
              <a:gd name="connsiteY51" fmla="*/ 1545675 h 1592811"/>
              <a:gd name="connsiteX52" fmla="*/ 5026564 w 9662615"/>
              <a:gd name="connsiteY52" fmla="*/ 1545376 h 1592811"/>
              <a:gd name="connsiteX53" fmla="*/ 4969433 w 9662615"/>
              <a:gd name="connsiteY53" fmla="*/ 1550865 h 1592811"/>
              <a:gd name="connsiteX54" fmla="*/ 4871726 w 9662615"/>
              <a:gd name="connsiteY54" fmla="*/ 1570584 h 1592811"/>
              <a:gd name="connsiteX55" fmla="*/ 4843267 w 9662615"/>
              <a:gd name="connsiteY55" fmla="*/ 1561459 h 1592811"/>
              <a:gd name="connsiteX56" fmla="*/ 4821058 w 9662615"/>
              <a:gd name="connsiteY56" fmla="*/ 1553078 h 1592811"/>
              <a:gd name="connsiteX57" fmla="*/ 4791466 w 9662615"/>
              <a:gd name="connsiteY57" fmla="*/ 1561324 h 1592811"/>
              <a:gd name="connsiteX58" fmla="*/ 4784247 w 9662615"/>
              <a:gd name="connsiteY58" fmla="*/ 1562342 h 1592811"/>
              <a:gd name="connsiteX59" fmla="*/ 4739309 w 9662615"/>
              <a:gd name="connsiteY59" fmla="*/ 1553948 h 1592811"/>
              <a:gd name="connsiteX60" fmla="*/ 4697562 w 9662615"/>
              <a:gd name="connsiteY60" fmla="*/ 1551206 h 1592811"/>
              <a:gd name="connsiteX61" fmla="*/ 4650737 w 9662615"/>
              <a:gd name="connsiteY61" fmla="*/ 1537381 h 1592811"/>
              <a:gd name="connsiteX62" fmla="*/ 4583150 w 9662615"/>
              <a:gd name="connsiteY62" fmla="*/ 1529064 h 1592811"/>
              <a:gd name="connsiteX63" fmla="*/ 4521734 w 9662615"/>
              <a:gd name="connsiteY63" fmla="*/ 1529359 h 1592811"/>
              <a:gd name="connsiteX64" fmla="*/ 4382398 w 9662615"/>
              <a:gd name="connsiteY64" fmla="*/ 1534108 h 1592811"/>
              <a:gd name="connsiteX65" fmla="*/ 4221826 w 9662615"/>
              <a:gd name="connsiteY65" fmla="*/ 1500972 h 1592811"/>
              <a:gd name="connsiteX66" fmla="*/ 4096601 w 9662615"/>
              <a:gd name="connsiteY66" fmla="*/ 1521563 h 1592811"/>
              <a:gd name="connsiteX67" fmla="*/ 4002441 w 9662615"/>
              <a:gd name="connsiteY67" fmla="*/ 1528912 h 1592811"/>
              <a:gd name="connsiteX68" fmla="*/ 3833906 w 9662615"/>
              <a:gd name="connsiteY68" fmla="*/ 1516637 h 1592811"/>
              <a:gd name="connsiteX69" fmla="*/ 3763845 w 9662615"/>
              <a:gd name="connsiteY69" fmla="*/ 1501782 h 1592811"/>
              <a:gd name="connsiteX70" fmla="*/ 3641778 w 9662615"/>
              <a:gd name="connsiteY70" fmla="*/ 1505446 h 1592811"/>
              <a:gd name="connsiteX71" fmla="*/ 3565233 w 9662615"/>
              <a:gd name="connsiteY71" fmla="*/ 1515122 h 1592811"/>
              <a:gd name="connsiteX72" fmla="*/ 3560267 w 9662615"/>
              <a:gd name="connsiteY72" fmla="*/ 1516288 h 1592811"/>
              <a:gd name="connsiteX73" fmla="*/ 3540258 w 9662615"/>
              <a:gd name="connsiteY73" fmla="*/ 1516976 h 1592811"/>
              <a:gd name="connsiteX74" fmla="*/ 3534780 w 9662615"/>
              <a:gd name="connsiteY74" fmla="*/ 1522141 h 1592811"/>
              <a:gd name="connsiteX75" fmla="*/ 3504783 w 9662615"/>
              <a:gd name="connsiteY75" fmla="*/ 1526739 h 1592811"/>
              <a:gd name="connsiteX76" fmla="*/ 3430805 w 9662615"/>
              <a:gd name="connsiteY76" fmla="*/ 1542521 h 1592811"/>
              <a:gd name="connsiteX77" fmla="*/ 3292707 w 9662615"/>
              <a:gd name="connsiteY77" fmla="*/ 1520490 h 1592811"/>
              <a:gd name="connsiteX78" fmla="*/ 3187872 w 9662615"/>
              <a:gd name="connsiteY78" fmla="*/ 1519991 h 1592811"/>
              <a:gd name="connsiteX79" fmla="*/ 3148026 w 9662615"/>
              <a:gd name="connsiteY79" fmla="*/ 1524777 h 1592811"/>
              <a:gd name="connsiteX80" fmla="*/ 3092394 w 9662615"/>
              <a:gd name="connsiteY80" fmla="*/ 1528115 h 1592811"/>
              <a:gd name="connsiteX81" fmla="*/ 2994200 w 9662615"/>
              <a:gd name="connsiteY81" fmla="*/ 1537857 h 1592811"/>
              <a:gd name="connsiteX82" fmla="*/ 2862301 w 9662615"/>
              <a:gd name="connsiteY82" fmla="*/ 1544250 h 1592811"/>
              <a:gd name="connsiteX83" fmla="*/ 2766335 w 9662615"/>
              <a:gd name="connsiteY83" fmla="*/ 1527662 h 1592811"/>
              <a:gd name="connsiteX84" fmla="*/ 2757836 w 9662615"/>
              <a:gd name="connsiteY84" fmla="*/ 1531371 h 1592811"/>
              <a:gd name="connsiteX85" fmla="*/ 2691555 w 9662615"/>
              <a:gd name="connsiteY85" fmla="*/ 1530283 h 1592811"/>
              <a:gd name="connsiteX86" fmla="*/ 2491676 w 9662615"/>
              <a:gd name="connsiteY86" fmla="*/ 1500859 h 1592811"/>
              <a:gd name="connsiteX87" fmla="*/ 2378036 w 9662615"/>
              <a:gd name="connsiteY87" fmla="*/ 1520645 h 1592811"/>
              <a:gd name="connsiteX88" fmla="*/ 2284269 w 9662615"/>
              <a:gd name="connsiteY88" fmla="*/ 1503068 h 1592811"/>
              <a:gd name="connsiteX89" fmla="*/ 2207104 w 9662615"/>
              <a:gd name="connsiteY89" fmla="*/ 1508888 h 1592811"/>
              <a:gd name="connsiteX90" fmla="*/ 2149226 w 9662615"/>
              <a:gd name="connsiteY90" fmla="*/ 1523409 h 1592811"/>
              <a:gd name="connsiteX91" fmla="*/ 2084783 w 9662615"/>
              <a:gd name="connsiteY91" fmla="*/ 1524245 h 1592811"/>
              <a:gd name="connsiteX92" fmla="*/ 2070075 w 9662615"/>
              <a:gd name="connsiteY92" fmla="*/ 1511285 h 1592811"/>
              <a:gd name="connsiteX93" fmla="*/ 2001057 w 9662615"/>
              <a:gd name="connsiteY93" fmla="*/ 1516449 h 1592811"/>
              <a:gd name="connsiteX94" fmla="*/ 1896330 w 9662615"/>
              <a:gd name="connsiteY94" fmla="*/ 1525725 h 1592811"/>
              <a:gd name="connsiteX95" fmla="*/ 1835994 w 9662615"/>
              <a:gd name="connsiteY95" fmla="*/ 1527678 h 1592811"/>
              <a:gd name="connsiteX96" fmla="*/ 1671119 w 9662615"/>
              <a:gd name="connsiteY96" fmla="*/ 1536701 h 1592811"/>
              <a:gd name="connsiteX97" fmla="*/ 1601337 w 9662615"/>
              <a:gd name="connsiteY97" fmla="*/ 1548552 h 1592811"/>
              <a:gd name="connsiteX98" fmla="*/ 1407755 w 9662615"/>
              <a:gd name="connsiteY98" fmla="*/ 1571444 h 1592811"/>
              <a:gd name="connsiteX99" fmla="*/ 1271994 w 9662615"/>
              <a:gd name="connsiteY99" fmla="*/ 1579471 h 1592811"/>
              <a:gd name="connsiteX100" fmla="*/ 1249226 w 9662615"/>
              <a:gd name="connsiteY100" fmla="*/ 1583140 h 1592811"/>
              <a:gd name="connsiteX101" fmla="*/ 1181938 w 9662615"/>
              <a:gd name="connsiteY101" fmla="*/ 1592789 h 1592811"/>
              <a:gd name="connsiteX102" fmla="*/ 1091432 w 9662615"/>
              <a:gd name="connsiteY102" fmla="*/ 1571003 h 1592811"/>
              <a:gd name="connsiteX103" fmla="*/ 940355 w 9662615"/>
              <a:gd name="connsiteY103" fmla="*/ 1560638 h 1592811"/>
              <a:gd name="connsiteX104" fmla="*/ 868264 w 9662615"/>
              <a:gd name="connsiteY104" fmla="*/ 1566392 h 1592811"/>
              <a:gd name="connsiteX105" fmla="*/ 792765 w 9662615"/>
              <a:gd name="connsiteY105" fmla="*/ 1563102 h 1592811"/>
              <a:gd name="connsiteX106" fmla="*/ 653153 w 9662615"/>
              <a:gd name="connsiteY106" fmla="*/ 1563516 h 1592811"/>
              <a:gd name="connsiteX107" fmla="*/ 541933 w 9662615"/>
              <a:gd name="connsiteY107" fmla="*/ 1561051 h 1592811"/>
              <a:gd name="connsiteX108" fmla="*/ 472797 w 9662615"/>
              <a:gd name="connsiteY108" fmla="*/ 1568904 h 1592811"/>
              <a:gd name="connsiteX109" fmla="*/ 396059 w 9662615"/>
              <a:gd name="connsiteY109" fmla="*/ 1560970 h 1592811"/>
              <a:gd name="connsiteX110" fmla="*/ 336819 w 9662615"/>
              <a:gd name="connsiteY110" fmla="*/ 1560892 h 1592811"/>
              <a:gd name="connsiteX111" fmla="*/ 267163 w 9662615"/>
              <a:gd name="connsiteY111" fmla="*/ 1531913 h 1592811"/>
              <a:gd name="connsiteX112" fmla="*/ 196644 w 9662615"/>
              <a:gd name="connsiteY112" fmla="*/ 1524565 h 1592811"/>
              <a:gd name="connsiteX113" fmla="*/ 86819 w 9662615"/>
              <a:gd name="connsiteY113" fmla="*/ 1519517 h 1592811"/>
              <a:gd name="connsiteX114" fmla="*/ 53369 w 9662615"/>
              <a:gd name="connsiteY114" fmla="*/ 1516853 h 1592811"/>
              <a:gd name="connsiteX115" fmla="*/ 2359 w 9662615"/>
              <a:gd name="connsiteY115" fmla="*/ 1515247 h 1592811"/>
              <a:gd name="connsiteX116" fmla="*/ 0 w 9662615"/>
              <a:gd name="connsiteY116" fmla="*/ 1514932 h 1592811"/>
              <a:gd name="connsiteX117" fmla="*/ 0 w 9662615"/>
              <a:gd name="connsiteY117" fmla="*/ 0 h 1592811"/>
              <a:gd name="connsiteX0" fmla="*/ 0 w 9662615"/>
              <a:gd name="connsiteY0" fmla="*/ 0 h 1592811"/>
              <a:gd name="connsiteX1" fmla="*/ 9662615 w 9662615"/>
              <a:gd name="connsiteY1" fmla="*/ 0 h 1592811"/>
              <a:gd name="connsiteX2" fmla="*/ 9662615 w 9662615"/>
              <a:gd name="connsiteY2" fmla="*/ 1280346 h 1592811"/>
              <a:gd name="connsiteX3" fmla="*/ 9551077 w 9662615"/>
              <a:gd name="connsiteY3" fmla="*/ 1292033 h 1592811"/>
              <a:gd name="connsiteX4" fmla="*/ 9469546 w 9662615"/>
              <a:gd name="connsiteY4" fmla="*/ 1289837 h 1592811"/>
              <a:gd name="connsiteX5" fmla="*/ 9326260 w 9662615"/>
              <a:gd name="connsiteY5" fmla="*/ 1277155 h 1592811"/>
              <a:gd name="connsiteX6" fmla="*/ 9144767 w 9662615"/>
              <a:gd name="connsiteY6" fmla="*/ 1264120 h 1592811"/>
              <a:gd name="connsiteX7" fmla="*/ 8976400 w 9662615"/>
              <a:gd name="connsiteY7" fmla="*/ 1326661 h 1592811"/>
              <a:gd name="connsiteX8" fmla="*/ 8828711 w 9662615"/>
              <a:gd name="connsiteY8" fmla="*/ 1346394 h 1592811"/>
              <a:gd name="connsiteX9" fmla="*/ 8695953 w 9662615"/>
              <a:gd name="connsiteY9" fmla="*/ 1346784 h 1592811"/>
              <a:gd name="connsiteX10" fmla="*/ 8652191 w 9662615"/>
              <a:gd name="connsiteY10" fmla="*/ 1345903 h 1592811"/>
              <a:gd name="connsiteX11" fmla="*/ 8591582 w 9662615"/>
              <a:gd name="connsiteY11" fmla="*/ 1341666 h 1592811"/>
              <a:gd name="connsiteX12" fmla="*/ 8537336 w 9662615"/>
              <a:gd name="connsiteY12" fmla="*/ 1341684 h 1592811"/>
              <a:gd name="connsiteX13" fmla="*/ 8416849 w 9662615"/>
              <a:gd name="connsiteY13" fmla="*/ 1367085 h 1592811"/>
              <a:gd name="connsiteX14" fmla="*/ 8278355 w 9662615"/>
              <a:gd name="connsiteY14" fmla="*/ 1386569 h 1592811"/>
              <a:gd name="connsiteX15" fmla="*/ 8197961 w 9662615"/>
              <a:gd name="connsiteY15" fmla="*/ 1392804 h 1592811"/>
              <a:gd name="connsiteX16" fmla="*/ 8171196 w 9662615"/>
              <a:gd name="connsiteY16" fmla="*/ 1397216 h 1592811"/>
              <a:gd name="connsiteX17" fmla="*/ 8087910 w 9662615"/>
              <a:gd name="connsiteY17" fmla="*/ 1386449 h 1592811"/>
              <a:gd name="connsiteX18" fmla="*/ 7974579 w 9662615"/>
              <a:gd name="connsiteY18" fmla="*/ 1383439 h 1592811"/>
              <a:gd name="connsiteX19" fmla="*/ 7768351 w 9662615"/>
              <a:gd name="connsiteY19" fmla="*/ 1395051 h 1592811"/>
              <a:gd name="connsiteX20" fmla="*/ 7635985 w 9662615"/>
              <a:gd name="connsiteY20" fmla="*/ 1386363 h 1592811"/>
              <a:gd name="connsiteX21" fmla="*/ 7466069 w 9662615"/>
              <a:gd name="connsiteY21" fmla="*/ 1377654 h 1592811"/>
              <a:gd name="connsiteX22" fmla="*/ 7355642 w 9662615"/>
              <a:gd name="connsiteY22" fmla="*/ 1407761 h 1592811"/>
              <a:gd name="connsiteX23" fmla="*/ 7215220 w 9662615"/>
              <a:gd name="connsiteY23" fmla="*/ 1397856 h 1592811"/>
              <a:gd name="connsiteX24" fmla="*/ 7082147 w 9662615"/>
              <a:gd name="connsiteY24" fmla="*/ 1406113 h 1592811"/>
              <a:gd name="connsiteX25" fmla="*/ 6987129 w 9662615"/>
              <a:gd name="connsiteY25" fmla="*/ 1404834 h 1592811"/>
              <a:gd name="connsiteX26" fmla="*/ 6907567 w 9662615"/>
              <a:gd name="connsiteY26" fmla="*/ 1419149 h 1592811"/>
              <a:gd name="connsiteX27" fmla="*/ 6748428 w 9662615"/>
              <a:gd name="connsiteY27" fmla="*/ 1420308 h 1592811"/>
              <a:gd name="connsiteX28" fmla="*/ 6654257 w 9662615"/>
              <a:gd name="connsiteY28" fmla="*/ 1424143 h 1592811"/>
              <a:gd name="connsiteX29" fmla="*/ 6620123 w 9662615"/>
              <a:gd name="connsiteY29" fmla="*/ 1430535 h 1592811"/>
              <a:gd name="connsiteX30" fmla="*/ 6571355 w 9662615"/>
              <a:gd name="connsiteY30" fmla="*/ 1436144 h 1592811"/>
              <a:gd name="connsiteX31" fmla="*/ 6486557 w 9662615"/>
              <a:gd name="connsiteY31" fmla="*/ 1449861 h 1592811"/>
              <a:gd name="connsiteX32" fmla="*/ 6370419 w 9662615"/>
              <a:gd name="connsiteY32" fmla="*/ 1461649 h 1592811"/>
              <a:gd name="connsiteX33" fmla="*/ 6278839 w 9662615"/>
              <a:gd name="connsiteY33" fmla="*/ 1449160 h 1592811"/>
              <a:gd name="connsiteX34" fmla="*/ 6272455 w 9662615"/>
              <a:gd name="connsiteY34" fmla="*/ 1453191 h 1592811"/>
              <a:gd name="connsiteX35" fmla="*/ 6212659 w 9662615"/>
              <a:gd name="connsiteY35" fmla="*/ 1454850 h 1592811"/>
              <a:gd name="connsiteX36" fmla="*/ 6069317 w 9662615"/>
              <a:gd name="connsiteY36" fmla="*/ 1445838 h 1592811"/>
              <a:gd name="connsiteX37" fmla="*/ 5878477 w 9662615"/>
              <a:gd name="connsiteY37" fmla="*/ 1439180 h 1592811"/>
              <a:gd name="connsiteX38" fmla="*/ 5838387 w 9662615"/>
              <a:gd name="connsiteY38" fmla="*/ 1444679 h 1592811"/>
              <a:gd name="connsiteX39" fmla="*/ 5771136 w 9662615"/>
              <a:gd name="connsiteY39" fmla="*/ 1453639 h 1592811"/>
              <a:gd name="connsiteX40" fmla="*/ 5724081 w 9662615"/>
              <a:gd name="connsiteY40" fmla="*/ 1470431 h 1592811"/>
              <a:gd name="connsiteX41" fmla="*/ 5666577 w 9662615"/>
              <a:gd name="connsiteY41" fmla="*/ 1473921 h 1592811"/>
              <a:gd name="connsiteX42" fmla="*/ 5649068 w 9662615"/>
              <a:gd name="connsiteY42" fmla="*/ 1461676 h 1592811"/>
              <a:gd name="connsiteX43" fmla="*/ 5588902 w 9662615"/>
              <a:gd name="connsiteY43" fmla="*/ 1469647 h 1592811"/>
              <a:gd name="connsiteX44" fmla="*/ 5498090 w 9662615"/>
              <a:gd name="connsiteY44" fmla="*/ 1483173 h 1592811"/>
              <a:gd name="connsiteX45" fmla="*/ 5444641 w 9662615"/>
              <a:gd name="connsiteY45" fmla="*/ 1487602 h 1592811"/>
              <a:gd name="connsiteX46" fmla="*/ 5299812 w 9662615"/>
              <a:gd name="connsiteY46" fmla="*/ 1503362 h 1592811"/>
              <a:gd name="connsiteX47" fmla="*/ 5245752 w 9662615"/>
              <a:gd name="connsiteY47" fmla="*/ 1520612 h 1592811"/>
              <a:gd name="connsiteX48" fmla="*/ 5177807 w 9662615"/>
              <a:gd name="connsiteY48" fmla="*/ 1526802 h 1592811"/>
              <a:gd name="connsiteX49" fmla="*/ 5113910 w 9662615"/>
              <a:gd name="connsiteY49" fmla="*/ 1533205 h 1592811"/>
              <a:gd name="connsiteX50" fmla="*/ 5059484 w 9662615"/>
              <a:gd name="connsiteY50" fmla="*/ 1546802 h 1592811"/>
              <a:gd name="connsiteX51" fmla="*/ 5038524 w 9662615"/>
              <a:gd name="connsiteY51" fmla="*/ 1545675 h 1592811"/>
              <a:gd name="connsiteX52" fmla="*/ 5026564 w 9662615"/>
              <a:gd name="connsiteY52" fmla="*/ 1545376 h 1592811"/>
              <a:gd name="connsiteX53" fmla="*/ 4969433 w 9662615"/>
              <a:gd name="connsiteY53" fmla="*/ 1550865 h 1592811"/>
              <a:gd name="connsiteX54" fmla="*/ 4871726 w 9662615"/>
              <a:gd name="connsiteY54" fmla="*/ 1570584 h 1592811"/>
              <a:gd name="connsiteX55" fmla="*/ 4843267 w 9662615"/>
              <a:gd name="connsiteY55" fmla="*/ 1561459 h 1592811"/>
              <a:gd name="connsiteX56" fmla="*/ 4821058 w 9662615"/>
              <a:gd name="connsiteY56" fmla="*/ 1553078 h 1592811"/>
              <a:gd name="connsiteX57" fmla="*/ 4791466 w 9662615"/>
              <a:gd name="connsiteY57" fmla="*/ 1561324 h 1592811"/>
              <a:gd name="connsiteX58" fmla="*/ 4784247 w 9662615"/>
              <a:gd name="connsiteY58" fmla="*/ 1562342 h 1592811"/>
              <a:gd name="connsiteX59" fmla="*/ 4739309 w 9662615"/>
              <a:gd name="connsiteY59" fmla="*/ 1553948 h 1592811"/>
              <a:gd name="connsiteX60" fmla="*/ 4697562 w 9662615"/>
              <a:gd name="connsiteY60" fmla="*/ 1551206 h 1592811"/>
              <a:gd name="connsiteX61" fmla="*/ 4650737 w 9662615"/>
              <a:gd name="connsiteY61" fmla="*/ 1537381 h 1592811"/>
              <a:gd name="connsiteX62" fmla="*/ 4583150 w 9662615"/>
              <a:gd name="connsiteY62" fmla="*/ 1529064 h 1592811"/>
              <a:gd name="connsiteX63" fmla="*/ 4521734 w 9662615"/>
              <a:gd name="connsiteY63" fmla="*/ 1529359 h 1592811"/>
              <a:gd name="connsiteX64" fmla="*/ 4382398 w 9662615"/>
              <a:gd name="connsiteY64" fmla="*/ 1534108 h 1592811"/>
              <a:gd name="connsiteX65" fmla="*/ 4221826 w 9662615"/>
              <a:gd name="connsiteY65" fmla="*/ 1500972 h 1592811"/>
              <a:gd name="connsiteX66" fmla="*/ 4096601 w 9662615"/>
              <a:gd name="connsiteY66" fmla="*/ 1521563 h 1592811"/>
              <a:gd name="connsiteX67" fmla="*/ 4002441 w 9662615"/>
              <a:gd name="connsiteY67" fmla="*/ 1528912 h 1592811"/>
              <a:gd name="connsiteX68" fmla="*/ 3833906 w 9662615"/>
              <a:gd name="connsiteY68" fmla="*/ 1516637 h 1592811"/>
              <a:gd name="connsiteX69" fmla="*/ 3763845 w 9662615"/>
              <a:gd name="connsiteY69" fmla="*/ 1501782 h 1592811"/>
              <a:gd name="connsiteX70" fmla="*/ 3641778 w 9662615"/>
              <a:gd name="connsiteY70" fmla="*/ 1505446 h 1592811"/>
              <a:gd name="connsiteX71" fmla="*/ 3565233 w 9662615"/>
              <a:gd name="connsiteY71" fmla="*/ 1515122 h 1592811"/>
              <a:gd name="connsiteX72" fmla="*/ 3560267 w 9662615"/>
              <a:gd name="connsiteY72" fmla="*/ 1516288 h 1592811"/>
              <a:gd name="connsiteX73" fmla="*/ 3540258 w 9662615"/>
              <a:gd name="connsiteY73" fmla="*/ 1516976 h 1592811"/>
              <a:gd name="connsiteX74" fmla="*/ 3534780 w 9662615"/>
              <a:gd name="connsiteY74" fmla="*/ 1522141 h 1592811"/>
              <a:gd name="connsiteX75" fmla="*/ 3504783 w 9662615"/>
              <a:gd name="connsiteY75" fmla="*/ 1526739 h 1592811"/>
              <a:gd name="connsiteX76" fmla="*/ 3430805 w 9662615"/>
              <a:gd name="connsiteY76" fmla="*/ 1542521 h 1592811"/>
              <a:gd name="connsiteX77" fmla="*/ 3292707 w 9662615"/>
              <a:gd name="connsiteY77" fmla="*/ 1520490 h 1592811"/>
              <a:gd name="connsiteX78" fmla="*/ 3187872 w 9662615"/>
              <a:gd name="connsiteY78" fmla="*/ 1519991 h 1592811"/>
              <a:gd name="connsiteX79" fmla="*/ 3148026 w 9662615"/>
              <a:gd name="connsiteY79" fmla="*/ 1524777 h 1592811"/>
              <a:gd name="connsiteX80" fmla="*/ 3092394 w 9662615"/>
              <a:gd name="connsiteY80" fmla="*/ 1528115 h 1592811"/>
              <a:gd name="connsiteX81" fmla="*/ 2994200 w 9662615"/>
              <a:gd name="connsiteY81" fmla="*/ 1537857 h 1592811"/>
              <a:gd name="connsiteX82" fmla="*/ 2862301 w 9662615"/>
              <a:gd name="connsiteY82" fmla="*/ 1544250 h 1592811"/>
              <a:gd name="connsiteX83" fmla="*/ 2766335 w 9662615"/>
              <a:gd name="connsiteY83" fmla="*/ 1527662 h 1592811"/>
              <a:gd name="connsiteX84" fmla="*/ 2757836 w 9662615"/>
              <a:gd name="connsiteY84" fmla="*/ 1531371 h 1592811"/>
              <a:gd name="connsiteX85" fmla="*/ 2691555 w 9662615"/>
              <a:gd name="connsiteY85" fmla="*/ 1530283 h 1592811"/>
              <a:gd name="connsiteX86" fmla="*/ 2491676 w 9662615"/>
              <a:gd name="connsiteY86" fmla="*/ 1500859 h 1592811"/>
              <a:gd name="connsiteX87" fmla="*/ 2378036 w 9662615"/>
              <a:gd name="connsiteY87" fmla="*/ 1520645 h 1592811"/>
              <a:gd name="connsiteX88" fmla="*/ 2284269 w 9662615"/>
              <a:gd name="connsiteY88" fmla="*/ 1503068 h 1592811"/>
              <a:gd name="connsiteX89" fmla="*/ 2207104 w 9662615"/>
              <a:gd name="connsiteY89" fmla="*/ 1508888 h 1592811"/>
              <a:gd name="connsiteX90" fmla="*/ 2149226 w 9662615"/>
              <a:gd name="connsiteY90" fmla="*/ 1523409 h 1592811"/>
              <a:gd name="connsiteX91" fmla="*/ 2084783 w 9662615"/>
              <a:gd name="connsiteY91" fmla="*/ 1524245 h 1592811"/>
              <a:gd name="connsiteX92" fmla="*/ 2070075 w 9662615"/>
              <a:gd name="connsiteY92" fmla="*/ 1511285 h 1592811"/>
              <a:gd name="connsiteX93" fmla="*/ 2001057 w 9662615"/>
              <a:gd name="connsiteY93" fmla="*/ 1516449 h 1592811"/>
              <a:gd name="connsiteX94" fmla="*/ 1896330 w 9662615"/>
              <a:gd name="connsiteY94" fmla="*/ 1525725 h 1592811"/>
              <a:gd name="connsiteX95" fmla="*/ 1835994 w 9662615"/>
              <a:gd name="connsiteY95" fmla="*/ 1527678 h 1592811"/>
              <a:gd name="connsiteX96" fmla="*/ 1671119 w 9662615"/>
              <a:gd name="connsiteY96" fmla="*/ 1536701 h 1592811"/>
              <a:gd name="connsiteX97" fmla="*/ 1601337 w 9662615"/>
              <a:gd name="connsiteY97" fmla="*/ 1548552 h 1592811"/>
              <a:gd name="connsiteX98" fmla="*/ 1407755 w 9662615"/>
              <a:gd name="connsiteY98" fmla="*/ 1571444 h 1592811"/>
              <a:gd name="connsiteX99" fmla="*/ 1291872 w 9662615"/>
              <a:gd name="connsiteY99" fmla="*/ 1579471 h 1592811"/>
              <a:gd name="connsiteX100" fmla="*/ 1249226 w 9662615"/>
              <a:gd name="connsiteY100" fmla="*/ 1583140 h 1592811"/>
              <a:gd name="connsiteX101" fmla="*/ 1181938 w 9662615"/>
              <a:gd name="connsiteY101" fmla="*/ 1592789 h 1592811"/>
              <a:gd name="connsiteX102" fmla="*/ 1091432 w 9662615"/>
              <a:gd name="connsiteY102" fmla="*/ 1571003 h 1592811"/>
              <a:gd name="connsiteX103" fmla="*/ 940355 w 9662615"/>
              <a:gd name="connsiteY103" fmla="*/ 1560638 h 1592811"/>
              <a:gd name="connsiteX104" fmla="*/ 868264 w 9662615"/>
              <a:gd name="connsiteY104" fmla="*/ 1566392 h 1592811"/>
              <a:gd name="connsiteX105" fmla="*/ 792765 w 9662615"/>
              <a:gd name="connsiteY105" fmla="*/ 1563102 h 1592811"/>
              <a:gd name="connsiteX106" fmla="*/ 653153 w 9662615"/>
              <a:gd name="connsiteY106" fmla="*/ 1563516 h 1592811"/>
              <a:gd name="connsiteX107" fmla="*/ 541933 w 9662615"/>
              <a:gd name="connsiteY107" fmla="*/ 1561051 h 1592811"/>
              <a:gd name="connsiteX108" fmla="*/ 472797 w 9662615"/>
              <a:gd name="connsiteY108" fmla="*/ 1568904 h 1592811"/>
              <a:gd name="connsiteX109" fmla="*/ 396059 w 9662615"/>
              <a:gd name="connsiteY109" fmla="*/ 1560970 h 1592811"/>
              <a:gd name="connsiteX110" fmla="*/ 336819 w 9662615"/>
              <a:gd name="connsiteY110" fmla="*/ 1560892 h 1592811"/>
              <a:gd name="connsiteX111" fmla="*/ 267163 w 9662615"/>
              <a:gd name="connsiteY111" fmla="*/ 1531913 h 1592811"/>
              <a:gd name="connsiteX112" fmla="*/ 196644 w 9662615"/>
              <a:gd name="connsiteY112" fmla="*/ 1524565 h 1592811"/>
              <a:gd name="connsiteX113" fmla="*/ 86819 w 9662615"/>
              <a:gd name="connsiteY113" fmla="*/ 1519517 h 1592811"/>
              <a:gd name="connsiteX114" fmla="*/ 53369 w 9662615"/>
              <a:gd name="connsiteY114" fmla="*/ 1516853 h 1592811"/>
              <a:gd name="connsiteX115" fmla="*/ 2359 w 9662615"/>
              <a:gd name="connsiteY115" fmla="*/ 1515247 h 1592811"/>
              <a:gd name="connsiteX116" fmla="*/ 0 w 9662615"/>
              <a:gd name="connsiteY116" fmla="*/ 1514932 h 1592811"/>
              <a:gd name="connsiteX117" fmla="*/ 0 w 9662615"/>
              <a:gd name="connsiteY117" fmla="*/ 0 h 1592811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565233 w 9662615"/>
              <a:gd name="connsiteY71" fmla="*/ 1515122 h 1603018"/>
              <a:gd name="connsiteX72" fmla="*/ 3560267 w 9662615"/>
              <a:gd name="connsiteY72" fmla="*/ 1516288 h 1603018"/>
              <a:gd name="connsiteX73" fmla="*/ 3540258 w 9662615"/>
              <a:gd name="connsiteY73" fmla="*/ 1516976 h 1603018"/>
              <a:gd name="connsiteX74" fmla="*/ 3534780 w 9662615"/>
              <a:gd name="connsiteY74" fmla="*/ 1522141 h 1603018"/>
              <a:gd name="connsiteX75" fmla="*/ 3504783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601337 w 9662615"/>
              <a:gd name="connsiteY97" fmla="*/ 1548552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565233 w 9662615"/>
              <a:gd name="connsiteY71" fmla="*/ 1515122 h 1603018"/>
              <a:gd name="connsiteX72" fmla="*/ 3560267 w 9662615"/>
              <a:gd name="connsiteY72" fmla="*/ 1516288 h 1603018"/>
              <a:gd name="connsiteX73" fmla="*/ 3540258 w 9662615"/>
              <a:gd name="connsiteY73" fmla="*/ 1516976 h 1603018"/>
              <a:gd name="connsiteX74" fmla="*/ 3534780 w 9662615"/>
              <a:gd name="connsiteY74" fmla="*/ 1522141 h 1603018"/>
              <a:gd name="connsiteX75" fmla="*/ 3504783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565233 w 9662615"/>
              <a:gd name="connsiteY71" fmla="*/ 1515122 h 1603018"/>
              <a:gd name="connsiteX72" fmla="*/ 3560267 w 9662615"/>
              <a:gd name="connsiteY72" fmla="*/ 1516288 h 1603018"/>
              <a:gd name="connsiteX73" fmla="*/ 3540258 w 9662615"/>
              <a:gd name="connsiteY73" fmla="*/ 1516976 h 1603018"/>
              <a:gd name="connsiteX74" fmla="*/ 3534780 w 9662615"/>
              <a:gd name="connsiteY74" fmla="*/ 1522141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565233 w 9662615"/>
              <a:gd name="connsiteY71" fmla="*/ 1515122 h 1603018"/>
              <a:gd name="connsiteX72" fmla="*/ 3560267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612941 w 9662615"/>
              <a:gd name="connsiteY71" fmla="*/ 1411755 h 1603018"/>
              <a:gd name="connsiteX72" fmla="*/ 3560267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612941 w 9662615"/>
              <a:gd name="connsiteY71" fmla="*/ 141175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12941 w 9662615"/>
              <a:gd name="connsiteY71" fmla="*/ 141175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38909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38909 w 9662615"/>
              <a:gd name="connsiteY89" fmla="*/ 1508888 h 1603018"/>
              <a:gd name="connsiteX90" fmla="*/ 2181031 w 9662615"/>
              <a:gd name="connsiteY90" fmla="*/ 1531361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38909 w 9662615"/>
              <a:gd name="connsiteY89" fmla="*/ 1508888 h 1603018"/>
              <a:gd name="connsiteX90" fmla="*/ 2181031 w 9662615"/>
              <a:gd name="connsiteY90" fmla="*/ 1531361 h 1603018"/>
              <a:gd name="connsiteX91" fmla="*/ 211261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38909 w 9662615"/>
              <a:gd name="connsiteY89" fmla="*/ 1508888 h 1603018"/>
              <a:gd name="connsiteX90" fmla="*/ 2181031 w 9662615"/>
              <a:gd name="connsiteY90" fmla="*/ 1531361 h 1603018"/>
              <a:gd name="connsiteX91" fmla="*/ 2112613 w 9662615"/>
              <a:gd name="connsiteY91" fmla="*/ 1524245 h 1603018"/>
              <a:gd name="connsiteX92" fmla="*/ 2046221 w 9662615"/>
              <a:gd name="connsiteY92" fmla="*/ 1523212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38909 w 9662615"/>
              <a:gd name="connsiteY89" fmla="*/ 1508888 h 1603018"/>
              <a:gd name="connsiteX90" fmla="*/ 2181031 w 9662615"/>
              <a:gd name="connsiteY90" fmla="*/ 1531361 h 1603018"/>
              <a:gd name="connsiteX91" fmla="*/ 2112613 w 9662615"/>
              <a:gd name="connsiteY91" fmla="*/ 1524245 h 1603018"/>
              <a:gd name="connsiteX92" fmla="*/ 2046221 w 9662615"/>
              <a:gd name="connsiteY92" fmla="*/ 1523212 h 1603018"/>
              <a:gd name="connsiteX93" fmla="*/ 2001057 w 9662615"/>
              <a:gd name="connsiteY93" fmla="*/ 1516449 h 1603018"/>
              <a:gd name="connsiteX94" fmla="*/ 1920184 w 9662615"/>
              <a:gd name="connsiteY94" fmla="*/ 1533676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9662615" h="1603018">
                <a:moveTo>
                  <a:pt x="0" y="0"/>
                </a:moveTo>
                <a:lnTo>
                  <a:pt x="9662615" y="0"/>
                </a:lnTo>
                <a:lnTo>
                  <a:pt x="9662615" y="1280346"/>
                </a:lnTo>
                <a:lnTo>
                  <a:pt x="9551077" y="1292033"/>
                </a:lnTo>
                <a:cubicBezTo>
                  <a:pt x="9489925" y="1291588"/>
                  <a:pt x="9543615" y="1296257"/>
                  <a:pt x="9469546" y="1289837"/>
                </a:cubicBezTo>
                <a:cubicBezTo>
                  <a:pt x="9413040" y="1331485"/>
                  <a:pt x="9340031" y="1268376"/>
                  <a:pt x="9326260" y="1277155"/>
                </a:cubicBezTo>
                <a:cubicBezTo>
                  <a:pt x="9234251" y="1284900"/>
                  <a:pt x="9225377" y="1258935"/>
                  <a:pt x="9144767" y="1264120"/>
                </a:cubicBezTo>
                <a:cubicBezTo>
                  <a:pt x="9159115" y="1310075"/>
                  <a:pt x="9066692" y="1304806"/>
                  <a:pt x="8976400" y="1326661"/>
                </a:cubicBezTo>
                <a:cubicBezTo>
                  <a:pt x="8931920" y="1325947"/>
                  <a:pt x="8871807" y="1351060"/>
                  <a:pt x="8828711" y="1346394"/>
                </a:cubicBezTo>
                <a:cubicBezTo>
                  <a:pt x="8809650" y="1326213"/>
                  <a:pt x="8718313" y="1358527"/>
                  <a:pt x="8695953" y="1346784"/>
                </a:cubicBezTo>
                <a:cubicBezTo>
                  <a:pt x="8694290" y="1355317"/>
                  <a:pt x="8661526" y="1349865"/>
                  <a:pt x="8652191" y="1345903"/>
                </a:cubicBezTo>
                <a:cubicBezTo>
                  <a:pt x="8641363" y="1349626"/>
                  <a:pt x="8603292" y="1341304"/>
                  <a:pt x="8591582" y="1341666"/>
                </a:cubicBezTo>
                <a:cubicBezTo>
                  <a:pt x="8568421" y="1323004"/>
                  <a:pt x="8565847" y="1352287"/>
                  <a:pt x="8537336" y="1341684"/>
                </a:cubicBezTo>
                <a:cubicBezTo>
                  <a:pt x="8524809" y="1348019"/>
                  <a:pt x="8445703" y="1377667"/>
                  <a:pt x="8416849" y="1367085"/>
                </a:cubicBezTo>
                <a:cubicBezTo>
                  <a:pt x="8350736" y="1379599"/>
                  <a:pt x="8346589" y="1391624"/>
                  <a:pt x="8278355" y="1386569"/>
                </a:cubicBezTo>
                <a:cubicBezTo>
                  <a:pt x="8268756" y="1398649"/>
                  <a:pt x="8183331" y="1371185"/>
                  <a:pt x="8197961" y="1392804"/>
                </a:cubicBezTo>
                <a:cubicBezTo>
                  <a:pt x="8175189" y="1391748"/>
                  <a:pt x="8158503" y="1383145"/>
                  <a:pt x="8171196" y="1397216"/>
                </a:cubicBezTo>
                <a:cubicBezTo>
                  <a:pt x="8141821" y="1397466"/>
                  <a:pt x="8125626" y="1386947"/>
                  <a:pt x="8087910" y="1386449"/>
                </a:cubicBezTo>
                <a:cubicBezTo>
                  <a:pt x="8029319" y="1362701"/>
                  <a:pt x="8020916" y="1407035"/>
                  <a:pt x="7974579" y="1383439"/>
                </a:cubicBezTo>
                <a:cubicBezTo>
                  <a:pt x="7912074" y="1402493"/>
                  <a:pt x="7841761" y="1389550"/>
                  <a:pt x="7768351" y="1395051"/>
                </a:cubicBezTo>
                <a:cubicBezTo>
                  <a:pt x="7741665" y="1390266"/>
                  <a:pt x="7663663" y="1410813"/>
                  <a:pt x="7635985" y="1386363"/>
                </a:cubicBezTo>
                <a:cubicBezTo>
                  <a:pt x="7646173" y="1415707"/>
                  <a:pt x="7542198" y="1378410"/>
                  <a:pt x="7466069" y="1377654"/>
                </a:cubicBezTo>
                <a:cubicBezTo>
                  <a:pt x="7427626" y="1403818"/>
                  <a:pt x="7337822" y="1398948"/>
                  <a:pt x="7355642" y="1407761"/>
                </a:cubicBezTo>
                <a:cubicBezTo>
                  <a:pt x="7270634" y="1390553"/>
                  <a:pt x="7306340" y="1403822"/>
                  <a:pt x="7215220" y="1397856"/>
                </a:cubicBezTo>
                <a:cubicBezTo>
                  <a:pt x="7175381" y="1421457"/>
                  <a:pt x="7122339" y="1428094"/>
                  <a:pt x="7082147" y="1406113"/>
                </a:cubicBezTo>
                <a:cubicBezTo>
                  <a:pt x="7040624" y="1425217"/>
                  <a:pt x="7029993" y="1391726"/>
                  <a:pt x="6987129" y="1404834"/>
                </a:cubicBezTo>
                <a:cubicBezTo>
                  <a:pt x="6953477" y="1411964"/>
                  <a:pt x="6957479" y="1421694"/>
                  <a:pt x="6907567" y="1419149"/>
                </a:cubicBezTo>
                <a:cubicBezTo>
                  <a:pt x="6863513" y="1408514"/>
                  <a:pt x="6803088" y="1434619"/>
                  <a:pt x="6748428" y="1420308"/>
                </a:cubicBezTo>
                <a:cubicBezTo>
                  <a:pt x="6728317" y="1416860"/>
                  <a:pt x="6666046" y="1417296"/>
                  <a:pt x="6654257" y="1424143"/>
                </a:cubicBezTo>
                <a:cubicBezTo>
                  <a:pt x="6641271" y="1425628"/>
                  <a:pt x="6626125" y="1423202"/>
                  <a:pt x="6620123" y="1430535"/>
                </a:cubicBezTo>
                <a:cubicBezTo>
                  <a:pt x="6610208" y="1439359"/>
                  <a:pt x="6564906" y="1425734"/>
                  <a:pt x="6571355" y="1436144"/>
                </a:cubicBezTo>
                <a:cubicBezTo>
                  <a:pt x="6539188" y="1426808"/>
                  <a:pt x="6513602" y="1445293"/>
                  <a:pt x="6486557" y="1449861"/>
                </a:cubicBezTo>
                <a:cubicBezTo>
                  <a:pt x="6461221" y="1440598"/>
                  <a:pt x="6429457" y="1459319"/>
                  <a:pt x="6370419" y="1461649"/>
                </a:cubicBezTo>
                <a:cubicBezTo>
                  <a:pt x="6342558" y="1450937"/>
                  <a:pt x="6330664" y="1463365"/>
                  <a:pt x="6278839" y="1449160"/>
                </a:cubicBezTo>
                <a:cubicBezTo>
                  <a:pt x="6277206" y="1450621"/>
                  <a:pt x="6275057" y="1451978"/>
                  <a:pt x="6272455" y="1453191"/>
                </a:cubicBezTo>
                <a:cubicBezTo>
                  <a:pt x="6257338" y="1460236"/>
                  <a:pt x="6230567" y="1460979"/>
                  <a:pt x="6212659" y="1454850"/>
                </a:cubicBezTo>
                <a:cubicBezTo>
                  <a:pt x="6130994" y="1436046"/>
                  <a:pt x="6135790" y="1448771"/>
                  <a:pt x="6069317" y="1445838"/>
                </a:cubicBezTo>
                <a:cubicBezTo>
                  <a:pt x="5994738" y="1444791"/>
                  <a:pt x="5975991" y="1456673"/>
                  <a:pt x="5878477" y="1439180"/>
                </a:cubicBezTo>
                <a:cubicBezTo>
                  <a:pt x="5870803" y="1447519"/>
                  <a:pt x="5859206" y="1448153"/>
                  <a:pt x="5838387" y="1444679"/>
                </a:cubicBezTo>
                <a:cubicBezTo>
                  <a:pt x="5802317" y="1444778"/>
                  <a:pt x="5810848" y="1465165"/>
                  <a:pt x="5771136" y="1453639"/>
                </a:cubicBezTo>
                <a:cubicBezTo>
                  <a:pt x="5780732" y="1464484"/>
                  <a:pt x="5704275" y="1459369"/>
                  <a:pt x="5724081" y="1470431"/>
                </a:cubicBezTo>
                <a:cubicBezTo>
                  <a:pt x="5703536" y="1480946"/>
                  <a:pt x="5687323" y="1464719"/>
                  <a:pt x="5666577" y="1473921"/>
                </a:cubicBezTo>
                <a:cubicBezTo>
                  <a:pt x="5640974" y="1476520"/>
                  <a:pt x="5678275" y="1461854"/>
                  <a:pt x="5649068" y="1461676"/>
                </a:cubicBezTo>
                <a:cubicBezTo>
                  <a:pt x="5614218" y="1463443"/>
                  <a:pt x="5608578" y="1443299"/>
                  <a:pt x="5588902" y="1469647"/>
                </a:cubicBezTo>
                <a:cubicBezTo>
                  <a:pt x="5550386" y="1464321"/>
                  <a:pt x="5546573" y="1476049"/>
                  <a:pt x="5498090" y="1483173"/>
                </a:cubicBezTo>
                <a:cubicBezTo>
                  <a:pt x="5475226" y="1477314"/>
                  <a:pt x="5459293" y="1480930"/>
                  <a:pt x="5444641" y="1487602"/>
                </a:cubicBezTo>
                <a:cubicBezTo>
                  <a:pt x="5395328" y="1487320"/>
                  <a:pt x="5353572" y="1498007"/>
                  <a:pt x="5299812" y="1503362"/>
                </a:cubicBezTo>
                <a:cubicBezTo>
                  <a:pt x="5238326" y="1497756"/>
                  <a:pt x="5303225" y="1514963"/>
                  <a:pt x="5245752" y="1520612"/>
                </a:cubicBezTo>
                <a:cubicBezTo>
                  <a:pt x="5190753" y="1507732"/>
                  <a:pt x="5205712" y="1518627"/>
                  <a:pt x="5177807" y="1526802"/>
                </a:cubicBezTo>
                <a:lnTo>
                  <a:pt x="5113910" y="1533205"/>
                </a:lnTo>
                <a:lnTo>
                  <a:pt x="5059484" y="1546802"/>
                </a:lnTo>
                <a:lnTo>
                  <a:pt x="5038524" y="1545675"/>
                </a:lnTo>
                <a:lnTo>
                  <a:pt x="5026564" y="1545376"/>
                </a:lnTo>
                <a:cubicBezTo>
                  <a:pt x="5006873" y="1544046"/>
                  <a:pt x="4987701" y="1552900"/>
                  <a:pt x="4969433" y="1550865"/>
                </a:cubicBezTo>
                <a:cubicBezTo>
                  <a:pt x="4943627" y="1555066"/>
                  <a:pt x="4892754" y="1568818"/>
                  <a:pt x="4871726" y="1570584"/>
                </a:cubicBezTo>
                <a:cubicBezTo>
                  <a:pt x="4863638" y="1570310"/>
                  <a:pt x="4846771" y="1559566"/>
                  <a:pt x="4843267" y="1561459"/>
                </a:cubicBezTo>
                <a:lnTo>
                  <a:pt x="4821058" y="1553078"/>
                </a:lnTo>
                <a:lnTo>
                  <a:pt x="4791466" y="1561324"/>
                </a:lnTo>
                <a:lnTo>
                  <a:pt x="4784247" y="1562342"/>
                </a:lnTo>
                <a:cubicBezTo>
                  <a:pt x="4770593" y="1574121"/>
                  <a:pt x="4776816" y="1558072"/>
                  <a:pt x="4739309" y="1553948"/>
                </a:cubicBezTo>
                <a:cubicBezTo>
                  <a:pt x="4684311" y="1578213"/>
                  <a:pt x="4712803" y="1566697"/>
                  <a:pt x="4697562" y="1551206"/>
                </a:cubicBezTo>
                <a:lnTo>
                  <a:pt x="4650737" y="1537381"/>
                </a:lnTo>
                <a:cubicBezTo>
                  <a:pt x="4628208" y="1530633"/>
                  <a:pt x="4609654" y="1567617"/>
                  <a:pt x="4583150" y="1529064"/>
                </a:cubicBezTo>
                <a:cubicBezTo>
                  <a:pt x="4575879" y="1527088"/>
                  <a:pt x="4527005" y="1532552"/>
                  <a:pt x="4521734" y="1529359"/>
                </a:cubicBezTo>
                <a:cubicBezTo>
                  <a:pt x="4457980" y="1517590"/>
                  <a:pt x="4465052" y="1532003"/>
                  <a:pt x="4382398" y="1534108"/>
                </a:cubicBezTo>
                <a:cubicBezTo>
                  <a:pt x="4347480" y="1506889"/>
                  <a:pt x="4310783" y="1494709"/>
                  <a:pt x="4221826" y="1500972"/>
                </a:cubicBezTo>
                <a:cubicBezTo>
                  <a:pt x="4174471" y="1526598"/>
                  <a:pt x="4136675" y="1542031"/>
                  <a:pt x="4096601" y="1521563"/>
                </a:cubicBezTo>
                <a:cubicBezTo>
                  <a:pt x="4015086" y="1550501"/>
                  <a:pt x="3986123" y="1519347"/>
                  <a:pt x="4002441" y="1528912"/>
                </a:cubicBezTo>
                <a:cubicBezTo>
                  <a:pt x="3967120" y="1539744"/>
                  <a:pt x="3931774" y="1526729"/>
                  <a:pt x="3833906" y="1516637"/>
                </a:cubicBezTo>
                <a:cubicBezTo>
                  <a:pt x="3781438" y="1538249"/>
                  <a:pt x="3822855" y="1526006"/>
                  <a:pt x="3763845" y="1501782"/>
                </a:cubicBezTo>
                <a:cubicBezTo>
                  <a:pt x="3734533" y="1525292"/>
                  <a:pt x="3677359" y="1524487"/>
                  <a:pt x="3673583" y="1501471"/>
                </a:cubicBezTo>
                <a:cubicBezTo>
                  <a:pt x="3663687" y="1502855"/>
                  <a:pt x="3650245" y="1528777"/>
                  <a:pt x="3640771" y="1531025"/>
                </a:cubicBezTo>
                <a:lnTo>
                  <a:pt x="3576170" y="1516288"/>
                </a:lnTo>
                <a:lnTo>
                  <a:pt x="3540258" y="1516976"/>
                </a:lnTo>
                <a:lnTo>
                  <a:pt x="3522853" y="1538044"/>
                </a:lnTo>
                <a:lnTo>
                  <a:pt x="3480929" y="1526739"/>
                </a:lnTo>
                <a:cubicBezTo>
                  <a:pt x="3469671" y="1527693"/>
                  <a:pt x="3444273" y="1543724"/>
                  <a:pt x="3430805" y="1542521"/>
                </a:cubicBezTo>
                <a:cubicBezTo>
                  <a:pt x="3386352" y="1529947"/>
                  <a:pt x="3347457" y="1537200"/>
                  <a:pt x="3292707" y="1520490"/>
                </a:cubicBezTo>
                <a:cubicBezTo>
                  <a:pt x="3271897" y="1516147"/>
                  <a:pt x="3203347" y="1513732"/>
                  <a:pt x="3187872" y="1519991"/>
                </a:cubicBezTo>
                <a:cubicBezTo>
                  <a:pt x="3173062" y="1520872"/>
                  <a:pt x="3157325" y="1517771"/>
                  <a:pt x="3148026" y="1524777"/>
                </a:cubicBezTo>
                <a:cubicBezTo>
                  <a:pt x="3133878" y="1533085"/>
                  <a:pt x="3089156" y="1517485"/>
                  <a:pt x="3092394" y="1528115"/>
                </a:cubicBezTo>
                <a:cubicBezTo>
                  <a:pt x="3060512" y="1517374"/>
                  <a:pt x="3025593" y="1534558"/>
                  <a:pt x="2994200" y="1537857"/>
                </a:cubicBezTo>
                <a:cubicBezTo>
                  <a:pt x="2969798" y="1527501"/>
                  <a:pt x="2927999" y="1544636"/>
                  <a:pt x="2862301" y="1544250"/>
                </a:cubicBezTo>
                <a:cubicBezTo>
                  <a:pt x="2835658" y="1532340"/>
                  <a:pt x="2818008" y="1544135"/>
                  <a:pt x="2766335" y="1527662"/>
                </a:cubicBezTo>
                <a:cubicBezTo>
                  <a:pt x="2764004" y="1529036"/>
                  <a:pt x="2761142" y="1530285"/>
                  <a:pt x="2757836" y="1531371"/>
                </a:cubicBezTo>
                <a:cubicBezTo>
                  <a:pt x="2738633" y="1537675"/>
                  <a:pt x="2708957" y="1537188"/>
                  <a:pt x="2691555" y="1530283"/>
                </a:cubicBezTo>
                <a:cubicBezTo>
                  <a:pt x="2608810" y="1507878"/>
                  <a:pt x="2611304" y="1510787"/>
                  <a:pt x="2539383" y="1504835"/>
                </a:cubicBezTo>
                <a:cubicBezTo>
                  <a:pt x="2457862" y="1500384"/>
                  <a:pt x="2478670" y="1542474"/>
                  <a:pt x="2378036" y="1520645"/>
                </a:cubicBezTo>
                <a:cubicBezTo>
                  <a:pt x="2366529" y="1528574"/>
                  <a:pt x="2341629" y="1515421"/>
                  <a:pt x="2320049" y="1511019"/>
                </a:cubicBezTo>
                <a:cubicBezTo>
                  <a:pt x="2280399" y="1509467"/>
                  <a:pt x="2278267" y="1522148"/>
                  <a:pt x="2238909" y="1508888"/>
                </a:cubicBezTo>
                <a:cubicBezTo>
                  <a:pt x="2245444" y="1520095"/>
                  <a:pt x="2163364" y="1519472"/>
                  <a:pt x="2181031" y="1531361"/>
                </a:cubicBezTo>
                <a:cubicBezTo>
                  <a:pt x="2154585" y="1540861"/>
                  <a:pt x="2138796" y="1516056"/>
                  <a:pt x="2112613" y="1524245"/>
                </a:cubicBezTo>
                <a:cubicBezTo>
                  <a:pt x="2083537" y="1525655"/>
                  <a:pt x="2078233" y="1524725"/>
                  <a:pt x="2046221" y="1523212"/>
                </a:cubicBezTo>
                <a:cubicBezTo>
                  <a:pt x="2007296" y="1523373"/>
                  <a:pt x="2032394" y="1491187"/>
                  <a:pt x="2001057" y="1516449"/>
                </a:cubicBezTo>
                <a:cubicBezTo>
                  <a:pt x="1960724" y="1509398"/>
                  <a:pt x="1976058" y="1528820"/>
                  <a:pt x="1920184" y="1533676"/>
                </a:cubicBezTo>
                <a:cubicBezTo>
                  <a:pt x="1897238" y="1526813"/>
                  <a:pt x="1877505" y="1527174"/>
                  <a:pt x="1835994" y="1527678"/>
                </a:cubicBezTo>
                <a:cubicBezTo>
                  <a:pt x="1794483" y="1528182"/>
                  <a:pt x="1726077" y="1533693"/>
                  <a:pt x="1671119" y="1536701"/>
                </a:cubicBezTo>
                <a:cubicBezTo>
                  <a:pt x="1605663" y="1528324"/>
                  <a:pt x="1630763" y="1553523"/>
                  <a:pt x="1565556" y="1556503"/>
                </a:cubicBezTo>
                <a:cubicBezTo>
                  <a:pt x="1501959" y="1539013"/>
                  <a:pt x="1462468" y="1572800"/>
                  <a:pt x="1407755" y="1571444"/>
                </a:cubicBezTo>
                <a:cubicBezTo>
                  <a:pt x="1319286" y="1555448"/>
                  <a:pt x="1429251" y="1585263"/>
                  <a:pt x="1291872" y="1579471"/>
                </a:cubicBezTo>
                <a:cubicBezTo>
                  <a:pt x="1284192" y="1576816"/>
                  <a:pt x="1243590" y="1599390"/>
                  <a:pt x="1245251" y="1603018"/>
                </a:cubicBezTo>
                <a:cubicBezTo>
                  <a:pt x="1236562" y="1601891"/>
                  <a:pt x="1184091" y="1586977"/>
                  <a:pt x="1181938" y="1592789"/>
                </a:cubicBezTo>
                <a:cubicBezTo>
                  <a:pt x="1138153" y="1593474"/>
                  <a:pt x="1130439" y="1578153"/>
                  <a:pt x="1091432" y="1571003"/>
                </a:cubicBezTo>
                <a:cubicBezTo>
                  <a:pt x="1007000" y="1580980"/>
                  <a:pt x="1001377" y="1557850"/>
                  <a:pt x="940355" y="1560638"/>
                </a:cubicBezTo>
                <a:cubicBezTo>
                  <a:pt x="891367" y="1572083"/>
                  <a:pt x="924846" y="1558773"/>
                  <a:pt x="868264" y="1566392"/>
                </a:cubicBezTo>
                <a:cubicBezTo>
                  <a:pt x="848640" y="1547574"/>
                  <a:pt x="814997" y="1568391"/>
                  <a:pt x="792765" y="1563102"/>
                </a:cubicBezTo>
                <a:cubicBezTo>
                  <a:pt x="758082" y="1585102"/>
                  <a:pt x="689950" y="1563038"/>
                  <a:pt x="653153" y="1563516"/>
                </a:cubicBezTo>
                <a:cubicBezTo>
                  <a:pt x="591300" y="1567692"/>
                  <a:pt x="576686" y="1582565"/>
                  <a:pt x="541933" y="1561051"/>
                </a:cubicBezTo>
                <a:cubicBezTo>
                  <a:pt x="537775" y="1570056"/>
                  <a:pt x="508236" y="1570304"/>
                  <a:pt x="472797" y="1568904"/>
                </a:cubicBezTo>
                <a:cubicBezTo>
                  <a:pt x="458898" y="1573560"/>
                  <a:pt x="425270" y="1567476"/>
                  <a:pt x="396059" y="1560970"/>
                </a:cubicBezTo>
                <a:cubicBezTo>
                  <a:pt x="431016" y="1548467"/>
                  <a:pt x="332180" y="1575204"/>
                  <a:pt x="336819" y="1560892"/>
                </a:cubicBezTo>
                <a:cubicBezTo>
                  <a:pt x="292157" y="1552383"/>
                  <a:pt x="263346" y="1557575"/>
                  <a:pt x="267163" y="1531913"/>
                </a:cubicBezTo>
                <a:cubicBezTo>
                  <a:pt x="253228" y="1516946"/>
                  <a:pt x="198100" y="1540864"/>
                  <a:pt x="196644" y="1524565"/>
                </a:cubicBezTo>
                <a:cubicBezTo>
                  <a:pt x="172602" y="1535342"/>
                  <a:pt x="127394" y="1518578"/>
                  <a:pt x="86819" y="1519517"/>
                </a:cubicBezTo>
                <a:cubicBezTo>
                  <a:pt x="78537" y="1512257"/>
                  <a:pt x="69224" y="1512723"/>
                  <a:pt x="53369" y="1516853"/>
                </a:cubicBezTo>
                <a:cubicBezTo>
                  <a:pt x="37131" y="1517503"/>
                  <a:pt x="19976" y="1516838"/>
                  <a:pt x="2359" y="1515247"/>
                </a:cubicBezTo>
                <a:lnTo>
                  <a:pt x="0" y="151493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BAED280-818D-4A12-5C1E-0555AB3E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1118473"/>
            <a:ext cx="8924392" cy="1037867"/>
          </a:xfrm>
        </p:spPr>
        <p:txBody>
          <a:bodyPr>
            <a:normAutofit/>
          </a:bodyPr>
          <a:lstStyle/>
          <a:p>
            <a:pPr algn="ctr"/>
            <a:r>
              <a:rPr lang="fr-FR" sz="5400" b="1" dirty="0"/>
              <a:t>Les réactions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B24A3A03-2C4E-45B5-B388-FAD638CDF0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6548" y="662268"/>
            <a:ext cx="1707751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6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C6155A-8542-73BD-9F95-1A1A7BE39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310" y="2924174"/>
            <a:ext cx="8273380" cy="2828925"/>
          </a:xfrm>
        </p:spPr>
        <p:txBody>
          <a:bodyPr>
            <a:normAutofit/>
          </a:bodyPr>
          <a:lstStyle/>
          <a:p>
            <a:r>
              <a:rPr lang="fr-FR" sz="4000" b="1" dirty="0"/>
              <a:t>Le comportement passif</a:t>
            </a:r>
          </a:p>
          <a:p>
            <a:r>
              <a:rPr lang="fr-FR" sz="4000" b="1" dirty="0"/>
              <a:t>Le comportement agressif</a:t>
            </a:r>
          </a:p>
          <a:p>
            <a:r>
              <a:rPr lang="fr-FR" sz="4000" b="1" dirty="0"/>
              <a:t>Le comportement manipulateur</a:t>
            </a:r>
          </a:p>
          <a:p>
            <a:r>
              <a:rPr lang="fr-FR" sz="4000" b="1" dirty="0"/>
              <a:t>Le comportement affirmatif</a:t>
            </a:r>
          </a:p>
        </p:txBody>
      </p:sp>
    </p:spTree>
    <p:extLst>
      <p:ext uri="{BB962C8B-B14F-4D97-AF65-F5344CB8AC3E}">
        <p14:creationId xmlns:p14="http://schemas.microsoft.com/office/powerpoint/2010/main" val="321983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Slide Background">
            <a:extLst>
              <a:ext uri="{FF2B5EF4-FFF2-40B4-BE49-F238E27FC236}">
                <a16:creationId xmlns:a16="http://schemas.microsoft.com/office/drawing/2014/main" id="{B210AC1D-4063-4C6E-9528-FA9C4C0C1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2F8C595-E68C-4306-AED8-DC7826A0A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4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CDAC93D-CCF9-EF54-39C1-277EA6FCE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409" y="762001"/>
            <a:ext cx="4156512" cy="1708244"/>
          </a:xfrm>
        </p:spPr>
        <p:txBody>
          <a:bodyPr anchor="ctr">
            <a:normAutofit/>
          </a:bodyPr>
          <a:lstStyle/>
          <a:p>
            <a:r>
              <a:rPr lang="fr-FR" sz="5400" dirty="0"/>
              <a:t>Quoi faire?</a:t>
            </a:r>
          </a:p>
        </p:txBody>
      </p:sp>
      <p:pic>
        <p:nvPicPr>
          <p:cNvPr id="15" name="Picture 4" descr="Deux pinceaux avec poudre colorée">
            <a:extLst>
              <a:ext uri="{FF2B5EF4-FFF2-40B4-BE49-F238E27FC236}">
                <a16:creationId xmlns:a16="http://schemas.microsoft.com/office/drawing/2014/main" id="{8D9B6C26-A99E-9748-E7CD-38B88920D2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029" r="12971" b="-1"/>
          <a:stretch/>
        </p:blipFill>
        <p:spPr>
          <a:xfrm>
            <a:off x="-1" y="-2"/>
            <a:ext cx="6096001" cy="6858002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C65B1E-16F9-4DCD-1DF5-46E73C890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409" y="2470245"/>
            <a:ext cx="4156512" cy="3769835"/>
          </a:xfrm>
        </p:spPr>
        <p:txBody>
          <a:bodyPr anchor="ctr">
            <a:normAutofit/>
          </a:bodyPr>
          <a:lstStyle/>
          <a:p>
            <a:r>
              <a:rPr lang="fr-FR" sz="4000" dirty="0"/>
              <a:t>Avant</a:t>
            </a:r>
          </a:p>
          <a:p>
            <a:r>
              <a:rPr lang="fr-FR" sz="4000" dirty="0"/>
              <a:t>Pendant</a:t>
            </a:r>
          </a:p>
          <a:p>
            <a:r>
              <a:rPr lang="fr-FR" sz="4000" dirty="0"/>
              <a:t>Après </a:t>
            </a:r>
          </a:p>
        </p:txBody>
      </p:sp>
    </p:spTree>
    <p:extLst>
      <p:ext uri="{BB962C8B-B14F-4D97-AF65-F5344CB8AC3E}">
        <p14:creationId xmlns:p14="http://schemas.microsoft.com/office/powerpoint/2010/main" val="176321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101</Words>
  <Application>Microsoft Office PowerPoint</Application>
  <PresentationFormat>Grand écran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Les principes de bases</vt:lpstr>
      <vt:lpstr>Le conflit intrapersonnel</vt:lpstr>
      <vt:lpstr>Le conflit interpersonnel</vt:lpstr>
      <vt:lpstr>Le confit interpersonnel</vt:lpstr>
      <vt:lpstr>La nature du conflit</vt:lpstr>
      <vt:lpstr>La gestion de conflits</vt:lpstr>
      <vt:lpstr>Les réactions</vt:lpstr>
      <vt:lpstr>Quoi faire?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principes de bases</dc:title>
  <dc:creator>Chantal Defoy</dc:creator>
  <cp:lastModifiedBy>France Defoy</cp:lastModifiedBy>
  <cp:revision>1</cp:revision>
  <dcterms:created xsi:type="dcterms:W3CDTF">2023-10-18T19:42:34Z</dcterms:created>
  <dcterms:modified xsi:type="dcterms:W3CDTF">2023-10-25T15:06:44Z</dcterms:modified>
</cp:coreProperties>
</file>