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3E73FB-D79E-4ED1-B64F-5DF1902AE1F0}" v="4" dt="2023-10-28T16:37:23.495"/>
    <p1510:client id="{E50C2D9D-E92B-4228-9D44-0F9F8295055C}" v="245" dt="2023-10-28T16:24:3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0D3E73FB-D79E-4ED1-B64F-5DF1902AE1F0}"/>
    <pc:docChg chg="modSld">
      <pc:chgData name="France Defoy" userId="86b106f1-4887-4cd5-8eb2-b340f2d7597d" providerId="ADAL" clId="{0D3E73FB-D79E-4ED1-B64F-5DF1902AE1F0}" dt="2023-10-28T16:37:23.495" v="3" actId="20577"/>
      <pc:docMkLst>
        <pc:docMk/>
      </pc:docMkLst>
      <pc:sldChg chg="modSp">
        <pc:chgData name="France Defoy" userId="86b106f1-4887-4cd5-8eb2-b340f2d7597d" providerId="ADAL" clId="{0D3E73FB-D79E-4ED1-B64F-5DF1902AE1F0}" dt="2023-10-28T16:37:23.495" v="3" actId="20577"/>
        <pc:sldMkLst>
          <pc:docMk/>
          <pc:sldMk cId="2004955433" sldId="257"/>
        </pc:sldMkLst>
        <pc:spChg chg="mod">
          <ac:chgData name="France Defoy" userId="86b106f1-4887-4cd5-8eb2-b340f2d7597d" providerId="ADAL" clId="{0D3E73FB-D79E-4ED1-B64F-5DF1902AE1F0}" dt="2023-10-28T16:37:23.495" v="3" actId="20577"/>
          <ac:spMkLst>
            <pc:docMk/>
            <pc:sldMk cId="2004955433" sldId="257"/>
            <ac:spMk id="3" creationId="{B2E3CBE3-ED59-5234-FEC8-AE09379A63FC}"/>
          </ac:spMkLst>
        </pc:spChg>
      </pc:sldChg>
    </pc:docChg>
  </pc:docChgLst>
  <pc:docChgLst>
    <pc:chgData name="France Defoy" userId="304d49d8df53f0d6" providerId="LiveId" clId="{E50C2D9D-E92B-4228-9D44-0F9F8295055C}"/>
    <pc:docChg chg="modSld">
      <pc:chgData name="France Defoy" userId="304d49d8df53f0d6" providerId="LiveId" clId="{E50C2D9D-E92B-4228-9D44-0F9F8295055C}" dt="2023-10-28T16:24:38.643" v="245" actId="255"/>
      <pc:docMkLst>
        <pc:docMk/>
      </pc:docMkLst>
      <pc:sldChg chg="modSp mod">
        <pc:chgData name="France Defoy" userId="304d49d8df53f0d6" providerId="LiveId" clId="{E50C2D9D-E92B-4228-9D44-0F9F8295055C}" dt="2023-10-28T16:18:29.369" v="0" actId="20577"/>
        <pc:sldMkLst>
          <pc:docMk/>
          <pc:sldMk cId="2626536816" sldId="256"/>
        </pc:sldMkLst>
        <pc:spChg chg="mod">
          <ac:chgData name="France Defoy" userId="304d49d8df53f0d6" providerId="LiveId" clId="{E50C2D9D-E92B-4228-9D44-0F9F8295055C}" dt="2023-10-28T16:18:29.369" v="0" actId="20577"/>
          <ac:spMkLst>
            <pc:docMk/>
            <pc:sldMk cId="2626536816" sldId="256"/>
            <ac:spMk id="2" creationId="{E44C7A14-8D2E-232D-C058-02A37DD3F0A8}"/>
          </ac:spMkLst>
        </pc:spChg>
      </pc:sldChg>
      <pc:sldChg chg="modSp modAnim">
        <pc:chgData name="France Defoy" userId="304d49d8df53f0d6" providerId="LiveId" clId="{E50C2D9D-E92B-4228-9D44-0F9F8295055C}" dt="2023-10-28T16:24:38.643" v="245" actId="255"/>
        <pc:sldMkLst>
          <pc:docMk/>
          <pc:sldMk cId="2004955433" sldId="257"/>
        </pc:sldMkLst>
        <pc:spChg chg="mod">
          <ac:chgData name="France Defoy" userId="304d49d8df53f0d6" providerId="LiveId" clId="{E50C2D9D-E92B-4228-9D44-0F9F8295055C}" dt="2023-10-28T16:24:38.643" v="245" actId="255"/>
          <ac:spMkLst>
            <pc:docMk/>
            <pc:sldMk cId="2004955433" sldId="257"/>
            <ac:spMk id="3" creationId="{B2E3CBE3-ED59-5234-FEC8-AE09379A63FC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9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6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October 28,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98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7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October 28,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59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4C7A14-8D2E-232D-C058-02A37DD3F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755341"/>
            <a:ext cx="10160000" cy="884518"/>
          </a:xfrm>
        </p:spPr>
        <p:txBody>
          <a:bodyPr anchor="t">
            <a:noAutofit/>
          </a:bodyPr>
          <a:lstStyle/>
          <a:p>
            <a:r>
              <a:rPr lang="fr-FR" sz="5400" dirty="0"/>
              <a:t>Mini- synthèse 3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A85C74-1B65-F849-A982-419BBEC0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2" y="5149516"/>
            <a:ext cx="5768283" cy="505326"/>
          </a:xfrm>
        </p:spPr>
        <p:txBody>
          <a:bodyPr anchor="b">
            <a:normAutofit/>
          </a:bodyPr>
          <a:lstStyle/>
          <a:p>
            <a:endParaRPr lang="fr-FR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A5731A27-B07D-D862-58EF-FAD1B672B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13869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653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3CBE3-ED59-5234-FEC8-AE09379A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1387366"/>
            <a:ext cx="9810604" cy="5739370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tx1"/>
                </a:solidFill>
              </a:rPr>
              <a:t>Nomme 1 attitude relationnelle.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1 attitude organisationnelle.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un type de conflit.</a:t>
            </a:r>
          </a:p>
          <a:p>
            <a:r>
              <a:rPr lang="fr-FR" sz="3600" dirty="0">
                <a:solidFill>
                  <a:schemeClr val="tx1"/>
                </a:solidFill>
              </a:rPr>
              <a:t>Donne 1 exemple de comportement passif lors d’un conflit.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un facteur qui influence la gêne sociale.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un obstacle à </a:t>
            </a:r>
            <a:r>
              <a:rPr lang="fr-FR" sz="3600">
                <a:solidFill>
                  <a:schemeClr val="tx1"/>
                </a:solidFill>
              </a:rPr>
              <a:t>la perception.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9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rchiv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45</Words>
  <Application>Microsoft Office PowerPoint</Application>
  <PresentationFormat>Grand écran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Bembo</vt:lpstr>
      <vt:lpstr>ArchiveVTI</vt:lpstr>
      <vt:lpstr>Mini- synthèse 3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 synthèse 1</dc:title>
  <dc:creator>Chantal Defoy</dc:creator>
  <cp:lastModifiedBy>France</cp:lastModifiedBy>
  <cp:revision>2</cp:revision>
  <dcterms:created xsi:type="dcterms:W3CDTF">2023-10-09T17:41:33Z</dcterms:created>
  <dcterms:modified xsi:type="dcterms:W3CDTF">2023-10-28T16:37:28Z</dcterms:modified>
</cp:coreProperties>
</file>