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63AA51-6555-4FF6-9AE8-926982BB11FC}" v="1" dt="2023-10-28T15:50:07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 Defoy" userId="86b106f1-4887-4cd5-8eb2-b340f2d7597d" providerId="ADAL" clId="{3D63AA51-6555-4FF6-9AE8-926982BB11FC}"/>
    <pc:docChg chg="modSld">
      <pc:chgData name="France Defoy" userId="86b106f1-4887-4cd5-8eb2-b340f2d7597d" providerId="ADAL" clId="{3D63AA51-6555-4FF6-9AE8-926982BB11FC}" dt="2023-10-28T15:50:07.930" v="0" actId="20577"/>
      <pc:docMkLst>
        <pc:docMk/>
      </pc:docMkLst>
      <pc:sldChg chg="modSp">
        <pc:chgData name="France Defoy" userId="86b106f1-4887-4cd5-8eb2-b340f2d7597d" providerId="ADAL" clId="{3D63AA51-6555-4FF6-9AE8-926982BB11FC}" dt="2023-10-28T15:50:07.930" v="0" actId="20577"/>
        <pc:sldMkLst>
          <pc:docMk/>
          <pc:sldMk cId="3368938534" sldId="259"/>
        </pc:sldMkLst>
        <pc:spChg chg="mod">
          <ac:chgData name="France Defoy" userId="86b106f1-4887-4cd5-8eb2-b340f2d7597d" providerId="ADAL" clId="{3D63AA51-6555-4FF6-9AE8-926982BB11FC}" dt="2023-10-28T15:50:07.930" v="0" actId="20577"/>
          <ac:spMkLst>
            <pc:docMk/>
            <pc:sldMk cId="3368938534" sldId="259"/>
            <ac:spMk id="3" creationId="{EF327FFC-6C3F-5704-B3F0-3A3DA5EDE63B}"/>
          </ac:spMkLst>
        </pc:spChg>
      </pc:sldChg>
    </pc:docChg>
  </pc:docChgLst>
  <pc:docChgLst>
    <pc:chgData name="Chantal Defoy" userId="9a7a593b-f38b-4192-8b16-6594e080b835" providerId="ADAL" clId="{DC06967D-C5D8-40F6-AFB2-5C1A40751271}"/>
    <pc:docChg chg="modSld">
      <pc:chgData name="Chantal Defoy" userId="9a7a593b-f38b-4192-8b16-6594e080b835" providerId="ADAL" clId="{DC06967D-C5D8-40F6-AFB2-5C1A40751271}" dt="2023-10-20T17:24:06.625" v="1"/>
      <pc:docMkLst>
        <pc:docMk/>
      </pc:docMkLst>
      <pc:sldChg chg="modAnim">
        <pc:chgData name="Chantal Defoy" userId="9a7a593b-f38b-4192-8b16-6594e080b835" providerId="ADAL" clId="{DC06967D-C5D8-40F6-AFB2-5C1A40751271}" dt="2023-10-20T17:23:59.001" v="0"/>
        <pc:sldMkLst>
          <pc:docMk/>
          <pc:sldMk cId="3368938534" sldId="259"/>
        </pc:sldMkLst>
      </pc:sldChg>
      <pc:sldChg chg="modAnim">
        <pc:chgData name="Chantal Defoy" userId="9a7a593b-f38b-4192-8b16-6594e080b835" providerId="ADAL" clId="{DC06967D-C5D8-40F6-AFB2-5C1A40751271}" dt="2023-10-20T17:24:06.625" v="1"/>
        <pc:sldMkLst>
          <pc:docMk/>
          <pc:sldMk cId="3884743333" sldId="26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74E52B-4A6A-43E1-88E0-CD4F597397A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B7F427B-47BC-42F2-B168-87C3ADBB9603}">
      <dgm:prSet/>
      <dgm:spPr/>
      <dgm:t>
        <a:bodyPr/>
        <a:lstStyle/>
        <a:p>
          <a:r>
            <a:rPr lang="fr-CA"/>
            <a:t>L’honnêteté</a:t>
          </a:r>
          <a:endParaRPr lang="en-US"/>
        </a:p>
      </dgm:t>
    </dgm:pt>
    <dgm:pt modelId="{978950D2-3218-40B9-9C01-D967B8DD7D61}" type="parTrans" cxnId="{5217D899-A182-4AD8-A9DF-479843BF8E73}">
      <dgm:prSet/>
      <dgm:spPr/>
      <dgm:t>
        <a:bodyPr/>
        <a:lstStyle/>
        <a:p>
          <a:endParaRPr lang="en-US"/>
        </a:p>
      </dgm:t>
    </dgm:pt>
    <dgm:pt modelId="{78D6450F-E30B-4889-980B-BFB96362BA46}" type="sibTrans" cxnId="{5217D899-A182-4AD8-A9DF-479843BF8E73}">
      <dgm:prSet/>
      <dgm:spPr/>
      <dgm:t>
        <a:bodyPr/>
        <a:lstStyle/>
        <a:p>
          <a:endParaRPr lang="en-US"/>
        </a:p>
      </dgm:t>
    </dgm:pt>
    <dgm:pt modelId="{3B2848C1-259D-4E52-BCFE-65E9586473AF}">
      <dgm:prSet/>
      <dgm:spPr/>
      <dgm:t>
        <a:bodyPr/>
        <a:lstStyle/>
        <a:p>
          <a:r>
            <a:rPr lang="fr-CA"/>
            <a:t>La confiance</a:t>
          </a:r>
          <a:endParaRPr lang="en-US"/>
        </a:p>
      </dgm:t>
    </dgm:pt>
    <dgm:pt modelId="{507D6F4A-0CFC-4513-A204-0F9B6FE922E6}" type="parTrans" cxnId="{D31D38C2-A1D5-4F6E-8B44-9094603E5E17}">
      <dgm:prSet/>
      <dgm:spPr/>
      <dgm:t>
        <a:bodyPr/>
        <a:lstStyle/>
        <a:p>
          <a:endParaRPr lang="en-US"/>
        </a:p>
      </dgm:t>
    </dgm:pt>
    <dgm:pt modelId="{83440167-891D-4CB3-A92F-9527B0B489F5}" type="sibTrans" cxnId="{D31D38C2-A1D5-4F6E-8B44-9094603E5E17}">
      <dgm:prSet/>
      <dgm:spPr/>
      <dgm:t>
        <a:bodyPr/>
        <a:lstStyle/>
        <a:p>
          <a:endParaRPr lang="en-US"/>
        </a:p>
      </dgm:t>
    </dgm:pt>
    <dgm:pt modelId="{A539A3A1-22EF-4F5F-A678-ED42063B9E5A}">
      <dgm:prSet/>
      <dgm:spPr/>
      <dgm:t>
        <a:bodyPr/>
        <a:lstStyle/>
        <a:p>
          <a:r>
            <a:rPr lang="fr-CA"/>
            <a:t>La justice</a:t>
          </a:r>
          <a:endParaRPr lang="en-US"/>
        </a:p>
      </dgm:t>
    </dgm:pt>
    <dgm:pt modelId="{10617224-4B0C-4932-8ED5-F72ED60A1102}" type="parTrans" cxnId="{06BE40E8-BE71-4EEC-A2CB-D3BE3F2A4859}">
      <dgm:prSet/>
      <dgm:spPr/>
      <dgm:t>
        <a:bodyPr/>
        <a:lstStyle/>
        <a:p>
          <a:endParaRPr lang="en-US"/>
        </a:p>
      </dgm:t>
    </dgm:pt>
    <dgm:pt modelId="{47A6EED8-ABD1-4EA8-88A3-F53446AD66EE}" type="sibTrans" cxnId="{06BE40E8-BE71-4EEC-A2CB-D3BE3F2A4859}">
      <dgm:prSet/>
      <dgm:spPr/>
      <dgm:t>
        <a:bodyPr/>
        <a:lstStyle/>
        <a:p>
          <a:endParaRPr lang="en-US"/>
        </a:p>
      </dgm:t>
    </dgm:pt>
    <dgm:pt modelId="{3B5FD46D-89F0-4B7E-B3CE-349FEAF94A13}">
      <dgm:prSet/>
      <dgm:spPr/>
      <dgm:t>
        <a:bodyPr/>
        <a:lstStyle/>
        <a:p>
          <a:r>
            <a:rPr lang="fr-CA"/>
            <a:t>Le respect</a:t>
          </a:r>
          <a:endParaRPr lang="en-US"/>
        </a:p>
      </dgm:t>
    </dgm:pt>
    <dgm:pt modelId="{3464318C-E83E-4897-A95A-32AEA6DD344B}" type="parTrans" cxnId="{04B1B5BB-AA65-4633-8754-96668597CD56}">
      <dgm:prSet/>
      <dgm:spPr/>
      <dgm:t>
        <a:bodyPr/>
        <a:lstStyle/>
        <a:p>
          <a:endParaRPr lang="en-US"/>
        </a:p>
      </dgm:t>
    </dgm:pt>
    <dgm:pt modelId="{6FAF2D51-DA6F-4AC6-969D-49D8B53926EC}" type="sibTrans" cxnId="{04B1B5BB-AA65-4633-8754-96668597CD56}">
      <dgm:prSet/>
      <dgm:spPr/>
      <dgm:t>
        <a:bodyPr/>
        <a:lstStyle/>
        <a:p>
          <a:endParaRPr lang="en-US"/>
        </a:p>
      </dgm:t>
    </dgm:pt>
    <dgm:pt modelId="{5FB5A0EE-39ED-4CA8-AB68-DDBC73D7B151}">
      <dgm:prSet/>
      <dgm:spPr/>
      <dgm:t>
        <a:bodyPr/>
        <a:lstStyle/>
        <a:p>
          <a:r>
            <a:rPr lang="fr-CA"/>
            <a:t>La responsabilité</a:t>
          </a:r>
          <a:endParaRPr lang="en-US"/>
        </a:p>
      </dgm:t>
    </dgm:pt>
    <dgm:pt modelId="{05A95FCE-1215-4A12-A558-CC674175CA6B}" type="parTrans" cxnId="{9D27A6C8-5BBE-4EC7-B431-F805B3EC7419}">
      <dgm:prSet/>
      <dgm:spPr/>
      <dgm:t>
        <a:bodyPr/>
        <a:lstStyle/>
        <a:p>
          <a:endParaRPr lang="en-US"/>
        </a:p>
      </dgm:t>
    </dgm:pt>
    <dgm:pt modelId="{10A73FAC-ACC4-4B50-8D97-C01EAA3508F8}" type="sibTrans" cxnId="{9D27A6C8-5BBE-4EC7-B431-F805B3EC7419}">
      <dgm:prSet/>
      <dgm:spPr/>
      <dgm:t>
        <a:bodyPr/>
        <a:lstStyle/>
        <a:p>
          <a:endParaRPr lang="en-US"/>
        </a:p>
      </dgm:t>
    </dgm:pt>
    <dgm:pt modelId="{2C5B770C-23CF-43B0-B660-53D960DE6941}" type="pres">
      <dgm:prSet presAssocID="{E774E52B-4A6A-43E1-88E0-CD4F597397AD}" presName="vert0" presStyleCnt="0">
        <dgm:presLayoutVars>
          <dgm:dir/>
          <dgm:animOne val="branch"/>
          <dgm:animLvl val="lvl"/>
        </dgm:presLayoutVars>
      </dgm:prSet>
      <dgm:spPr/>
    </dgm:pt>
    <dgm:pt modelId="{79C65166-EA2F-4B0F-B8D2-F6B09854308A}" type="pres">
      <dgm:prSet presAssocID="{6B7F427B-47BC-42F2-B168-87C3ADBB9603}" presName="thickLine" presStyleLbl="alignNode1" presStyleIdx="0" presStyleCnt="5"/>
      <dgm:spPr/>
    </dgm:pt>
    <dgm:pt modelId="{2AAEC069-0AB1-4DEF-A72F-E0F3C5CD2845}" type="pres">
      <dgm:prSet presAssocID="{6B7F427B-47BC-42F2-B168-87C3ADBB9603}" presName="horz1" presStyleCnt="0"/>
      <dgm:spPr/>
    </dgm:pt>
    <dgm:pt modelId="{3AD051CE-F900-456F-9A55-F8DB97BCE1C9}" type="pres">
      <dgm:prSet presAssocID="{6B7F427B-47BC-42F2-B168-87C3ADBB9603}" presName="tx1" presStyleLbl="revTx" presStyleIdx="0" presStyleCnt="5"/>
      <dgm:spPr/>
    </dgm:pt>
    <dgm:pt modelId="{B85D297D-D3B6-4C9F-BBE4-AF5C46CC66D3}" type="pres">
      <dgm:prSet presAssocID="{6B7F427B-47BC-42F2-B168-87C3ADBB9603}" presName="vert1" presStyleCnt="0"/>
      <dgm:spPr/>
    </dgm:pt>
    <dgm:pt modelId="{B0F28607-3798-442B-BFA7-7D015431901E}" type="pres">
      <dgm:prSet presAssocID="{3B2848C1-259D-4E52-BCFE-65E9586473AF}" presName="thickLine" presStyleLbl="alignNode1" presStyleIdx="1" presStyleCnt="5"/>
      <dgm:spPr/>
    </dgm:pt>
    <dgm:pt modelId="{61B87A93-1FC1-4789-9E46-69D4982F1B21}" type="pres">
      <dgm:prSet presAssocID="{3B2848C1-259D-4E52-BCFE-65E9586473AF}" presName="horz1" presStyleCnt="0"/>
      <dgm:spPr/>
    </dgm:pt>
    <dgm:pt modelId="{D735CDA2-07E7-461C-B978-8BA3CC3E5FB0}" type="pres">
      <dgm:prSet presAssocID="{3B2848C1-259D-4E52-BCFE-65E9586473AF}" presName="tx1" presStyleLbl="revTx" presStyleIdx="1" presStyleCnt="5"/>
      <dgm:spPr/>
    </dgm:pt>
    <dgm:pt modelId="{3D614BDA-C252-4058-8AAA-53DE1F06528C}" type="pres">
      <dgm:prSet presAssocID="{3B2848C1-259D-4E52-BCFE-65E9586473AF}" presName="vert1" presStyleCnt="0"/>
      <dgm:spPr/>
    </dgm:pt>
    <dgm:pt modelId="{5311E0D3-765E-4CFF-9AE5-D5401BB290F4}" type="pres">
      <dgm:prSet presAssocID="{A539A3A1-22EF-4F5F-A678-ED42063B9E5A}" presName="thickLine" presStyleLbl="alignNode1" presStyleIdx="2" presStyleCnt="5"/>
      <dgm:spPr/>
    </dgm:pt>
    <dgm:pt modelId="{4041CADE-8AE1-4866-93B9-291FAE19BA50}" type="pres">
      <dgm:prSet presAssocID="{A539A3A1-22EF-4F5F-A678-ED42063B9E5A}" presName="horz1" presStyleCnt="0"/>
      <dgm:spPr/>
    </dgm:pt>
    <dgm:pt modelId="{5B245641-2143-4607-A1B4-EA1C8CB8C49B}" type="pres">
      <dgm:prSet presAssocID="{A539A3A1-22EF-4F5F-A678-ED42063B9E5A}" presName="tx1" presStyleLbl="revTx" presStyleIdx="2" presStyleCnt="5"/>
      <dgm:spPr/>
    </dgm:pt>
    <dgm:pt modelId="{544E731C-1D2A-4CBC-B07D-A20102110E2F}" type="pres">
      <dgm:prSet presAssocID="{A539A3A1-22EF-4F5F-A678-ED42063B9E5A}" presName="vert1" presStyleCnt="0"/>
      <dgm:spPr/>
    </dgm:pt>
    <dgm:pt modelId="{944C3AFB-C24B-4998-915C-3D8331A355F1}" type="pres">
      <dgm:prSet presAssocID="{3B5FD46D-89F0-4B7E-B3CE-349FEAF94A13}" presName="thickLine" presStyleLbl="alignNode1" presStyleIdx="3" presStyleCnt="5"/>
      <dgm:spPr/>
    </dgm:pt>
    <dgm:pt modelId="{55D5B040-8CE6-4659-AB78-F01C7C864500}" type="pres">
      <dgm:prSet presAssocID="{3B5FD46D-89F0-4B7E-B3CE-349FEAF94A13}" presName="horz1" presStyleCnt="0"/>
      <dgm:spPr/>
    </dgm:pt>
    <dgm:pt modelId="{42734792-6C0C-4A8D-A58F-3CA44D371635}" type="pres">
      <dgm:prSet presAssocID="{3B5FD46D-89F0-4B7E-B3CE-349FEAF94A13}" presName="tx1" presStyleLbl="revTx" presStyleIdx="3" presStyleCnt="5"/>
      <dgm:spPr/>
    </dgm:pt>
    <dgm:pt modelId="{8DEF42A1-3BF9-4312-81FE-C8DFBE619056}" type="pres">
      <dgm:prSet presAssocID="{3B5FD46D-89F0-4B7E-B3CE-349FEAF94A13}" presName="vert1" presStyleCnt="0"/>
      <dgm:spPr/>
    </dgm:pt>
    <dgm:pt modelId="{5B91A72C-55E0-41E2-B113-C99D2305E359}" type="pres">
      <dgm:prSet presAssocID="{5FB5A0EE-39ED-4CA8-AB68-DDBC73D7B151}" presName="thickLine" presStyleLbl="alignNode1" presStyleIdx="4" presStyleCnt="5"/>
      <dgm:spPr/>
    </dgm:pt>
    <dgm:pt modelId="{49A31D91-875F-4912-9FF4-CD85400097BC}" type="pres">
      <dgm:prSet presAssocID="{5FB5A0EE-39ED-4CA8-AB68-DDBC73D7B151}" presName="horz1" presStyleCnt="0"/>
      <dgm:spPr/>
    </dgm:pt>
    <dgm:pt modelId="{98250F9B-63A1-4BC9-978C-F60938DC5E6C}" type="pres">
      <dgm:prSet presAssocID="{5FB5A0EE-39ED-4CA8-AB68-DDBC73D7B151}" presName="tx1" presStyleLbl="revTx" presStyleIdx="4" presStyleCnt="5"/>
      <dgm:spPr/>
    </dgm:pt>
    <dgm:pt modelId="{2A069ED2-2ACE-4EA9-AC47-EC5E98AEDAA8}" type="pres">
      <dgm:prSet presAssocID="{5FB5A0EE-39ED-4CA8-AB68-DDBC73D7B151}" presName="vert1" presStyleCnt="0"/>
      <dgm:spPr/>
    </dgm:pt>
  </dgm:ptLst>
  <dgm:cxnLst>
    <dgm:cxn modelId="{1C658A51-A40B-42D3-9DCF-566A58302E40}" type="presOf" srcId="{E774E52B-4A6A-43E1-88E0-CD4F597397AD}" destId="{2C5B770C-23CF-43B0-B660-53D960DE6941}" srcOrd="0" destOrd="0" presId="urn:microsoft.com/office/officeart/2008/layout/LinedList"/>
    <dgm:cxn modelId="{0113BF95-F594-4947-843A-7A27AD9645E0}" type="presOf" srcId="{6B7F427B-47BC-42F2-B168-87C3ADBB9603}" destId="{3AD051CE-F900-456F-9A55-F8DB97BCE1C9}" srcOrd="0" destOrd="0" presId="urn:microsoft.com/office/officeart/2008/layout/LinedList"/>
    <dgm:cxn modelId="{2FFF6399-71D7-449D-97FE-D71D337DBFF7}" type="presOf" srcId="{3B2848C1-259D-4E52-BCFE-65E9586473AF}" destId="{D735CDA2-07E7-461C-B978-8BA3CC3E5FB0}" srcOrd="0" destOrd="0" presId="urn:microsoft.com/office/officeart/2008/layout/LinedList"/>
    <dgm:cxn modelId="{5217D899-A182-4AD8-A9DF-479843BF8E73}" srcId="{E774E52B-4A6A-43E1-88E0-CD4F597397AD}" destId="{6B7F427B-47BC-42F2-B168-87C3ADBB9603}" srcOrd="0" destOrd="0" parTransId="{978950D2-3218-40B9-9C01-D967B8DD7D61}" sibTransId="{78D6450F-E30B-4889-980B-BFB96362BA46}"/>
    <dgm:cxn modelId="{F01C0CA6-8232-4246-A9A1-7640D6EAE458}" type="presOf" srcId="{5FB5A0EE-39ED-4CA8-AB68-DDBC73D7B151}" destId="{98250F9B-63A1-4BC9-978C-F60938DC5E6C}" srcOrd="0" destOrd="0" presId="urn:microsoft.com/office/officeart/2008/layout/LinedList"/>
    <dgm:cxn modelId="{984EADAA-5364-4621-A651-117BD5376367}" type="presOf" srcId="{3B5FD46D-89F0-4B7E-B3CE-349FEAF94A13}" destId="{42734792-6C0C-4A8D-A58F-3CA44D371635}" srcOrd="0" destOrd="0" presId="urn:microsoft.com/office/officeart/2008/layout/LinedList"/>
    <dgm:cxn modelId="{31CE52B5-F81A-4EB4-B759-D57B3382D7CB}" type="presOf" srcId="{A539A3A1-22EF-4F5F-A678-ED42063B9E5A}" destId="{5B245641-2143-4607-A1B4-EA1C8CB8C49B}" srcOrd="0" destOrd="0" presId="urn:microsoft.com/office/officeart/2008/layout/LinedList"/>
    <dgm:cxn modelId="{04B1B5BB-AA65-4633-8754-96668597CD56}" srcId="{E774E52B-4A6A-43E1-88E0-CD4F597397AD}" destId="{3B5FD46D-89F0-4B7E-B3CE-349FEAF94A13}" srcOrd="3" destOrd="0" parTransId="{3464318C-E83E-4897-A95A-32AEA6DD344B}" sibTransId="{6FAF2D51-DA6F-4AC6-969D-49D8B53926EC}"/>
    <dgm:cxn modelId="{D31D38C2-A1D5-4F6E-8B44-9094603E5E17}" srcId="{E774E52B-4A6A-43E1-88E0-CD4F597397AD}" destId="{3B2848C1-259D-4E52-BCFE-65E9586473AF}" srcOrd="1" destOrd="0" parTransId="{507D6F4A-0CFC-4513-A204-0F9B6FE922E6}" sibTransId="{83440167-891D-4CB3-A92F-9527B0B489F5}"/>
    <dgm:cxn modelId="{9D27A6C8-5BBE-4EC7-B431-F805B3EC7419}" srcId="{E774E52B-4A6A-43E1-88E0-CD4F597397AD}" destId="{5FB5A0EE-39ED-4CA8-AB68-DDBC73D7B151}" srcOrd="4" destOrd="0" parTransId="{05A95FCE-1215-4A12-A558-CC674175CA6B}" sibTransId="{10A73FAC-ACC4-4B50-8D97-C01EAA3508F8}"/>
    <dgm:cxn modelId="{06BE40E8-BE71-4EEC-A2CB-D3BE3F2A4859}" srcId="{E774E52B-4A6A-43E1-88E0-CD4F597397AD}" destId="{A539A3A1-22EF-4F5F-A678-ED42063B9E5A}" srcOrd="2" destOrd="0" parTransId="{10617224-4B0C-4932-8ED5-F72ED60A1102}" sibTransId="{47A6EED8-ABD1-4EA8-88A3-F53446AD66EE}"/>
    <dgm:cxn modelId="{A0911990-0403-4CA9-A17D-0759367D40D9}" type="presParOf" srcId="{2C5B770C-23CF-43B0-B660-53D960DE6941}" destId="{79C65166-EA2F-4B0F-B8D2-F6B09854308A}" srcOrd="0" destOrd="0" presId="urn:microsoft.com/office/officeart/2008/layout/LinedList"/>
    <dgm:cxn modelId="{E756EF4E-43F0-4551-A2C3-8CBACA04B98E}" type="presParOf" srcId="{2C5B770C-23CF-43B0-B660-53D960DE6941}" destId="{2AAEC069-0AB1-4DEF-A72F-E0F3C5CD2845}" srcOrd="1" destOrd="0" presId="urn:microsoft.com/office/officeart/2008/layout/LinedList"/>
    <dgm:cxn modelId="{0C6383D3-0586-4C63-8FC4-D74D210229DC}" type="presParOf" srcId="{2AAEC069-0AB1-4DEF-A72F-E0F3C5CD2845}" destId="{3AD051CE-F900-456F-9A55-F8DB97BCE1C9}" srcOrd="0" destOrd="0" presId="urn:microsoft.com/office/officeart/2008/layout/LinedList"/>
    <dgm:cxn modelId="{EA9E89F3-FB6F-4638-9009-41A6EBC0F4DC}" type="presParOf" srcId="{2AAEC069-0AB1-4DEF-A72F-E0F3C5CD2845}" destId="{B85D297D-D3B6-4C9F-BBE4-AF5C46CC66D3}" srcOrd="1" destOrd="0" presId="urn:microsoft.com/office/officeart/2008/layout/LinedList"/>
    <dgm:cxn modelId="{862B7149-8BD9-4FF2-8523-B9FBC68ED1AA}" type="presParOf" srcId="{2C5B770C-23CF-43B0-B660-53D960DE6941}" destId="{B0F28607-3798-442B-BFA7-7D015431901E}" srcOrd="2" destOrd="0" presId="urn:microsoft.com/office/officeart/2008/layout/LinedList"/>
    <dgm:cxn modelId="{FB46B6BB-E7D0-40E8-91BE-CACF8FDD9C31}" type="presParOf" srcId="{2C5B770C-23CF-43B0-B660-53D960DE6941}" destId="{61B87A93-1FC1-4789-9E46-69D4982F1B21}" srcOrd="3" destOrd="0" presId="urn:microsoft.com/office/officeart/2008/layout/LinedList"/>
    <dgm:cxn modelId="{7B2187E8-A4A8-4FFA-BA1A-E21C28B1F7A2}" type="presParOf" srcId="{61B87A93-1FC1-4789-9E46-69D4982F1B21}" destId="{D735CDA2-07E7-461C-B978-8BA3CC3E5FB0}" srcOrd="0" destOrd="0" presId="urn:microsoft.com/office/officeart/2008/layout/LinedList"/>
    <dgm:cxn modelId="{15B8090B-7F2A-4D33-BA69-5438F251DE8A}" type="presParOf" srcId="{61B87A93-1FC1-4789-9E46-69D4982F1B21}" destId="{3D614BDA-C252-4058-8AAA-53DE1F06528C}" srcOrd="1" destOrd="0" presId="urn:microsoft.com/office/officeart/2008/layout/LinedList"/>
    <dgm:cxn modelId="{54487777-1EA2-4C49-B505-B889FED1ED9F}" type="presParOf" srcId="{2C5B770C-23CF-43B0-B660-53D960DE6941}" destId="{5311E0D3-765E-4CFF-9AE5-D5401BB290F4}" srcOrd="4" destOrd="0" presId="urn:microsoft.com/office/officeart/2008/layout/LinedList"/>
    <dgm:cxn modelId="{70B43E3E-03DC-4212-919D-AC840533FA88}" type="presParOf" srcId="{2C5B770C-23CF-43B0-B660-53D960DE6941}" destId="{4041CADE-8AE1-4866-93B9-291FAE19BA50}" srcOrd="5" destOrd="0" presId="urn:microsoft.com/office/officeart/2008/layout/LinedList"/>
    <dgm:cxn modelId="{1D441A04-8556-42FE-8B4B-A2877ED172E0}" type="presParOf" srcId="{4041CADE-8AE1-4866-93B9-291FAE19BA50}" destId="{5B245641-2143-4607-A1B4-EA1C8CB8C49B}" srcOrd="0" destOrd="0" presId="urn:microsoft.com/office/officeart/2008/layout/LinedList"/>
    <dgm:cxn modelId="{B42322D9-F381-46D7-A59A-0FF162D5914D}" type="presParOf" srcId="{4041CADE-8AE1-4866-93B9-291FAE19BA50}" destId="{544E731C-1D2A-4CBC-B07D-A20102110E2F}" srcOrd="1" destOrd="0" presId="urn:microsoft.com/office/officeart/2008/layout/LinedList"/>
    <dgm:cxn modelId="{C2E33778-FA4A-4A59-8862-7C51DB24109E}" type="presParOf" srcId="{2C5B770C-23CF-43B0-B660-53D960DE6941}" destId="{944C3AFB-C24B-4998-915C-3D8331A355F1}" srcOrd="6" destOrd="0" presId="urn:microsoft.com/office/officeart/2008/layout/LinedList"/>
    <dgm:cxn modelId="{24D98518-50E2-48FB-9C7C-94FE140F89BF}" type="presParOf" srcId="{2C5B770C-23CF-43B0-B660-53D960DE6941}" destId="{55D5B040-8CE6-4659-AB78-F01C7C864500}" srcOrd="7" destOrd="0" presId="urn:microsoft.com/office/officeart/2008/layout/LinedList"/>
    <dgm:cxn modelId="{E6D898E7-1D70-416F-9851-D3C760368F8A}" type="presParOf" srcId="{55D5B040-8CE6-4659-AB78-F01C7C864500}" destId="{42734792-6C0C-4A8D-A58F-3CA44D371635}" srcOrd="0" destOrd="0" presId="urn:microsoft.com/office/officeart/2008/layout/LinedList"/>
    <dgm:cxn modelId="{EA11731C-E1E6-46DF-A10A-BA5FB39B0D00}" type="presParOf" srcId="{55D5B040-8CE6-4659-AB78-F01C7C864500}" destId="{8DEF42A1-3BF9-4312-81FE-C8DFBE619056}" srcOrd="1" destOrd="0" presId="urn:microsoft.com/office/officeart/2008/layout/LinedList"/>
    <dgm:cxn modelId="{939E662C-A978-4C37-A4F6-4FD85CB0C7CF}" type="presParOf" srcId="{2C5B770C-23CF-43B0-B660-53D960DE6941}" destId="{5B91A72C-55E0-41E2-B113-C99D2305E359}" srcOrd="8" destOrd="0" presId="urn:microsoft.com/office/officeart/2008/layout/LinedList"/>
    <dgm:cxn modelId="{8E802304-0FFD-448B-9123-C0FC0341A0C8}" type="presParOf" srcId="{2C5B770C-23CF-43B0-B660-53D960DE6941}" destId="{49A31D91-875F-4912-9FF4-CD85400097BC}" srcOrd="9" destOrd="0" presId="urn:microsoft.com/office/officeart/2008/layout/LinedList"/>
    <dgm:cxn modelId="{B9C78CF5-3546-492F-9A73-640CDF8859C2}" type="presParOf" srcId="{49A31D91-875F-4912-9FF4-CD85400097BC}" destId="{98250F9B-63A1-4BC9-978C-F60938DC5E6C}" srcOrd="0" destOrd="0" presId="urn:microsoft.com/office/officeart/2008/layout/LinedList"/>
    <dgm:cxn modelId="{6A489868-91B7-41CD-AA46-6081DA265E77}" type="presParOf" srcId="{49A31D91-875F-4912-9FF4-CD85400097BC}" destId="{2A069ED2-2ACE-4EA9-AC47-EC5E98AEDAA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C65166-EA2F-4B0F-B8D2-F6B09854308A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051CE-F900-456F-9A55-F8DB97BCE1C9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100" kern="1200"/>
            <a:t>L’honnêteté</a:t>
          </a:r>
          <a:endParaRPr lang="en-US" sz="5100" kern="1200"/>
        </a:p>
      </dsp:txBody>
      <dsp:txXfrm>
        <a:off x="0" y="675"/>
        <a:ext cx="6900512" cy="1106957"/>
      </dsp:txXfrm>
    </dsp:sp>
    <dsp:sp modelId="{B0F28607-3798-442B-BFA7-7D015431901E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5CDA2-07E7-461C-B978-8BA3CC3E5FB0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100" kern="1200"/>
            <a:t>La confiance</a:t>
          </a:r>
          <a:endParaRPr lang="en-US" sz="5100" kern="1200"/>
        </a:p>
      </dsp:txBody>
      <dsp:txXfrm>
        <a:off x="0" y="1107633"/>
        <a:ext cx="6900512" cy="1106957"/>
      </dsp:txXfrm>
    </dsp:sp>
    <dsp:sp modelId="{5311E0D3-765E-4CFF-9AE5-D5401BB290F4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45641-2143-4607-A1B4-EA1C8CB8C49B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100" kern="1200"/>
            <a:t>La justice</a:t>
          </a:r>
          <a:endParaRPr lang="en-US" sz="5100" kern="1200"/>
        </a:p>
      </dsp:txBody>
      <dsp:txXfrm>
        <a:off x="0" y="2214591"/>
        <a:ext cx="6900512" cy="1106957"/>
      </dsp:txXfrm>
    </dsp:sp>
    <dsp:sp modelId="{944C3AFB-C24B-4998-915C-3D8331A355F1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34792-6C0C-4A8D-A58F-3CA44D371635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100" kern="1200"/>
            <a:t>Le respect</a:t>
          </a:r>
          <a:endParaRPr lang="en-US" sz="5100" kern="1200"/>
        </a:p>
      </dsp:txBody>
      <dsp:txXfrm>
        <a:off x="0" y="3321549"/>
        <a:ext cx="6900512" cy="1106957"/>
      </dsp:txXfrm>
    </dsp:sp>
    <dsp:sp modelId="{5B91A72C-55E0-41E2-B113-C99D2305E359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50F9B-63A1-4BC9-978C-F60938DC5E6C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100" kern="1200"/>
            <a:t>La responsabilité</a:t>
          </a:r>
          <a:endParaRPr lang="en-US" sz="5100" kern="1200"/>
        </a:p>
      </dsp:txBody>
      <dsp:txXfrm>
        <a:off x="0" y="4428507"/>
        <a:ext cx="6900512" cy="1106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CDCF34-7C0F-E8A8-17A5-2AABF868B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4481B7-9524-240A-C767-7BC355295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98C467-4F66-1018-885C-1D0930312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3BD902-CD22-4659-D719-DC4D73F3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7C756B-7CCE-7FFA-CE09-B4B5C0431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882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5045BC-1974-3D74-4470-AC0623918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3BBD78-500F-E088-48E6-5FC3A7990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C78BF1-E5D7-9908-381E-6B90D35A1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F98755-53DF-6320-4543-50B5384B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55EC09-ECD7-735D-2975-5CD6A8A6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634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05F4267-E57C-DFEE-DB61-17B21ACA6E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17F4B5-CF2B-5E2C-2D55-DBE858C67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401BB8-F070-E7D6-41A1-4BC9605C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85CE6C-F62E-A6B2-2225-5841C4B1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6F6AE8-5386-2A06-B323-70E044C7B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117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F7A3C5-A286-35C4-2280-FB7DB980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4EBD2E-59F9-93BA-52E1-7782A5865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B30425-20AD-AC63-9DA5-869F4195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A8D622-EE7E-6F30-5E74-92BF250CE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B5B2CE-32A6-64D4-5471-9763CE34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027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04B036-8261-9500-8EC6-6ED17F9FF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529F6C-447D-8E8A-227C-816876139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D440D9-94C7-7812-650B-2640C199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5A9B53-2A20-4C10-C2CD-DD07CA5F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2BD412-8014-90BC-C057-4CC29A83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153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55BE1A-0A13-B069-7595-391B1D346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3C0181-0147-7201-0A46-4392293886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50D895-903B-0B2E-5C35-C41CFE302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D87E57-80C1-7404-0A86-5241463D7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304B58-2706-4304-DE69-903108E4A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82AAD7-8474-8078-06E1-35434B3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530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D1AD7D-77A7-56AD-921D-7DF7EB216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92B484-174B-B6E4-0829-83AD04691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12558C-BD43-B70D-D3D9-BC252D15D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6FA932-6A1F-1D3A-0C83-0991C8FE2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5E0CAFB-AF02-C4FA-C1FE-B6E1D2F06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0EC812-F7FC-E3FD-D49F-53E8E3353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E90887-78FE-3234-CEEE-66756D26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A312D7-D15F-7897-B198-70275688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439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D57F7-B757-D3B3-E3FE-27678481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D62E2B7-F7BF-0966-5091-EE84FB5D2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5DC009-9481-A605-9619-C55671626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8D195C-201E-3341-802C-527852685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144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5EB90A9-1CFB-F96C-C70B-B9D66C71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49A542D-19CB-E17C-DB2A-4C926D38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A81E002-B2B9-CCB2-C422-83351F3A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245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FD478C-582A-D1DB-ED05-1FF6735A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66B96C-793F-308B-CB3E-BEBA7DB94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F7B57C-FCD9-AF2E-8F63-B3E038329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858C1C-142E-E0F2-9C04-DB26DBC4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A41DF9-2EE6-6125-36B6-A6717206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099D58-6EC6-087C-54DD-3707B694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734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897E4B-3C57-D790-9431-0A9D745C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8B13FD1-E9A0-4D05-6E21-ED536C9850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B6149D-FA1C-35CA-25FE-5DA9B1520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D77E78-1F6B-5785-FF73-98EDEE5AD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278236-7E39-7EDD-D1F0-BA55DE978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DE41C8-87E9-5254-64AA-61F2DD8C6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38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90B100-5BCE-B69F-B38C-E8B2CB092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A1EBC7-38BB-2D6D-240E-8E23AC36B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8A2BEE-C1C0-E56F-C072-3944171A3F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14C45-DF26-4D56-A96F-A1980BA7FA93}" type="datetimeFigureOut">
              <a:rPr lang="fr-CA" smtClean="0"/>
              <a:t>2023-10-28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826AB6-E778-B174-46E7-59107483F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FC3FDE-CC7D-846F-494B-BC5220469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06F5F-F2F0-4603-93BE-7886AC809D7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39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76B69B-78D5-4EA5-0E9A-62470D6B5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80407" y="743447"/>
            <a:ext cx="397338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fr-CA" sz="5200"/>
              <a:t>L’intégrité intellectuelle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5C7A59-FC99-ABA3-E605-8DB7440BC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7772" y="6265087"/>
            <a:ext cx="4298653" cy="320271"/>
          </a:xfrm>
          <a:noFill/>
        </p:spPr>
        <p:txBody>
          <a:bodyPr>
            <a:normAutofit fontScale="92500" lnSpcReduction="10000"/>
          </a:bodyPr>
          <a:lstStyle/>
          <a:p>
            <a:pPr algn="l"/>
            <a:r>
              <a:rPr lang="fr-CA" sz="1000">
                <a:latin typeface="+mj-lt"/>
              </a:rPr>
              <a:t>Berthet, V. Les 6 règles de l’honnêteté intellectuelle (octobre 2023)https://brzustowskiluc.com/2016/03/09/les-6-regles-de-lhonnetete-intellectuelle/</a:t>
            </a:r>
          </a:p>
        </p:txBody>
      </p:sp>
      <p:pic>
        <p:nvPicPr>
          <p:cNvPr id="1026" name="Picture 2" descr="honnetete">
            <a:extLst>
              <a:ext uri="{FF2B5EF4-FFF2-40B4-BE49-F238E27FC236}">
                <a16:creationId xmlns:a16="http://schemas.microsoft.com/office/drawing/2014/main" id="{23518E53-D00F-15BE-522A-E59DF95FF7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" r="-2" b="-2"/>
          <a:stretch/>
        </p:blipFill>
        <p:spPr bwMode="auto">
          <a:xfrm>
            <a:off x="20" y="10"/>
            <a:ext cx="699288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86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901E95C-C124-FD31-49CD-B4A94A1EA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fr-CA" sz="4200"/>
              <a:t>Les valeurs fondamentales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E0F33806-13B4-E4A1-896B-E9A639C1BB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32662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598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189367D-A406-29E9-F749-CEA8A9B16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A" sz="5400"/>
              <a:t>Le plagiat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AC06E6-4CC9-6FC9-2E3D-F7389D966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563491"/>
          </a:xfrm>
        </p:spPr>
        <p:txBody>
          <a:bodyPr>
            <a:normAutofit/>
          </a:bodyPr>
          <a:lstStyle/>
          <a:p>
            <a:r>
              <a:rPr lang="fr-CA" sz="3600"/>
              <a:t>C’est un délit grave, un acte inacceptable sur le plan de l’éthique intellectuelle et un manque de respect envers soi-même</a:t>
            </a:r>
            <a:r>
              <a:rPr lang="fr-CA" sz="1400"/>
              <a:t>.</a:t>
            </a:r>
          </a:p>
          <a:p>
            <a:pPr marL="0" indent="0">
              <a:buNone/>
            </a:pPr>
            <a:endParaRPr lang="fr-CA" sz="2200"/>
          </a:p>
          <a:p>
            <a:pPr marL="0" indent="0">
              <a:buNone/>
            </a:pPr>
            <a:endParaRPr lang="fr-CA" sz="2200"/>
          </a:p>
          <a:p>
            <a:pPr marL="0" indent="0">
              <a:buNone/>
            </a:pPr>
            <a:endParaRPr lang="fr-CA" sz="2200"/>
          </a:p>
          <a:p>
            <a:pPr marL="0" indent="0">
              <a:buNone/>
            </a:pPr>
            <a:endParaRPr lang="fr-CA" sz="2200"/>
          </a:p>
          <a:p>
            <a:pPr marL="0" indent="0">
              <a:buNone/>
            </a:pPr>
            <a:endParaRPr lang="fr-CA" sz="2200"/>
          </a:p>
          <a:p>
            <a:pPr marL="0" indent="0">
              <a:buNone/>
            </a:pPr>
            <a:endParaRPr lang="fr-CA" sz="2200"/>
          </a:p>
        </p:txBody>
      </p:sp>
    </p:spTree>
    <p:extLst>
      <p:ext uri="{BB962C8B-B14F-4D97-AF65-F5344CB8AC3E}">
        <p14:creationId xmlns:p14="http://schemas.microsoft.com/office/powerpoint/2010/main" val="114491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121C968-19BD-0371-475F-B3E27B71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A" sz="5400"/>
              <a:t>Forme de plagiat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327FFC-6C3F-5704-B3F0-3A3DA5ED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fr-CA" dirty="0"/>
              <a:t>Reproduire un extrait de livre, page de site Internet, un paragraphe d’un article de revue ou d’encyclopédie sans donner la référence complète de cet emprunt.</a:t>
            </a:r>
          </a:p>
          <a:p>
            <a:r>
              <a:rPr lang="fr-CA" dirty="0"/>
              <a:t>Reproduire un passage d’un texte d’un collègue de classe, copier le travail d’un autre, s’approprier ou acheter un texte écrit par quelqu’un d’autre, dans Internet ou autrement.</a:t>
            </a:r>
          </a:p>
          <a:p>
            <a:r>
              <a:rPr lang="fr-CA" dirty="0"/>
              <a:t>Incorporer à un texte ou à une présentation numérique des images tirées d’Internet ou de toute autre origine, sans en posséder les droits ni en indiquer la source.</a:t>
            </a:r>
          </a:p>
        </p:txBody>
      </p:sp>
    </p:spTree>
    <p:extLst>
      <p:ext uri="{BB962C8B-B14F-4D97-AF65-F5344CB8AC3E}">
        <p14:creationId xmlns:p14="http://schemas.microsoft.com/office/powerpoint/2010/main" val="336893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1C968-19BD-0371-475F-B3E27B71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A" sz="5400"/>
              <a:t>Forme de plagiat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327FFC-6C3F-5704-B3F0-3A3DA5ED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fr-CA"/>
              <a:t>Réécrire dans ses mots ou à l’aide de synonymes un texte ou une idée (paraphraser) sans en préciser la source.</a:t>
            </a:r>
          </a:p>
          <a:p>
            <a:r>
              <a:rPr lang="fr-CA"/>
              <a:t>Récupérer totalement ou en partie, pour introduire dans un nouveau travail, un rapport qu’on a produit dans un autre cours, sans mentionner la source (</a:t>
            </a:r>
            <a:r>
              <a:rPr lang="fr-CA" err="1"/>
              <a:t>autoplagiat</a:t>
            </a:r>
            <a:r>
              <a:rPr lang="fr-CA"/>
              <a:t>)</a:t>
            </a:r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474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A744D-8560-CFC1-39AA-C3FD0CEB9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Source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B7287D-C1E1-5451-1DEA-76D7DA19D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Dionne, B. (2023). </a:t>
            </a:r>
            <a:r>
              <a:rPr lang="fr-CA" sz="2800" i="1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L’essentiel pour réussir ses études. </a:t>
            </a:r>
            <a:r>
              <a:rPr lang="fr-CA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</a:t>
            </a:r>
            <a:r>
              <a:rPr lang="fr-CA" sz="2800" kern="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fr-CA" sz="2800" ker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éd.). Chenelière Éducation.</a:t>
            </a:r>
            <a:endParaRPr lang="fr-CA" sz="2800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68893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Grand écran</PresentationFormat>
  <Paragraphs>23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Thème Office</vt:lpstr>
      <vt:lpstr>L’intégrité intellectuelle</vt:lpstr>
      <vt:lpstr>Les valeurs fondamentales</vt:lpstr>
      <vt:lpstr>Le plagiat</vt:lpstr>
      <vt:lpstr>Forme de plagiat</vt:lpstr>
      <vt:lpstr>Forme de plagiat</vt:lpstr>
      <vt:lpstr>Source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L’intégrité intellectuelle</dc:title>
  <dc:creator>Chantal Defoy</dc:creator>
  <cp:lastModifiedBy>France Defoy</cp:lastModifiedBy>
  <cp:revision>1</cp:revision>
  <dcterms:created xsi:type="dcterms:W3CDTF">2023-10-20T16:51:54Z</dcterms:created>
  <dcterms:modified xsi:type="dcterms:W3CDTF">2023-10-28T15:50:18Z</dcterms:modified>
</cp:coreProperties>
</file>