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6"/>
  </p:notesMasterIdLst>
  <p:sldIdLst>
    <p:sldId id="256" r:id="rId2"/>
    <p:sldId id="258" r:id="rId3"/>
    <p:sldId id="260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26C881-1414-47AB-97D4-4A02D922C08E}" v="1" dt="2023-11-01T17:24:10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tal Defoy" userId="9a7a593b-f38b-4192-8b16-6594e080b835" providerId="ADAL" clId="{1BAA01B5-44EF-9B4A-A5C0-A1E195875025}"/>
    <pc:docChg chg="custSel addSld delSld modSld">
      <pc:chgData name="Chantal Defoy" userId="9a7a593b-f38b-4192-8b16-6594e080b835" providerId="ADAL" clId="{1BAA01B5-44EF-9B4A-A5C0-A1E195875025}" dt="2023-10-30T19:06:06.466" v="514" actId="2696"/>
      <pc:docMkLst>
        <pc:docMk/>
      </pc:docMkLst>
      <pc:sldChg chg="modSp mod">
        <pc:chgData name="Chantal Defoy" userId="9a7a593b-f38b-4192-8b16-6594e080b835" providerId="ADAL" clId="{1BAA01B5-44EF-9B4A-A5C0-A1E195875025}" dt="2023-10-30T19:00:47.778" v="513" actId="14100"/>
        <pc:sldMkLst>
          <pc:docMk/>
          <pc:sldMk cId="1465787600" sldId="256"/>
        </pc:sldMkLst>
        <pc:spChg chg="mod">
          <ac:chgData name="Chantal Defoy" userId="9a7a593b-f38b-4192-8b16-6594e080b835" providerId="ADAL" clId="{1BAA01B5-44EF-9B4A-A5C0-A1E195875025}" dt="2023-10-30T19:00:47.778" v="513" actId="14100"/>
          <ac:spMkLst>
            <pc:docMk/>
            <pc:sldMk cId="1465787600" sldId="256"/>
            <ac:spMk id="3" creationId="{7C04E805-9FB7-71FC-30EC-1C2A04F4795D}"/>
          </ac:spMkLst>
        </pc:spChg>
        <pc:picChg chg="mod">
          <ac:chgData name="Chantal Defoy" userId="9a7a593b-f38b-4192-8b16-6594e080b835" providerId="ADAL" clId="{1BAA01B5-44EF-9B4A-A5C0-A1E195875025}" dt="2023-10-30T17:35:59.803" v="1" actId="1076"/>
          <ac:picMkLst>
            <pc:docMk/>
            <pc:sldMk cId="1465787600" sldId="256"/>
            <ac:picMk id="1026" creationId="{4138A5F4-1FA8-8B8A-1C96-9CCF9F3AF4A0}"/>
          </ac:picMkLst>
        </pc:picChg>
      </pc:sldChg>
      <pc:sldChg chg="del">
        <pc:chgData name="Chantal Defoy" userId="9a7a593b-f38b-4192-8b16-6594e080b835" providerId="ADAL" clId="{1BAA01B5-44EF-9B4A-A5C0-A1E195875025}" dt="2023-10-30T19:06:06.466" v="514" actId="2696"/>
        <pc:sldMkLst>
          <pc:docMk/>
          <pc:sldMk cId="2877114354" sldId="257"/>
        </pc:sldMkLst>
      </pc:sldChg>
      <pc:sldChg chg="modSp mod">
        <pc:chgData name="Chantal Defoy" userId="9a7a593b-f38b-4192-8b16-6594e080b835" providerId="ADAL" clId="{1BAA01B5-44EF-9B4A-A5C0-A1E195875025}" dt="2023-10-30T18:58:16.879" v="481" actId="20577"/>
        <pc:sldMkLst>
          <pc:docMk/>
          <pc:sldMk cId="3368138221" sldId="258"/>
        </pc:sldMkLst>
        <pc:spChg chg="mod">
          <ac:chgData name="Chantal Defoy" userId="9a7a593b-f38b-4192-8b16-6594e080b835" providerId="ADAL" clId="{1BAA01B5-44EF-9B4A-A5C0-A1E195875025}" dt="2023-10-30T18:48:57.738" v="5" actId="20577"/>
          <ac:spMkLst>
            <pc:docMk/>
            <pc:sldMk cId="3368138221" sldId="258"/>
            <ac:spMk id="2" creationId="{2B7C6B23-9A05-0BD5-B3C5-3EF5C34FE3FC}"/>
          </ac:spMkLst>
        </pc:spChg>
        <pc:spChg chg="mod">
          <ac:chgData name="Chantal Defoy" userId="9a7a593b-f38b-4192-8b16-6594e080b835" providerId="ADAL" clId="{1BAA01B5-44EF-9B4A-A5C0-A1E195875025}" dt="2023-10-30T18:58:16.879" v="481" actId="20577"/>
          <ac:spMkLst>
            <pc:docMk/>
            <pc:sldMk cId="3368138221" sldId="258"/>
            <ac:spMk id="3" creationId="{99DE82A5-581C-365C-0E5C-3CEEF5D3643F}"/>
          </ac:spMkLst>
        </pc:spChg>
      </pc:sldChg>
      <pc:sldChg chg="modSp mod modAnim">
        <pc:chgData name="Chantal Defoy" userId="9a7a593b-f38b-4192-8b16-6594e080b835" providerId="ADAL" clId="{1BAA01B5-44EF-9B4A-A5C0-A1E195875025}" dt="2023-10-30T18:58:26.375" v="485" actId="20577"/>
        <pc:sldMkLst>
          <pc:docMk/>
          <pc:sldMk cId="1323594013" sldId="260"/>
        </pc:sldMkLst>
        <pc:spChg chg="mod">
          <ac:chgData name="Chantal Defoy" userId="9a7a593b-f38b-4192-8b16-6594e080b835" providerId="ADAL" clId="{1BAA01B5-44EF-9B4A-A5C0-A1E195875025}" dt="2023-10-30T18:49:01.951" v="7" actId="20577"/>
          <ac:spMkLst>
            <pc:docMk/>
            <pc:sldMk cId="1323594013" sldId="260"/>
            <ac:spMk id="2" creationId="{2B7C6B23-9A05-0BD5-B3C5-3EF5C34FE3FC}"/>
          </ac:spMkLst>
        </pc:spChg>
        <pc:spChg chg="mod">
          <ac:chgData name="Chantal Defoy" userId="9a7a593b-f38b-4192-8b16-6594e080b835" providerId="ADAL" clId="{1BAA01B5-44EF-9B4A-A5C0-A1E195875025}" dt="2023-10-30T18:58:26.375" v="485" actId="20577"/>
          <ac:spMkLst>
            <pc:docMk/>
            <pc:sldMk cId="1323594013" sldId="260"/>
            <ac:spMk id="3" creationId="{99DE82A5-581C-365C-0E5C-3CEEF5D3643F}"/>
          </ac:spMkLst>
        </pc:spChg>
      </pc:sldChg>
      <pc:sldChg chg="new del">
        <pc:chgData name="Chantal Defoy" userId="9a7a593b-f38b-4192-8b16-6594e080b835" providerId="ADAL" clId="{1BAA01B5-44EF-9B4A-A5C0-A1E195875025}" dt="2023-10-30T18:52:02.216" v="213" actId="2696"/>
        <pc:sldMkLst>
          <pc:docMk/>
          <pc:sldMk cId="975657184" sldId="261"/>
        </pc:sldMkLst>
      </pc:sldChg>
      <pc:sldChg chg="modSp add mod modAnim">
        <pc:chgData name="Chantal Defoy" userId="9a7a593b-f38b-4192-8b16-6594e080b835" providerId="ADAL" clId="{1BAA01B5-44EF-9B4A-A5C0-A1E195875025}" dt="2023-10-30T18:57:50.273" v="471" actId="313"/>
        <pc:sldMkLst>
          <pc:docMk/>
          <pc:sldMk cId="3674177538" sldId="262"/>
        </pc:sldMkLst>
        <pc:spChg chg="mod">
          <ac:chgData name="Chantal Defoy" userId="9a7a593b-f38b-4192-8b16-6594e080b835" providerId="ADAL" clId="{1BAA01B5-44EF-9B4A-A5C0-A1E195875025}" dt="2023-10-30T18:55:57.138" v="423" actId="14100"/>
          <ac:spMkLst>
            <pc:docMk/>
            <pc:sldMk cId="3674177538" sldId="262"/>
            <ac:spMk id="2" creationId="{2B7C6B23-9A05-0BD5-B3C5-3EF5C34FE3FC}"/>
          </ac:spMkLst>
        </pc:spChg>
        <pc:spChg chg="mod">
          <ac:chgData name="Chantal Defoy" userId="9a7a593b-f38b-4192-8b16-6594e080b835" providerId="ADAL" clId="{1BAA01B5-44EF-9B4A-A5C0-A1E195875025}" dt="2023-10-30T18:57:50.273" v="471" actId="313"/>
          <ac:spMkLst>
            <pc:docMk/>
            <pc:sldMk cId="3674177538" sldId="262"/>
            <ac:spMk id="3" creationId="{99DE82A5-581C-365C-0E5C-3CEEF5D3643F}"/>
          </ac:spMkLst>
        </pc:spChg>
      </pc:sldChg>
    </pc:docChg>
  </pc:docChgLst>
  <pc:docChgLst>
    <pc:chgData name="France Defoy" userId="86b106f1-4887-4cd5-8eb2-b340f2d7597d" providerId="ADAL" clId="{EFF48D14-63AB-457B-A66C-32B169F79000}"/>
    <pc:docChg chg="modSld">
      <pc:chgData name="France Defoy" userId="86b106f1-4887-4cd5-8eb2-b340f2d7597d" providerId="ADAL" clId="{EFF48D14-63AB-457B-A66C-32B169F79000}" dt="2023-10-30T17:54:57.728" v="2" actId="20577"/>
      <pc:docMkLst>
        <pc:docMk/>
      </pc:docMkLst>
      <pc:sldChg chg="modSp">
        <pc:chgData name="France Defoy" userId="86b106f1-4887-4cd5-8eb2-b340f2d7597d" providerId="ADAL" clId="{EFF48D14-63AB-457B-A66C-32B169F79000}" dt="2023-10-30T17:54:57.728" v="2" actId="20577"/>
        <pc:sldMkLst>
          <pc:docMk/>
          <pc:sldMk cId="3368138221" sldId="258"/>
        </pc:sldMkLst>
        <pc:spChg chg="mod">
          <ac:chgData name="France Defoy" userId="86b106f1-4887-4cd5-8eb2-b340f2d7597d" providerId="ADAL" clId="{EFF48D14-63AB-457B-A66C-32B169F79000}" dt="2023-10-30T17:54:57.728" v="2" actId="20577"/>
          <ac:spMkLst>
            <pc:docMk/>
            <pc:sldMk cId="3368138221" sldId="258"/>
            <ac:spMk id="3" creationId="{99DE82A5-581C-365C-0E5C-3CEEF5D3643F}"/>
          </ac:spMkLst>
        </pc:spChg>
      </pc:sldChg>
    </pc:docChg>
  </pc:docChgLst>
  <pc:docChgLst>
    <pc:chgData name="France Defoy" userId="86b106f1-4887-4cd5-8eb2-b340f2d7597d" providerId="ADAL" clId="{F426C881-1414-47AB-97D4-4A02D922C08E}"/>
    <pc:docChg chg="modSld">
      <pc:chgData name="France Defoy" userId="86b106f1-4887-4cd5-8eb2-b340f2d7597d" providerId="ADAL" clId="{F426C881-1414-47AB-97D4-4A02D922C08E}" dt="2023-11-01T17:24:10.101" v="0" actId="20577"/>
      <pc:docMkLst>
        <pc:docMk/>
      </pc:docMkLst>
      <pc:sldChg chg="modSp">
        <pc:chgData name="France Defoy" userId="86b106f1-4887-4cd5-8eb2-b340f2d7597d" providerId="ADAL" clId="{F426C881-1414-47AB-97D4-4A02D922C08E}" dt="2023-11-01T17:24:10.101" v="0" actId="20577"/>
        <pc:sldMkLst>
          <pc:docMk/>
          <pc:sldMk cId="3674177538" sldId="262"/>
        </pc:sldMkLst>
        <pc:spChg chg="mod">
          <ac:chgData name="France Defoy" userId="86b106f1-4887-4cd5-8eb2-b340f2d7597d" providerId="ADAL" clId="{F426C881-1414-47AB-97D4-4A02D922C08E}" dt="2023-11-01T17:24:10.101" v="0" actId="20577"/>
          <ac:spMkLst>
            <pc:docMk/>
            <pc:sldMk cId="3674177538" sldId="262"/>
            <ac:spMk id="3" creationId="{99DE82A5-581C-365C-0E5C-3CEEF5D364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D8A72-9636-D54C-8DC4-409C8CB27B50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C3424-2659-2C40-88F9-B65FE64A77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609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EC3424-2659-2C40-88F9-B65FE64A773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67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3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3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2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9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0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4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5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3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8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gos.fr/ressources/mag/fiches-metiers/les-metiers-de-la-communication/fiche-metier-charge-de-communication-digital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A02194C-5C32-4FF0-898E-D9B65F71B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FBFB3E0-BCFD-C257-7B46-157D7004F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697" y="1597961"/>
            <a:ext cx="4782205" cy="3162300"/>
          </a:xfrm>
        </p:spPr>
        <p:txBody>
          <a:bodyPr anchor="t">
            <a:noAutofit/>
          </a:bodyPr>
          <a:lstStyle/>
          <a:p>
            <a:pPr algn="ctr"/>
            <a:r>
              <a:rPr lang="fr-FR" sz="4800"/>
              <a:t>La communication numérique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04E805-9FB7-71FC-30EC-1C2A04F47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697" y="6190592"/>
            <a:ext cx="5023997" cy="1019505"/>
          </a:xfrm>
        </p:spPr>
        <p:txBody>
          <a:bodyPr anchor="b">
            <a:normAutofit/>
          </a:bodyPr>
          <a:lstStyle/>
          <a:p>
            <a:r>
              <a:rPr lang="fr-FR" sz="900" dirty="0"/>
              <a:t>Image tirée: </a:t>
            </a:r>
            <a:r>
              <a:rPr lang="fr-FR" sz="900" dirty="0">
                <a:hlinkClick r:id="rId3"/>
              </a:rPr>
              <a:t>https://www.cegos.fr/ressources/mag/fiches-metiers/les-metiers-de-la-communication/fiche-metier-charge-de-communication-digitale</a:t>
            </a:r>
            <a:r>
              <a:rPr lang="fr-FR" sz="900" dirty="0"/>
              <a:t> </a:t>
            </a:r>
          </a:p>
          <a:p>
            <a:endParaRPr lang="fr-FR" dirty="0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71776ED6-F0C9-44DC-8CB5-8EC765E62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097" y="0"/>
            <a:ext cx="6967702" cy="6858000"/>
          </a:xfrm>
          <a:custGeom>
            <a:avLst/>
            <a:gdLst>
              <a:gd name="connsiteX0" fmla="*/ 0 w 6967702"/>
              <a:gd name="connsiteY0" fmla="*/ 0 h 6858000"/>
              <a:gd name="connsiteX1" fmla="*/ 6967702 w 6967702"/>
              <a:gd name="connsiteY1" fmla="*/ 0 h 6858000"/>
              <a:gd name="connsiteX2" fmla="*/ 6609336 w 6967702"/>
              <a:gd name="connsiteY2" fmla="*/ 8919 h 6858000"/>
              <a:gd name="connsiteX3" fmla="*/ 0 w 696770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67702" h="6858000">
                <a:moveTo>
                  <a:pt x="0" y="0"/>
                </a:moveTo>
                <a:lnTo>
                  <a:pt x="6967702" y="0"/>
                </a:lnTo>
                <a:lnTo>
                  <a:pt x="6609336" y="8919"/>
                </a:lnTo>
                <a:cubicBezTo>
                  <a:pt x="2927707" y="192598"/>
                  <a:pt x="0" y="3188792"/>
                  <a:pt x="0" y="6858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Fiche Métier : Chargé de communication digitale - Cegos">
            <a:extLst>
              <a:ext uri="{FF2B5EF4-FFF2-40B4-BE49-F238E27FC236}">
                <a16:creationId xmlns:a16="http://schemas.microsoft.com/office/drawing/2014/main" id="{4138A5F4-1FA8-8B8A-1C96-9CCF9F3AF4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5" r="24034" b="-2"/>
          <a:stretch/>
        </p:blipFill>
        <p:spPr bwMode="auto">
          <a:xfrm>
            <a:off x="5223896" y="0"/>
            <a:ext cx="6967903" cy="6858005"/>
          </a:xfrm>
          <a:custGeom>
            <a:avLst/>
            <a:gdLst/>
            <a:ahLst/>
            <a:cxnLst/>
            <a:rect l="l" t="t" r="r" b="b"/>
            <a:pathLst>
              <a:path w="6967903" h="6858005">
                <a:moveTo>
                  <a:pt x="6967903" y="0"/>
                </a:moveTo>
                <a:lnTo>
                  <a:pt x="6967903" y="6858005"/>
                </a:lnTo>
                <a:lnTo>
                  <a:pt x="0" y="6858005"/>
                </a:lnTo>
                <a:cubicBezTo>
                  <a:pt x="0" y="3070435"/>
                  <a:pt x="3119637" y="0"/>
                  <a:pt x="696790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787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7C6B23-9A05-0BD5-B3C5-3EF5C34FE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568410"/>
            <a:ext cx="9950103" cy="1000897"/>
          </a:xfrm>
        </p:spPr>
        <p:txBody>
          <a:bodyPr>
            <a:noAutofit/>
          </a:bodyPr>
          <a:lstStyle/>
          <a:p>
            <a:pPr algn="ctr"/>
            <a:r>
              <a:rPr lang="fr-FR" dirty="0"/>
              <a:t>Numérique versus en Personne</a:t>
            </a:r>
            <a:br>
              <a:rPr lang="fr-FR" dirty="0"/>
            </a:br>
            <a:r>
              <a:rPr lang="fr-FR" dirty="0"/>
              <a:t>Similitudes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DE82A5-581C-365C-0E5C-3CEEF5D3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5" y="1933902"/>
            <a:ext cx="11708523" cy="4006927"/>
          </a:xfrm>
        </p:spPr>
        <p:txBody>
          <a:bodyPr>
            <a:normAutofit/>
          </a:bodyPr>
          <a:lstStyle/>
          <a:p>
            <a:r>
              <a:rPr lang="fr-FR" sz="2400" dirty="0"/>
              <a:t>Des objectifs communs = mêmes fonctions de la communication (p.7 module 1)</a:t>
            </a:r>
          </a:p>
          <a:p>
            <a:r>
              <a:rPr lang="fr-FR" sz="2400" dirty="0"/>
              <a:t>Un processus similaire = même schéma de la communication (p. 4 module 1)</a:t>
            </a:r>
          </a:p>
          <a:p>
            <a:r>
              <a:rPr lang="fr-FR" sz="2400" dirty="0"/>
              <a:t>Des principes semblables = mêmes principes de la communication (PPT cours 1)</a:t>
            </a:r>
          </a:p>
          <a:p>
            <a:r>
              <a:rPr lang="fr-FR" sz="2400" dirty="0"/>
              <a:t>Le professionnalisme = il est partout et tout le temps</a:t>
            </a:r>
          </a:p>
        </p:txBody>
      </p:sp>
    </p:spTree>
    <p:extLst>
      <p:ext uri="{BB962C8B-B14F-4D97-AF65-F5344CB8AC3E}">
        <p14:creationId xmlns:p14="http://schemas.microsoft.com/office/powerpoint/2010/main" val="336813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7C6B23-9A05-0BD5-B3C5-3EF5C34FE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568410"/>
            <a:ext cx="9950103" cy="1000897"/>
          </a:xfrm>
        </p:spPr>
        <p:txBody>
          <a:bodyPr>
            <a:noAutofit/>
          </a:bodyPr>
          <a:lstStyle/>
          <a:p>
            <a:pPr algn="ctr"/>
            <a:r>
              <a:rPr lang="fr-FR" dirty="0"/>
              <a:t>Numérique versus en Personne</a:t>
            </a:r>
            <a:br>
              <a:rPr lang="fr-FR" dirty="0"/>
            </a:br>
            <a:r>
              <a:rPr lang="fr-FR" dirty="0"/>
              <a:t>Différences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DE82A5-581C-365C-0E5C-3CEEF5D3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6" y="1933902"/>
            <a:ext cx="11676992" cy="4006927"/>
          </a:xfrm>
        </p:spPr>
        <p:txBody>
          <a:bodyPr>
            <a:normAutofit/>
          </a:bodyPr>
          <a:lstStyle/>
          <a:p>
            <a:r>
              <a:rPr lang="fr-FR" sz="2400" dirty="0"/>
              <a:t>La richesse de la communication = + ou – de non-verbal et de paralangage</a:t>
            </a:r>
          </a:p>
          <a:p>
            <a:r>
              <a:rPr lang="fr-FR" sz="2400" dirty="0"/>
              <a:t>La permanence du message = très difficile, voire impossible d’effacer le message</a:t>
            </a:r>
          </a:p>
          <a:p>
            <a:r>
              <a:rPr lang="fr-FR" sz="2400" dirty="0"/>
              <a:t>La gestion de l’identité = est-ce vraiment nous?</a:t>
            </a:r>
          </a:p>
        </p:txBody>
      </p:sp>
    </p:spTree>
    <p:extLst>
      <p:ext uri="{BB962C8B-B14F-4D97-AF65-F5344CB8AC3E}">
        <p14:creationId xmlns:p14="http://schemas.microsoft.com/office/powerpoint/2010/main" val="132359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7C6B23-9A05-0BD5-B3C5-3EF5C34FE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568410"/>
            <a:ext cx="9950103" cy="608749"/>
          </a:xfrm>
        </p:spPr>
        <p:txBody>
          <a:bodyPr>
            <a:noAutofit/>
          </a:bodyPr>
          <a:lstStyle/>
          <a:p>
            <a:pPr algn="ctr"/>
            <a:r>
              <a:rPr lang="fr-FR" dirty="0"/>
              <a:t>Les particularités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DE82A5-581C-365C-0E5C-3CEEF5D3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6" y="1933902"/>
            <a:ext cx="11676992" cy="4006927"/>
          </a:xfrm>
        </p:spPr>
        <p:txBody>
          <a:bodyPr>
            <a:normAutofit/>
          </a:bodyPr>
          <a:lstStyle/>
          <a:p>
            <a:r>
              <a:rPr lang="fr-FR" sz="2400" dirty="0"/>
              <a:t>Les multiples canaux de communication = texto, téléphone, courriel…</a:t>
            </a:r>
          </a:p>
          <a:p>
            <a:r>
              <a:rPr lang="fr-FR" sz="2400" dirty="0"/>
              <a:t>La désinhibition = sans retenue ni pudeur</a:t>
            </a:r>
          </a:p>
          <a:p>
            <a:r>
              <a:rPr lang="fr-FR" sz="2400" dirty="0"/>
              <a:t>La communication </a:t>
            </a:r>
            <a:r>
              <a:rPr lang="fr-FR" sz="2400" dirty="0" err="1"/>
              <a:t>hyperpersonnelle</a:t>
            </a:r>
            <a:r>
              <a:rPr lang="fr-FR" sz="2400" dirty="0"/>
              <a:t> = augmente la possibilité de se dévoiler</a:t>
            </a:r>
          </a:p>
        </p:txBody>
      </p:sp>
    </p:spTree>
    <p:extLst>
      <p:ext uri="{BB962C8B-B14F-4D97-AF65-F5344CB8AC3E}">
        <p14:creationId xmlns:p14="http://schemas.microsoft.com/office/powerpoint/2010/main" val="367417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ocksVTI">
  <a:themeElements>
    <a:clrScheme name="Blocks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71819B"/>
      </a:hlink>
      <a:folHlink>
        <a:srgbClr val="7E8B85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159</Words>
  <Application>Microsoft Office PowerPoint</Application>
  <PresentationFormat>Grand écran</PresentationFormat>
  <Paragraphs>16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Avenir Next LT Pro</vt:lpstr>
      <vt:lpstr>Avenir Next LT Pro Light</vt:lpstr>
      <vt:lpstr>Calibri</vt:lpstr>
      <vt:lpstr>BlocksVTI</vt:lpstr>
      <vt:lpstr>La communication numérique</vt:lpstr>
      <vt:lpstr>Numérique versus en Personne Similitudes</vt:lpstr>
      <vt:lpstr>Numérique versus en Personne Différences</vt:lpstr>
      <vt:lpstr>Les particularités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communication numérique</dc:title>
  <dc:creator>Chantal Defoy</dc:creator>
  <cp:lastModifiedBy>France Defoy</cp:lastModifiedBy>
  <cp:revision>1</cp:revision>
  <dcterms:created xsi:type="dcterms:W3CDTF">2023-10-30T13:12:16Z</dcterms:created>
  <dcterms:modified xsi:type="dcterms:W3CDTF">2023-11-01T17:24:19Z</dcterms:modified>
</cp:coreProperties>
</file>